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8" r:id="rId5"/>
    <p:sldId id="306" r:id="rId6"/>
    <p:sldId id="295" r:id="rId7"/>
    <p:sldId id="287" r:id="rId8"/>
    <p:sldId id="286" r:id="rId9"/>
    <p:sldId id="303" r:id="rId10"/>
    <p:sldId id="285" r:id="rId11"/>
    <p:sldId id="302" r:id="rId12"/>
    <p:sldId id="297" r:id="rId13"/>
    <p:sldId id="294" r:id="rId14"/>
    <p:sldId id="289" r:id="rId15"/>
    <p:sldId id="304" r:id="rId16"/>
    <p:sldId id="293" r:id="rId17"/>
    <p:sldId id="296" r:id="rId18"/>
    <p:sldId id="290" r:id="rId19"/>
    <p:sldId id="298" r:id="rId20"/>
    <p:sldId id="291" r:id="rId21"/>
    <p:sldId id="305" r:id="rId22"/>
    <p:sldId id="279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CCFF"/>
    <a:srgbClr val="FF0066"/>
    <a:srgbClr val="FF99CC"/>
    <a:srgbClr val="996633"/>
    <a:srgbClr val="FFCC99"/>
    <a:srgbClr val="E84E0F"/>
    <a:srgbClr val="004987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-1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5485C-7322-43C1-843C-F00752BD8BF4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86BC6-48E7-471C-BC40-BB3572BAB4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05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86BC6-48E7-471C-BC40-BB3572BAB40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82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B6BE712F-284D-904B-9A6E-DC748233E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1624385"/>
            <a:ext cx="6680200" cy="2365375"/>
          </a:xfrm>
        </p:spPr>
        <p:txBody>
          <a:bodyPr anchor="b" anchorCtr="0"/>
          <a:lstStyle>
            <a:lvl1pPr>
              <a:defRPr b="1" i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00100" y="4154332"/>
            <a:ext cx="6680200" cy="11604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</a:t>
            </a:r>
          </a:p>
        </p:txBody>
      </p:sp>
      <p:pic>
        <p:nvPicPr>
          <p:cNvPr id="7" name="Kuva 6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34C5F126-34C7-7F41-8D9C-9C1D974EA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-700357"/>
            <a:ext cx="6032500" cy="8625565"/>
          </a:xfrm>
          <a:prstGeom prst="rect">
            <a:avLst/>
          </a:prstGeom>
        </p:spPr>
      </p:pic>
      <p:pic>
        <p:nvPicPr>
          <p:cNvPr id="10" name="Kuva 9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089F6BAD-6117-764A-A3FE-CAF45194E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666127"/>
            <a:ext cx="2519256" cy="357403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6D88E5-8476-BE4C-8A7A-A48E0991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100" y="6356350"/>
            <a:ext cx="27432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420EC34-87C7-D64D-B05C-4D32B11DE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5391150"/>
            <a:ext cx="5419725" cy="4111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Esittäjän tiedot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17165" y="636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99CFE982-9EBB-4845-8218-BDD7E8302B4F}"/>
              </a:ext>
            </a:extLst>
          </p:cNvPr>
          <p:cNvSpPr/>
          <p:nvPr userDrawn="1"/>
        </p:nvSpPr>
        <p:spPr>
          <a:xfrm>
            <a:off x="-383" y="-1"/>
            <a:ext cx="609638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CC4F9729-D9BB-9F42-B05D-C454054D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56" y="876989"/>
            <a:ext cx="4826707" cy="1168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ostikon</a:t>
            </a:r>
            <a:r>
              <a:rPr lang="fi-FI" dirty="0"/>
              <a:t>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6988862D-9FDA-A244-8B66-67294B24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56" y="2262432"/>
            <a:ext cx="4826707" cy="384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4B865A77-E489-8B4B-9644-77CF91907C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616" y="0"/>
            <a:ext cx="6096384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99CFE982-9EBB-4845-8218-BDD7E8302B4F}"/>
              </a:ext>
            </a:extLst>
          </p:cNvPr>
          <p:cNvSpPr/>
          <p:nvPr userDrawn="1"/>
        </p:nvSpPr>
        <p:spPr>
          <a:xfrm>
            <a:off x="-383" y="-1"/>
            <a:ext cx="60963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CC4F9729-D9BB-9F42-B05D-C454054D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56" y="876989"/>
            <a:ext cx="4826707" cy="1168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6988862D-9FDA-A244-8B66-67294B24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56" y="2262432"/>
            <a:ext cx="4826707" cy="384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4B865A77-E489-8B4B-9644-77CF91907C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616" y="0"/>
            <a:ext cx="6096384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14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99CFE982-9EBB-4845-8218-BDD7E8302B4F}"/>
              </a:ext>
            </a:extLst>
          </p:cNvPr>
          <p:cNvSpPr/>
          <p:nvPr userDrawn="1"/>
        </p:nvSpPr>
        <p:spPr>
          <a:xfrm>
            <a:off x="-383" y="-1"/>
            <a:ext cx="6096384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CC4F9729-D9BB-9F42-B05D-C454054D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56" y="876989"/>
            <a:ext cx="4826707" cy="1168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baseline="0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6988862D-9FDA-A244-8B66-67294B24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56" y="2262432"/>
            <a:ext cx="4826707" cy="384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4B865A77-E489-8B4B-9644-77CF91907C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616" y="0"/>
            <a:ext cx="6096384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72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D680AC0-D6EC-FD4E-8AC5-3F00B403870C}"/>
              </a:ext>
            </a:extLst>
          </p:cNvPr>
          <p:cNvSpPr/>
          <p:nvPr userDrawn="1"/>
        </p:nvSpPr>
        <p:spPr>
          <a:xfrm>
            <a:off x="346459" y="348792"/>
            <a:ext cx="5749541" cy="5722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65905"/>
            <a:ext cx="4826707" cy="1168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802" y="1951348"/>
            <a:ext cx="4826707" cy="384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73DAF87-5560-E94B-806B-8E48EC9C14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616" y="349250"/>
            <a:ext cx="5749925" cy="57213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pic>
        <p:nvPicPr>
          <p:cNvPr id="11" name="Kuva 10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E122DFF6-06C9-C549-8D51-071DFDDA6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0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D680AC0-D6EC-FD4E-8AC5-3F00B403870C}"/>
              </a:ext>
            </a:extLst>
          </p:cNvPr>
          <p:cNvSpPr/>
          <p:nvPr userDrawn="1"/>
        </p:nvSpPr>
        <p:spPr>
          <a:xfrm>
            <a:off x="346459" y="348792"/>
            <a:ext cx="5749541" cy="572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65905"/>
            <a:ext cx="4826707" cy="1168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802" y="1951348"/>
            <a:ext cx="4826707" cy="384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73DAF87-5560-E94B-806B-8E48EC9C14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616" y="349250"/>
            <a:ext cx="5749925" cy="5721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pic>
        <p:nvPicPr>
          <p:cNvPr id="11" name="Kuva 10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E122DFF6-06C9-C549-8D51-071DFDDA6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68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D680AC0-D6EC-FD4E-8AC5-3F00B403870C}"/>
              </a:ext>
            </a:extLst>
          </p:cNvPr>
          <p:cNvSpPr/>
          <p:nvPr userDrawn="1"/>
        </p:nvSpPr>
        <p:spPr>
          <a:xfrm>
            <a:off x="346459" y="348792"/>
            <a:ext cx="5749541" cy="57220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65905"/>
            <a:ext cx="4826707" cy="1168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802" y="1951348"/>
            <a:ext cx="4826707" cy="384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73DAF87-5560-E94B-806B-8E48EC9C14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616" y="349250"/>
            <a:ext cx="5749925" cy="5721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pic>
        <p:nvPicPr>
          <p:cNvPr id="11" name="Kuva 10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E122DFF6-06C9-C549-8D51-071DFDDA6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99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2711" y="1781175"/>
            <a:ext cx="5110489" cy="431165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800" y="1781175"/>
            <a:ext cx="5115007" cy="431165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41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2711" y="1781175"/>
            <a:ext cx="5110489" cy="4311650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800" y="1781175"/>
            <a:ext cx="5115007" cy="4311650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26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2711" y="1781175"/>
            <a:ext cx="5110489" cy="4311650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800" y="1781175"/>
            <a:ext cx="5115007" cy="4311650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34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ksi sisältökohdett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2711" y="2425531"/>
            <a:ext cx="5110489" cy="3662141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800" y="2425531"/>
            <a:ext cx="5115007" cy="3662141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C3D55C5-B582-6D46-8C19-30CC24F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799" y="1732763"/>
            <a:ext cx="5115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DBD2F6-179A-3C49-B5E1-8087FDF3FF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44301" y="1732763"/>
            <a:ext cx="5108899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11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B6BE712F-284D-904B-9A6E-DC748233E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1624385"/>
            <a:ext cx="6680200" cy="2365375"/>
          </a:xfrm>
        </p:spPr>
        <p:txBody>
          <a:bodyPr anchor="b" anchorCtr="0"/>
          <a:lstStyle>
            <a:lvl1pPr>
              <a:defRPr b="1" i="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00100" y="4154332"/>
            <a:ext cx="6680200" cy="11604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</a:t>
            </a:r>
          </a:p>
        </p:txBody>
      </p:sp>
      <p:pic>
        <p:nvPicPr>
          <p:cNvPr id="7" name="Kuva 6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34C5F126-34C7-7F41-8D9C-9C1D974EA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-700357"/>
            <a:ext cx="6032500" cy="8625565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6D88E5-8476-BE4C-8A7A-A48E0991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1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420EC34-87C7-D64D-B05C-4D32B11DE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5391150"/>
            <a:ext cx="5419725" cy="4111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Esittäjän 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A5822C7-E2BF-4F46-94E5-ED9B0D8C3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666126"/>
            <a:ext cx="2519256" cy="357403"/>
          </a:xfrm>
          <a:prstGeom prst="rect">
            <a:avLst/>
          </a:prstGeom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448798" y="6329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745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ksi sisältökohdett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2711" y="2425531"/>
            <a:ext cx="5110489" cy="3662141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800" y="2425531"/>
            <a:ext cx="5115007" cy="3662141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C3D55C5-B582-6D46-8C19-30CC24F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799" y="1732763"/>
            <a:ext cx="5115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DBD2F6-179A-3C49-B5E1-8087FDF3FF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44301" y="1732763"/>
            <a:ext cx="5108899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750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ksi sisältökohdett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2711" y="2425531"/>
            <a:ext cx="5110489" cy="3662141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800" y="2425531"/>
            <a:ext cx="5115007" cy="3662141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C3D55C5-B582-6D46-8C19-30CC24F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799" y="1732763"/>
            <a:ext cx="5115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DBD2F6-179A-3C49-B5E1-8087FDF3FF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44301" y="1732763"/>
            <a:ext cx="5108899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86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1781175"/>
            <a:ext cx="3312597" cy="4311650"/>
          </a:xfrm>
          <a:solidFill>
            <a:schemeClr val="accent4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1781175"/>
            <a:ext cx="3312597" cy="4311650"/>
          </a:xfrm>
          <a:solidFill>
            <a:schemeClr val="accent4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1781175"/>
            <a:ext cx="3312597" cy="4311650"/>
          </a:xfrm>
          <a:solidFill>
            <a:schemeClr val="accent4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61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1781175"/>
            <a:ext cx="3312597" cy="431165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1781175"/>
            <a:ext cx="3312597" cy="431165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1781175"/>
            <a:ext cx="3312597" cy="431165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0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1781175"/>
            <a:ext cx="3312597" cy="4311650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1781175"/>
            <a:ext cx="3312597" cy="4311650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1781175"/>
            <a:ext cx="3312597" cy="4311650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360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me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1781175"/>
            <a:ext cx="3312597" cy="4311650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1781175"/>
            <a:ext cx="3312597" cy="4311650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1781175"/>
            <a:ext cx="3312597" cy="4311650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708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sisältökohdett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2430683"/>
            <a:ext cx="3312597" cy="3662141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2430683"/>
            <a:ext cx="3312597" cy="3662141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2430683"/>
            <a:ext cx="3312597" cy="3662141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C3D55C5-B582-6D46-8C19-30CC24F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DBD2F6-179A-3C49-B5E1-8087FDF3FF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441291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F8422C90-F8A0-974E-BFC6-0006E8DC64E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41997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510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e sisältökohdett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2430683"/>
            <a:ext cx="3312597" cy="3662141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2430683"/>
            <a:ext cx="3312597" cy="3662141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2430683"/>
            <a:ext cx="3312597" cy="3662141"/>
          </a:xfrm>
          <a:solidFill>
            <a:schemeClr val="tx2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C3D55C5-B582-6D46-8C19-30CC24F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DBD2F6-179A-3C49-B5E1-8087FDF3FF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441291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F8422C90-F8A0-974E-BFC6-0006E8DC64E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41997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486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me sisältökohdett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593177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i-FI" sz="3200" b="1" dirty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2430683"/>
            <a:ext cx="3312597" cy="3662141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2430683"/>
            <a:ext cx="3312597" cy="3662141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2430683"/>
            <a:ext cx="3312597" cy="3662141"/>
          </a:xfrm>
          <a:solidFill>
            <a:schemeClr val="accent6"/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C3D55C5-B582-6D46-8C19-30CC24F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DBD2F6-179A-3C49-B5E1-8087FDF3FF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441291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F8422C90-F8A0-974E-BFC6-0006E8DC64E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41997" y="1737915"/>
            <a:ext cx="3311007" cy="69276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11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ita sisältökoht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8117A79-4BE1-4241-8C55-EA1D1A088419}"/>
              </a:ext>
            </a:extLst>
          </p:cNvPr>
          <p:cNvSpPr/>
          <p:nvPr userDrawn="1"/>
        </p:nvSpPr>
        <p:spPr>
          <a:xfrm>
            <a:off x="0" y="0"/>
            <a:ext cx="41507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683394"/>
            <a:ext cx="2818801" cy="193467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683394"/>
            <a:ext cx="3312597" cy="540943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683394"/>
            <a:ext cx="3312597" cy="540943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781701"/>
            <a:ext cx="2819400" cy="3311124"/>
          </a:xfrm>
          <a:noFill/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16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rgbClr val="E84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l">
              <a:defRPr lang="fi-FI" sz="40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3572"/>
            <a:ext cx="9144000" cy="11604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5FC5FD-46DB-DC47-B2F9-DE74DE8D5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" y="6332436"/>
            <a:ext cx="2290233" cy="324912"/>
          </a:xfrm>
          <a:prstGeom prst="rect">
            <a:avLst/>
          </a:prstGeom>
        </p:spPr>
      </p:pic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88F0AB4-EB25-2C4A-A16B-DC1297940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45" y="6341121"/>
            <a:ext cx="1987196" cy="307542"/>
          </a:xfrm>
          <a:prstGeom prst="rect">
            <a:avLst/>
          </a:prstGeom>
          <a:noFill/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31360" y="63411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7E0BD6C-DF2F-9A4F-8A93-9847BFB334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60" y="6433995"/>
            <a:ext cx="2599440" cy="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65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eita sisältökoht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8117A79-4BE1-4241-8C55-EA1D1A088419}"/>
              </a:ext>
            </a:extLst>
          </p:cNvPr>
          <p:cNvSpPr/>
          <p:nvPr userDrawn="1"/>
        </p:nvSpPr>
        <p:spPr>
          <a:xfrm>
            <a:off x="0" y="0"/>
            <a:ext cx="415079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683394"/>
            <a:ext cx="2818801" cy="193467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683394"/>
            <a:ext cx="3312597" cy="540943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683394"/>
            <a:ext cx="3312597" cy="540943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781701"/>
            <a:ext cx="2819400" cy="3311124"/>
          </a:xfrm>
          <a:noFill/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628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seita sisältökoht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8117A79-4BE1-4241-8C55-EA1D1A088419}"/>
              </a:ext>
            </a:extLst>
          </p:cNvPr>
          <p:cNvSpPr/>
          <p:nvPr userDrawn="1"/>
        </p:nvSpPr>
        <p:spPr>
          <a:xfrm>
            <a:off x="0" y="0"/>
            <a:ext cx="415079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683394"/>
            <a:ext cx="2818801" cy="193467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defRPr lang="fi-FI" sz="32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4B1F4F7E-F3BF-A341-86A7-31A7A68C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C4B64-D2AA-0D44-874E-290EDF3DF6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1203" y="683394"/>
            <a:ext cx="3312597" cy="540943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7328091-86D3-F74D-93BB-9F45818EFA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9701" y="683394"/>
            <a:ext cx="3312597" cy="540943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tIns="144000" rIns="144000" bIns="144000"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0B930A-20B9-CD42-9D69-DFF778BC7E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781701"/>
            <a:ext cx="2819400" cy="3311124"/>
          </a:xfrm>
          <a:noFill/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341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792000"/>
            <a:ext cx="10514400" cy="8948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quarter" idx="14"/>
          </p:nvPr>
        </p:nvSpPr>
        <p:spPr>
          <a:xfrm>
            <a:off x="6273200" y="2002420"/>
            <a:ext cx="5080000" cy="3941179"/>
          </a:xfrm>
        </p:spPr>
        <p:txBody>
          <a:bodyPr>
            <a:noAutofit/>
          </a:bodyPr>
          <a:lstStyle>
            <a:lvl1pPr marL="228600" indent="-228600">
              <a:buClr>
                <a:srgbClr val="E84E0F"/>
              </a:buClr>
              <a:defRPr lang="fi-FI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5"/>
          </p:nvPr>
        </p:nvSpPr>
        <p:spPr>
          <a:xfrm>
            <a:off x="838800" y="2002420"/>
            <a:ext cx="5080000" cy="3941179"/>
          </a:xfrm>
        </p:spPr>
        <p:txBody>
          <a:bodyPr>
            <a:noAutofit/>
          </a:bodyPr>
          <a:lstStyle>
            <a:lvl1pPr marL="228600" indent="-228600">
              <a:buClr>
                <a:srgbClr val="E84E0F"/>
              </a:buClr>
              <a:defRPr lang="fi-FI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</p:txBody>
      </p:sp>
      <p:pic>
        <p:nvPicPr>
          <p:cNvPr id="9" name="Kuva 8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A0922CCB-8181-C946-A9DF-E80F2CCA2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99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vertailu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800" y="792000"/>
            <a:ext cx="10516588" cy="8948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761065"/>
            <a:ext cx="5157786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3"/>
          <p:cNvSpPr>
            <a:spLocks noGrp="1"/>
          </p:cNvSpPr>
          <p:nvPr>
            <p:ph sz="quarter" idx="15"/>
          </p:nvPr>
        </p:nvSpPr>
        <p:spPr>
          <a:xfrm>
            <a:off x="839787" y="2654298"/>
            <a:ext cx="5157787" cy="3406779"/>
          </a:xfrm>
        </p:spPr>
        <p:txBody>
          <a:bodyPr>
            <a:noAutofit/>
          </a:bodyPr>
          <a:lstStyle>
            <a:lvl1pPr marL="228600" indent="-228600">
              <a:buClr>
                <a:srgbClr val="E84E0F"/>
              </a:buClr>
              <a:defRPr lang="fi-FI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76106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quarter" idx="16"/>
          </p:nvPr>
        </p:nvSpPr>
        <p:spPr>
          <a:xfrm>
            <a:off x="6172200" y="2654299"/>
            <a:ext cx="5180013" cy="3406780"/>
          </a:xfrm>
        </p:spPr>
        <p:txBody>
          <a:bodyPr>
            <a:noAutofit/>
          </a:bodyPr>
          <a:lstStyle>
            <a:lvl1pPr marL="228600" indent="-228600">
              <a:buClr>
                <a:srgbClr val="E84E0F"/>
              </a:buClr>
              <a:defRPr lang="fi-FI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9F711DED-9BB7-2741-B2B5-B287FE5E8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67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vertailu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838800" y="792000"/>
            <a:ext cx="5157787" cy="89482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i-FI" sz="32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3"/>
          <p:cNvSpPr>
            <a:spLocks noGrp="1"/>
          </p:cNvSpPr>
          <p:nvPr>
            <p:ph sz="quarter" idx="15"/>
          </p:nvPr>
        </p:nvSpPr>
        <p:spPr>
          <a:xfrm>
            <a:off x="839787" y="1944547"/>
            <a:ext cx="5157787" cy="4116530"/>
          </a:xfrm>
        </p:spPr>
        <p:txBody>
          <a:bodyPr>
            <a:noAutofit/>
          </a:bodyPr>
          <a:lstStyle>
            <a:lvl1pPr marL="228600" indent="-228600">
              <a:buClr>
                <a:srgbClr val="E84E0F"/>
              </a:buClr>
              <a:defRPr lang="fi-FI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quarter" idx="16"/>
          </p:nvPr>
        </p:nvSpPr>
        <p:spPr>
          <a:xfrm>
            <a:off x="6172200" y="1944547"/>
            <a:ext cx="5180013" cy="4116531"/>
          </a:xfrm>
        </p:spPr>
        <p:txBody>
          <a:bodyPr>
            <a:noAutofit/>
          </a:bodyPr>
          <a:lstStyle>
            <a:lvl1pPr marL="228600" indent="-228600">
              <a:buClr>
                <a:srgbClr val="E84E0F"/>
              </a:buClr>
              <a:defRPr lang="fi-FI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9F711DED-9BB7-2741-B2B5-B287FE5E8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535E47-8FEB-C648-84E4-877450879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2200" y="792000"/>
            <a:ext cx="5180013" cy="8955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 i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897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838799" y="792000"/>
            <a:ext cx="10643047" cy="89482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i-FI" sz="32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pic>
        <p:nvPicPr>
          <p:cNvPr id="8" name="Kuva 7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092A8BAA-E0D0-084E-970B-54CF1A587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86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2569B5C1-C354-2D41-8986-02D836304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-690931"/>
            <a:ext cx="6032500" cy="8625565"/>
          </a:xfrm>
          <a:prstGeom prst="rect">
            <a:avLst/>
          </a:prstGeom>
        </p:spPr>
      </p:pic>
      <p:pic>
        <p:nvPicPr>
          <p:cNvPr id="4" name="Kuva 3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E6262A87-22E4-6141-8819-450F97A0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" y="6332436"/>
            <a:ext cx="2290233" cy="324912"/>
          </a:xfrm>
          <a:prstGeom prst="rect">
            <a:avLst/>
          </a:prstGeom>
        </p:spPr>
      </p:pic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726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9C24DDC-ACA2-6044-85EA-6A128C4634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2970243"/>
            <a:ext cx="9144000" cy="917513"/>
          </a:xfrm>
          <a:solidFill>
            <a:schemeClr val="accent1"/>
          </a:solidFill>
        </p:spPr>
        <p:txBody>
          <a:bodyPr vert="horz" lIns="180000" tIns="180000" rIns="180000" bIns="180000" rtlCol="0" anchor="ctr" anchorCtr="0">
            <a:spAutoFit/>
          </a:bodyPr>
          <a:lstStyle>
            <a:lvl1pPr algn="ctr">
              <a:defRPr lang="fi-FI" sz="40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Välidian otsikko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802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9C24DDC-ACA2-6044-85EA-6A128C4634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2970243"/>
            <a:ext cx="9144000" cy="917513"/>
          </a:xfrm>
          <a:solidFill>
            <a:schemeClr val="tx2"/>
          </a:solidFill>
        </p:spPr>
        <p:txBody>
          <a:bodyPr vert="horz" lIns="180000" tIns="180000" rIns="180000" bIns="180000" rtlCol="0" anchor="ctr" anchorCtr="0">
            <a:spAutoFit/>
          </a:bodyPr>
          <a:lstStyle>
            <a:lvl1pPr algn="ctr">
              <a:defRPr lang="fi-FI" sz="40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Välidian otsikko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020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9C24DDC-ACA2-6044-85EA-6A128C4634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2970243"/>
            <a:ext cx="9144000" cy="917513"/>
          </a:xfrm>
          <a:solidFill>
            <a:schemeClr val="accent6"/>
          </a:solidFill>
        </p:spPr>
        <p:txBody>
          <a:bodyPr vert="horz" lIns="180000" tIns="180000" rIns="180000" bIns="180000" rtlCol="0" anchor="ctr" anchorCtr="0">
            <a:spAutoFit/>
          </a:bodyPr>
          <a:lstStyle>
            <a:lvl1pPr algn="ctr">
              <a:defRPr lang="fi-FI" sz="40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Välidian otsikko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57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l">
              <a:defRPr lang="fi-FI" sz="4000" b="1" dirty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3572"/>
            <a:ext cx="9144000" cy="11604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5FC5FD-46DB-DC47-B2F9-DE74DE8D5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" y="6332436"/>
            <a:ext cx="2290233" cy="324912"/>
          </a:xfrm>
          <a:prstGeom prst="rect">
            <a:avLst/>
          </a:prstGeom>
        </p:spPr>
      </p:pic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88F0AB4-EB25-2C4A-A16B-DC1297940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45" y="6341121"/>
            <a:ext cx="1987196" cy="307542"/>
          </a:xfrm>
          <a:prstGeom prst="rect">
            <a:avLst/>
          </a:prstGeom>
          <a:noFill/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7E0BD6C-DF2F-9A4F-8A93-9847BFB334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60" y="6433995"/>
            <a:ext cx="2599440" cy="179376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724400" y="6332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240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473ABC2-1458-1047-B444-989AA5740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05" y="2525098"/>
            <a:ext cx="5161191" cy="2064476"/>
          </a:xfrm>
          <a:prstGeom prst="rect">
            <a:avLst/>
          </a:prstGeom>
        </p:spPr>
      </p:pic>
      <p:sp>
        <p:nvSpPr>
          <p:cNvPr id="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696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oppu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irtäminen, kello&#10;&#10;Kuvaus luotu automaattisesti">
            <a:extLst>
              <a:ext uri="{FF2B5EF4-FFF2-40B4-BE49-F238E27FC236}">
                <a16:creationId xmlns:a16="http://schemas.microsoft.com/office/drawing/2014/main" id="{6B440AAE-3DD1-DD4E-B551-9B8F3211B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36" y="2598829"/>
            <a:ext cx="5013729" cy="1917014"/>
          </a:xfrm>
          <a:prstGeom prst="rect">
            <a:avLst/>
          </a:prstGeom>
        </p:spPr>
      </p:pic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509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oppu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irtäminen, kello&#10;&#10;Kuvaus luotu automaattisesti">
            <a:extLst>
              <a:ext uri="{FF2B5EF4-FFF2-40B4-BE49-F238E27FC236}">
                <a16:creationId xmlns:a16="http://schemas.microsoft.com/office/drawing/2014/main" id="{6B440AAE-3DD1-DD4E-B551-9B8F3211B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36" y="2598829"/>
            <a:ext cx="5013729" cy="1917014"/>
          </a:xfrm>
          <a:prstGeom prst="rect">
            <a:avLst/>
          </a:prstGeom>
        </p:spPr>
      </p:pic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DF645C-BD9B-A449-BA1F-E5485096EC20}"/>
              </a:ext>
            </a:extLst>
          </p:cNvPr>
          <p:cNvSpPr txBox="1"/>
          <p:nvPr userDrawn="1"/>
        </p:nvSpPr>
        <p:spPr>
          <a:xfrm>
            <a:off x="320842" y="6371924"/>
            <a:ext cx="542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2"/>
                </a:solidFill>
                <a:latin typeface="Bookman Old Style" panose="02050604050505020204" pitchFamily="18" charset="0"/>
              </a:rPr>
              <a:t>Koulutuskeskus Salpaus -kuntayhtymä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9D7F797-B6DF-184C-A3CD-8045870B2859}"/>
              </a:ext>
            </a:extLst>
          </p:cNvPr>
          <p:cNvSpPr txBox="1"/>
          <p:nvPr userDrawn="1"/>
        </p:nvSpPr>
        <p:spPr>
          <a:xfrm>
            <a:off x="8742348" y="6310369"/>
            <a:ext cx="3128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b="1" dirty="0" err="1">
                <a:solidFill>
                  <a:schemeClr val="bg2"/>
                </a:solidFill>
                <a:latin typeface="Bookman Old Style" panose="02050604050505020204" pitchFamily="18" charset="0"/>
              </a:rPr>
              <a:t>www.salpaus.fi</a:t>
            </a:r>
            <a:endParaRPr lang="fi-FI" sz="1600" b="1" dirty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21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oppu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irtäminen, kello&#10;&#10;Kuvaus luotu automaattisesti">
            <a:extLst>
              <a:ext uri="{FF2B5EF4-FFF2-40B4-BE49-F238E27FC236}">
                <a16:creationId xmlns:a16="http://schemas.microsoft.com/office/drawing/2014/main" id="{6B440AAE-3DD1-DD4E-B551-9B8F3211B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36" y="2598829"/>
            <a:ext cx="5013729" cy="1917014"/>
          </a:xfrm>
          <a:prstGeom prst="rect">
            <a:avLst/>
          </a:prstGeom>
        </p:spPr>
      </p:pic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7DF645C-BD9B-A449-BA1F-E5485096EC20}"/>
              </a:ext>
            </a:extLst>
          </p:cNvPr>
          <p:cNvSpPr txBox="1"/>
          <p:nvPr userDrawn="1"/>
        </p:nvSpPr>
        <p:spPr>
          <a:xfrm>
            <a:off x="320842" y="6371924"/>
            <a:ext cx="542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2"/>
                </a:solidFill>
                <a:latin typeface="Bookman Old Style" panose="02050604050505020204" pitchFamily="18" charset="0"/>
              </a:rPr>
              <a:t>Koulutuskeskus Salpaus -kuntayhtymä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9D7F797-B6DF-184C-A3CD-8045870B2859}"/>
              </a:ext>
            </a:extLst>
          </p:cNvPr>
          <p:cNvSpPr txBox="1"/>
          <p:nvPr userDrawn="1"/>
        </p:nvSpPr>
        <p:spPr>
          <a:xfrm>
            <a:off x="8742348" y="6310369"/>
            <a:ext cx="3128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b="1" dirty="0" err="1">
                <a:solidFill>
                  <a:schemeClr val="bg2"/>
                </a:solidFill>
                <a:latin typeface="Bookman Old Style" panose="02050604050505020204" pitchFamily="18" charset="0"/>
              </a:rPr>
              <a:t>www.salpaus.fi</a:t>
            </a:r>
            <a:endParaRPr lang="fi-FI" sz="1600" b="1" dirty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51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oppu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irtäminen, kello&#10;&#10;Kuvaus luotu automaattisesti">
            <a:extLst>
              <a:ext uri="{FF2B5EF4-FFF2-40B4-BE49-F238E27FC236}">
                <a16:creationId xmlns:a16="http://schemas.microsoft.com/office/drawing/2014/main" id="{6B440AAE-3DD1-DD4E-B551-9B8F3211B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36" y="2598829"/>
            <a:ext cx="5013729" cy="1917014"/>
          </a:xfrm>
          <a:prstGeom prst="rect">
            <a:avLst/>
          </a:prstGeom>
        </p:spPr>
      </p:pic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7DF645C-BD9B-A449-BA1F-E5485096EC20}"/>
              </a:ext>
            </a:extLst>
          </p:cNvPr>
          <p:cNvSpPr txBox="1"/>
          <p:nvPr userDrawn="1"/>
        </p:nvSpPr>
        <p:spPr>
          <a:xfrm>
            <a:off x="320842" y="6371924"/>
            <a:ext cx="542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2"/>
                </a:solidFill>
                <a:latin typeface="Bookman Old Style" panose="02050604050505020204" pitchFamily="18" charset="0"/>
              </a:rPr>
              <a:t>Koulutuskeskus Salpaus -kuntayhtymä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D7F797-B6DF-184C-A3CD-8045870B2859}"/>
              </a:ext>
            </a:extLst>
          </p:cNvPr>
          <p:cNvSpPr txBox="1"/>
          <p:nvPr userDrawn="1"/>
        </p:nvSpPr>
        <p:spPr>
          <a:xfrm>
            <a:off x="8742348" y="6310369"/>
            <a:ext cx="3128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b="1" dirty="0" err="1">
                <a:solidFill>
                  <a:schemeClr val="bg2"/>
                </a:solidFill>
                <a:latin typeface="Bookman Old Style" panose="02050604050505020204" pitchFamily="18" charset="0"/>
              </a:rPr>
              <a:t>www.salpaus.fi</a:t>
            </a:r>
            <a:endParaRPr lang="fi-FI" sz="1600" b="1" dirty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8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l">
              <a:defRPr lang="fi-FI" sz="40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3572"/>
            <a:ext cx="9144000" cy="11604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E381FB0-D919-9C4E-8805-F082A31A1E7D}"/>
              </a:ext>
            </a:extLst>
          </p:cNvPr>
          <p:cNvSpPr/>
          <p:nvPr userDrawn="1"/>
        </p:nvSpPr>
        <p:spPr>
          <a:xfrm>
            <a:off x="0" y="6089715"/>
            <a:ext cx="12192000" cy="768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ED3FB4-A4E8-0844-AD31-F41EAC698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" y="6332436"/>
            <a:ext cx="2290233" cy="324912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CEE6D90-98C1-5C46-A1DD-A0629ED62C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45" y="6341121"/>
            <a:ext cx="1987196" cy="307542"/>
          </a:xfrm>
          <a:prstGeom prst="rect">
            <a:avLst/>
          </a:prstGeom>
          <a:noFill/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7E0BD6C-DF2F-9A4F-8A93-9847BFB334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60" y="6433995"/>
            <a:ext cx="2599440" cy="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l">
              <a:defRPr lang="fi-FI" sz="40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 algn="ctr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3572"/>
            <a:ext cx="9144000" cy="11604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E381FB0-D919-9C4E-8805-F082A31A1E7D}"/>
              </a:ext>
            </a:extLst>
          </p:cNvPr>
          <p:cNvSpPr/>
          <p:nvPr userDrawn="1"/>
        </p:nvSpPr>
        <p:spPr>
          <a:xfrm>
            <a:off x="0" y="6089715"/>
            <a:ext cx="12192000" cy="768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ED3FB4-A4E8-0844-AD31-F41EAC698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" y="6332436"/>
            <a:ext cx="2290233" cy="324912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CEE6D90-98C1-5C46-A1DD-A0629ED62C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45" y="6341121"/>
            <a:ext cx="1987196" cy="307542"/>
          </a:xfrm>
          <a:prstGeom prst="rect">
            <a:avLst/>
          </a:prstGeom>
          <a:noFill/>
        </p:spPr>
      </p:pic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7E0BD6C-DF2F-9A4F-8A93-9847BFB334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60" y="6433995"/>
            <a:ext cx="2599440" cy="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799" y="723900"/>
            <a:ext cx="10519200" cy="896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3200" b="1" dirty="0">
                <a:solidFill>
                  <a:srgbClr val="E84E0F"/>
                </a:solidFill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800" y="1842557"/>
            <a:ext cx="10520498" cy="42915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E84E0F"/>
              </a:buClr>
              <a:defRPr sz="2000"/>
            </a:lvl1pPr>
            <a:lvl2pPr>
              <a:buClr>
                <a:srgbClr val="E84E0F"/>
              </a:buClr>
              <a:defRPr sz="2000"/>
            </a:lvl2pPr>
            <a:lvl3pPr>
              <a:buClr>
                <a:srgbClr val="E84E0F"/>
              </a:buClr>
              <a:defRPr sz="2000"/>
            </a:lvl3pPr>
            <a:lvl4pPr>
              <a:buClr>
                <a:srgbClr val="E84E0F"/>
              </a:buClr>
              <a:defRPr sz="2000"/>
            </a:lvl4pPr>
            <a:lvl5pPr>
              <a:buClr>
                <a:srgbClr val="E84E0F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2CAAD1F8-4512-CB47-A1E4-0802F6998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2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D063E6A-9236-8C4B-A36D-904B217E5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666126"/>
            <a:ext cx="2519256" cy="3574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16FE6E8-5EFE-4642-8934-E58FF633B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6000"/>
            <a:ext cx="10515600" cy="896400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72A9273-BC5C-C247-AF9E-EC62AB57D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76425"/>
            <a:ext cx="5023584" cy="422557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Kuva 11" descr="Kuva, joka sisältää kohteen merkki, kello, piirtäminen&#10;&#10;Kuvaus luotu automaattisesti">
            <a:extLst>
              <a:ext uri="{FF2B5EF4-FFF2-40B4-BE49-F238E27FC236}">
                <a16:creationId xmlns:a16="http://schemas.microsoft.com/office/drawing/2014/main" id="{647516F7-0729-8044-893A-E9DC6B35DD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8" y="6332436"/>
            <a:ext cx="2290233" cy="324912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BB8728E-B9DC-F245-991C-912CE4BC1B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876425"/>
            <a:ext cx="5257800" cy="422557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Kuva, johon merkittävä vaihtoehtoinen teksti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43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D063E6A-9236-8C4B-A36D-904B217E5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666126"/>
            <a:ext cx="2519256" cy="3574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16FE6E8-5EFE-4642-8934-E58FF633B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6000"/>
            <a:ext cx="5023584" cy="896400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72A9273-BC5C-C247-AF9E-EC62AB57D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76425"/>
            <a:ext cx="5023584" cy="422557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BB8728E-B9DC-F245-991C-912CE4BC1B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Kuva, johon merkittävä vaihtoehtoinen teksti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14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otsikon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dhfgsdhfdghdf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7060-961A-4FDB-AE8A-ADF672563E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7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1" r:id="rId3"/>
    <p:sldLayoutId id="2147483668" r:id="rId4"/>
    <p:sldLayoutId id="2147483660" r:id="rId5"/>
    <p:sldLayoutId id="2147483669" r:id="rId6"/>
    <p:sldLayoutId id="2147483658" r:id="rId7"/>
    <p:sldLayoutId id="2147483662" r:id="rId8"/>
    <p:sldLayoutId id="2147483677" r:id="rId9"/>
    <p:sldLayoutId id="2147483687" r:id="rId10"/>
    <p:sldLayoutId id="2147483696" r:id="rId11"/>
    <p:sldLayoutId id="2147483697" r:id="rId12"/>
    <p:sldLayoutId id="2147483650" r:id="rId13"/>
    <p:sldLayoutId id="2147483670" r:id="rId14"/>
    <p:sldLayoutId id="2147483675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63" r:id="rId22"/>
    <p:sldLayoutId id="2147483679" r:id="rId23"/>
    <p:sldLayoutId id="2147483671" r:id="rId24"/>
    <p:sldLayoutId id="2147483680" r:id="rId25"/>
    <p:sldLayoutId id="2147483678" r:id="rId26"/>
    <p:sldLayoutId id="2147483682" r:id="rId27"/>
    <p:sldLayoutId id="2147483683" r:id="rId28"/>
    <p:sldLayoutId id="2147483665" r:id="rId29"/>
    <p:sldLayoutId id="2147483672" r:id="rId30"/>
    <p:sldLayoutId id="2147483676" r:id="rId31"/>
    <p:sldLayoutId id="2147483656" r:id="rId32"/>
    <p:sldLayoutId id="2147483657" r:id="rId33"/>
    <p:sldLayoutId id="2147483684" r:id="rId34"/>
    <p:sldLayoutId id="2147483654" r:id="rId35"/>
    <p:sldLayoutId id="2147483655" r:id="rId36"/>
    <p:sldLayoutId id="2147483667" r:id="rId37"/>
    <p:sldLayoutId id="2147483685" r:id="rId38"/>
    <p:sldLayoutId id="2147483686" r:id="rId39"/>
    <p:sldLayoutId id="2147483666" r:id="rId40"/>
    <p:sldLayoutId id="2147483673" r:id="rId41"/>
    <p:sldLayoutId id="2147483698" r:id="rId42"/>
    <p:sldLayoutId id="2147483674" r:id="rId43"/>
    <p:sldLayoutId id="2147483681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4E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4E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4E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4E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TAHTO-keskustelu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Työyhteisön / tiimin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</a:t>
            </a:fld>
            <a:endParaRPr lang="fi-FI"/>
          </a:p>
        </p:txBody>
      </p: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A3B1D5AF-C8BC-5068-39C5-5E4722C589A5}"/>
              </a:ext>
            </a:extLst>
          </p:cNvPr>
          <p:cNvGrpSpPr/>
          <p:nvPr/>
        </p:nvGrpSpPr>
        <p:grpSpPr>
          <a:xfrm>
            <a:off x="1817553" y="1300014"/>
            <a:ext cx="3855735" cy="1818616"/>
            <a:chOff x="5824855" y="1219451"/>
            <a:chExt cx="3855735" cy="1818616"/>
          </a:xfrm>
        </p:grpSpPr>
        <p:grpSp>
          <p:nvGrpSpPr>
            <p:cNvPr id="142" name="Ryhmä 141">
              <a:extLst>
                <a:ext uri="{FF2B5EF4-FFF2-40B4-BE49-F238E27FC236}">
                  <a16:creationId xmlns:a16="http://schemas.microsoft.com/office/drawing/2014/main" id="{1F175588-24E3-44AB-EE55-C79152C9FD36}"/>
                </a:ext>
              </a:extLst>
            </p:cNvPr>
            <p:cNvGrpSpPr/>
            <p:nvPr/>
          </p:nvGrpSpPr>
          <p:grpSpPr>
            <a:xfrm flipH="1">
              <a:off x="7545816" y="1219451"/>
              <a:ext cx="1316189" cy="1687213"/>
              <a:chOff x="7209455" y="1341505"/>
              <a:chExt cx="1224789" cy="1687213"/>
            </a:xfrm>
          </p:grpSpPr>
          <p:grpSp>
            <p:nvGrpSpPr>
              <p:cNvPr id="253" name="Kuva 7" descr="Mies ja kasvon hiukset">
                <a:extLst>
                  <a:ext uri="{FF2B5EF4-FFF2-40B4-BE49-F238E27FC236}">
                    <a16:creationId xmlns:a16="http://schemas.microsoft.com/office/drawing/2014/main" id="{7B8626F7-7177-30F4-6423-571B57137A34}"/>
                  </a:ext>
                </a:extLst>
              </p:cNvPr>
              <p:cNvGrpSpPr/>
              <p:nvPr/>
            </p:nvGrpSpPr>
            <p:grpSpPr>
              <a:xfrm>
                <a:off x="7209455" y="1341505"/>
                <a:ext cx="1224789" cy="1687213"/>
                <a:chOff x="7208579" y="1343302"/>
                <a:chExt cx="1224789" cy="1687213"/>
              </a:xfrm>
            </p:grpSpPr>
            <p:grpSp>
              <p:nvGrpSpPr>
                <p:cNvPr id="255" name="Kuva 7" descr="Mies ja kasvon hiukset">
                  <a:extLst>
                    <a:ext uri="{FF2B5EF4-FFF2-40B4-BE49-F238E27FC236}">
                      <a16:creationId xmlns:a16="http://schemas.microsoft.com/office/drawing/2014/main" id="{E3993EB3-7228-CF24-7F1C-C1CABC8E9DC2}"/>
                    </a:ext>
                  </a:extLst>
                </p:cNvPr>
                <p:cNvGrpSpPr/>
                <p:nvPr/>
              </p:nvGrpSpPr>
              <p:grpSpPr>
                <a:xfrm>
                  <a:off x="7208579" y="1848556"/>
                  <a:ext cx="1224789" cy="1181959"/>
                  <a:chOff x="7208579" y="1848556"/>
                  <a:chExt cx="1224789" cy="1181959"/>
                </a:xfrm>
              </p:grpSpPr>
              <p:sp>
                <p:nvSpPr>
                  <p:cNvPr id="265" name="Vapaamuotoinen: Muoto 264">
                    <a:extLst>
                      <a:ext uri="{FF2B5EF4-FFF2-40B4-BE49-F238E27FC236}">
                        <a16:creationId xmlns:a16="http://schemas.microsoft.com/office/drawing/2014/main" id="{12CA057D-AC3B-E5E9-27B9-A56CFF7A2B14}"/>
                      </a:ext>
                    </a:extLst>
                  </p:cNvPr>
                  <p:cNvSpPr/>
                  <p:nvPr/>
                </p:nvSpPr>
                <p:spPr>
                  <a:xfrm>
                    <a:off x="7219387" y="1848556"/>
                    <a:ext cx="1198782" cy="1169812"/>
                  </a:xfrm>
                  <a:custGeom>
                    <a:avLst/>
                    <a:gdLst>
                      <a:gd name="connsiteX0" fmla="*/ 72651 w 1198782"/>
                      <a:gd name="connsiteY0" fmla="*/ 1144648 h 1169812"/>
                      <a:gd name="connsiteX1" fmla="*/ 680222 w 1198782"/>
                      <a:gd name="connsiteY1" fmla="*/ 1163155 h 1169812"/>
                      <a:gd name="connsiteX2" fmla="*/ 926253 w 1198782"/>
                      <a:gd name="connsiteY2" fmla="*/ 1164155 h 1169812"/>
                      <a:gd name="connsiteX3" fmla="*/ 1198782 w 1198782"/>
                      <a:gd name="connsiteY3" fmla="*/ 1142647 h 1169812"/>
                      <a:gd name="connsiteX4" fmla="*/ 1093274 w 1198782"/>
                      <a:gd name="connsiteY4" fmla="*/ 477564 h 1169812"/>
                      <a:gd name="connsiteX5" fmla="*/ 995519 w 1198782"/>
                      <a:gd name="connsiteY5" fmla="*/ 272405 h 1169812"/>
                      <a:gd name="connsiteX6" fmla="*/ 921491 w 1198782"/>
                      <a:gd name="connsiteY6" fmla="*/ 206225 h 1169812"/>
                      <a:gd name="connsiteX7" fmla="*/ 885915 w 1198782"/>
                      <a:gd name="connsiteY7" fmla="*/ 186032 h 1169812"/>
                      <a:gd name="connsiteX8" fmla="*/ 853034 w 1198782"/>
                      <a:gd name="connsiteY8" fmla="*/ 116719 h 1169812"/>
                      <a:gd name="connsiteX9" fmla="*/ 790407 w 1198782"/>
                      <a:gd name="connsiteY9" fmla="*/ 116186 h 1169812"/>
                      <a:gd name="connsiteX10" fmla="*/ 788960 w 1198782"/>
                      <a:gd name="connsiteY10" fmla="*/ 109280 h 1169812"/>
                      <a:gd name="connsiteX11" fmla="*/ 719284 w 1198782"/>
                      <a:gd name="connsiteY11" fmla="*/ 14182 h 1169812"/>
                      <a:gd name="connsiteX12" fmla="*/ 556045 w 1198782"/>
                      <a:gd name="connsiteY12" fmla="*/ 57007 h 1169812"/>
                      <a:gd name="connsiteX13" fmla="*/ 549377 w 1198782"/>
                      <a:gd name="connsiteY13" fmla="*/ 92135 h 1169812"/>
                      <a:gd name="connsiteX14" fmla="*/ 479702 w 1198782"/>
                      <a:gd name="connsiteY14" fmla="*/ 119510 h 1169812"/>
                      <a:gd name="connsiteX15" fmla="*/ 468701 w 1198782"/>
                      <a:gd name="connsiteY15" fmla="*/ 152514 h 1169812"/>
                      <a:gd name="connsiteX16" fmla="*/ 385690 w 1198782"/>
                      <a:gd name="connsiteY16" fmla="*/ 171021 h 1169812"/>
                      <a:gd name="connsiteX17" fmla="*/ 176378 w 1198782"/>
                      <a:gd name="connsiteY17" fmla="*/ 338499 h 1169812"/>
                      <a:gd name="connsiteX18" fmla="*/ 1490 w 1198782"/>
                      <a:gd name="connsiteY18" fmla="*/ 1089631 h 1169812"/>
                      <a:gd name="connsiteX19" fmla="*/ 72651 w 1198782"/>
                      <a:gd name="connsiteY19" fmla="*/ 1144648 h 116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8782" h="1169812">
                        <a:moveTo>
                          <a:pt x="72651" y="1144648"/>
                        </a:moveTo>
                        <a:cubicBezTo>
                          <a:pt x="274524" y="1175309"/>
                          <a:pt x="476683" y="1174290"/>
                          <a:pt x="680222" y="1163155"/>
                        </a:cubicBezTo>
                        <a:cubicBezTo>
                          <a:pt x="760775" y="1157126"/>
                          <a:pt x="845757" y="1156440"/>
                          <a:pt x="926253" y="1164155"/>
                        </a:cubicBezTo>
                        <a:cubicBezTo>
                          <a:pt x="973811" y="1167689"/>
                          <a:pt x="1181752" y="1185244"/>
                          <a:pt x="1198782" y="1142647"/>
                        </a:cubicBezTo>
                        <a:cubicBezTo>
                          <a:pt x="1188057" y="915809"/>
                          <a:pt x="1159892" y="695734"/>
                          <a:pt x="1093274" y="477564"/>
                        </a:cubicBezTo>
                        <a:cubicBezTo>
                          <a:pt x="1065871" y="400097"/>
                          <a:pt x="1049002" y="336509"/>
                          <a:pt x="995519" y="272405"/>
                        </a:cubicBezTo>
                        <a:cubicBezTo>
                          <a:pt x="978660" y="254899"/>
                          <a:pt x="942312" y="218198"/>
                          <a:pt x="921491" y="206225"/>
                        </a:cubicBezTo>
                        <a:cubicBezTo>
                          <a:pt x="903450" y="195853"/>
                          <a:pt x="896278" y="203549"/>
                          <a:pt x="885915" y="186032"/>
                        </a:cubicBezTo>
                        <a:cubicBezTo>
                          <a:pt x="875618" y="166678"/>
                          <a:pt x="867655" y="130368"/>
                          <a:pt x="853034" y="116719"/>
                        </a:cubicBezTo>
                        <a:cubicBezTo>
                          <a:pt x="838680" y="103308"/>
                          <a:pt x="816392" y="111861"/>
                          <a:pt x="790407" y="116186"/>
                        </a:cubicBezTo>
                        <a:cubicBezTo>
                          <a:pt x="788922" y="116433"/>
                          <a:pt x="788864" y="110785"/>
                          <a:pt x="788960" y="109280"/>
                        </a:cubicBezTo>
                        <a:cubicBezTo>
                          <a:pt x="792855" y="43872"/>
                          <a:pt x="761813" y="26899"/>
                          <a:pt x="719284" y="14182"/>
                        </a:cubicBezTo>
                        <a:cubicBezTo>
                          <a:pt x="654495" y="-10545"/>
                          <a:pt x="585287" y="-3096"/>
                          <a:pt x="556045" y="57007"/>
                        </a:cubicBezTo>
                        <a:cubicBezTo>
                          <a:pt x="551044" y="67284"/>
                          <a:pt x="552159" y="78658"/>
                          <a:pt x="549377" y="92135"/>
                        </a:cubicBezTo>
                        <a:cubicBezTo>
                          <a:pt x="523546" y="89011"/>
                          <a:pt x="492208" y="98508"/>
                          <a:pt x="479702" y="119510"/>
                        </a:cubicBezTo>
                        <a:cubicBezTo>
                          <a:pt x="475701" y="133512"/>
                          <a:pt x="479197" y="147809"/>
                          <a:pt x="468701" y="152514"/>
                        </a:cubicBezTo>
                        <a:cubicBezTo>
                          <a:pt x="449279" y="159429"/>
                          <a:pt x="404397" y="162506"/>
                          <a:pt x="385690" y="171021"/>
                        </a:cubicBezTo>
                        <a:cubicBezTo>
                          <a:pt x="300622" y="209721"/>
                          <a:pt x="226127" y="256518"/>
                          <a:pt x="176378" y="338499"/>
                        </a:cubicBezTo>
                        <a:cubicBezTo>
                          <a:pt x="64850" y="513521"/>
                          <a:pt x="-11769" y="882196"/>
                          <a:pt x="1490" y="1089631"/>
                        </a:cubicBezTo>
                        <a:cubicBezTo>
                          <a:pt x="8138" y="1125645"/>
                          <a:pt x="55925" y="1141943"/>
                          <a:pt x="72651" y="11446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6" name="Vapaamuotoinen: Muoto 265">
                    <a:extLst>
                      <a:ext uri="{FF2B5EF4-FFF2-40B4-BE49-F238E27FC236}">
                        <a16:creationId xmlns:a16="http://schemas.microsoft.com/office/drawing/2014/main" id="{B34893FC-20CE-5DA1-C9CD-05E7F15A6C41}"/>
                      </a:ext>
                    </a:extLst>
                  </p:cNvPr>
                  <p:cNvSpPr/>
                  <p:nvPr/>
                </p:nvSpPr>
                <p:spPr>
                  <a:xfrm>
                    <a:off x="7219988" y="1939116"/>
                    <a:ext cx="1193201" cy="1091399"/>
                  </a:xfrm>
                  <a:custGeom>
                    <a:avLst/>
                    <a:gdLst>
                      <a:gd name="connsiteX0" fmla="*/ 492446 w 1193201"/>
                      <a:gd name="connsiteY0" fmla="*/ 15452 h 1091399"/>
                      <a:gd name="connsiteX1" fmla="*/ 546919 w 1193201"/>
                      <a:gd name="connsiteY1" fmla="*/ 1603 h 1091399"/>
                      <a:gd name="connsiteX2" fmla="*/ 543605 w 1193201"/>
                      <a:gd name="connsiteY2" fmla="*/ 25244 h 1091399"/>
                      <a:gd name="connsiteX3" fmla="*/ 547729 w 1193201"/>
                      <a:gd name="connsiteY3" fmla="*/ 55267 h 1091399"/>
                      <a:gd name="connsiteX4" fmla="*/ 676964 w 1193201"/>
                      <a:gd name="connsiteY4" fmla="*/ 228222 h 1091399"/>
                      <a:gd name="connsiteX5" fmla="*/ 706063 w 1193201"/>
                      <a:gd name="connsiteY5" fmla="*/ 258817 h 1091399"/>
                      <a:gd name="connsiteX6" fmla="*/ 721217 w 1193201"/>
                      <a:gd name="connsiteY6" fmla="*/ 267170 h 1091399"/>
                      <a:gd name="connsiteX7" fmla="*/ 801694 w 1193201"/>
                      <a:gd name="connsiteY7" fmla="*/ 79842 h 1091399"/>
                      <a:gd name="connsiteX8" fmla="*/ 784635 w 1193201"/>
                      <a:gd name="connsiteY8" fmla="*/ 20634 h 1091399"/>
                      <a:gd name="connsiteX9" fmla="*/ 816810 w 1193201"/>
                      <a:gd name="connsiteY9" fmla="*/ 18796 h 1091399"/>
                      <a:gd name="connsiteX10" fmla="*/ 864397 w 1193201"/>
                      <a:gd name="connsiteY10" fmla="*/ 48714 h 1091399"/>
                      <a:gd name="connsiteX11" fmla="*/ 882895 w 1193201"/>
                      <a:gd name="connsiteY11" fmla="*/ 97472 h 1091399"/>
                      <a:gd name="connsiteX12" fmla="*/ 911403 w 1193201"/>
                      <a:gd name="connsiteY12" fmla="*/ 110474 h 1091399"/>
                      <a:gd name="connsiteX13" fmla="*/ 1000166 w 1193201"/>
                      <a:gd name="connsiteY13" fmla="*/ 185731 h 1091399"/>
                      <a:gd name="connsiteX14" fmla="*/ 1144937 w 1193201"/>
                      <a:gd name="connsiteY14" fmla="*/ 628539 h 1091399"/>
                      <a:gd name="connsiteX15" fmla="*/ 1193191 w 1193201"/>
                      <a:gd name="connsiteY15" fmla="*/ 1045591 h 1091399"/>
                      <a:gd name="connsiteX16" fmla="*/ 1188762 w 1193201"/>
                      <a:gd name="connsiteY16" fmla="*/ 1074576 h 1091399"/>
                      <a:gd name="connsiteX17" fmla="*/ 925386 w 1193201"/>
                      <a:gd name="connsiteY17" fmla="*/ 1086139 h 1091399"/>
                      <a:gd name="connsiteX18" fmla="*/ 77851 w 1193201"/>
                      <a:gd name="connsiteY18" fmla="*/ 1065260 h 1091399"/>
                      <a:gd name="connsiteX19" fmla="*/ 23492 w 1193201"/>
                      <a:gd name="connsiteY19" fmla="*/ 1045915 h 1091399"/>
                      <a:gd name="connsiteX20" fmla="*/ 299 w 1193201"/>
                      <a:gd name="connsiteY20" fmla="*/ 1026541 h 1091399"/>
                      <a:gd name="connsiteX21" fmla="*/ 2937 w 1193201"/>
                      <a:gd name="connsiteY21" fmla="*/ 1019702 h 1091399"/>
                      <a:gd name="connsiteX22" fmla="*/ 5547 w 1193201"/>
                      <a:gd name="connsiteY22" fmla="*/ 999833 h 1091399"/>
                      <a:gd name="connsiteX23" fmla="*/ 6042 w 1193201"/>
                      <a:gd name="connsiteY23" fmla="*/ 968076 h 1091399"/>
                      <a:gd name="connsiteX24" fmla="*/ 117551 w 1193201"/>
                      <a:gd name="connsiteY24" fmla="*/ 364335 h 1091399"/>
                      <a:gd name="connsiteX25" fmla="*/ 248234 w 1193201"/>
                      <a:gd name="connsiteY25" fmla="*/ 164310 h 1091399"/>
                      <a:gd name="connsiteX26" fmla="*/ 435220 w 1193201"/>
                      <a:gd name="connsiteY26" fmla="*/ 65964 h 1091399"/>
                      <a:gd name="connsiteX27" fmla="*/ 472977 w 1193201"/>
                      <a:gd name="connsiteY27" fmla="*/ 51467 h 1091399"/>
                      <a:gd name="connsiteX28" fmla="*/ 492446 w 1193201"/>
                      <a:gd name="connsiteY28" fmla="*/ 15452 h 109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93201" h="1091399">
                        <a:moveTo>
                          <a:pt x="492446" y="15452"/>
                        </a:moveTo>
                        <a:cubicBezTo>
                          <a:pt x="506048" y="4747"/>
                          <a:pt x="524412" y="-1178"/>
                          <a:pt x="546919" y="1603"/>
                        </a:cubicBezTo>
                        <a:cubicBezTo>
                          <a:pt x="547681" y="1699"/>
                          <a:pt x="545014" y="20091"/>
                          <a:pt x="543605" y="25244"/>
                        </a:cubicBezTo>
                        <a:cubicBezTo>
                          <a:pt x="541652" y="33712"/>
                          <a:pt x="544109" y="48209"/>
                          <a:pt x="547729" y="55267"/>
                        </a:cubicBezTo>
                        <a:cubicBezTo>
                          <a:pt x="580952" y="119971"/>
                          <a:pt x="624624" y="178520"/>
                          <a:pt x="676964" y="228222"/>
                        </a:cubicBezTo>
                        <a:cubicBezTo>
                          <a:pt x="676964" y="228222"/>
                          <a:pt x="706063" y="258817"/>
                          <a:pt x="706063" y="258817"/>
                        </a:cubicBezTo>
                        <a:cubicBezTo>
                          <a:pt x="709159" y="260417"/>
                          <a:pt x="718207" y="265560"/>
                          <a:pt x="721217" y="267170"/>
                        </a:cubicBezTo>
                        <a:cubicBezTo>
                          <a:pt x="749811" y="204343"/>
                          <a:pt x="779453" y="139897"/>
                          <a:pt x="801694" y="79842"/>
                        </a:cubicBezTo>
                        <a:cubicBezTo>
                          <a:pt x="813267" y="59935"/>
                          <a:pt x="785873" y="42408"/>
                          <a:pt x="784635" y="20634"/>
                        </a:cubicBezTo>
                        <a:cubicBezTo>
                          <a:pt x="792293" y="19367"/>
                          <a:pt x="816810" y="18796"/>
                          <a:pt x="816810" y="18796"/>
                        </a:cubicBezTo>
                        <a:cubicBezTo>
                          <a:pt x="836641" y="16291"/>
                          <a:pt x="859092" y="23444"/>
                          <a:pt x="864397" y="48714"/>
                        </a:cubicBezTo>
                        <a:cubicBezTo>
                          <a:pt x="869150" y="59935"/>
                          <a:pt x="878513" y="85662"/>
                          <a:pt x="882895" y="97472"/>
                        </a:cubicBezTo>
                        <a:cubicBezTo>
                          <a:pt x="891810" y="101997"/>
                          <a:pt x="911403" y="110474"/>
                          <a:pt x="911403" y="110474"/>
                        </a:cubicBezTo>
                        <a:cubicBezTo>
                          <a:pt x="945845" y="130505"/>
                          <a:pt x="976697" y="154375"/>
                          <a:pt x="1000166" y="185731"/>
                        </a:cubicBezTo>
                        <a:cubicBezTo>
                          <a:pt x="1089702" y="305365"/>
                          <a:pt x="1114933" y="493865"/>
                          <a:pt x="1144937" y="628539"/>
                        </a:cubicBezTo>
                        <a:cubicBezTo>
                          <a:pt x="1169121" y="768175"/>
                          <a:pt x="1183951" y="903440"/>
                          <a:pt x="1193191" y="1045591"/>
                        </a:cubicBezTo>
                        <a:cubicBezTo>
                          <a:pt x="1193410" y="1053764"/>
                          <a:pt x="1190419" y="1073794"/>
                          <a:pt x="1188762" y="1074576"/>
                        </a:cubicBezTo>
                        <a:cubicBezTo>
                          <a:pt x="1130507" y="1101989"/>
                          <a:pt x="1001348" y="1090625"/>
                          <a:pt x="925386" y="1086139"/>
                        </a:cubicBezTo>
                        <a:cubicBezTo>
                          <a:pt x="654438" y="1073594"/>
                          <a:pt x="320767" y="1113495"/>
                          <a:pt x="77851" y="1065260"/>
                        </a:cubicBezTo>
                        <a:cubicBezTo>
                          <a:pt x="57915" y="1062631"/>
                          <a:pt x="33893" y="1057764"/>
                          <a:pt x="23492" y="1045915"/>
                        </a:cubicBezTo>
                        <a:cubicBezTo>
                          <a:pt x="11271" y="1046144"/>
                          <a:pt x="3728" y="1037085"/>
                          <a:pt x="299" y="1026541"/>
                        </a:cubicBezTo>
                        <a:cubicBezTo>
                          <a:pt x="-549" y="1023950"/>
                          <a:pt x="432" y="1020788"/>
                          <a:pt x="2937" y="1019702"/>
                        </a:cubicBezTo>
                        <a:cubicBezTo>
                          <a:pt x="9490" y="1016873"/>
                          <a:pt x="6214" y="1006615"/>
                          <a:pt x="5547" y="999833"/>
                        </a:cubicBezTo>
                        <a:cubicBezTo>
                          <a:pt x="5109" y="990346"/>
                          <a:pt x="6042" y="977507"/>
                          <a:pt x="6042" y="968076"/>
                        </a:cubicBezTo>
                        <a:cubicBezTo>
                          <a:pt x="13615" y="774910"/>
                          <a:pt x="37094" y="548053"/>
                          <a:pt x="117551" y="364335"/>
                        </a:cubicBezTo>
                        <a:cubicBezTo>
                          <a:pt x="151565" y="286658"/>
                          <a:pt x="191675" y="224793"/>
                          <a:pt x="248234" y="164310"/>
                        </a:cubicBezTo>
                        <a:cubicBezTo>
                          <a:pt x="290678" y="120237"/>
                          <a:pt x="379698" y="73269"/>
                          <a:pt x="435220" y="65964"/>
                        </a:cubicBezTo>
                        <a:cubicBezTo>
                          <a:pt x="454222" y="63468"/>
                          <a:pt x="472615" y="57248"/>
                          <a:pt x="472977" y="51467"/>
                        </a:cubicBezTo>
                        <a:cubicBezTo>
                          <a:pt x="473863" y="39056"/>
                          <a:pt x="482597" y="23578"/>
                          <a:pt x="492446" y="15452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  <p:grpSp>
                <p:nvGrpSpPr>
                  <p:cNvPr id="267" name="Kuva 7" descr="Mies ja kasvon hiukset">
                    <a:extLst>
                      <a:ext uri="{FF2B5EF4-FFF2-40B4-BE49-F238E27FC236}">
                        <a16:creationId xmlns:a16="http://schemas.microsoft.com/office/drawing/2014/main" id="{03E47732-CAC8-64A4-59D1-D04AC935B6C9}"/>
                      </a:ext>
                    </a:extLst>
                  </p:cNvPr>
                  <p:cNvGrpSpPr/>
                  <p:nvPr/>
                </p:nvGrpSpPr>
                <p:grpSpPr>
                  <a:xfrm>
                    <a:off x="7208579" y="1905508"/>
                    <a:ext cx="1224789" cy="1117808"/>
                    <a:chOff x="7208579" y="1905508"/>
                    <a:chExt cx="1224789" cy="1117808"/>
                  </a:xfrm>
                  <a:solidFill>
                    <a:srgbClr val="000000"/>
                  </a:solidFill>
                </p:grpSpPr>
                <p:sp>
                  <p:nvSpPr>
                    <p:cNvPr id="268" name="Vapaamuotoinen: Muoto 267">
                      <a:extLst>
                        <a:ext uri="{FF2B5EF4-FFF2-40B4-BE49-F238E27FC236}">
                          <a16:creationId xmlns:a16="http://schemas.microsoft.com/office/drawing/2014/main" id="{B09CE89D-36E2-FCCE-A20E-80382EB83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8579" y="1905508"/>
                      <a:ext cx="1224789" cy="1117808"/>
                    </a:xfrm>
                    <a:custGeom>
                      <a:avLst/>
                      <a:gdLst>
                        <a:gd name="connsiteX0" fmla="*/ 1210114 w 1224789"/>
                        <a:gd name="connsiteY0" fmla="*/ 1118728 h 1117808"/>
                        <a:gd name="connsiteX1" fmla="*/ 1189988 w 1224789"/>
                        <a:gd name="connsiteY1" fmla="*/ 1054054 h 1117808"/>
                        <a:gd name="connsiteX2" fmla="*/ 1173586 w 1224789"/>
                        <a:gd name="connsiteY2" fmla="*/ 875888 h 1117808"/>
                        <a:gd name="connsiteX3" fmla="*/ 1101662 w 1224789"/>
                        <a:gd name="connsiteY3" fmla="*/ 465142 h 1117808"/>
                        <a:gd name="connsiteX4" fmla="*/ 919440 w 1224789"/>
                        <a:gd name="connsiteY4" fmla="*/ 144130 h 1117808"/>
                        <a:gd name="connsiteX5" fmla="*/ 920535 w 1224789"/>
                        <a:gd name="connsiteY5" fmla="*/ 142253 h 1117808"/>
                        <a:gd name="connsiteX6" fmla="*/ 1128209 w 1224789"/>
                        <a:gd name="connsiteY6" fmla="*/ 470209 h 1117808"/>
                        <a:gd name="connsiteX7" fmla="*/ 1192521 w 1224789"/>
                        <a:gd name="connsiteY7" fmla="*/ 789753 h 1117808"/>
                        <a:gd name="connsiteX8" fmla="*/ 1222696 w 1224789"/>
                        <a:gd name="connsiteY8" fmla="*/ 1060054 h 1117808"/>
                        <a:gd name="connsiteX9" fmla="*/ 1210114 w 1224789"/>
                        <a:gd name="connsiteY9" fmla="*/ 1118728 h 1117808"/>
                        <a:gd name="connsiteX10" fmla="*/ 263881 w 1224789"/>
                        <a:gd name="connsiteY10" fmla="*/ 1115137 h 1117808"/>
                        <a:gd name="connsiteX11" fmla="*/ 245936 w 1224789"/>
                        <a:gd name="connsiteY11" fmla="*/ 1058930 h 1117808"/>
                        <a:gd name="connsiteX12" fmla="*/ 266863 w 1224789"/>
                        <a:gd name="connsiteY12" fmla="*/ 672063 h 1117808"/>
                        <a:gd name="connsiteX13" fmla="*/ 223010 w 1224789"/>
                        <a:gd name="connsiteY13" fmla="*/ 626952 h 1117808"/>
                        <a:gd name="connsiteX14" fmla="*/ 268387 w 1224789"/>
                        <a:gd name="connsiteY14" fmla="*/ 660071 h 1117808"/>
                        <a:gd name="connsiteX15" fmla="*/ 285351 w 1224789"/>
                        <a:gd name="connsiteY15" fmla="*/ 914798 h 1117808"/>
                        <a:gd name="connsiteX16" fmla="*/ 282674 w 1224789"/>
                        <a:gd name="connsiteY16" fmla="*/ 1053948 h 1117808"/>
                        <a:gd name="connsiteX17" fmla="*/ 263881 w 1224789"/>
                        <a:gd name="connsiteY17" fmla="*/ 1115137 h 1117808"/>
                        <a:gd name="connsiteX18" fmla="*/ 263881 w 1224789"/>
                        <a:gd name="connsiteY18" fmla="*/ 1115137 h 1117808"/>
                        <a:gd name="connsiteX19" fmla="*/ 705060 w 1224789"/>
                        <a:gd name="connsiteY19" fmla="*/ 1104269 h 1117808"/>
                        <a:gd name="connsiteX20" fmla="*/ 701765 w 1224789"/>
                        <a:gd name="connsiteY20" fmla="*/ 1101783 h 1117808"/>
                        <a:gd name="connsiteX21" fmla="*/ 696174 w 1224789"/>
                        <a:gd name="connsiteY21" fmla="*/ 1014648 h 1117808"/>
                        <a:gd name="connsiteX22" fmla="*/ 698898 w 1224789"/>
                        <a:gd name="connsiteY22" fmla="*/ 668939 h 1117808"/>
                        <a:gd name="connsiteX23" fmla="*/ 709499 w 1224789"/>
                        <a:gd name="connsiteY23" fmla="*/ 329172 h 1117808"/>
                        <a:gd name="connsiteX24" fmla="*/ 670847 w 1224789"/>
                        <a:gd name="connsiteY24" fmla="*/ 316390 h 1117808"/>
                        <a:gd name="connsiteX25" fmla="*/ 611725 w 1224789"/>
                        <a:gd name="connsiteY25" fmla="*/ 286100 h 1117808"/>
                        <a:gd name="connsiteX26" fmla="*/ 586217 w 1224789"/>
                        <a:gd name="connsiteY26" fmla="*/ 283243 h 1117808"/>
                        <a:gd name="connsiteX27" fmla="*/ 472974 w 1224789"/>
                        <a:gd name="connsiteY27" fmla="*/ 365796 h 1117808"/>
                        <a:gd name="connsiteX28" fmla="*/ 477756 w 1224789"/>
                        <a:gd name="connsiteY28" fmla="*/ 106173 h 1117808"/>
                        <a:gd name="connsiteX29" fmla="*/ 497939 w 1224789"/>
                        <a:gd name="connsiteY29" fmla="*/ 45147 h 1117808"/>
                        <a:gd name="connsiteX30" fmla="*/ 555756 w 1224789"/>
                        <a:gd name="connsiteY30" fmla="*/ 33869 h 1117808"/>
                        <a:gd name="connsiteX31" fmla="*/ 570215 w 1224789"/>
                        <a:gd name="connsiteY31" fmla="*/ 77950 h 1117808"/>
                        <a:gd name="connsiteX32" fmla="*/ 567548 w 1224789"/>
                        <a:gd name="connsiteY32" fmla="*/ 94267 h 1117808"/>
                        <a:gd name="connsiteX33" fmla="*/ 695545 w 1224789"/>
                        <a:gd name="connsiteY33" fmla="*/ 250020 h 1117808"/>
                        <a:gd name="connsiteX34" fmla="*/ 695545 w 1224789"/>
                        <a:gd name="connsiteY34" fmla="*/ 250020 h 1117808"/>
                        <a:gd name="connsiteX35" fmla="*/ 692992 w 1224789"/>
                        <a:gd name="connsiteY35" fmla="*/ 270603 h 1117808"/>
                        <a:gd name="connsiteX36" fmla="*/ 690211 w 1224789"/>
                        <a:gd name="connsiteY36" fmla="*/ 270212 h 1117808"/>
                        <a:gd name="connsiteX37" fmla="*/ 679276 w 1224789"/>
                        <a:gd name="connsiteY37" fmla="*/ 263679 h 1117808"/>
                        <a:gd name="connsiteX38" fmla="*/ 555175 w 1224789"/>
                        <a:gd name="connsiteY38" fmla="*/ 95743 h 1117808"/>
                        <a:gd name="connsiteX39" fmla="*/ 547060 w 1224789"/>
                        <a:gd name="connsiteY39" fmla="*/ 77712 h 1117808"/>
                        <a:gd name="connsiteX40" fmla="*/ 548669 w 1224789"/>
                        <a:gd name="connsiteY40" fmla="*/ 66444 h 1117808"/>
                        <a:gd name="connsiteX41" fmla="*/ 555175 w 1224789"/>
                        <a:gd name="connsiteY41" fmla="*/ 36555 h 1117808"/>
                        <a:gd name="connsiteX42" fmla="*/ 506607 w 1224789"/>
                        <a:gd name="connsiteY42" fmla="*/ 55357 h 1117808"/>
                        <a:gd name="connsiteX43" fmla="*/ 493929 w 1224789"/>
                        <a:gd name="connsiteY43" fmla="*/ 75521 h 1117808"/>
                        <a:gd name="connsiteX44" fmla="*/ 481651 w 1224789"/>
                        <a:gd name="connsiteY44" fmla="*/ 106116 h 1117808"/>
                        <a:gd name="connsiteX45" fmla="*/ 482232 w 1224789"/>
                        <a:gd name="connsiteY45" fmla="*/ 329068 h 1117808"/>
                        <a:gd name="connsiteX46" fmla="*/ 553127 w 1224789"/>
                        <a:gd name="connsiteY46" fmla="*/ 274937 h 1117808"/>
                        <a:gd name="connsiteX47" fmla="*/ 640081 w 1224789"/>
                        <a:gd name="connsiteY47" fmla="*/ 273280 h 1117808"/>
                        <a:gd name="connsiteX48" fmla="*/ 640081 w 1224789"/>
                        <a:gd name="connsiteY48" fmla="*/ 273280 h 1117808"/>
                        <a:gd name="connsiteX49" fmla="*/ 686620 w 1224789"/>
                        <a:gd name="connsiteY49" fmla="*/ 297216 h 1117808"/>
                        <a:gd name="connsiteX50" fmla="*/ 711252 w 1224789"/>
                        <a:gd name="connsiteY50" fmla="*/ 311627 h 1117808"/>
                        <a:gd name="connsiteX51" fmla="*/ 711909 w 1224789"/>
                        <a:gd name="connsiteY51" fmla="*/ 311551 h 1117808"/>
                        <a:gd name="connsiteX52" fmla="*/ 713042 w 1224789"/>
                        <a:gd name="connsiteY52" fmla="*/ 307360 h 1117808"/>
                        <a:gd name="connsiteX53" fmla="*/ 795719 w 1224789"/>
                        <a:gd name="connsiteY53" fmla="*/ 135834 h 1117808"/>
                        <a:gd name="connsiteX54" fmla="*/ 819151 w 1224789"/>
                        <a:gd name="connsiteY54" fmla="*/ 89047 h 1117808"/>
                        <a:gd name="connsiteX55" fmla="*/ 819951 w 1224789"/>
                        <a:gd name="connsiteY55" fmla="*/ 83037 h 1117808"/>
                        <a:gd name="connsiteX56" fmla="*/ 819903 w 1224789"/>
                        <a:gd name="connsiteY56" fmla="*/ 82818 h 1117808"/>
                        <a:gd name="connsiteX57" fmla="*/ 737331 w 1224789"/>
                        <a:gd name="connsiteY57" fmla="*/ 303655 h 1117808"/>
                        <a:gd name="connsiteX58" fmla="*/ 744370 w 1224789"/>
                        <a:gd name="connsiteY58" fmla="*/ 298578 h 1117808"/>
                        <a:gd name="connsiteX59" fmla="*/ 744380 w 1224789"/>
                        <a:gd name="connsiteY59" fmla="*/ 298578 h 1117808"/>
                        <a:gd name="connsiteX60" fmla="*/ 832210 w 1224789"/>
                        <a:gd name="connsiteY60" fmla="*/ 240771 h 1117808"/>
                        <a:gd name="connsiteX61" fmla="*/ 865128 w 1224789"/>
                        <a:gd name="connsiteY61" fmla="*/ 230513 h 1117808"/>
                        <a:gd name="connsiteX62" fmla="*/ 923126 w 1224789"/>
                        <a:gd name="connsiteY62" fmla="*/ 255792 h 1117808"/>
                        <a:gd name="connsiteX63" fmla="*/ 864547 w 1224789"/>
                        <a:gd name="connsiteY63" fmla="*/ 79427 h 1117808"/>
                        <a:gd name="connsiteX64" fmla="*/ 835505 w 1224789"/>
                        <a:gd name="connsiteY64" fmla="*/ 58510 h 1117808"/>
                        <a:gd name="connsiteX65" fmla="*/ 817265 w 1224789"/>
                        <a:gd name="connsiteY65" fmla="*/ 53995 h 1117808"/>
                        <a:gd name="connsiteX66" fmla="*/ 895598 w 1224789"/>
                        <a:gd name="connsiteY66" fmla="*/ 103573 h 1117808"/>
                        <a:gd name="connsiteX67" fmla="*/ 950872 w 1224789"/>
                        <a:gd name="connsiteY67" fmla="*/ 271527 h 1117808"/>
                        <a:gd name="connsiteX68" fmla="*/ 953006 w 1224789"/>
                        <a:gd name="connsiteY68" fmla="*/ 285081 h 1117808"/>
                        <a:gd name="connsiteX69" fmla="*/ 929384 w 1224789"/>
                        <a:gd name="connsiteY69" fmla="*/ 282109 h 1117808"/>
                        <a:gd name="connsiteX70" fmla="*/ 929212 w 1224789"/>
                        <a:gd name="connsiteY70" fmla="*/ 281347 h 1117808"/>
                        <a:gd name="connsiteX71" fmla="*/ 923954 w 1224789"/>
                        <a:gd name="connsiteY71" fmla="*/ 278718 h 1117808"/>
                        <a:gd name="connsiteX72" fmla="*/ 923945 w 1224789"/>
                        <a:gd name="connsiteY72" fmla="*/ 278718 h 1117808"/>
                        <a:gd name="connsiteX73" fmla="*/ 862537 w 1224789"/>
                        <a:gd name="connsiteY73" fmla="*/ 249581 h 1117808"/>
                        <a:gd name="connsiteX74" fmla="*/ 747828 w 1224789"/>
                        <a:gd name="connsiteY74" fmla="*/ 306607 h 1117808"/>
                        <a:gd name="connsiteX75" fmla="*/ 747818 w 1224789"/>
                        <a:gd name="connsiteY75" fmla="*/ 306607 h 1117808"/>
                        <a:gd name="connsiteX76" fmla="*/ 730225 w 1224789"/>
                        <a:gd name="connsiteY76" fmla="*/ 315209 h 1117808"/>
                        <a:gd name="connsiteX77" fmla="*/ 718986 w 1224789"/>
                        <a:gd name="connsiteY77" fmla="*/ 315513 h 1117808"/>
                        <a:gd name="connsiteX78" fmla="*/ 721920 w 1224789"/>
                        <a:gd name="connsiteY78" fmla="*/ 789877 h 1117808"/>
                        <a:gd name="connsiteX79" fmla="*/ 716290 w 1224789"/>
                        <a:gd name="connsiteY79" fmla="*/ 1013343 h 1117808"/>
                        <a:gd name="connsiteX80" fmla="*/ 708451 w 1224789"/>
                        <a:gd name="connsiteY80" fmla="*/ 1101773 h 1117808"/>
                        <a:gd name="connsiteX81" fmla="*/ 705060 w 1224789"/>
                        <a:gd name="connsiteY81" fmla="*/ 1104269 h 1117808"/>
                        <a:gd name="connsiteX82" fmla="*/ 705060 w 1224789"/>
                        <a:gd name="connsiteY82" fmla="*/ 1104269 h 1117808"/>
                        <a:gd name="connsiteX83" fmla="*/ 1078031 w 1224789"/>
                        <a:gd name="connsiteY83" fmla="*/ 1066541 h 1117808"/>
                        <a:gd name="connsiteX84" fmla="*/ 1063191 w 1224789"/>
                        <a:gd name="connsiteY84" fmla="*/ 1052062 h 1117808"/>
                        <a:gd name="connsiteX85" fmla="*/ 1047560 w 1224789"/>
                        <a:gd name="connsiteY85" fmla="*/ 799250 h 1117808"/>
                        <a:gd name="connsiteX86" fmla="*/ 1049208 w 1224789"/>
                        <a:gd name="connsiteY86" fmla="*/ 551695 h 1117808"/>
                        <a:gd name="connsiteX87" fmla="*/ 1079812 w 1224789"/>
                        <a:gd name="connsiteY87" fmla="*/ 516777 h 1117808"/>
                        <a:gd name="connsiteX88" fmla="*/ 1052190 w 1224789"/>
                        <a:gd name="connsiteY88" fmla="*/ 568145 h 1117808"/>
                        <a:gd name="connsiteX89" fmla="*/ 1092433 w 1224789"/>
                        <a:gd name="connsiteY89" fmla="*/ 1046910 h 1117808"/>
                        <a:gd name="connsiteX90" fmla="*/ 1078031 w 1224789"/>
                        <a:gd name="connsiteY90" fmla="*/ 1066541 h 1117808"/>
                        <a:gd name="connsiteX91" fmla="*/ 1078031 w 1224789"/>
                        <a:gd name="connsiteY91" fmla="*/ 1066541 h 1117808"/>
                        <a:gd name="connsiteX92" fmla="*/ 14507 w 1224789"/>
                        <a:gd name="connsiteY92" fmla="*/ 1061074 h 1117808"/>
                        <a:gd name="connsiteX93" fmla="*/ 17412 w 1224789"/>
                        <a:gd name="connsiteY93" fmla="*/ 786363 h 1117808"/>
                        <a:gd name="connsiteX94" fmla="*/ 413224 w 1224789"/>
                        <a:gd name="connsiteY94" fmla="*/ 100229 h 1117808"/>
                        <a:gd name="connsiteX95" fmla="*/ 408776 w 1224789"/>
                        <a:gd name="connsiteY95" fmla="*/ 114421 h 1117808"/>
                        <a:gd name="connsiteX96" fmla="*/ 38520 w 1224789"/>
                        <a:gd name="connsiteY96" fmla="*/ 823282 h 1117808"/>
                        <a:gd name="connsiteX97" fmla="*/ 27233 w 1224789"/>
                        <a:gd name="connsiteY97" fmla="*/ 1031317 h 1117808"/>
                        <a:gd name="connsiteX98" fmla="*/ 14507 w 1224789"/>
                        <a:gd name="connsiteY98" fmla="*/ 1061074 h 1117808"/>
                        <a:gd name="connsiteX99" fmla="*/ 973132 w 1224789"/>
                        <a:gd name="connsiteY99" fmla="*/ 491040 h 1117808"/>
                        <a:gd name="connsiteX100" fmla="*/ 810388 w 1224789"/>
                        <a:gd name="connsiteY100" fmla="*/ 488611 h 1117808"/>
                        <a:gd name="connsiteX101" fmla="*/ 793129 w 1224789"/>
                        <a:gd name="connsiteY101" fmla="*/ 483992 h 1117808"/>
                        <a:gd name="connsiteX102" fmla="*/ 963826 w 1224789"/>
                        <a:gd name="connsiteY102" fmla="*/ 469152 h 1117808"/>
                        <a:gd name="connsiteX103" fmla="*/ 985362 w 1224789"/>
                        <a:gd name="connsiteY103" fmla="*/ 474095 h 1117808"/>
                        <a:gd name="connsiteX104" fmla="*/ 973132 w 1224789"/>
                        <a:gd name="connsiteY104" fmla="*/ 491040 h 1117808"/>
                        <a:gd name="connsiteX105" fmla="*/ 804720 w 1224789"/>
                        <a:gd name="connsiteY105" fmla="*/ 101830 h 1117808"/>
                        <a:gd name="connsiteX106" fmla="*/ 801691 w 1224789"/>
                        <a:gd name="connsiteY106" fmla="*/ 19848 h 1117808"/>
                        <a:gd name="connsiteX107" fmla="*/ 812769 w 1224789"/>
                        <a:gd name="connsiteY107" fmla="*/ 76627 h 1117808"/>
                        <a:gd name="connsiteX108" fmla="*/ 804720 w 1224789"/>
                        <a:gd name="connsiteY108" fmla="*/ 101830 h 1117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</a:cxnLst>
                      <a:rect l="l" t="t" r="r" b="b"/>
                      <a:pathLst>
                        <a:path w="1224789" h="1117808">
                          <a:moveTo>
                            <a:pt x="1210114" y="1118728"/>
                          </a:moveTo>
                          <a:cubicBezTo>
                            <a:pt x="1184425" y="1111451"/>
                            <a:pt x="1194207" y="1074437"/>
                            <a:pt x="1189988" y="1054054"/>
                          </a:cubicBezTo>
                          <a:cubicBezTo>
                            <a:pt x="1185520" y="993055"/>
                            <a:pt x="1181167" y="943725"/>
                            <a:pt x="1173586" y="875888"/>
                          </a:cubicBezTo>
                          <a:cubicBezTo>
                            <a:pt x="1158612" y="742138"/>
                            <a:pt x="1132657" y="594825"/>
                            <a:pt x="1101662" y="465142"/>
                          </a:cubicBezTo>
                          <a:cubicBezTo>
                            <a:pt x="1075250" y="343384"/>
                            <a:pt x="1028691" y="203014"/>
                            <a:pt x="919440" y="144130"/>
                          </a:cubicBezTo>
                          <a:cubicBezTo>
                            <a:pt x="918211" y="143559"/>
                            <a:pt x="919373" y="141549"/>
                            <a:pt x="920535" y="142253"/>
                          </a:cubicBezTo>
                          <a:cubicBezTo>
                            <a:pt x="1046074" y="200223"/>
                            <a:pt x="1098776" y="343946"/>
                            <a:pt x="1128209" y="470209"/>
                          </a:cubicBezTo>
                          <a:cubicBezTo>
                            <a:pt x="1151707" y="564125"/>
                            <a:pt x="1176424" y="684293"/>
                            <a:pt x="1192521" y="789753"/>
                          </a:cubicBezTo>
                          <a:cubicBezTo>
                            <a:pt x="1206028" y="878174"/>
                            <a:pt x="1217010" y="973110"/>
                            <a:pt x="1222696" y="1060054"/>
                          </a:cubicBezTo>
                          <a:cubicBezTo>
                            <a:pt x="1222211" y="1079533"/>
                            <a:pt x="1232917" y="1111156"/>
                            <a:pt x="1210114" y="1118728"/>
                          </a:cubicBezTo>
                          <a:close/>
                          <a:moveTo>
                            <a:pt x="263881" y="1115137"/>
                          </a:moveTo>
                          <a:cubicBezTo>
                            <a:pt x="240469" y="1108213"/>
                            <a:pt x="246555" y="1077885"/>
                            <a:pt x="245936" y="1058930"/>
                          </a:cubicBezTo>
                          <a:cubicBezTo>
                            <a:pt x="247622" y="924380"/>
                            <a:pt x="250889" y="798907"/>
                            <a:pt x="266863" y="672063"/>
                          </a:cubicBezTo>
                          <a:cubicBezTo>
                            <a:pt x="251966" y="659757"/>
                            <a:pt x="228153" y="643783"/>
                            <a:pt x="223010" y="626952"/>
                          </a:cubicBezTo>
                          <a:cubicBezTo>
                            <a:pt x="236535" y="639773"/>
                            <a:pt x="251423" y="651784"/>
                            <a:pt x="268387" y="660071"/>
                          </a:cubicBezTo>
                          <a:cubicBezTo>
                            <a:pt x="302334" y="459484"/>
                            <a:pt x="285608" y="881012"/>
                            <a:pt x="285351" y="914798"/>
                          </a:cubicBezTo>
                          <a:cubicBezTo>
                            <a:pt x="284389" y="955250"/>
                            <a:pt x="283198" y="1008648"/>
                            <a:pt x="282674" y="1053948"/>
                          </a:cubicBezTo>
                          <a:cubicBezTo>
                            <a:pt x="280750" y="1073941"/>
                            <a:pt x="288999" y="1107756"/>
                            <a:pt x="263881" y="1115137"/>
                          </a:cubicBezTo>
                          <a:lnTo>
                            <a:pt x="263881" y="1115137"/>
                          </a:lnTo>
                          <a:close/>
                          <a:moveTo>
                            <a:pt x="705060" y="1104269"/>
                          </a:moveTo>
                          <a:cubicBezTo>
                            <a:pt x="703489" y="1104384"/>
                            <a:pt x="702079" y="1103317"/>
                            <a:pt x="701765" y="1101783"/>
                          </a:cubicBezTo>
                          <a:cubicBezTo>
                            <a:pt x="697126" y="1072884"/>
                            <a:pt x="697174" y="1043614"/>
                            <a:pt x="696174" y="1014648"/>
                          </a:cubicBezTo>
                          <a:cubicBezTo>
                            <a:pt x="692678" y="899491"/>
                            <a:pt x="696840" y="782820"/>
                            <a:pt x="698898" y="668939"/>
                          </a:cubicBezTo>
                          <a:cubicBezTo>
                            <a:pt x="701650" y="556582"/>
                            <a:pt x="702231" y="440682"/>
                            <a:pt x="709499" y="329172"/>
                          </a:cubicBezTo>
                          <a:cubicBezTo>
                            <a:pt x="695869" y="333773"/>
                            <a:pt x="682962" y="321429"/>
                            <a:pt x="670847" y="316390"/>
                          </a:cubicBezTo>
                          <a:cubicBezTo>
                            <a:pt x="652587" y="306941"/>
                            <a:pt x="630241" y="295578"/>
                            <a:pt x="611725" y="286100"/>
                          </a:cubicBezTo>
                          <a:cubicBezTo>
                            <a:pt x="603105" y="281309"/>
                            <a:pt x="594723" y="278071"/>
                            <a:pt x="586217" y="283243"/>
                          </a:cubicBezTo>
                          <a:cubicBezTo>
                            <a:pt x="549641" y="299730"/>
                            <a:pt x="514798" y="339421"/>
                            <a:pt x="472974" y="365796"/>
                          </a:cubicBezTo>
                          <a:cubicBezTo>
                            <a:pt x="439027" y="371720"/>
                            <a:pt x="471717" y="135072"/>
                            <a:pt x="477756" y="106173"/>
                          </a:cubicBezTo>
                          <a:cubicBezTo>
                            <a:pt x="458496" y="92857"/>
                            <a:pt x="480299" y="51471"/>
                            <a:pt x="497939" y="45147"/>
                          </a:cubicBezTo>
                          <a:cubicBezTo>
                            <a:pt x="514589" y="33764"/>
                            <a:pt x="536020" y="27268"/>
                            <a:pt x="555756" y="33869"/>
                          </a:cubicBezTo>
                          <a:cubicBezTo>
                            <a:pt x="573530" y="-52018"/>
                            <a:pt x="570358" y="54443"/>
                            <a:pt x="570215" y="77950"/>
                          </a:cubicBezTo>
                          <a:cubicBezTo>
                            <a:pt x="574568" y="82532"/>
                            <a:pt x="572577" y="90952"/>
                            <a:pt x="567548" y="94267"/>
                          </a:cubicBezTo>
                          <a:cubicBezTo>
                            <a:pt x="608020" y="152731"/>
                            <a:pt x="645243" y="202518"/>
                            <a:pt x="695545" y="250020"/>
                          </a:cubicBezTo>
                          <a:lnTo>
                            <a:pt x="695545" y="250020"/>
                          </a:lnTo>
                          <a:cubicBezTo>
                            <a:pt x="702460" y="254401"/>
                            <a:pt x="704527" y="273022"/>
                            <a:pt x="692992" y="270603"/>
                          </a:cubicBezTo>
                          <a:cubicBezTo>
                            <a:pt x="692859" y="270575"/>
                            <a:pt x="691135" y="270241"/>
                            <a:pt x="690211" y="270212"/>
                          </a:cubicBezTo>
                          <a:cubicBezTo>
                            <a:pt x="685486" y="270051"/>
                            <a:pt x="682343" y="266812"/>
                            <a:pt x="679276" y="263679"/>
                          </a:cubicBezTo>
                          <a:cubicBezTo>
                            <a:pt x="629641" y="214072"/>
                            <a:pt x="585150" y="159951"/>
                            <a:pt x="555175" y="95743"/>
                          </a:cubicBezTo>
                          <a:cubicBezTo>
                            <a:pt x="547698" y="93467"/>
                            <a:pt x="546526" y="84437"/>
                            <a:pt x="547060" y="77712"/>
                          </a:cubicBezTo>
                          <a:cubicBezTo>
                            <a:pt x="543126" y="69368"/>
                            <a:pt x="535582" y="47423"/>
                            <a:pt x="548669" y="66444"/>
                          </a:cubicBezTo>
                          <a:cubicBezTo>
                            <a:pt x="550765" y="57377"/>
                            <a:pt x="553489" y="45556"/>
                            <a:pt x="555175" y="36555"/>
                          </a:cubicBezTo>
                          <a:cubicBezTo>
                            <a:pt x="537335" y="35631"/>
                            <a:pt x="518408" y="43032"/>
                            <a:pt x="506607" y="55357"/>
                          </a:cubicBezTo>
                          <a:cubicBezTo>
                            <a:pt x="504016" y="62539"/>
                            <a:pt x="496482" y="67921"/>
                            <a:pt x="493929" y="75521"/>
                          </a:cubicBezTo>
                          <a:cubicBezTo>
                            <a:pt x="489424" y="85304"/>
                            <a:pt x="492834" y="101001"/>
                            <a:pt x="481651" y="106116"/>
                          </a:cubicBezTo>
                          <a:cubicBezTo>
                            <a:pt x="489719" y="181078"/>
                            <a:pt x="475422" y="254211"/>
                            <a:pt x="482232" y="329068"/>
                          </a:cubicBezTo>
                          <a:cubicBezTo>
                            <a:pt x="504502" y="309312"/>
                            <a:pt x="528248" y="291272"/>
                            <a:pt x="553127" y="274937"/>
                          </a:cubicBezTo>
                          <a:cubicBezTo>
                            <a:pt x="582083" y="249886"/>
                            <a:pt x="609629" y="252887"/>
                            <a:pt x="640081" y="273280"/>
                          </a:cubicBezTo>
                          <a:lnTo>
                            <a:pt x="640081" y="273280"/>
                          </a:lnTo>
                          <a:cubicBezTo>
                            <a:pt x="655435" y="281395"/>
                            <a:pt x="671256" y="289339"/>
                            <a:pt x="686620" y="297216"/>
                          </a:cubicBezTo>
                          <a:cubicBezTo>
                            <a:pt x="694726" y="301321"/>
                            <a:pt x="705356" y="304703"/>
                            <a:pt x="711252" y="311627"/>
                          </a:cubicBezTo>
                          <a:cubicBezTo>
                            <a:pt x="711423" y="311827"/>
                            <a:pt x="711861" y="311780"/>
                            <a:pt x="711909" y="311551"/>
                          </a:cubicBezTo>
                          <a:cubicBezTo>
                            <a:pt x="712252" y="310094"/>
                            <a:pt x="712633" y="308684"/>
                            <a:pt x="713042" y="307360"/>
                          </a:cubicBezTo>
                          <a:cubicBezTo>
                            <a:pt x="734750" y="251953"/>
                            <a:pt x="770802" y="193708"/>
                            <a:pt x="795719" y="135834"/>
                          </a:cubicBezTo>
                          <a:cubicBezTo>
                            <a:pt x="803063" y="120775"/>
                            <a:pt x="811464" y="103516"/>
                            <a:pt x="819151" y="89047"/>
                          </a:cubicBezTo>
                          <a:cubicBezTo>
                            <a:pt x="818989" y="89057"/>
                            <a:pt x="821142" y="83770"/>
                            <a:pt x="819951" y="83037"/>
                          </a:cubicBezTo>
                          <a:cubicBezTo>
                            <a:pt x="819865" y="82989"/>
                            <a:pt x="819827" y="82865"/>
                            <a:pt x="819903" y="82818"/>
                          </a:cubicBezTo>
                          <a:cubicBezTo>
                            <a:pt x="850326" y="66482"/>
                            <a:pt x="743837" y="285538"/>
                            <a:pt x="737331" y="303655"/>
                          </a:cubicBezTo>
                          <a:cubicBezTo>
                            <a:pt x="739646" y="301883"/>
                            <a:pt x="742046" y="300197"/>
                            <a:pt x="744370" y="298578"/>
                          </a:cubicBezTo>
                          <a:lnTo>
                            <a:pt x="744380" y="298578"/>
                          </a:lnTo>
                          <a:cubicBezTo>
                            <a:pt x="774279" y="276909"/>
                            <a:pt x="798663" y="260421"/>
                            <a:pt x="832210" y="240771"/>
                          </a:cubicBezTo>
                          <a:cubicBezTo>
                            <a:pt x="842078" y="234798"/>
                            <a:pt x="853174" y="228569"/>
                            <a:pt x="865128" y="230513"/>
                          </a:cubicBezTo>
                          <a:cubicBezTo>
                            <a:pt x="883187" y="234094"/>
                            <a:pt x="905943" y="248724"/>
                            <a:pt x="923126" y="255792"/>
                          </a:cubicBezTo>
                          <a:cubicBezTo>
                            <a:pt x="908057" y="196270"/>
                            <a:pt x="888359" y="137444"/>
                            <a:pt x="864547" y="79427"/>
                          </a:cubicBezTo>
                          <a:cubicBezTo>
                            <a:pt x="860785" y="65644"/>
                            <a:pt x="850202" y="56452"/>
                            <a:pt x="835505" y="58510"/>
                          </a:cubicBezTo>
                          <a:cubicBezTo>
                            <a:pt x="829552" y="58148"/>
                            <a:pt x="820789" y="59205"/>
                            <a:pt x="817265" y="53995"/>
                          </a:cubicBezTo>
                          <a:cubicBezTo>
                            <a:pt x="862709" y="34336"/>
                            <a:pt x="883035" y="63101"/>
                            <a:pt x="895598" y="103573"/>
                          </a:cubicBezTo>
                          <a:cubicBezTo>
                            <a:pt x="918230" y="158580"/>
                            <a:pt x="934641" y="213862"/>
                            <a:pt x="950872" y="271527"/>
                          </a:cubicBezTo>
                          <a:cubicBezTo>
                            <a:pt x="954977" y="274956"/>
                            <a:pt x="958997" y="281328"/>
                            <a:pt x="953006" y="285081"/>
                          </a:cubicBezTo>
                          <a:cubicBezTo>
                            <a:pt x="953987" y="306617"/>
                            <a:pt x="918154" y="302655"/>
                            <a:pt x="929384" y="282109"/>
                          </a:cubicBezTo>
                          <a:cubicBezTo>
                            <a:pt x="929384" y="281938"/>
                            <a:pt x="929260" y="281509"/>
                            <a:pt x="929212" y="281347"/>
                          </a:cubicBezTo>
                          <a:cubicBezTo>
                            <a:pt x="927469" y="280519"/>
                            <a:pt x="925764" y="279652"/>
                            <a:pt x="923954" y="278718"/>
                          </a:cubicBezTo>
                          <a:lnTo>
                            <a:pt x="923945" y="278718"/>
                          </a:lnTo>
                          <a:cubicBezTo>
                            <a:pt x="905647" y="270889"/>
                            <a:pt x="881301" y="254877"/>
                            <a:pt x="862537" y="249581"/>
                          </a:cubicBezTo>
                          <a:cubicBezTo>
                            <a:pt x="822542" y="259011"/>
                            <a:pt x="783223" y="289539"/>
                            <a:pt x="747828" y="306607"/>
                          </a:cubicBezTo>
                          <a:lnTo>
                            <a:pt x="747818" y="306607"/>
                          </a:lnTo>
                          <a:cubicBezTo>
                            <a:pt x="742151" y="310008"/>
                            <a:pt x="736293" y="313533"/>
                            <a:pt x="730225" y="315209"/>
                          </a:cubicBezTo>
                          <a:cubicBezTo>
                            <a:pt x="727063" y="317837"/>
                            <a:pt x="722348" y="317714"/>
                            <a:pt x="718986" y="315513"/>
                          </a:cubicBezTo>
                          <a:cubicBezTo>
                            <a:pt x="727235" y="472657"/>
                            <a:pt x="721167" y="632343"/>
                            <a:pt x="721920" y="789877"/>
                          </a:cubicBezTo>
                          <a:cubicBezTo>
                            <a:pt x="721558" y="849123"/>
                            <a:pt x="720729" y="942963"/>
                            <a:pt x="716290" y="1013343"/>
                          </a:cubicBezTo>
                          <a:cubicBezTo>
                            <a:pt x="714347" y="1042747"/>
                            <a:pt x="713871" y="1072541"/>
                            <a:pt x="708451" y="1101773"/>
                          </a:cubicBezTo>
                          <a:cubicBezTo>
                            <a:pt x="708089" y="1103326"/>
                            <a:pt x="706651" y="1104374"/>
                            <a:pt x="705060" y="1104269"/>
                          </a:cubicBezTo>
                          <a:lnTo>
                            <a:pt x="705060" y="1104269"/>
                          </a:lnTo>
                          <a:close/>
                          <a:moveTo>
                            <a:pt x="1078031" y="1066541"/>
                          </a:moveTo>
                          <a:cubicBezTo>
                            <a:pt x="1069696" y="1067227"/>
                            <a:pt x="1063534" y="1060016"/>
                            <a:pt x="1063191" y="1052062"/>
                          </a:cubicBezTo>
                          <a:cubicBezTo>
                            <a:pt x="1059429" y="973253"/>
                            <a:pt x="1051399" y="880441"/>
                            <a:pt x="1047560" y="799250"/>
                          </a:cubicBezTo>
                          <a:cubicBezTo>
                            <a:pt x="1046989" y="783410"/>
                            <a:pt x="1024662" y="446796"/>
                            <a:pt x="1049208" y="551695"/>
                          </a:cubicBezTo>
                          <a:cubicBezTo>
                            <a:pt x="1058895" y="541627"/>
                            <a:pt x="1068296" y="523501"/>
                            <a:pt x="1079812" y="516777"/>
                          </a:cubicBezTo>
                          <a:cubicBezTo>
                            <a:pt x="1072744" y="534464"/>
                            <a:pt x="1061086" y="551495"/>
                            <a:pt x="1052190" y="568145"/>
                          </a:cubicBezTo>
                          <a:cubicBezTo>
                            <a:pt x="1085794" y="729298"/>
                            <a:pt x="1090842" y="887395"/>
                            <a:pt x="1092433" y="1046910"/>
                          </a:cubicBezTo>
                          <a:cubicBezTo>
                            <a:pt x="1093852" y="1056082"/>
                            <a:pt x="1088575" y="1067245"/>
                            <a:pt x="1078031" y="1066541"/>
                          </a:cubicBezTo>
                          <a:lnTo>
                            <a:pt x="1078031" y="1066541"/>
                          </a:lnTo>
                          <a:close/>
                          <a:moveTo>
                            <a:pt x="14507" y="1061074"/>
                          </a:moveTo>
                          <a:cubicBezTo>
                            <a:pt x="-18278" y="1057902"/>
                            <a:pt x="14317" y="820586"/>
                            <a:pt x="17412" y="786363"/>
                          </a:cubicBezTo>
                          <a:cubicBezTo>
                            <a:pt x="62590" y="532865"/>
                            <a:pt x="127626" y="177448"/>
                            <a:pt x="413224" y="100229"/>
                          </a:cubicBezTo>
                          <a:cubicBezTo>
                            <a:pt x="495958" y="93029"/>
                            <a:pt x="458449" y="95534"/>
                            <a:pt x="408776" y="114421"/>
                          </a:cubicBezTo>
                          <a:cubicBezTo>
                            <a:pt x="132236" y="220892"/>
                            <a:pt x="78096" y="561878"/>
                            <a:pt x="38520" y="823282"/>
                          </a:cubicBezTo>
                          <a:cubicBezTo>
                            <a:pt x="30633" y="892748"/>
                            <a:pt x="26995" y="961099"/>
                            <a:pt x="27233" y="1031317"/>
                          </a:cubicBezTo>
                          <a:cubicBezTo>
                            <a:pt x="28547" y="1042157"/>
                            <a:pt x="26166" y="1057387"/>
                            <a:pt x="14507" y="1061074"/>
                          </a:cubicBezTo>
                          <a:close/>
                          <a:moveTo>
                            <a:pt x="973132" y="491040"/>
                          </a:moveTo>
                          <a:cubicBezTo>
                            <a:pt x="918039" y="486268"/>
                            <a:pt x="865661" y="487030"/>
                            <a:pt x="810388" y="488611"/>
                          </a:cubicBezTo>
                          <a:cubicBezTo>
                            <a:pt x="806168" y="487897"/>
                            <a:pt x="787766" y="490516"/>
                            <a:pt x="793129" y="483992"/>
                          </a:cubicBezTo>
                          <a:cubicBezTo>
                            <a:pt x="847802" y="469685"/>
                            <a:pt x="907762" y="469266"/>
                            <a:pt x="963826" y="469152"/>
                          </a:cubicBezTo>
                          <a:cubicBezTo>
                            <a:pt x="971646" y="469275"/>
                            <a:pt x="979018" y="468409"/>
                            <a:pt x="985362" y="474095"/>
                          </a:cubicBezTo>
                          <a:cubicBezTo>
                            <a:pt x="993315" y="482030"/>
                            <a:pt x="982009" y="492374"/>
                            <a:pt x="973132" y="491040"/>
                          </a:cubicBezTo>
                          <a:close/>
                          <a:moveTo>
                            <a:pt x="804720" y="101830"/>
                          </a:moveTo>
                          <a:cubicBezTo>
                            <a:pt x="774698" y="104992"/>
                            <a:pt x="777422" y="9780"/>
                            <a:pt x="801691" y="19848"/>
                          </a:cubicBezTo>
                          <a:cubicBezTo>
                            <a:pt x="804892" y="39727"/>
                            <a:pt x="802673" y="59063"/>
                            <a:pt x="812769" y="76627"/>
                          </a:cubicBezTo>
                          <a:cubicBezTo>
                            <a:pt x="818875" y="85313"/>
                            <a:pt x="817455" y="100848"/>
                            <a:pt x="804720" y="101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69" name="Kuva 7" descr="Mies ja kasvon hiukset">
                      <a:extLst>
                        <a:ext uri="{FF2B5EF4-FFF2-40B4-BE49-F238E27FC236}">
                          <a16:creationId xmlns:a16="http://schemas.microsoft.com/office/drawing/2014/main" id="{15A6B52F-675E-7F75-1353-6C25ED8B70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757" y="2322780"/>
                      <a:ext cx="42427" cy="682346"/>
                      <a:chOff x="7935757" y="2322780"/>
                      <a:chExt cx="42427" cy="682346"/>
                    </a:xfrm>
                    <a:solidFill>
                      <a:srgbClr val="000000"/>
                    </a:solidFill>
                  </p:grpSpPr>
                  <p:sp>
                    <p:nvSpPr>
                      <p:cNvPr id="270" name="Vapaamuotoinen: Muoto 269">
                        <a:extLst>
                          <a:ext uri="{FF2B5EF4-FFF2-40B4-BE49-F238E27FC236}">
                            <a16:creationId xmlns:a16="http://schemas.microsoft.com/office/drawing/2014/main" id="{DB158108-5DF5-CE1D-D0FE-BA028487C6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5953" y="2972574"/>
                        <a:ext cx="31679" cy="32552"/>
                      </a:xfrm>
                      <a:custGeom>
                        <a:avLst/>
                        <a:gdLst>
                          <a:gd name="connsiteX0" fmla="*/ 15236 w 31679"/>
                          <a:gd name="connsiteY0" fmla="*/ 33470 h 32552"/>
                          <a:gd name="connsiteX1" fmla="*/ 15969 w 31679"/>
                          <a:gd name="connsiteY1" fmla="*/ 922 h 32552"/>
                          <a:gd name="connsiteX2" fmla="*/ 15236 w 31679"/>
                          <a:gd name="connsiteY2" fmla="*/ 33470 h 32552"/>
                          <a:gd name="connsiteX3" fmla="*/ 15236 w 31679"/>
                          <a:gd name="connsiteY3" fmla="*/ 33470 h 32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679" h="32552">
                            <a:moveTo>
                              <a:pt x="15236" y="33470"/>
                            </a:moveTo>
                            <a:cubicBezTo>
                              <a:pt x="-5929" y="33612"/>
                              <a:pt x="-4443" y="608"/>
                              <a:pt x="15969" y="922"/>
                            </a:cubicBezTo>
                            <a:cubicBezTo>
                              <a:pt x="37572" y="904"/>
                              <a:pt x="36486" y="33850"/>
                              <a:pt x="15236" y="33470"/>
                            </a:cubicBezTo>
                            <a:lnTo>
                              <a:pt x="15236" y="334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1" name="Vapaamuotoinen: Muoto 270">
                        <a:extLst>
                          <a:ext uri="{FF2B5EF4-FFF2-40B4-BE49-F238E27FC236}">
                            <a16:creationId xmlns:a16="http://schemas.microsoft.com/office/drawing/2014/main" id="{9B99AE95-7773-86ED-CEAB-B0BBDE90A4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2833" y="2842817"/>
                        <a:ext cx="34655" cy="33140"/>
                      </a:xfrm>
                      <a:custGeom>
                        <a:avLst/>
                        <a:gdLst>
                          <a:gd name="connsiteX0" fmla="*/ 19089 w 34655"/>
                          <a:gd name="connsiteY0" fmla="*/ 33982 h 33140"/>
                          <a:gd name="connsiteX1" fmla="*/ 17479 w 34655"/>
                          <a:gd name="connsiteY1" fmla="*/ 34010 h 33140"/>
                          <a:gd name="connsiteX2" fmla="*/ 18174 w 34655"/>
                          <a:gd name="connsiteY2" fmla="*/ 920 h 33140"/>
                          <a:gd name="connsiteX3" fmla="*/ 19089 w 34655"/>
                          <a:gd name="connsiteY3" fmla="*/ 33982 h 33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655" h="33140">
                            <a:moveTo>
                              <a:pt x="19089" y="33982"/>
                            </a:moveTo>
                            <a:cubicBezTo>
                              <a:pt x="18670" y="33991"/>
                              <a:pt x="17670" y="33991"/>
                              <a:pt x="17479" y="34010"/>
                            </a:cubicBezTo>
                            <a:cubicBezTo>
                              <a:pt x="-7200" y="35553"/>
                              <a:pt x="-4628" y="1007"/>
                              <a:pt x="18174" y="920"/>
                            </a:cubicBezTo>
                            <a:cubicBezTo>
                              <a:pt x="39520" y="777"/>
                              <a:pt x="40453" y="32915"/>
                              <a:pt x="19089" y="3398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2" name="Vapaamuotoinen: Muoto 271">
                        <a:extLst>
                          <a:ext uri="{FF2B5EF4-FFF2-40B4-BE49-F238E27FC236}">
                            <a16:creationId xmlns:a16="http://schemas.microsoft.com/office/drawing/2014/main" id="{F3287009-E024-736D-9501-19F2727165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783" y="2665897"/>
                        <a:ext cx="33401" cy="33852"/>
                      </a:xfrm>
                      <a:custGeom>
                        <a:avLst/>
                        <a:gdLst>
                          <a:gd name="connsiteX0" fmla="*/ 16682 w 33401"/>
                          <a:gd name="connsiteY0" fmla="*/ 34756 h 33852"/>
                          <a:gd name="connsiteX1" fmla="*/ 27588 w 33401"/>
                          <a:gd name="connsiteY1" fmla="*/ 5762 h 33852"/>
                          <a:gd name="connsiteX2" fmla="*/ 27598 w 33401"/>
                          <a:gd name="connsiteY2" fmla="*/ 5762 h 33852"/>
                          <a:gd name="connsiteX3" fmla="*/ 16682 w 33401"/>
                          <a:gd name="connsiteY3" fmla="*/ 34756 h 33852"/>
                          <a:gd name="connsiteX4" fmla="*/ 16682 w 33401"/>
                          <a:gd name="connsiteY4" fmla="*/ 34756 h 33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401" h="33852">
                            <a:moveTo>
                              <a:pt x="16682" y="34756"/>
                            </a:moveTo>
                            <a:cubicBezTo>
                              <a:pt x="-14027" y="32108"/>
                              <a:pt x="2461" y="-13812"/>
                              <a:pt x="27588" y="5762"/>
                            </a:cubicBezTo>
                            <a:lnTo>
                              <a:pt x="27598" y="5762"/>
                            </a:lnTo>
                            <a:cubicBezTo>
                              <a:pt x="39723" y="15878"/>
                              <a:pt x="31284" y="35423"/>
                              <a:pt x="16682" y="34756"/>
                            </a:cubicBezTo>
                            <a:lnTo>
                              <a:pt x="16682" y="3475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3" name="Vapaamuotoinen: Muoto 272">
                        <a:extLst>
                          <a:ext uri="{FF2B5EF4-FFF2-40B4-BE49-F238E27FC236}">
                            <a16:creationId xmlns:a16="http://schemas.microsoft.com/office/drawing/2014/main" id="{9255DFC2-7EDD-327E-2311-B62BB0227D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062" y="2497381"/>
                        <a:ext cx="34006" cy="35282"/>
                      </a:xfrm>
                      <a:custGeom>
                        <a:avLst/>
                        <a:gdLst>
                          <a:gd name="connsiteX0" fmla="*/ 15373 w 34006"/>
                          <a:gd name="connsiteY0" fmla="*/ 36203 h 35282"/>
                          <a:gd name="connsiteX1" fmla="*/ 19498 w 34006"/>
                          <a:gd name="connsiteY1" fmla="*/ 1218 h 35282"/>
                          <a:gd name="connsiteX2" fmla="*/ 15373 w 34006"/>
                          <a:gd name="connsiteY2" fmla="*/ 36203 h 35282"/>
                          <a:gd name="connsiteX3" fmla="*/ 15373 w 34006"/>
                          <a:gd name="connsiteY3" fmla="*/ 36203 h 35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006" h="35282">
                            <a:moveTo>
                              <a:pt x="15373" y="36203"/>
                            </a:moveTo>
                            <a:cubicBezTo>
                              <a:pt x="-8268" y="35946"/>
                              <a:pt x="-2867" y="-2840"/>
                              <a:pt x="19498" y="1218"/>
                            </a:cubicBezTo>
                            <a:cubicBezTo>
                              <a:pt x="41986" y="5323"/>
                              <a:pt x="36557" y="35413"/>
                              <a:pt x="15373" y="36203"/>
                            </a:cubicBezTo>
                            <a:lnTo>
                              <a:pt x="15373" y="362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4" name="Vapaamuotoinen: Muoto 273">
                        <a:extLst>
                          <a:ext uri="{FF2B5EF4-FFF2-40B4-BE49-F238E27FC236}">
                            <a16:creationId xmlns:a16="http://schemas.microsoft.com/office/drawing/2014/main" id="{0D55D4C5-6CE4-DBFA-8866-E01C9477E6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5757" y="2322780"/>
                        <a:ext cx="33159" cy="33921"/>
                      </a:xfrm>
                      <a:custGeom>
                        <a:avLst/>
                        <a:gdLst>
                          <a:gd name="connsiteX0" fmla="*/ 17069 w 33159"/>
                          <a:gd name="connsiteY0" fmla="*/ 34839 h 33921"/>
                          <a:gd name="connsiteX1" fmla="*/ 16002 w 33159"/>
                          <a:gd name="connsiteY1" fmla="*/ 920 h 33921"/>
                          <a:gd name="connsiteX2" fmla="*/ 17069 w 33159"/>
                          <a:gd name="connsiteY2" fmla="*/ 34829 h 33921"/>
                          <a:gd name="connsiteX3" fmla="*/ 17069 w 33159"/>
                          <a:gd name="connsiteY3" fmla="*/ 34839 h 33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159" h="33921">
                            <a:moveTo>
                              <a:pt x="17069" y="34839"/>
                            </a:moveTo>
                            <a:cubicBezTo>
                              <a:pt x="-5058" y="35210"/>
                              <a:pt x="-5944" y="2263"/>
                              <a:pt x="16002" y="920"/>
                            </a:cubicBezTo>
                            <a:cubicBezTo>
                              <a:pt x="38271" y="806"/>
                              <a:pt x="39109" y="33182"/>
                              <a:pt x="17069" y="34829"/>
                            </a:cubicBezTo>
                            <a:lnTo>
                              <a:pt x="17069" y="348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256" name="Kuva 7" descr="Mies ja kasvon hiukset">
                  <a:extLst>
                    <a:ext uri="{FF2B5EF4-FFF2-40B4-BE49-F238E27FC236}">
                      <a16:creationId xmlns:a16="http://schemas.microsoft.com/office/drawing/2014/main" id="{275A4C1D-FEFB-0749-210B-2CD045F28015}"/>
                    </a:ext>
                  </a:extLst>
                </p:cNvPr>
                <p:cNvGrpSpPr/>
                <p:nvPr/>
              </p:nvGrpSpPr>
              <p:grpSpPr>
                <a:xfrm>
                  <a:off x="7544897" y="1343302"/>
                  <a:ext cx="641314" cy="641485"/>
                  <a:chOff x="7544897" y="1343302"/>
                  <a:chExt cx="641314" cy="641485"/>
                </a:xfrm>
              </p:grpSpPr>
              <p:sp>
                <p:nvSpPr>
                  <p:cNvPr id="259" name="Vapaamuotoinen: Muoto 258">
                    <a:extLst>
                      <a:ext uri="{FF2B5EF4-FFF2-40B4-BE49-F238E27FC236}">
                        <a16:creationId xmlns:a16="http://schemas.microsoft.com/office/drawing/2014/main" id="{81411592-3C7A-55EA-0DC7-BD08C24043AD}"/>
                      </a:ext>
                    </a:extLst>
                  </p:cNvPr>
                  <p:cNvSpPr/>
                  <p:nvPr/>
                </p:nvSpPr>
                <p:spPr>
                  <a:xfrm>
                    <a:off x="7549344" y="1352209"/>
                    <a:ext cx="628866" cy="628861"/>
                  </a:xfrm>
                  <a:custGeom>
                    <a:avLst/>
                    <a:gdLst>
                      <a:gd name="connsiteX0" fmla="*/ 598366 w 628866"/>
                      <a:gd name="connsiteY0" fmla="*/ 185908 h 628861"/>
                      <a:gd name="connsiteX1" fmla="*/ 488066 w 628866"/>
                      <a:gd name="connsiteY1" fmla="*/ 36633 h 628861"/>
                      <a:gd name="connsiteX2" fmla="*/ 331285 w 628866"/>
                      <a:gd name="connsiteY2" fmla="*/ 4248 h 628861"/>
                      <a:gd name="connsiteX3" fmla="*/ 289185 w 628866"/>
                      <a:gd name="connsiteY3" fmla="*/ 17373 h 628861"/>
                      <a:gd name="connsiteX4" fmla="*/ 142022 w 628866"/>
                      <a:gd name="connsiteY4" fmla="*/ 183003 h 628861"/>
                      <a:gd name="connsiteX5" fmla="*/ 126116 w 628866"/>
                      <a:gd name="connsiteY5" fmla="*/ 241106 h 628861"/>
                      <a:gd name="connsiteX6" fmla="*/ 73254 w 628866"/>
                      <a:gd name="connsiteY6" fmla="*/ 259842 h 628861"/>
                      <a:gd name="connsiteX7" fmla="*/ 6481 w 628866"/>
                      <a:gd name="connsiteY7" fmla="*/ 342023 h 628861"/>
                      <a:gd name="connsiteX8" fmla="*/ 16676 w 628866"/>
                      <a:gd name="connsiteY8" fmla="*/ 367112 h 628861"/>
                      <a:gd name="connsiteX9" fmla="*/ 30294 w 628866"/>
                      <a:gd name="connsiteY9" fmla="*/ 364141 h 628861"/>
                      <a:gd name="connsiteX10" fmla="*/ 26010 w 628866"/>
                      <a:gd name="connsiteY10" fmla="*/ 380076 h 628861"/>
                      <a:gd name="connsiteX11" fmla="*/ 44107 w 628866"/>
                      <a:gd name="connsiteY11" fmla="*/ 399383 h 628861"/>
                      <a:gd name="connsiteX12" fmla="*/ 48014 w 628866"/>
                      <a:gd name="connsiteY12" fmla="*/ 404840 h 628861"/>
                      <a:gd name="connsiteX13" fmla="*/ 59348 w 628866"/>
                      <a:gd name="connsiteY13" fmla="*/ 423395 h 628861"/>
                      <a:gd name="connsiteX14" fmla="*/ 84491 w 628866"/>
                      <a:gd name="connsiteY14" fmla="*/ 403345 h 628861"/>
                      <a:gd name="connsiteX15" fmla="*/ 95257 w 628866"/>
                      <a:gd name="connsiteY15" fmla="*/ 403621 h 628861"/>
                      <a:gd name="connsiteX16" fmla="*/ 99066 w 628866"/>
                      <a:gd name="connsiteY16" fmla="*/ 422405 h 628861"/>
                      <a:gd name="connsiteX17" fmla="*/ 161742 w 628866"/>
                      <a:gd name="connsiteY17" fmla="*/ 462096 h 628861"/>
                      <a:gd name="connsiteX18" fmla="*/ 172220 w 628866"/>
                      <a:gd name="connsiteY18" fmla="*/ 493909 h 628861"/>
                      <a:gd name="connsiteX19" fmla="*/ 232891 w 628866"/>
                      <a:gd name="connsiteY19" fmla="*/ 573405 h 628861"/>
                      <a:gd name="connsiteX20" fmla="*/ 239942 w 628866"/>
                      <a:gd name="connsiteY20" fmla="*/ 593721 h 628861"/>
                      <a:gd name="connsiteX21" fmla="*/ 428060 w 628866"/>
                      <a:gd name="connsiteY21" fmla="*/ 624849 h 628861"/>
                      <a:gd name="connsiteX22" fmla="*/ 502353 w 628866"/>
                      <a:gd name="connsiteY22" fmla="*/ 605275 h 628861"/>
                      <a:gd name="connsiteX23" fmla="*/ 551313 w 628866"/>
                      <a:gd name="connsiteY23" fmla="*/ 573205 h 628861"/>
                      <a:gd name="connsiteX24" fmla="*/ 596176 w 628866"/>
                      <a:gd name="connsiteY24" fmla="*/ 534800 h 628861"/>
                      <a:gd name="connsiteX25" fmla="*/ 629704 w 628866"/>
                      <a:gd name="connsiteY25" fmla="*/ 477964 h 628861"/>
                      <a:gd name="connsiteX26" fmla="*/ 618274 w 628866"/>
                      <a:gd name="connsiteY26" fmla="*/ 325564 h 628861"/>
                      <a:gd name="connsiteX27" fmla="*/ 598366 w 628866"/>
                      <a:gd name="connsiteY27" fmla="*/ 185908 h 62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28866" h="628861">
                        <a:moveTo>
                          <a:pt x="598366" y="185908"/>
                        </a:moveTo>
                        <a:cubicBezTo>
                          <a:pt x="575316" y="115795"/>
                          <a:pt x="535500" y="67237"/>
                          <a:pt x="488066" y="36633"/>
                        </a:cubicBezTo>
                        <a:cubicBezTo>
                          <a:pt x="441966" y="6791"/>
                          <a:pt x="388625" y="-6096"/>
                          <a:pt x="331285" y="4248"/>
                        </a:cubicBezTo>
                        <a:cubicBezTo>
                          <a:pt x="321760" y="8058"/>
                          <a:pt x="293850" y="14202"/>
                          <a:pt x="289185" y="17373"/>
                        </a:cubicBezTo>
                        <a:cubicBezTo>
                          <a:pt x="213748" y="58540"/>
                          <a:pt x="171839" y="114157"/>
                          <a:pt x="142022" y="183003"/>
                        </a:cubicBezTo>
                        <a:cubicBezTo>
                          <a:pt x="134213" y="201063"/>
                          <a:pt x="130306" y="221103"/>
                          <a:pt x="126116" y="241106"/>
                        </a:cubicBezTo>
                        <a:cubicBezTo>
                          <a:pt x="110308" y="243878"/>
                          <a:pt x="87062" y="251479"/>
                          <a:pt x="73254" y="259842"/>
                        </a:cubicBezTo>
                        <a:cubicBezTo>
                          <a:pt x="43535" y="278520"/>
                          <a:pt x="25248" y="313077"/>
                          <a:pt x="6481" y="342023"/>
                        </a:cubicBezTo>
                        <a:cubicBezTo>
                          <a:pt x="863" y="350729"/>
                          <a:pt x="6100" y="365131"/>
                          <a:pt x="16676" y="367112"/>
                        </a:cubicBezTo>
                        <a:cubicBezTo>
                          <a:pt x="21248" y="367969"/>
                          <a:pt x="25629" y="363998"/>
                          <a:pt x="30294" y="364141"/>
                        </a:cubicBezTo>
                        <a:cubicBezTo>
                          <a:pt x="29247" y="368103"/>
                          <a:pt x="27913" y="376428"/>
                          <a:pt x="26010" y="380076"/>
                        </a:cubicBezTo>
                        <a:cubicBezTo>
                          <a:pt x="19341" y="392973"/>
                          <a:pt x="28201" y="414461"/>
                          <a:pt x="44107" y="399383"/>
                        </a:cubicBezTo>
                        <a:cubicBezTo>
                          <a:pt x="45442" y="400088"/>
                          <a:pt x="46581" y="404412"/>
                          <a:pt x="48014" y="404840"/>
                        </a:cubicBezTo>
                        <a:cubicBezTo>
                          <a:pt x="48204" y="412146"/>
                          <a:pt x="51916" y="421919"/>
                          <a:pt x="59348" y="423395"/>
                        </a:cubicBezTo>
                        <a:cubicBezTo>
                          <a:pt x="71347" y="425967"/>
                          <a:pt x="87351" y="416776"/>
                          <a:pt x="84491" y="403345"/>
                        </a:cubicBezTo>
                        <a:cubicBezTo>
                          <a:pt x="88114" y="403974"/>
                          <a:pt x="91732" y="404069"/>
                          <a:pt x="95257" y="403621"/>
                        </a:cubicBezTo>
                        <a:cubicBezTo>
                          <a:pt x="95732" y="410623"/>
                          <a:pt x="98020" y="415947"/>
                          <a:pt x="99066" y="422405"/>
                        </a:cubicBezTo>
                        <a:cubicBezTo>
                          <a:pt x="102210" y="452818"/>
                          <a:pt x="132785" y="471345"/>
                          <a:pt x="161742" y="462096"/>
                        </a:cubicBezTo>
                        <a:cubicBezTo>
                          <a:pt x="163551" y="471573"/>
                          <a:pt x="165834" y="477812"/>
                          <a:pt x="172220" y="493909"/>
                        </a:cubicBezTo>
                        <a:cubicBezTo>
                          <a:pt x="183173" y="524522"/>
                          <a:pt x="202032" y="559460"/>
                          <a:pt x="232891" y="573405"/>
                        </a:cubicBezTo>
                        <a:cubicBezTo>
                          <a:pt x="230128" y="580444"/>
                          <a:pt x="231654" y="589007"/>
                          <a:pt x="239942" y="593721"/>
                        </a:cubicBezTo>
                        <a:cubicBezTo>
                          <a:pt x="296422" y="625925"/>
                          <a:pt x="364241" y="636832"/>
                          <a:pt x="428060" y="624849"/>
                        </a:cubicBezTo>
                        <a:cubicBezTo>
                          <a:pt x="453584" y="623325"/>
                          <a:pt x="478448" y="617562"/>
                          <a:pt x="502353" y="605275"/>
                        </a:cubicBezTo>
                        <a:cubicBezTo>
                          <a:pt x="519785" y="596313"/>
                          <a:pt x="535691" y="584930"/>
                          <a:pt x="551313" y="573205"/>
                        </a:cubicBezTo>
                        <a:cubicBezTo>
                          <a:pt x="567029" y="561470"/>
                          <a:pt x="583697" y="550040"/>
                          <a:pt x="596176" y="534800"/>
                        </a:cubicBezTo>
                        <a:cubicBezTo>
                          <a:pt x="609700" y="518255"/>
                          <a:pt x="625609" y="498691"/>
                          <a:pt x="629704" y="477964"/>
                        </a:cubicBezTo>
                        <a:cubicBezTo>
                          <a:pt x="640182" y="425300"/>
                          <a:pt x="623227" y="379276"/>
                          <a:pt x="618274" y="325564"/>
                        </a:cubicBezTo>
                        <a:cubicBezTo>
                          <a:pt x="614463" y="283330"/>
                          <a:pt x="616844" y="234734"/>
                          <a:pt x="598366" y="1859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0" name="Vapaamuotoinen: Muoto 259">
                    <a:extLst>
                      <a:ext uri="{FF2B5EF4-FFF2-40B4-BE49-F238E27FC236}">
                        <a16:creationId xmlns:a16="http://schemas.microsoft.com/office/drawing/2014/main" id="{81476F3E-A3F0-2A9B-6934-AD8CA245A451}"/>
                      </a:ext>
                    </a:extLst>
                  </p:cNvPr>
                  <p:cNvSpPr/>
                  <p:nvPr/>
                </p:nvSpPr>
                <p:spPr>
                  <a:xfrm>
                    <a:off x="7551620" y="1594388"/>
                    <a:ext cx="223183" cy="178099"/>
                  </a:xfrm>
                  <a:custGeom>
                    <a:avLst/>
                    <a:gdLst>
                      <a:gd name="connsiteX0" fmla="*/ 72689 w 223183"/>
                      <a:gd name="connsiteY0" fmla="*/ 17092 h 178099"/>
                      <a:gd name="connsiteX1" fmla="*/ 218997 w 223183"/>
                      <a:gd name="connsiteY1" fmla="*/ 67641 h 178099"/>
                      <a:gd name="connsiteX2" fmla="*/ 227378 w 223183"/>
                      <a:gd name="connsiteY2" fmla="*/ 124743 h 178099"/>
                      <a:gd name="connsiteX3" fmla="*/ 185371 w 223183"/>
                      <a:gd name="connsiteY3" fmla="*/ 115180 h 178099"/>
                      <a:gd name="connsiteX4" fmla="*/ 174609 w 223183"/>
                      <a:gd name="connsiteY4" fmla="*/ 96225 h 178099"/>
                      <a:gd name="connsiteX5" fmla="*/ 95172 w 223183"/>
                      <a:gd name="connsiteY5" fmla="*/ 161053 h 178099"/>
                      <a:gd name="connsiteX6" fmla="*/ 80786 w 223183"/>
                      <a:gd name="connsiteY6" fmla="*/ 160338 h 178099"/>
                      <a:gd name="connsiteX7" fmla="*/ 80121 w 223183"/>
                      <a:gd name="connsiteY7" fmla="*/ 165958 h 178099"/>
                      <a:gd name="connsiteX8" fmla="*/ 50691 w 223183"/>
                      <a:gd name="connsiteY8" fmla="*/ 149013 h 178099"/>
                      <a:gd name="connsiteX9" fmla="*/ 39640 w 223183"/>
                      <a:gd name="connsiteY9" fmla="*/ 156986 h 178099"/>
                      <a:gd name="connsiteX10" fmla="*/ 26399 w 223183"/>
                      <a:gd name="connsiteY10" fmla="*/ 131287 h 178099"/>
                      <a:gd name="connsiteX11" fmla="*/ 33831 w 223183"/>
                      <a:gd name="connsiteY11" fmla="*/ 111304 h 178099"/>
                      <a:gd name="connsiteX12" fmla="*/ 18400 w 223183"/>
                      <a:gd name="connsiteY12" fmla="*/ 122000 h 178099"/>
                      <a:gd name="connsiteX13" fmla="*/ 4303 w 223183"/>
                      <a:gd name="connsiteY13" fmla="*/ 107256 h 178099"/>
                      <a:gd name="connsiteX14" fmla="*/ 72689 w 223183"/>
                      <a:gd name="connsiteY14" fmla="*/ 17092 h 17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3183" h="178099">
                        <a:moveTo>
                          <a:pt x="72689" y="17092"/>
                        </a:moveTo>
                        <a:cubicBezTo>
                          <a:pt x="128509" y="-17075"/>
                          <a:pt x="206137" y="3404"/>
                          <a:pt x="218997" y="67641"/>
                        </a:cubicBezTo>
                        <a:cubicBezTo>
                          <a:pt x="223280" y="87329"/>
                          <a:pt x="220806" y="105531"/>
                          <a:pt x="227378" y="124743"/>
                        </a:cubicBezTo>
                        <a:cubicBezTo>
                          <a:pt x="206611" y="134364"/>
                          <a:pt x="192803" y="128792"/>
                          <a:pt x="185371" y="115180"/>
                        </a:cubicBezTo>
                        <a:cubicBezTo>
                          <a:pt x="182134" y="109322"/>
                          <a:pt x="178706" y="99197"/>
                          <a:pt x="174609" y="96225"/>
                        </a:cubicBezTo>
                        <a:cubicBezTo>
                          <a:pt x="133462" y="78881"/>
                          <a:pt x="93553" y="127125"/>
                          <a:pt x="95172" y="161053"/>
                        </a:cubicBezTo>
                        <a:lnTo>
                          <a:pt x="80786" y="160338"/>
                        </a:lnTo>
                        <a:lnTo>
                          <a:pt x="80121" y="165958"/>
                        </a:lnTo>
                        <a:cubicBezTo>
                          <a:pt x="68117" y="193428"/>
                          <a:pt x="31831" y="171721"/>
                          <a:pt x="50691" y="149013"/>
                        </a:cubicBezTo>
                        <a:cubicBezTo>
                          <a:pt x="47068" y="149051"/>
                          <a:pt x="42496" y="153842"/>
                          <a:pt x="39640" y="156986"/>
                        </a:cubicBezTo>
                        <a:cubicBezTo>
                          <a:pt x="23543" y="169616"/>
                          <a:pt x="22781" y="148851"/>
                          <a:pt x="26399" y="131287"/>
                        </a:cubicBezTo>
                        <a:cubicBezTo>
                          <a:pt x="28590" y="121143"/>
                          <a:pt x="34399" y="111751"/>
                          <a:pt x="33831" y="111304"/>
                        </a:cubicBezTo>
                        <a:cubicBezTo>
                          <a:pt x="33068" y="110665"/>
                          <a:pt x="26115" y="120371"/>
                          <a:pt x="18400" y="122000"/>
                        </a:cubicBezTo>
                        <a:cubicBezTo>
                          <a:pt x="11256" y="123486"/>
                          <a:pt x="3159" y="117447"/>
                          <a:pt x="4303" y="107256"/>
                        </a:cubicBezTo>
                        <a:cubicBezTo>
                          <a:pt x="11921" y="72870"/>
                          <a:pt x="43259" y="34437"/>
                          <a:pt x="72689" y="1709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61" name="Kuva 7" descr="Mies ja kasvon hiukset">
                    <a:extLst>
                      <a:ext uri="{FF2B5EF4-FFF2-40B4-BE49-F238E27FC236}">
                        <a16:creationId xmlns:a16="http://schemas.microsoft.com/office/drawing/2014/main" id="{4F95785E-5398-8D2C-2240-F22CE7804C39}"/>
                      </a:ext>
                    </a:extLst>
                  </p:cNvPr>
                  <p:cNvGrpSpPr/>
                  <p:nvPr/>
                </p:nvGrpSpPr>
                <p:grpSpPr>
                  <a:xfrm>
                    <a:off x="7544897" y="1343302"/>
                    <a:ext cx="641314" cy="641485"/>
                    <a:chOff x="7544897" y="1343302"/>
                    <a:chExt cx="641314" cy="641485"/>
                  </a:xfrm>
                  <a:solidFill>
                    <a:srgbClr val="000000"/>
                  </a:solidFill>
                </p:grpSpPr>
                <p:sp>
                  <p:nvSpPr>
                    <p:cNvPr id="262" name="Vapaamuotoinen: Muoto 261">
                      <a:extLst>
                        <a:ext uri="{FF2B5EF4-FFF2-40B4-BE49-F238E27FC236}">
                          <a16:creationId xmlns:a16="http://schemas.microsoft.com/office/drawing/2014/main" id="{817D944B-3D29-63B6-A0F3-9F92756F0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4897" y="1343302"/>
                      <a:ext cx="641314" cy="641485"/>
                    </a:xfrm>
                    <a:custGeom>
                      <a:avLst/>
                      <a:gdLst>
                        <a:gd name="connsiteX0" fmla="*/ 415359 w 641314"/>
                        <a:gd name="connsiteY0" fmla="*/ 641976 h 641485"/>
                        <a:gd name="connsiteX1" fmla="*/ 328495 w 641314"/>
                        <a:gd name="connsiteY1" fmla="*/ 600219 h 641485"/>
                        <a:gd name="connsiteX2" fmla="*/ 340303 w 641314"/>
                        <a:gd name="connsiteY2" fmla="*/ 599543 h 641485"/>
                        <a:gd name="connsiteX3" fmla="*/ 587193 w 641314"/>
                        <a:gd name="connsiteY3" fmla="*/ 546517 h 641485"/>
                        <a:gd name="connsiteX4" fmla="*/ 614624 w 641314"/>
                        <a:gd name="connsiteY4" fmla="*/ 308764 h 641485"/>
                        <a:gd name="connsiteX5" fmla="*/ 614624 w 641314"/>
                        <a:gd name="connsiteY5" fmla="*/ 308687 h 641485"/>
                        <a:gd name="connsiteX6" fmla="*/ 509372 w 641314"/>
                        <a:gd name="connsiteY6" fmla="*/ 67429 h 641485"/>
                        <a:gd name="connsiteX7" fmla="*/ 133804 w 641314"/>
                        <a:gd name="connsiteY7" fmla="*/ 244974 h 641485"/>
                        <a:gd name="connsiteX8" fmla="*/ 234291 w 641314"/>
                        <a:gd name="connsiteY8" fmla="*/ 343225 h 641485"/>
                        <a:gd name="connsiteX9" fmla="*/ 239054 w 641314"/>
                        <a:gd name="connsiteY9" fmla="*/ 375000 h 641485"/>
                        <a:gd name="connsiteX10" fmla="*/ 236672 w 641314"/>
                        <a:gd name="connsiteY10" fmla="*/ 381011 h 641485"/>
                        <a:gd name="connsiteX11" fmla="*/ 188094 w 641314"/>
                        <a:gd name="connsiteY11" fmla="*/ 348283 h 641485"/>
                        <a:gd name="connsiteX12" fmla="*/ 190857 w 641314"/>
                        <a:gd name="connsiteY12" fmla="*/ 348654 h 641485"/>
                        <a:gd name="connsiteX13" fmla="*/ 227622 w 641314"/>
                        <a:gd name="connsiteY13" fmla="*/ 374048 h 641485"/>
                        <a:gd name="connsiteX14" fmla="*/ 208381 w 641314"/>
                        <a:gd name="connsiteY14" fmla="*/ 294428 h 641485"/>
                        <a:gd name="connsiteX15" fmla="*/ 32550 w 641314"/>
                        <a:gd name="connsiteY15" fmla="*/ 326632 h 641485"/>
                        <a:gd name="connsiteX16" fmla="*/ 22360 w 641314"/>
                        <a:gd name="connsiteY16" fmla="*/ 367266 h 641485"/>
                        <a:gd name="connsiteX17" fmla="*/ 36838 w 641314"/>
                        <a:gd name="connsiteY17" fmla="*/ 355265 h 641485"/>
                        <a:gd name="connsiteX18" fmla="*/ 42554 w 641314"/>
                        <a:gd name="connsiteY18" fmla="*/ 352074 h 641485"/>
                        <a:gd name="connsiteX19" fmla="*/ 48744 w 641314"/>
                        <a:gd name="connsiteY19" fmla="*/ 362227 h 641485"/>
                        <a:gd name="connsiteX20" fmla="*/ 38740 w 641314"/>
                        <a:gd name="connsiteY20" fmla="*/ 405204 h 641485"/>
                        <a:gd name="connsiteX21" fmla="*/ 64650 w 641314"/>
                        <a:gd name="connsiteY21" fmla="*/ 397946 h 641485"/>
                        <a:gd name="connsiteX22" fmla="*/ 62841 w 641314"/>
                        <a:gd name="connsiteY22" fmla="*/ 404785 h 641485"/>
                        <a:gd name="connsiteX23" fmla="*/ 68557 w 641314"/>
                        <a:gd name="connsiteY23" fmla="*/ 422968 h 641485"/>
                        <a:gd name="connsiteX24" fmla="*/ 76938 w 641314"/>
                        <a:gd name="connsiteY24" fmla="*/ 418835 h 641485"/>
                        <a:gd name="connsiteX25" fmla="*/ 81319 w 641314"/>
                        <a:gd name="connsiteY25" fmla="*/ 410329 h 641485"/>
                        <a:gd name="connsiteX26" fmla="*/ 94081 w 641314"/>
                        <a:gd name="connsiteY26" fmla="*/ 410052 h 641485"/>
                        <a:gd name="connsiteX27" fmla="*/ 45791 w 641314"/>
                        <a:gd name="connsiteY27" fmla="*/ 416872 h 641485"/>
                        <a:gd name="connsiteX28" fmla="*/ 26360 w 641314"/>
                        <a:gd name="connsiteY28" fmla="*/ 380801 h 641485"/>
                        <a:gd name="connsiteX29" fmla="*/ 56842 w 641314"/>
                        <a:gd name="connsiteY29" fmla="*/ 276750 h 641485"/>
                        <a:gd name="connsiteX30" fmla="*/ 129991 w 641314"/>
                        <a:gd name="connsiteY30" fmla="*/ 245156 h 641485"/>
                        <a:gd name="connsiteX31" fmla="*/ 292678 w 641314"/>
                        <a:gd name="connsiteY31" fmla="*/ 18909 h 641485"/>
                        <a:gd name="connsiteX32" fmla="*/ 441934 w 641314"/>
                        <a:gd name="connsiteY32" fmla="*/ 12736 h 641485"/>
                        <a:gd name="connsiteX33" fmla="*/ 580145 w 641314"/>
                        <a:gd name="connsiteY33" fmla="*/ 122340 h 641485"/>
                        <a:gd name="connsiteX34" fmla="*/ 628911 w 641314"/>
                        <a:gd name="connsiteY34" fmla="*/ 307878 h 641485"/>
                        <a:gd name="connsiteX35" fmla="*/ 628911 w 641314"/>
                        <a:gd name="connsiteY35" fmla="*/ 307887 h 641485"/>
                        <a:gd name="connsiteX36" fmla="*/ 640913 w 641314"/>
                        <a:gd name="connsiteY36" fmla="*/ 404033 h 641485"/>
                        <a:gd name="connsiteX37" fmla="*/ 642248 w 641314"/>
                        <a:gd name="connsiteY37" fmla="*/ 481652 h 641485"/>
                        <a:gd name="connsiteX38" fmla="*/ 415359 w 641314"/>
                        <a:gd name="connsiteY38" fmla="*/ 641976 h 641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641314" h="641485">
                          <a:moveTo>
                            <a:pt x="415359" y="641976"/>
                          </a:moveTo>
                          <a:cubicBezTo>
                            <a:pt x="398979" y="644481"/>
                            <a:pt x="303822" y="626308"/>
                            <a:pt x="328495" y="600219"/>
                          </a:cubicBezTo>
                          <a:cubicBezTo>
                            <a:pt x="331634" y="597171"/>
                            <a:pt x="336778" y="596952"/>
                            <a:pt x="340303" y="599543"/>
                          </a:cubicBezTo>
                          <a:cubicBezTo>
                            <a:pt x="417550" y="649921"/>
                            <a:pt x="527948" y="605839"/>
                            <a:pt x="587193" y="546517"/>
                          </a:cubicBezTo>
                          <a:cubicBezTo>
                            <a:pt x="659868" y="474432"/>
                            <a:pt x="618054" y="395203"/>
                            <a:pt x="614624" y="308764"/>
                          </a:cubicBezTo>
                          <a:lnTo>
                            <a:pt x="614624" y="308687"/>
                          </a:lnTo>
                          <a:cubicBezTo>
                            <a:pt x="609385" y="213437"/>
                            <a:pt x="589670" y="128960"/>
                            <a:pt x="509372" y="67429"/>
                          </a:cubicBezTo>
                          <a:cubicBezTo>
                            <a:pt x="347447" y="-59216"/>
                            <a:pt x="180760" y="74925"/>
                            <a:pt x="133804" y="244974"/>
                          </a:cubicBezTo>
                          <a:cubicBezTo>
                            <a:pt x="190764" y="242289"/>
                            <a:pt x="234863" y="286666"/>
                            <a:pt x="234291" y="343225"/>
                          </a:cubicBezTo>
                          <a:cubicBezTo>
                            <a:pt x="235435" y="353721"/>
                            <a:pt x="236482" y="364571"/>
                            <a:pt x="239054" y="375000"/>
                          </a:cubicBezTo>
                          <a:cubicBezTo>
                            <a:pt x="239719" y="377325"/>
                            <a:pt x="238672" y="379753"/>
                            <a:pt x="236672" y="381011"/>
                          </a:cubicBezTo>
                          <a:cubicBezTo>
                            <a:pt x="213906" y="397184"/>
                            <a:pt x="178950" y="376439"/>
                            <a:pt x="188094" y="348283"/>
                          </a:cubicBezTo>
                          <a:cubicBezTo>
                            <a:pt x="188475" y="346778"/>
                            <a:pt x="190857" y="347083"/>
                            <a:pt x="190857" y="348654"/>
                          </a:cubicBezTo>
                          <a:cubicBezTo>
                            <a:pt x="191429" y="368647"/>
                            <a:pt x="210669" y="383335"/>
                            <a:pt x="227622" y="374048"/>
                          </a:cubicBezTo>
                          <a:cubicBezTo>
                            <a:pt x="220004" y="347616"/>
                            <a:pt x="224101" y="318536"/>
                            <a:pt x="208381" y="294428"/>
                          </a:cubicBezTo>
                          <a:cubicBezTo>
                            <a:pt x="163328" y="228811"/>
                            <a:pt x="65315" y="262415"/>
                            <a:pt x="32550" y="326632"/>
                          </a:cubicBezTo>
                          <a:cubicBezTo>
                            <a:pt x="28360" y="334053"/>
                            <a:pt x="9310" y="363370"/>
                            <a:pt x="22360" y="367266"/>
                          </a:cubicBezTo>
                          <a:cubicBezTo>
                            <a:pt x="28839" y="366571"/>
                            <a:pt x="33220" y="360370"/>
                            <a:pt x="36838" y="355265"/>
                          </a:cubicBezTo>
                          <a:cubicBezTo>
                            <a:pt x="38075" y="353284"/>
                            <a:pt x="40173" y="352083"/>
                            <a:pt x="42554" y="352074"/>
                          </a:cubicBezTo>
                          <a:cubicBezTo>
                            <a:pt x="47600" y="351893"/>
                            <a:pt x="51698" y="357779"/>
                            <a:pt x="48744" y="362227"/>
                          </a:cubicBezTo>
                          <a:cubicBezTo>
                            <a:pt x="41601" y="374333"/>
                            <a:pt x="37029" y="391860"/>
                            <a:pt x="38740" y="405204"/>
                          </a:cubicBezTo>
                          <a:cubicBezTo>
                            <a:pt x="43503" y="401270"/>
                            <a:pt x="56842" y="384392"/>
                            <a:pt x="64650" y="397946"/>
                          </a:cubicBezTo>
                          <a:cubicBezTo>
                            <a:pt x="65604" y="400327"/>
                            <a:pt x="64841" y="403185"/>
                            <a:pt x="62841" y="404785"/>
                          </a:cubicBezTo>
                          <a:cubicBezTo>
                            <a:pt x="56270" y="410319"/>
                            <a:pt x="59604" y="422759"/>
                            <a:pt x="68557" y="422968"/>
                          </a:cubicBezTo>
                          <a:cubicBezTo>
                            <a:pt x="71794" y="422778"/>
                            <a:pt x="74747" y="421292"/>
                            <a:pt x="76938" y="418835"/>
                          </a:cubicBezTo>
                          <a:cubicBezTo>
                            <a:pt x="79222" y="416510"/>
                            <a:pt x="80747" y="413548"/>
                            <a:pt x="81319" y="410329"/>
                          </a:cubicBezTo>
                          <a:cubicBezTo>
                            <a:pt x="81701" y="402290"/>
                            <a:pt x="93988" y="401689"/>
                            <a:pt x="94081" y="410052"/>
                          </a:cubicBezTo>
                          <a:cubicBezTo>
                            <a:pt x="95225" y="439380"/>
                            <a:pt x="51219" y="447981"/>
                            <a:pt x="45791" y="416872"/>
                          </a:cubicBezTo>
                          <a:cubicBezTo>
                            <a:pt x="22360" y="427712"/>
                            <a:pt x="21504" y="395527"/>
                            <a:pt x="26360" y="380801"/>
                          </a:cubicBezTo>
                          <a:cubicBezTo>
                            <a:pt x="-30028" y="380449"/>
                            <a:pt x="36550" y="290990"/>
                            <a:pt x="56842" y="276750"/>
                          </a:cubicBezTo>
                          <a:cubicBezTo>
                            <a:pt x="77222" y="259090"/>
                            <a:pt x="102848" y="246832"/>
                            <a:pt x="129991" y="245156"/>
                          </a:cubicBezTo>
                          <a:cubicBezTo>
                            <a:pt x="138088" y="150801"/>
                            <a:pt x="207716" y="58161"/>
                            <a:pt x="292678" y="18909"/>
                          </a:cubicBezTo>
                          <a:cubicBezTo>
                            <a:pt x="340592" y="-4561"/>
                            <a:pt x="393361" y="-3875"/>
                            <a:pt x="441934" y="12736"/>
                          </a:cubicBezTo>
                          <a:cubicBezTo>
                            <a:pt x="498419" y="32043"/>
                            <a:pt x="549188" y="72877"/>
                            <a:pt x="580145" y="122340"/>
                          </a:cubicBezTo>
                          <a:cubicBezTo>
                            <a:pt x="615863" y="177195"/>
                            <a:pt x="624054" y="243851"/>
                            <a:pt x="628911" y="307878"/>
                          </a:cubicBezTo>
                          <a:lnTo>
                            <a:pt x="628911" y="307887"/>
                          </a:lnTo>
                          <a:cubicBezTo>
                            <a:pt x="631293" y="340158"/>
                            <a:pt x="635674" y="371791"/>
                            <a:pt x="640913" y="404033"/>
                          </a:cubicBezTo>
                          <a:cubicBezTo>
                            <a:pt x="645294" y="429607"/>
                            <a:pt x="647961" y="456077"/>
                            <a:pt x="642248" y="481652"/>
                          </a:cubicBezTo>
                          <a:cubicBezTo>
                            <a:pt x="617482" y="577949"/>
                            <a:pt x="510326" y="639262"/>
                            <a:pt x="415359" y="6419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3" name="Vapaamuotoinen: Muoto 262">
                      <a:extLst>
                        <a:ext uri="{FF2B5EF4-FFF2-40B4-BE49-F238E27FC236}">
                          <a16:creationId xmlns:a16="http://schemas.microsoft.com/office/drawing/2014/main" id="{6E1A69EF-6E56-648A-07CA-CCA4AB812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442" y="1681475"/>
                      <a:ext cx="172597" cy="266734"/>
                    </a:xfrm>
                    <a:custGeom>
                      <a:avLst/>
                      <a:gdLst>
                        <a:gd name="connsiteX0" fmla="*/ 165749 w 172597"/>
                        <a:gd name="connsiteY0" fmla="*/ 267456 h 266734"/>
                        <a:gd name="connsiteX1" fmla="*/ 72881 w 172597"/>
                        <a:gd name="connsiteY1" fmla="*/ 142012 h 266734"/>
                        <a:gd name="connsiteX2" fmla="*/ 17823 w 172597"/>
                        <a:gd name="connsiteY2" fmla="*/ 31807 h 266734"/>
                        <a:gd name="connsiteX3" fmla="*/ 88596 w 172597"/>
                        <a:gd name="connsiteY3" fmla="*/ 5357 h 266734"/>
                        <a:gd name="connsiteX4" fmla="*/ 90121 w 172597"/>
                        <a:gd name="connsiteY4" fmla="*/ 12690 h 266734"/>
                        <a:gd name="connsiteX5" fmla="*/ 89549 w 172597"/>
                        <a:gd name="connsiteY5" fmla="*/ 13167 h 266734"/>
                        <a:gd name="connsiteX6" fmla="*/ 81071 w 172597"/>
                        <a:gd name="connsiteY6" fmla="*/ 8233 h 266734"/>
                        <a:gd name="connsiteX7" fmla="*/ 42306 w 172597"/>
                        <a:gd name="connsiteY7" fmla="*/ 25673 h 266734"/>
                        <a:gd name="connsiteX8" fmla="*/ 58305 w 172597"/>
                        <a:gd name="connsiteY8" fmla="*/ 128905 h 266734"/>
                        <a:gd name="connsiteX9" fmla="*/ 81545 w 172597"/>
                        <a:gd name="connsiteY9" fmla="*/ 126647 h 266734"/>
                        <a:gd name="connsiteX10" fmla="*/ 83926 w 172597"/>
                        <a:gd name="connsiteY10" fmla="*/ 130868 h 266734"/>
                        <a:gd name="connsiteX11" fmla="*/ 80308 w 172597"/>
                        <a:gd name="connsiteY11" fmla="*/ 138030 h 266734"/>
                        <a:gd name="connsiteX12" fmla="*/ 162322 w 172597"/>
                        <a:gd name="connsiteY12" fmla="*/ 242262 h 266734"/>
                        <a:gd name="connsiteX13" fmla="*/ 162322 w 172597"/>
                        <a:gd name="connsiteY13" fmla="*/ 242262 h 266734"/>
                        <a:gd name="connsiteX14" fmla="*/ 175274 w 172597"/>
                        <a:gd name="connsiteY14" fmla="*/ 251940 h 266734"/>
                        <a:gd name="connsiteX15" fmla="*/ 175846 w 172597"/>
                        <a:gd name="connsiteY15" fmla="*/ 261198 h 266734"/>
                        <a:gd name="connsiteX16" fmla="*/ 169084 w 172597"/>
                        <a:gd name="connsiteY16" fmla="*/ 267227 h 266734"/>
                        <a:gd name="connsiteX17" fmla="*/ 165749 w 172597"/>
                        <a:gd name="connsiteY17" fmla="*/ 267456 h 266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72597" h="266734">
                          <a:moveTo>
                            <a:pt x="165749" y="267456"/>
                          </a:moveTo>
                          <a:cubicBezTo>
                            <a:pt x="114218" y="256950"/>
                            <a:pt x="80215" y="190417"/>
                            <a:pt x="72881" y="142012"/>
                          </a:cubicBezTo>
                          <a:cubicBezTo>
                            <a:pt x="13061" y="157604"/>
                            <a:pt x="-14370" y="72089"/>
                            <a:pt x="17823" y="31807"/>
                          </a:cubicBezTo>
                          <a:cubicBezTo>
                            <a:pt x="30683" y="12434"/>
                            <a:pt x="66690" y="-8874"/>
                            <a:pt x="88596" y="5357"/>
                          </a:cubicBezTo>
                          <a:cubicBezTo>
                            <a:pt x="90214" y="7443"/>
                            <a:pt x="90786" y="10148"/>
                            <a:pt x="90121" y="12690"/>
                          </a:cubicBezTo>
                          <a:cubicBezTo>
                            <a:pt x="90024" y="12976"/>
                            <a:pt x="89833" y="13186"/>
                            <a:pt x="89549" y="13167"/>
                          </a:cubicBezTo>
                          <a:cubicBezTo>
                            <a:pt x="86977" y="10376"/>
                            <a:pt x="87359" y="8328"/>
                            <a:pt x="81071" y="8233"/>
                          </a:cubicBezTo>
                          <a:cubicBezTo>
                            <a:pt x="64402" y="10128"/>
                            <a:pt x="54305" y="16282"/>
                            <a:pt x="42306" y="25673"/>
                          </a:cubicBezTo>
                          <a:cubicBezTo>
                            <a:pt x="7917" y="50933"/>
                            <a:pt x="11442" y="123752"/>
                            <a:pt x="58305" y="128905"/>
                          </a:cubicBezTo>
                          <a:cubicBezTo>
                            <a:pt x="66118" y="128924"/>
                            <a:pt x="73927" y="123199"/>
                            <a:pt x="81545" y="126647"/>
                          </a:cubicBezTo>
                          <a:cubicBezTo>
                            <a:pt x="83071" y="127496"/>
                            <a:pt x="83926" y="129124"/>
                            <a:pt x="83926" y="130868"/>
                          </a:cubicBezTo>
                          <a:cubicBezTo>
                            <a:pt x="83740" y="133639"/>
                            <a:pt x="82406" y="136211"/>
                            <a:pt x="80308" y="138030"/>
                          </a:cubicBezTo>
                          <a:cubicBezTo>
                            <a:pt x="100693" y="177187"/>
                            <a:pt x="120789" y="221421"/>
                            <a:pt x="162322" y="242262"/>
                          </a:cubicBezTo>
                          <a:lnTo>
                            <a:pt x="162322" y="242262"/>
                          </a:lnTo>
                          <a:cubicBezTo>
                            <a:pt x="167368" y="244882"/>
                            <a:pt x="171558" y="247139"/>
                            <a:pt x="175274" y="251940"/>
                          </a:cubicBezTo>
                          <a:cubicBezTo>
                            <a:pt x="177083" y="254711"/>
                            <a:pt x="177274" y="258217"/>
                            <a:pt x="175846" y="261198"/>
                          </a:cubicBezTo>
                          <a:cubicBezTo>
                            <a:pt x="174795" y="264265"/>
                            <a:pt x="172223" y="266551"/>
                            <a:pt x="169084" y="267227"/>
                          </a:cubicBezTo>
                          <a:cubicBezTo>
                            <a:pt x="167940" y="267380"/>
                            <a:pt x="166796" y="267456"/>
                            <a:pt x="165749" y="2674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4" name="Vapaamuotoinen: Muoto 263">
                      <a:extLst>
                        <a:ext uri="{FF2B5EF4-FFF2-40B4-BE49-F238E27FC236}">
                          <a16:creationId xmlns:a16="http://schemas.microsoft.com/office/drawing/2014/main" id="{2B6D42E1-8042-BFE4-7C94-0971F9687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5716" y="1738888"/>
                      <a:ext cx="68595" cy="28786"/>
                    </a:xfrm>
                    <a:custGeom>
                      <a:avLst/>
                      <a:gdLst>
                        <a:gd name="connsiteX0" fmla="*/ 63750 w 68595"/>
                        <a:gd name="connsiteY0" fmla="*/ 29506 h 28786"/>
                        <a:gd name="connsiteX1" fmla="*/ 33082 w 68595"/>
                        <a:gd name="connsiteY1" fmla="*/ 14399 h 28786"/>
                        <a:gd name="connsiteX2" fmla="*/ 6125 w 68595"/>
                        <a:gd name="connsiteY2" fmla="*/ 17123 h 28786"/>
                        <a:gd name="connsiteX3" fmla="*/ 4409 w 68595"/>
                        <a:gd name="connsiteY3" fmla="*/ 15380 h 28786"/>
                        <a:gd name="connsiteX4" fmla="*/ 51462 w 68595"/>
                        <a:gd name="connsiteY4" fmla="*/ 3769 h 28786"/>
                        <a:gd name="connsiteX5" fmla="*/ 70228 w 68595"/>
                        <a:gd name="connsiteY5" fmla="*/ 13646 h 28786"/>
                        <a:gd name="connsiteX6" fmla="*/ 63750 w 68595"/>
                        <a:gd name="connsiteY6" fmla="*/ 29506 h 2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595" h="28786">
                          <a:moveTo>
                            <a:pt x="63750" y="29506"/>
                          </a:moveTo>
                          <a:cubicBezTo>
                            <a:pt x="52322" y="27991"/>
                            <a:pt x="43941" y="18057"/>
                            <a:pt x="33082" y="14399"/>
                          </a:cubicBezTo>
                          <a:cubicBezTo>
                            <a:pt x="24319" y="11218"/>
                            <a:pt x="13934" y="11732"/>
                            <a:pt x="6125" y="17123"/>
                          </a:cubicBezTo>
                          <a:cubicBezTo>
                            <a:pt x="5079" y="17847"/>
                            <a:pt x="3646" y="16399"/>
                            <a:pt x="4409" y="15380"/>
                          </a:cubicBezTo>
                          <a:cubicBezTo>
                            <a:pt x="14222" y="121"/>
                            <a:pt x="35556" y="-2232"/>
                            <a:pt x="51462" y="3769"/>
                          </a:cubicBezTo>
                          <a:cubicBezTo>
                            <a:pt x="58131" y="6170"/>
                            <a:pt x="65466" y="8665"/>
                            <a:pt x="70228" y="13646"/>
                          </a:cubicBezTo>
                          <a:cubicBezTo>
                            <a:pt x="75846" y="19000"/>
                            <a:pt x="71563" y="29649"/>
                            <a:pt x="63750" y="295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257" name="Vapaamuotoinen: Muoto 256">
                  <a:extLst>
                    <a:ext uri="{FF2B5EF4-FFF2-40B4-BE49-F238E27FC236}">
                      <a16:creationId xmlns:a16="http://schemas.microsoft.com/office/drawing/2014/main" id="{34C36E47-EFB2-71CA-5686-8A7A615DC8AF}"/>
                    </a:ext>
                  </a:extLst>
                </p:cNvPr>
                <p:cNvSpPr/>
                <p:nvPr/>
              </p:nvSpPr>
              <p:spPr>
                <a:xfrm>
                  <a:off x="7753030" y="1697176"/>
                  <a:ext cx="398612" cy="265742"/>
                </a:xfrm>
                <a:custGeom>
                  <a:avLst/>
                  <a:gdLst>
                    <a:gd name="connsiteX0" fmla="*/ 290018 w 398612"/>
                    <a:gd name="connsiteY0" fmla="*/ 266104 h 265742"/>
                    <a:gd name="connsiteX1" fmla="*/ 290018 w 398612"/>
                    <a:gd name="connsiteY1" fmla="*/ 266104 h 265742"/>
                    <a:gd name="connsiteX2" fmla="*/ 256319 w 398612"/>
                    <a:gd name="connsiteY2" fmla="*/ 263970 h 265742"/>
                    <a:gd name="connsiteX3" fmla="*/ 171051 w 398612"/>
                    <a:gd name="connsiteY3" fmla="*/ 245320 h 265742"/>
                    <a:gd name="connsiteX4" fmla="*/ 130284 w 398612"/>
                    <a:gd name="connsiteY4" fmla="*/ 229461 h 265742"/>
                    <a:gd name="connsiteX5" fmla="*/ 124312 w 398612"/>
                    <a:gd name="connsiteY5" fmla="*/ 226889 h 265742"/>
                    <a:gd name="connsiteX6" fmla="*/ 90860 w 398612"/>
                    <a:gd name="connsiteY6" fmla="*/ 210745 h 265742"/>
                    <a:gd name="connsiteX7" fmla="*/ 66571 w 398612"/>
                    <a:gd name="connsiteY7" fmla="*/ 189732 h 265742"/>
                    <a:gd name="connsiteX8" fmla="*/ 66562 w 398612"/>
                    <a:gd name="connsiteY8" fmla="*/ 189723 h 265742"/>
                    <a:gd name="connsiteX9" fmla="*/ 62590 w 398612"/>
                    <a:gd name="connsiteY9" fmla="*/ 185694 h 265742"/>
                    <a:gd name="connsiteX10" fmla="*/ 23871 w 398612"/>
                    <a:gd name="connsiteY10" fmla="*/ 142431 h 265742"/>
                    <a:gd name="connsiteX11" fmla="*/ 9802 w 398612"/>
                    <a:gd name="connsiteY11" fmla="*/ 121019 h 265742"/>
                    <a:gd name="connsiteX12" fmla="*/ 1878 w 398612"/>
                    <a:gd name="connsiteY12" fmla="*/ 96778 h 265742"/>
                    <a:gd name="connsiteX13" fmla="*/ 5402 w 398612"/>
                    <a:gd name="connsiteY13" fmla="*/ 11110 h 265742"/>
                    <a:gd name="connsiteX14" fmla="*/ 6316 w 398612"/>
                    <a:gd name="connsiteY14" fmla="*/ 4309 h 265742"/>
                    <a:gd name="connsiteX15" fmla="*/ 7497 w 398612"/>
                    <a:gd name="connsiteY15" fmla="*/ 3309 h 265742"/>
                    <a:gd name="connsiteX16" fmla="*/ 8135 w 398612"/>
                    <a:gd name="connsiteY16" fmla="*/ 2252 h 265742"/>
                    <a:gd name="connsiteX17" fmla="*/ 8593 w 398612"/>
                    <a:gd name="connsiteY17" fmla="*/ 937 h 265742"/>
                    <a:gd name="connsiteX18" fmla="*/ 10021 w 398612"/>
                    <a:gd name="connsiteY18" fmla="*/ 366 h 265742"/>
                    <a:gd name="connsiteX19" fmla="*/ 11936 w 398612"/>
                    <a:gd name="connsiteY19" fmla="*/ 1738 h 265742"/>
                    <a:gd name="connsiteX20" fmla="*/ 49322 w 398612"/>
                    <a:gd name="connsiteY20" fmla="*/ 68260 h 265742"/>
                    <a:gd name="connsiteX21" fmla="*/ 126160 w 398612"/>
                    <a:gd name="connsiteY21" fmla="*/ 126382 h 265742"/>
                    <a:gd name="connsiteX22" fmla="*/ 126179 w 398612"/>
                    <a:gd name="connsiteY22" fmla="*/ 126391 h 265742"/>
                    <a:gd name="connsiteX23" fmla="*/ 134704 w 398612"/>
                    <a:gd name="connsiteY23" fmla="*/ 131735 h 265742"/>
                    <a:gd name="connsiteX24" fmla="*/ 138237 w 398612"/>
                    <a:gd name="connsiteY24" fmla="*/ 129849 h 265742"/>
                    <a:gd name="connsiteX25" fmla="*/ 151020 w 398612"/>
                    <a:gd name="connsiteY25" fmla="*/ 102064 h 265742"/>
                    <a:gd name="connsiteX26" fmla="*/ 171223 w 398612"/>
                    <a:gd name="connsiteY26" fmla="*/ 79671 h 265742"/>
                    <a:gd name="connsiteX27" fmla="*/ 279122 w 398612"/>
                    <a:gd name="connsiteY27" fmla="*/ 39752 h 265742"/>
                    <a:gd name="connsiteX28" fmla="*/ 305868 w 398612"/>
                    <a:gd name="connsiteY28" fmla="*/ 42228 h 265742"/>
                    <a:gd name="connsiteX29" fmla="*/ 331290 w 398612"/>
                    <a:gd name="connsiteY29" fmla="*/ 49943 h 265742"/>
                    <a:gd name="connsiteX30" fmla="*/ 361065 w 398612"/>
                    <a:gd name="connsiteY30" fmla="*/ 68879 h 265742"/>
                    <a:gd name="connsiteX31" fmla="*/ 383459 w 398612"/>
                    <a:gd name="connsiteY31" fmla="*/ 96206 h 265742"/>
                    <a:gd name="connsiteX32" fmla="*/ 392564 w 398612"/>
                    <a:gd name="connsiteY32" fmla="*/ 115809 h 265742"/>
                    <a:gd name="connsiteX33" fmla="*/ 396851 w 398612"/>
                    <a:gd name="connsiteY33" fmla="*/ 173435 h 265742"/>
                    <a:gd name="connsiteX34" fmla="*/ 386097 w 398612"/>
                    <a:gd name="connsiteY34" fmla="*/ 201172 h 265742"/>
                    <a:gd name="connsiteX35" fmla="*/ 370314 w 398612"/>
                    <a:gd name="connsiteY35" fmla="*/ 226508 h 265742"/>
                    <a:gd name="connsiteX36" fmla="*/ 328480 w 398612"/>
                    <a:gd name="connsiteY36" fmla="*/ 259932 h 265742"/>
                    <a:gd name="connsiteX37" fmla="*/ 309735 w 398612"/>
                    <a:gd name="connsiteY37" fmla="*/ 264780 h 265742"/>
                    <a:gd name="connsiteX38" fmla="*/ 290018 w 398612"/>
                    <a:gd name="connsiteY38" fmla="*/ 266104 h 265742"/>
                    <a:gd name="connsiteX39" fmla="*/ 273388 w 398612"/>
                    <a:gd name="connsiteY39" fmla="*/ 77642 h 265742"/>
                    <a:gd name="connsiteX40" fmla="*/ 234097 w 398612"/>
                    <a:gd name="connsiteY40" fmla="*/ 82071 h 265742"/>
                    <a:gd name="connsiteX41" fmla="*/ 168213 w 398612"/>
                    <a:gd name="connsiteY41" fmla="*/ 136364 h 265742"/>
                    <a:gd name="connsiteX42" fmla="*/ 168660 w 398612"/>
                    <a:gd name="connsiteY42" fmla="*/ 154195 h 265742"/>
                    <a:gd name="connsiteX43" fmla="*/ 240926 w 398612"/>
                    <a:gd name="connsiteY43" fmla="*/ 177864 h 265742"/>
                    <a:gd name="connsiteX44" fmla="*/ 253947 w 398612"/>
                    <a:gd name="connsiteY44" fmla="*/ 177112 h 265742"/>
                    <a:gd name="connsiteX45" fmla="*/ 260176 w 398612"/>
                    <a:gd name="connsiteY45" fmla="*/ 168730 h 265742"/>
                    <a:gd name="connsiteX46" fmla="*/ 289733 w 398612"/>
                    <a:gd name="connsiteY46" fmla="*/ 143107 h 265742"/>
                    <a:gd name="connsiteX47" fmla="*/ 292981 w 398612"/>
                    <a:gd name="connsiteY47" fmla="*/ 142869 h 265742"/>
                    <a:gd name="connsiteX48" fmla="*/ 306516 w 398612"/>
                    <a:gd name="connsiteY48" fmla="*/ 147260 h 265742"/>
                    <a:gd name="connsiteX49" fmla="*/ 318165 w 398612"/>
                    <a:gd name="connsiteY49" fmla="*/ 156938 h 265742"/>
                    <a:gd name="connsiteX50" fmla="*/ 331547 w 398612"/>
                    <a:gd name="connsiteY50" fmla="*/ 167682 h 265742"/>
                    <a:gd name="connsiteX51" fmla="*/ 334081 w 398612"/>
                    <a:gd name="connsiteY51" fmla="*/ 168997 h 265742"/>
                    <a:gd name="connsiteX52" fmla="*/ 359818 w 398612"/>
                    <a:gd name="connsiteY52" fmla="*/ 160967 h 265742"/>
                    <a:gd name="connsiteX53" fmla="*/ 371952 w 398612"/>
                    <a:gd name="connsiteY53" fmla="*/ 140098 h 265742"/>
                    <a:gd name="connsiteX54" fmla="*/ 370676 w 398612"/>
                    <a:gd name="connsiteY54" fmla="*/ 135306 h 265742"/>
                    <a:gd name="connsiteX55" fmla="*/ 356236 w 398612"/>
                    <a:gd name="connsiteY55" fmla="*/ 103760 h 265742"/>
                    <a:gd name="connsiteX56" fmla="*/ 333957 w 398612"/>
                    <a:gd name="connsiteY56" fmla="*/ 85281 h 265742"/>
                    <a:gd name="connsiteX57" fmla="*/ 302125 w 398612"/>
                    <a:gd name="connsiteY57" fmla="*/ 79280 h 265742"/>
                    <a:gd name="connsiteX58" fmla="*/ 299591 w 398612"/>
                    <a:gd name="connsiteY58" fmla="*/ 79042 h 265742"/>
                    <a:gd name="connsiteX59" fmla="*/ 273388 w 398612"/>
                    <a:gd name="connsiteY59" fmla="*/ 77642 h 26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8612" h="265742">
                      <a:moveTo>
                        <a:pt x="290018" y="266104"/>
                      </a:moveTo>
                      <a:lnTo>
                        <a:pt x="290018" y="266104"/>
                      </a:lnTo>
                      <a:cubicBezTo>
                        <a:pt x="278312" y="266104"/>
                        <a:pt x="266625" y="264970"/>
                        <a:pt x="256319" y="263970"/>
                      </a:cubicBezTo>
                      <a:cubicBezTo>
                        <a:pt x="227277" y="261027"/>
                        <a:pt x="198664" y="254769"/>
                        <a:pt x="171051" y="245320"/>
                      </a:cubicBezTo>
                      <a:cubicBezTo>
                        <a:pt x="158126" y="240958"/>
                        <a:pt x="144791" y="235776"/>
                        <a:pt x="130284" y="229461"/>
                      </a:cubicBezTo>
                      <a:cubicBezTo>
                        <a:pt x="128303" y="228604"/>
                        <a:pt x="126274" y="227728"/>
                        <a:pt x="124312" y="226889"/>
                      </a:cubicBezTo>
                      <a:cubicBezTo>
                        <a:pt x="113006" y="222041"/>
                        <a:pt x="101328" y="217031"/>
                        <a:pt x="90860" y="210745"/>
                      </a:cubicBezTo>
                      <a:cubicBezTo>
                        <a:pt x="81888" y="205353"/>
                        <a:pt x="74106" y="197410"/>
                        <a:pt x="66571" y="189732"/>
                      </a:cubicBezTo>
                      <a:lnTo>
                        <a:pt x="66562" y="189723"/>
                      </a:lnTo>
                      <a:cubicBezTo>
                        <a:pt x="65257" y="188389"/>
                        <a:pt x="63904" y="187008"/>
                        <a:pt x="62590" y="185694"/>
                      </a:cubicBezTo>
                      <a:cubicBezTo>
                        <a:pt x="45997" y="169044"/>
                        <a:pt x="34053" y="155690"/>
                        <a:pt x="23871" y="142431"/>
                      </a:cubicBezTo>
                      <a:cubicBezTo>
                        <a:pt x="18556" y="135726"/>
                        <a:pt x="13841" y="128563"/>
                        <a:pt x="9802" y="121019"/>
                      </a:cubicBezTo>
                      <a:cubicBezTo>
                        <a:pt x="5859" y="113428"/>
                        <a:pt x="3182" y="105236"/>
                        <a:pt x="1878" y="96778"/>
                      </a:cubicBezTo>
                      <a:cubicBezTo>
                        <a:pt x="-2418" y="68727"/>
                        <a:pt x="1554" y="39437"/>
                        <a:pt x="5402" y="11110"/>
                      </a:cubicBezTo>
                      <a:cubicBezTo>
                        <a:pt x="5707" y="8881"/>
                        <a:pt x="6021" y="6576"/>
                        <a:pt x="6316" y="4309"/>
                      </a:cubicBezTo>
                      <a:cubicBezTo>
                        <a:pt x="6430" y="3738"/>
                        <a:pt x="6916" y="3319"/>
                        <a:pt x="7497" y="3309"/>
                      </a:cubicBezTo>
                      <a:cubicBezTo>
                        <a:pt x="7831" y="3300"/>
                        <a:pt x="8174" y="2880"/>
                        <a:pt x="8135" y="2252"/>
                      </a:cubicBezTo>
                      <a:cubicBezTo>
                        <a:pt x="8097" y="1766"/>
                        <a:pt x="8269" y="1290"/>
                        <a:pt x="8593" y="937"/>
                      </a:cubicBezTo>
                      <a:cubicBezTo>
                        <a:pt x="8974" y="566"/>
                        <a:pt x="9488" y="356"/>
                        <a:pt x="10021" y="366"/>
                      </a:cubicBezTo>
                      <a:cubicBezTo>
                        <a:pt x="10898" y="337"/>
                        <a:pt x="11688" y="899"/>
                        <a:pt x="11936" y="1738"/>
                      </a:cubicBezTo>
                      <a:cubicBezTo>
                        <a:pt x="19165" y="26474"/>
                        <a:pt x="31958" y="49220"/>
                        <a:pt x="49322" y="68260"/>
                      </a:cubicBezTo>
                      <a:cubicBezTo>
                        <a:pt x="71296" y="92054"/>
                        <a:pt x="99194" y="109503"/>
                        <a:pt x="126160" y="126382"/>
                      </a:cubicBezTo>
                      <a:lnTo>
                        <a:pt x="126179" y="126391"/>
                      </a:lnTo>
                      <a:cubicBezTo>
                        <a:pt x="128979" y="128144"/>
                        <a:pt x="131875" y="129954"/>
                        <a:pt x="134704" y="131735"/>
                      </a:cubicBezTo>
                      <a:cubicBezTo>
                        <a:pt x="135685" y="130782"/>
                        <a:pt x="136904" y="130134"/>
                        <a:pt x="138237" y="129849"/>
                      </a:cubicBezTo>
                      <a:cubicBezTo>
                        <a:pt x="140666" y="119847"/>
                        <a:pt x="145010" y="110408"/>
                        <a:pt x="151020" y="102064"/>
                      </a:cubicBezTo>
                      <a:cubicBezTo>
                        <a:pt x="156811" y="93806"/>
                        <a:pt x="163593" y="86281"/>
                        <a:pt x="171223" y="79671"/>
                      </a:cubicBezTo>
                      <a:cubicBezTo>
                        <a:pt x="199969" y="54668"/>
                        <a:pt x="240307" y="39752"/>
                        <a:pt x="279122" y="39752"/>
                      </a:cubicBezTo>
                      <a:cubicBezTo>
                        <a:pt x="288094" y="39733"/>
                        <a:pt x="297048" y="40561"/>
                        <a:pt x="305868" y="42228"/>
                      </a:cubicBezTo>
                      <a:cubicBezTo>
                        <a:pt x="314593" y="43886"/>
                        <a:pt x="323118" y="46467"/>
                        <a:pt x="331290" y="49943"/>
                      </a:cubicBezTo>
                      <a:cubicBezTo>
                        <a:pt x="342168" y="54611"/>
                        <a:pt x="352217" y="61012"/>
                        <a:pt x="361065" y="68879"/>
                      </a:cubicBezTo>
                      <a:cubicBezTo>
                        <a:pt x="369933" y="76747"/>
                        <a:pt x="377486" y="85967"/>
                        <a:pt x="383459" y="96206"/>
                      </a:cubicBezTo>
                      <a:cubicBezTo>
                        <a:pt x="387088" y="102445"/>
                        <a:pt x="390136" y="109008"/>
                        <a:pt x="392564" y="115809"/>
                      </a:cubicBezTo>
                      <a:cubicBezTo>
                        <a:pt x="393669" y="118905"/>
                        <a:pt x="402270" y="153566"/>
                        <a:pt x="396851" y="173435"/>
                      </a:cubicBezTo>
                      <a:cubicBezTo>
                        <a:pt x="394203" y="183017"/>
                        <a:pt x="390602" y="192314"/>
                        <a:pt x="386097" y="201172"/>
                      </a:cubicBezTo>
                      <a:cubicBezTo>
                        <a:pt x="381582" y="210059"/>
                        <a:pt x="376305" y="218546"/>
                        <a:pt x="370314" y="226508"/>
                      </a:cubicBezTo>
                      <a:cubicBezTo>
                        <a:pt x="358313" y="242501"/>
                        <a:pt x="344244" y="253750"/>
                        <a:pt x="328480" y="259932"/>
                      </a:cubicBezTo>
                      <a:cubicBezTo>
                        <a:pt x="322432" y="262246"/>
                        <a:pt x="316145" y="263875"/>
                        <a:pt x="309735" y="264780"/>
                      </a:cubicBezTo>
                      <a:cubicBezTo>
                        <a:pt x="303210" y="265704"/>
                        <a:pt x="296610" y="266151"/>
                        <a:pt x="290018" y="266104"/>
                      </a:cubicBezTo>
                      <a:close/>
                      <a:moveTo>
                        <a:pt x="273388" y="77642"/>
                      </a:moveTo>
                      <a:cubicBezTo>
                        <a:pt x="260157" y="77499"/>
                        <a:pt x="246965" y="78985"/>
                        <a:pt x="234097" y="82071"/>
                      </a:cubicBezTo>
                      <a:cubicBezTo>
                        <a:pt x="204150" y="89577"/>
                        <a:pt x="179519" y="109875"/>
                        <a:pt x="168213" y="136364"/>
                      </a:cubicBezTo>
                      <a:cubicBezTo>
                        <a:pt x="167298" y="142288"/>
                        <a:pt x="167451" y="148327"/>
                        <a:pt x="168660" y="154195"/>
                      </a:cubicBezTo>
                      <a:cubicBezTo>
                        <a:pt x="190377" y="169454"/>
                        <a:pt x="216047" y="177864"/>
                        <a:pt x="240926" y="177864"/>
                      </a:cubicBezTo>
                      <a:cubicBezTo>
                        <a:pt x="245279" y="177864"/>
                        <a:pt x="249623" y="177617"/>
                        <a:pt x="253947" y="177112"/>
                      </a:cubicBezTo>
                      <a:cubicBezTo>
                        <a:pt x="255966" y="174607"/>
                        <a:pt x="258014" y="171749"/>
                        <a:pt x="260176" y="168730"/>
                      </a:cubicBezTo>
                      <a:cubicBezTo>
                        <a:pt x="268178" y="157566"/>
                        <a:pt x="277236" y="144917"/>
                        <a:pt x="289733" y="143107"/>
                      </a:cubicBezTo>
                      <a:cubicBezTo>
                        <a:pt x="290809" y="142945"/>
                        <a:pt x="291895" y="142869"/>
                        <a:pt x="292981" y="142869"/>
                      </a:cubicBezTo>
                      <a:cubicBezTo>
                        <a:pt x="297829" y="142974"/>
                        <a:pt x="302534" y="144498"/>
                        <a:pt x="306516" y="147260"/>
                      </a:cubicBezTo>
                      <a:cubicBezTo>
                        <a:pt x="310669" y="150146"/>
                        <a:pt x="314564" y="153375"/>
                        <a:pt x="318165" y="156938"/>
                      </a:cubicBezTo>
                      <a:cubicBezTo>
                        <a:pt x="322213" y="161005"/>
                        <a:pt x="326699" y="164615"/>
                        <a:pt x="331547" y="167682"/>
                      </a:cubicBezTo>
                      <a:cubicBezTo>
                        <a:pt x="332271" y="168101"/>
                        <a:pt x="333100" y="168530"/>
                        <a:pt x="334081" y="168997"/>
                      </a:cubicBezTo>
                      <a:cubicBezTo>
                        <a:pt x="344739" y="168111"/>
                        <a:pt x="353160" y="165482"/>
                        <a:pt x="359818" y="160967"/>
                      </a:cubicBezTo>
                      <a:cubicBezTo>
                        <a:pt x="366675" y="156309"/>
                        <a:pt x="370305" y="150070"/>
                        <a:pt x="371952" y="140098"/>
                      </a:cubicBezTo>
                      <a:cubicBezTo>
                        <a:pt x="371562" y="138526"/>
                        <a:pt x="371133" y="136907"/>
                        <a:pt x="370676" y="135306"/>
                      </a:cubicBezTo>
                      <a:cubicBezTo>
                        <a:pt x="367676" y="124048"/>
                        <a:pt x="362789" y="113389"/>
                        <a:pt x="356236" y="103760"/>
                      </a:cubicBezTo>
                      <a:cubicBezTo>
                        <a:pt x="350092" y="94997"/>
                        <a:pt x="342396" y="88605"/>
                        <a:pt x="333957" y="85281"/>
                      </a:cubicBezTo>
                      <a:cubicBezTo>
                        <a:pt x="324004" y="81357"/>
                        <a:pt x="312878" y="80309"/>
                        <a:pt x="302125" y="79280"/>
                      </a:cubicBezTo>
                      <a:lnTo>
                        <a:pt x="299591" y="79042"/>
                      </a:lnTo>
                      <a:cubicBezTo>
                        <a:pt x="290075" y="78090"/>
                        <a:pt x="281493" y="77642"/>
                        <a:pt x="273388" y="776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58" name="Vapaamuotoinen: Muoto 257">
                  <a:extLst>
                    <a:ext uri="{FF2B5EF4-FFF2-40B4-BE49-F238E27FC236}">
                      <a16:creationId xmlns:a16="http://schemas.microsoft.com/office/drawing/2014/main" id="{3342FD7C-770C-86E9-1CF4-681C6086311E}"/>
                    </a:ext>
                  </a:extLst>
                </p:cNvPr>
                <p:cNvSpPr/>
                <p:nvPr/>
              </p:nvSpPr>
              <p:spPr>
                <a:xfrm>
                  <a:off x="7629595" y="1601993"/>
                  <a:ext cx="567455" cy="150057"/>
                </a:xfrm>
                <a:custGeom>
                  <a:avLst/>
                  <a:gdLst>
                    <a:gd name="connsiteX0" fmla="*/ 281637 w 567455"/>
                    <a:gd name="connsiteY0" fmla="*/ 154212 h 154152"/>
                    <a:gd name="connsiteX1" fmla="*/ 205199 w 567455"/>
                    <a:gd name="connsiteY1" fmla="*/ 77088 h 154152"/>
                    <a:gd name="connsiteX2" fmla="*/ 183844 w 567455"/>
                    <a:gd name="connsiteY2" fmla="*/ 57572 h 154152"/>
                    <a:gd name="connsiteX3" fmla="*/ 181920 w 567455"/>
                    <a:gd name="connsiteY3" fmla="*/ 57181 h 154152"/>
                    <a:gd name="connsiteX4" fmla="*/ 181910 w 567455"/>
                    <a:gd name="connsiteY4" fmla="*/ 57181 h 154152"/>
                    <a:gd name="connsiteX5" fmla="*/ 175386 w 567455"/>
                    <a:gd name="connsiteY5" fmla="*/ 55686 h 154152"/>
                    <a:gd name="connsiteX6" fmla="*/ 159279 w 567455"/>
                    <a:gd name="connsiteY6" fmla="*/ 47570 h 154152"/>
                    <a:gd name="connsiteX7" fmla="*/ 13851 w 567455"/>
                    <a:gd name="connsiteY7" fmla="*/ 65544 h 154152"/>
                    <a:gd name="connsiteX8" fmla="*/ 8098 w 567455"/>
                    <a:gd name="connsiteY8" fmla="*/ 73421 h 154152"/>
                    <a:gd name="connsiteX9" fmla="*/ 4526 w 567455"/>
                    <a:gd name="connsiteY9" fmla="*/ 72183 h 154152"/>
                    <a:gd name="connsiteX10" fmla="*/ 592 w 567455"/>
                    <a:gd name="connsiteY10" fmla="*/ 63353 h 154152"/>
                    <a:gd name="connsiteX11" fmla="*/ 154964 w 567455"/>
                    <a:gd name="connsiteY11" fmla="*/ 20691 h 154152"/>
                    <a:gd name="connsiteX12" fmla="*/ 172166 w 567455"/>
                    <a:gd name="connsiteY12" fmla="*/ 19767 h 154152"/>
                    <a:gd name="connsiteX13" fmla="*/ 264473 w 567455"/>
                    <a:gd name="connsiteY13" fmla="*/ 745 h 154152"/>
                    <a:gd name="connsiteX14" fmla="*/ 358551 w 567455"/>
                    <a:gd name="connsiteY14" fmla="*/ 28120 h 154152"/>
                    <a:gd name="connsiteX15" fmla="*/ 453106 w 567455"/>
                    <a:gd name="connsiteY15" fmla="*/ 4575 h 154152"/>
                    <a:gd name="connsiteX16" fmla="*/ 566920 w 567455"/>
                    <a:gd name="connsiteY16" fmla="*/ 21520 h 154152"/>
                    <a:gd name="connsiteX17" fmla="*/ 565149 w 567455"/>
                    <a:gd name="connsiteY17" fmla="*/ 45275 h 154152"/>
                    <a:gd name="connsiteX18" fmla="*/ 562158 w 567455"/>
                    <a:gd name="connsiteY18" fmla="*/ 47227 h 154152"/>
                    <a:gd name="connsiteX19" fmla="*/ 558901 w 567455"/>
                    <a:gd name="connsiteY19" fmla="*/ 45742 h 154152"/>
                    <a:gd name="connsiteX20" fmla="*/ 523782 w 567455"/>
                    <a:gd name="connsiteY20" fmla="*/ 122818 h 154152"/>
                    <a:gd name="connsiteX21" fmla="*/ 438876 w 567455"/>
                    <a:gd name="connsiteY21" fmla="*/ 122208 h 154152"/>
                    <a:gd name="connsiteX22" fmla="*/ 412025 w 567455"/>
                    <a:gd name="connsiteY22" fmla="*/ 55381 h 154152"/>
                    <a:gd name="connsiteX23" fmla="*/ 398776 w 567455"/>
                    <a:gd name="connsiteY23" fmla="*/ 52885 h 154152"/>
                    <a:gd name="connsiteX24" fmla="*/ 372134 w 567455"/>
                    <a:gd name="connsiteY24" fmla="*/ 56267 h 154152"/>
                    <a:gd name="connsiteX25" fmla="*/ 281637 w 567455"/>
                    <a:gd name="connsiteY25" fmla="*/ 154212 h 154152"/>
                    <a:gd name="connsiteX26" fmla="*/ 292353 w 567455"/>
                    <a:gd name="connsiteY26" fmla="*/ 28425 h 154152"/>
                    <a:gd name="connsiteX27" fmla="*/ 221363 w 567455"/>
                    <a:gd name="connsiteY27" fmla="*/ 57019 h 154152"/>
                    <a:gd name="connsiteX28" fmla="*/ 218201 w 567455"/>
                    <a:gd name="connsiteY28" fmla="*/ 81165 h 154152"/>
                    <a:gd name="connsiteX29" fmla="*/ 280427 w 567455"/>
                    <a:gd name="connsiteY29" fmla="*/ 141001 h 154152"/>
                    <a:gd name="connsiteX30" fmla="*/ 300859 w 567455"/>
                    <a:gd name="connsiteY30" fmla="*/ 138001 h 154152"/>
                    <a:gd name="connsiteX31" fmla="*/ 344778 w 567455"/>
                    <a:gd name="connsiteY31" fmla="*/ 36331 h 154152"/>
                    <a:gd name="connsiteX32" fmla="*/ 292353 w 567455"/>
                    <a:gd name="connsiteY32" fmla="*/ 28435 h 154152"/>
                    <a:gd name="connsiteX33" fmla="*/ 292353 w 567455"/>
                    <a:gd name="connsiteY33" fmla="*/ 28435 h 154152"/>
                    <a:gd name="connsiteX34" fmla="*/ 491568 w 567455"/>
                    <a:gd name="connsiteY34" fmla="*/ 19253 h 154152"/>
                    <a:gd name="connsiteX35" fmla="*/ 430303 w 567455"/>
                    <a:gd name="connsiteY35" fmla="*/ 72583 h 154152"/>
                    <a:gd name="connsiteX36" fmla="*/ 431218 w 567455"/>
                    <a:gd name="connsiteY36" fmla="*/ 90842 h 154152"/>
                    <a:gd name="connsiteX37" fmla="*/ 437580 w 567455"/>
                    <a:gd name="connsiteY37" fmla="*/ 105559 h 154152"/>
                    <a:gd name="connsiteX38" fmla="*/ 503360 w 567455"/>
                    <a:gd name="connsiteY38" fmla="*/ 126418 h 154152"/>
                    <a:gd name="connsiteX39" fmla="*/ 534802 w 567455"/>
                    <a:gd name="connsiteY39" fmla="*/ 57743 h 154152"/>
                    <a:gd name="connsiteX40" fmla="*/ 527449 w 567455"/>
                    <a:gd name="connsiteY40" fmla="*/ 34597 h 154152"/>
                    <a:gd name="connsiteX41" fmla="*/ 491568 w 567455"/>
                    <a:gd name="connsiteY41" fmla="*/ 19253 h 15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7455" h="154152">
                      <a:moveTo>
                        <a:pt x="281637" y="154212"/>
                      </a:moveTo>
                      <a:cubicBezTo>
                        <a:pt x="236155" y="154250"/>
                        <a:pt x="209038" y="120160"/>
                        <a:pt x="205199" y="77088"/>
                      </a:cubicBezTo>
                      <a:cubicBezTo>
                        <a:pt x="203713" y="60801"/>
                        <a:pt x="196893" y="61744"/>
                        <a:pt x="183844" y="57572"/>
                      </a:cubicBezTo>
                      <a:cubicBezTo>
                        <a:pt x="183225" y="57438"/>
                        <a:pt x="182587" y="57314"/>
                        <a:pt x="181920" y="57181"/>
                      </a:cubicBezTo>
                      <a:lnTo>
                        <a:pt x="181910" y="57181"/>
                      </a:lnTo>
                      <a:cubicBezTo>
                        <a:pt x="179767" y="56752"/>
                        <a:pt x="177557" y="56305"/>
                        <a:pt x="175386" y="55686"/>
                      </a:cubicBezTo>
                      <a:cubicBezTo>
                        <a:pt x="169004" y="58286"/>
                        <a:pt x="164346" y="50904"/>
                        <a:pt x="159279" y="47570"/>
                      </a:cubicBezTo>
                      <a:cubicBezTo>
                        <a:pt x="129104" y="27130"/>
                        <a:pt x="68677" y="46685"/>
                        <a:pt x="13851" y="65544"/>
                      </a:cubicBezTo>
                      <a:cubicBezTo>
                        <a:pt x="13765" y="70183"/>
                        <a:pt x="11394" y="73421"/>
                        <a:pt x="8098" y="73421"/>
                      </a:cubicBezTo>
                      <a:cubicBezTo>
                        <a:pt x="6812" y="73383"/>
                        <a:pt x="5564" y="72955"/>
                        <a:pt x="4526" y="72183"/>
                      </a:cubicBezTo>
                      <a:cubicBezTo>
                        <a:pt x="2507" y="69611"/>
                        <a:pt x="1164" y="66573"/>
                        <a:pt x="592" y="63353"/>
                      </a:cubicBezTo>
                      <a:cubicBezTo>
                        <a:pt x="-2856" y="27911"/>
                        <a:pt x="126980" y="19986"/>
                        <a:pt x="154964" y="20691"/>
                      </a:cubicBezTo>
                      <a:cubicBezTo>
                        <a:pt x="160460" y="19091"/>
                        <a:pt x="166613" y="17719"/>
                        <a:pt x="172166" y="19767"/>
                      </a:cubicBezTo>
                      <a:cubicBezTo>
                        <a:pt x="192636" y="5108"/>
                        <a:pt x="236765" y="860"/>
                        <a:pt x="264473" y="745"/>
                      </a:cubicBezTo>
                      <a:cubicBezTo>
                        <a:pt x="294896" y="650"/>
                        <a:pt x="338711" y="5994"/>
                        <a:pt x="358551" y="28120"/>
                      </a:cubicBezTo>
                      <a:cubicBezTo>
                        <a:pt x="392327" y="39427"/>
                        <a:pt x="422159" y="13861"/>
                        <a:pt x="453106" y="4575"/>
                      </a:cubicBezTo>
                      <a:cubicBezTo>
                        <a:pt x="467517" y="1850"/>
                        <a:pt x="563025" y="-10208"/>
                        <a:pt x="566920" y="21520"/>
                      </a:cubicBezTo>
                      <a:cubicBezTo>
                        <a:pt x="568854" y="25815"/>
                        <a:pt x="568073" y="41646"/>
                        <a:pt x="565149" y="45275"/>
                      </a:cubicBezTo>
                      <a:cubicBezTo>
                        <a:pt x="564568" y="46408"/>
                        <a:pt x="563434" y="47151"/>
                        <a:pt x="562158" y="47227"/>
                      </a:cubicBezTo>
                      <a:cubicBezTo>
                        <a:pt x="560929" y="47123"/>
                        <a:pt x="559786" y="46599"/>
                        <a:pt x="558901" y="45742"/>
                      </a:cubicBezTo>
                      <a:cubicBezTo>
                        <a:pt x="534450" y="64144"/>
                        <a:pt x="541451" y="99777"/>
                        <a:pt x="523782" y="122818"/>
                      </a:cubicBezTo>
                      <a:cubicBezTo>
                        <a:pt x="503436" y="150278"/>
                        <a:pt x="461098" y="146516"/>
                        <a:pt x="438876" y="122208"/>
                      </a:cubicBezTo>
                      <a:cubicBezTo>
                        <a:pt x="421855" y="104311"/>
                        <a:pt x="414454" y="79479"/>
                        <a:pt x="412025" y="55381"/>
                      </a:cubicBezTo>
                      <a:cubicBezTo>
                        <a:pt x="407815" y="53704"/>
                        <a:pt x="403319" y="52857"/>
                        <a:pt x="398776" y="52885"/>
                      </a:cubicBezTo>
                      <a:cubicBezTo>
                        <a:pt x="389765" y="52952"/>
                        <a:pt x="381097" y="55733"/>
                        <a:pt x="372134" y="56267"/>
                      </a:cubicBezTo>
                      <a:cubicBezTo>
                        <a:pt x="380126" y="110035"/>
                        <a:pt x="333815" y="154031"/>
                        <a:pt x="281637" y="154212"/>
                      </a:cubicBezTo>
                      <a:close/>
                      <a:moveTo>
                        <a:pt x="292353" y="28425"/>
                      </a:moveTo>
                      <a:cubicBezTo>
                        <a:pt x="269255" y="28425"/>
                        <a:pt x="238184" y="33388"/>
                        <a:pt x="221363" y="57019"/>
                      </a:cubicBezTo>
                      <a:cubicBezTo>
                        <a:pt x="214791" y="66249"/>
                        <a:pt x="216962" y="76984"/>
                        <a:pt x="218201" y="81165"/>
                      </a:cubicBezTo>
                      <a:cubicBezTo>
                        <a:pt x="226268" y="108454"/>
                        <a:pt x="243613" y="141001"/>
                        <a:pt x="280427" y="141001"/>
                      </a:cubicBezTo>
                      <a:cubicBezTo>
                        <a:pt x="287343" y="140934"/>
                        <a:pt x="294220" y="139925"/>
                        <a:pt x="300859" y="138001"/>
                      </a:cubicBezTo>
                      <a:cubicBezTo>
                        <a:pt x="343483" y="127819"/>
                        <a:pt x="377135" y="70640"/>
                        <a:pt x="344778" y="36331"/>
                      </a:cubicBezTo>
                      <a:cubicBezTo>
                        <a:pt x="327786" y="31130"/>
                        <a:pt x="310117" y="28473"/>
                        <a:pt x="292353" y="28435"/>
                      </a:cubicBezTo>
                      <a:lnTo>
                        <a:pt x="292353" y="28435"/>
                      </a:lnTo>
                      <a:close/>
                      <a:moveTo>
                        <a:pt x="491568" y="19253"/>
                      </a:moveTo>
                      <a:cubicBezTo>
                        <a:pt x="461517" y="19681"/>
                        <a:pt x="435294" y="43141"/>
                        <a:pt x="430303" y="72583"/>
                      </a:cubicBezTo>
                      <a:cubicBezTo>
                        <a:pt x="429408" y="78670"/>
                        <a:pt x="429722" y="84870"/>
                        <a:pt x="431218" y="90842"/>
                      </a:cubicBezTo>
                      <a:cubicBezTo>
                        <a:pt x="432685" y="97272"/>
                        <a:pt x="435066" y="102768"/>
                        <a:pt x="437580" y="105559"/>
                      </a:cubicBezTo>
                      <a:cubicBezTo>
                        <a:pt x="450954" y="120456"/>
                        <a:pt x="480872" y="137077"/>
                        <a:pt x="503360" y="126418"/>
                      </a:cubicBezTo>
                      <a:cubicBezTo>
                        <a:pt x="526630" y="113950"/>
                        <a:pt x="531554" y="80127"/>
                        <a:pt x="534802" y="57743"/>
                      </a:cubicBezTo>
                      <a:cubicBezTo>
                        <a:pt x="535878" y="49323"/>
                        <a:pt x="533183" y="40855"/>
                        <a:pt x="527449" y="34597"/>
                      </a:cubicBezTo>
                      <a:cubicBezTo>
                        <a:pt x="519143" y="24987"/>
                        <a:pt x="505732" y="19253"/>
                        <a:pt x="491568" y="192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pic>
            <p:nvPicPr>
              <p:cNvPr id="254" name="Kuva 253" descr="Hymyilevät kasvot">
                <a:extLst>
                  <a:ext uri="{FF2B5EF4-FFF2-40B4-BE49-F238E27FC236}">
                    <a16:creationId xmlns:a16="http://schemas.microsoft.com/office/drawing/2014/main" id="{756A13E3-96DC-4DFB-7247-DBF36F6C1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38190" y="1530225"/>
                <a:ext cx="304800" cy="328652"/>
              </a:xfrm>
              <a:prstGeom prst="rect">
                <a:avLst/>
              </a:prstGeom>
            </p:spPr>
          </p:pic>
        </p:grpSp>
        <p:grpSp>
          <p:nvGrpSpPr>
            <p:cNvPr id="143" name="Ryhmä 142">
              <a:extLst>
                <a:ext uri="{FF2B5EF4-FFF2-40B4-BE49-F238E27FC236}">
                  <a16:creationId xmlns:a16="http://schemas.microsoft.com/office/drawing/2014/main" id="{A777170E-8F27-DDD8-B552-E94B780E2665}"/>
                </a:ext>
              </a:extLst>
            </p:cNvPr>
            <p:cNvGrpSpPr/>
            <p:nvPr/>
          </p:nvGrpSpPr>
          <p:grpSpPr>
            <a:xfrm>
              <a:off x="5824855" y="1236214"/>
              <a:ext cx="1242079" cy="1731556"/>
              <a:chOff x="5826599" y="1388918"/>
              <a:chExt cx="1181283" cy="1759858"/>
            </a:xfrm>
          </p:grpSpPr>
          <p:grpSp>
            <p:nvGrpSpPr>
              <p:cNvPr id="205" name="Sisällön paikkamerkki 5" descr="Henkilö päällä Villa paita">
                <a:extLst>
                  <a:ext uri="{FF2B5EF4-FFF2-40B4-BE49-F238E27FC236}">
                    <a16:creationId xmlns:a16="http://schemas.microsoft.com/office/drawing/2014/main" id="{BEEFE5AD-797C-8F24-968B-BF89C88AC8E8}"/>
                  </a:ext>
                </a:extLst>
              </p:cNvPr>
              <p:cNvGrpSpPr/>
              <p:nvPr/>
            </p:nvGrpSpPr>
            <p:grpSpPr>
              <a:xfrm>
                <a:off x="5826599" y="1388918"/>
                <a:ext cx="1181283" cy="1759858"/>
                <a:chOff x="5814546" y="1387129"/>
                <a:chExt cx="1181283" cy="1759858"/>
              </a:xfrm>
            </p:grpSpPr>
            <p:grpSp>
              <p:nvGrpSpPr>
                <p:cNvPr id="207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DA9D7273-BD15-4B19-0CC8-213BEC059FCF}"/>
                    </a:ext>
                  </a:extLst>
                </p:cNvPr>
                <p:cNvGrpSpPr/>
                <p:nvPr/>
              </p:nvGrpSpPr>
              <p:grpSpPr>
                <a:xfrm>
                  <a:off x="5814546" y="2047646"/>
                  <a:ext cx="1181283" cy="1099341"/>
                  <a:chOff x="5814546" y="2047646"/>
                  <a:chExt cx="1181283" cy="1099341"/>
                </a:xfrm>
              </p:grpSpPr>
              <p:sp>
                <p:nvSpPr>
                  <p:cNvPr id="211" name="Vapaamuotoinen: Muoto 210">
                    <a:extLst>
                      <a:ext uri="{FF2B5EF4-FFF2-40B4-BE49-F238E27FC236}">
                        <a16:creationId xmlns:a16="http://schemas.microsoft.com/office/drawing/2014/main" id="{DCA11FFE-CEBF-4EF7-A558-F8F35E67A7F6}"/>
                      </a:ext>
                    </a:extLst>
                  </p:cNvPr>
                  <p:cNvSpPr/>
                  <p:nvPr/>
                </p:nvSpPr>
                <p:spPr>
                  <a:xfrm>
                    <a:off x="6341181" y="2047646"/>
                    <a:ext cx="288759" cy="145067"/>
                  </a:xfrm>
                  <a:custGeom>
                    <a:avLst/>
                    <a:gdLst>
                      <a:gd name="connsiteX0" fmla="*/ 284789 w 288759"/>
                      <a:gd name="connsiteY0" fmla="*/ 143280 h 145067"/>
                      <a:gd name="connsiteX1" fmla="*/ 270597 w 288759"/>
                      <a:gd name="connsiteY1" fmla="*/ 69366 h 145067"/>
                      <a:gd name="connsiteX2" fmla="*/ 248310 w 288759"/>
                      <a:gd name="connsiteY2" fmla="*/ 27362 h 145067"/>
                      <a:gd name="connsiteX3" fmla="*/ 140677 w 288759"/>
                      <a:gd name="connsiteY3" fmla="*/ 2216 h 145067"/>
                      <a:gd name="connsiteX4" fmla="*/ 58380 w 288759"/>
                      <a:gd name="connsiteY4" fmla="*/ 12407 h 145067"/>
                      <a:gd name="connsiteX5" fmla="*/ 6850 w 288759"/>
                      <a:gd name="connsiteY5" fmla="*/ 59652 h 145067"/>
                      <a:gd name="connsiteX6" fmla="*/ 20470 w 288759"/>
                      <a:gd name="connsiteY6" fmla="*/ 94132 h 145067"/>
                      <a:gd name="connsiteX7" fmla="*/ 284789 w 288759"/>
                      <a:gd name="connsiteY7" fmla="*/ 143280 h 14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759" h="145067">
                        <a:moveTo>
                          <a:pt x="284789" y="143280"/>
                        </a:moveTo>
                        <a:cubicBezTo>
                          <a:pt x="304793" y="133755"/>
                          <a:pt x="280790" y="74891"/>
                          <a:pt x="270597" y="69366"/>
                        </a:cubicBezTo>
                        <a:cubicBezTo>
                          <a:pt x="263167" y="65366"/>
                          <a:pt x="263263" y="37267"/>
                          <a:pt x="248310" y="27362"/>
                        </a:cubicBezTo>
                        <a:cubicBezTo>
                          <a:pt x="228116" y="14027"/>
                          <a:pt x="164013" y="4120"/>
                          <a:pt x="140677" y="2216"/>
                        </a:cubicBezTo>
                        <a:cubicBezTo>
                          <a:pt x="118292" y="405"/>
                          <a:pt x="79334" y="4216"/>
                          <a:pt x="58380" y="12407"/>
                        </a:cubicBezTo>
                        <a:cubicBezTo>
                          <a:pt x="33044" y="22218"/>
                          <a:pt x="18661" y="38601"/>
                          <a:pt x="6850" y="59652"/>
                        </a:cubicBezTo>
                        <a:cubicBezTo>
                          <a:pt x="-579" y="72892"/>
                          <a:pt x="5897" y="89655"/>
                          <a:pt x="20470" y="94132"/>
                        </a:cubicBezTo>
                        <a:cubicBezTo>
                          <a:pt x="84478" y="113753"/>
                          <a:pt x="244689" y="159949"/>
                          <a:pt x="284789" y="143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12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27DA24FE-1B4D-48D0-78BB-58C09F4A20DA}"/>
                      </a:ext>
                    </a:extLst>
                  </p:cNvPr>
                  <p:cNvGrpSpPr/>
                  <p:nvPr/>
                </p:nvGrpSpPr>
                <p:grpSpPr>
                  <a:xfrm>
                    <a:off x="5814546" y="2081128"/>
                    <a:ext cx="1181283" cy="1065859"/>
                    <a:chOff x="5814546" y="2081128"/>
                    <a:chExt cx="1181283" cy="1065859"/>
                  </a:xfrm>
                </p:grpSpPr>
                <p:sp>
                  <p:nvSpPr>
                    <p:cNvPr id="249" name="Vapaamuotoinen: Muoto 248">
                      <a:extLst>
                        <a:ext uri="{FF2B5EF4-FFF2-40B4-BE49-F238E27FC236}">
                          <a16:creationId xmlns:a16="http://schemas.microsoft.com/office/drawing/2014/main" id="{FC373802-83C4-AC38-D5E5-4B76D9ADD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4546" y="2081128"/>
                      <a:ext cx="1181283" cy="1065859"/>
                    </a:xfrm>
                    <a:custGeom>
                      <a:avLst/>
                      <a:gdLst>
                        <a:gd name="connsiteX0" fmla="*/ 681695 w 1181283"/>
                        <a:gd name="connsiteY0" fmla="*/ 1067633 h 1065859"/>
                        <a:gd name="connsiteX1" fmla="*/ 525770 w 1181283"/>
                        <a:gd name="connsiteY1" fmla="*/ 1063156 h 1065859"/>
                        <a:gd name="connsiteX2" fmla="*/ 408326 w 1181283"/>
                        <a:gd name="connsiteY2" fmla="*/ 1058298 h 1065859"/>
                        <a:gd name="connsiteX3" fmla="*/ 315173 w 1181283"/>
                        <a:gd name="connsiteY3" fmla="*/ 1058203 h 1065859"/>
                        <a:gd name="connsiteX4" fmla="*/ 298695 w 1181283"/>
                        <a:gd name="connsiteY4" fmla="*/ 1057155 h 1065859"/>
                        <a:gd name="connsiteX5" fmla="*/ 68475 w 1181283"/>
                        <a:gd name="connsiteY5" fmla="*/ 1045440 h 1065859"/>
                        <a:gd name="connsiteX6" fmla="*/ 42948 w 1181283"/>
                        <a:gd name="connsiteY6" fmla="*/ 1051250 h 1065859"/>
                        <a:gd name="connsiteX7" fmla="*/ 10752 w 1181283"/>
                        <a:gd name="connsiteY7" fmla="*/ 952094 h 1065859"/>
                        <a:gd name="connsiteX8" fmla="*/ 13324 w 1181283"/>
                        <a:gd name="connsiteY8" fmla="*/ 672822 h 1065859"/>
                        <a:gd name="connsiteX9" fmla="*/ 95145 w 1181283"/>
                        <a:gd name="connsiteY9" fmla="*/ 324396 h 1065859"/>
                        <a:gd name="connsiteX10" fmla="*/ 164201 w 1181283"/>
                        <a:gd name="connsiteY10" fmla="*/ 213430 h 1065859"/>
                        <a:gd name="connsiteX11" fmla="*/ 225256 w 1181283"/>
                        <a:gd name="connsiteY11" fmla="*/ 169044 h 1065859"/>
                        <a:gd name="connsiteX12" fmla="*/ 249831 w 1181283"/>
                        <a:gd name="connsiteY12" fmla="*/ 138183 h 1065859"/>
                        <a:gd name="connsiteX13" fmla="*/ 287740 w 1181283"/>
                        <a:gd name="connsiteY13" fmla="*/ 123228 h 1065859"/>
                        <a:gd name="connsiteX14" fmla="*/ 316125 w 1181283"/>
                        <a:gd name="connsiteY14" fmla="*/ 98559 h 1065859"/>
                        <a:gd name="connsiteX15" fmla="*/ 346795 w 1181283"/>
                        <a:gd name="connsiteY15" fmla="*/ 89225 h 1065859"/>
                        <a:gd name="connsiteX16" fmla="*/ 465667 w 1181283"/>
                        <a:gd name="connsiteY16" fmla="*/ 48934 h 1065859"/>
                        <a:gd name="connsiteX17" fmla="*/ 501290 w 1181283"/>
                        <a:gd name="connsiteY17" fmla="*/ 38360 h 1065859"/>
                        <a:gd name="connsiteX18" fmla="*/ 528628 w 1181283"/>
                        <a:gd name="connsiteY18" fmla="*/ 14548 h 1065859"/>
                        <a:gd name="connsiteX19" fmla="*/ 578348 w 1181283"/>
                        <a:gd name="connsiteY19" fmla="*/ 12357 h 1065859"/>
                        <a:gd name="connsiteX20" fmla="*/ 780659 w 1181283"/>
                        <a:gd name="connsiteY20" fmla="*/ 34932 h 1065859"/>
                        <a:gd name="connsiteX21" fmla="*/ 826284 w 1181283"/>
                        <a:gd name="connsiteY21" fmla="*/ 37408 h 1065859"/>
                        <a:gd name="connsiteX22" fmla="*/ 850001 w 1181283"/>
                        <a:gd name="connsiteY22" fmla="*/ 90748 h 1065859"/>
                        <a:gd name="connsiteX23" fmla="*/ 874481 w 1181283"/>
                        <a:gd name="connsiteY23" fmla="*/ 96559 h 1065859"/>
                        <a:gd name="connsiteX24" fmla="*/ 896482 w 1181283"/>
                        <a:gd name="connsiteY24" fmla="*/ 107893 h 1065859"/>
                        <a:gd name="connsiteX25" fmla="*/ 909628 w 1181283"/>
                        <a:gd name="connsiteY25" fmla="*/ 115894 h 1065859"/>
                        <a:gd name="connsiteX26" fmla="*/ 1103842 w 1181283"/>
                        <a:gd name="connsiteY26" fmla="*/ 330683 h 1065859"/>
                        <a:gd name="connsiteX27" fmla="*/ 1125082 w 1181283"/>
                        <a:gd name="connsiteY27" fmla="*/ 406122 h 1065859"/>
                        <a:gd name="connsiteX28" fmla="*/ 1141658 w 1181283"/>
                        <a:gd name="connsiteY28" fmla="*/ 519659 h 1065859"/>
                        <a:gd name="connsiteX29" fmla="*/ 1140705 w 1181283"/>
                        <a:gd name="connsiteY29" fmla="*/ 583953 h 1065859"/>
                        <a:gd name="connsiteX30" fmla="*/ 1151943 w 1181283"/>
                        <a:gd name="connsiteY30" fmla="*/ 618910 h 1065859"/>
                        <a:gd name="connsiteX31" fmla="*/ 1148706 w 1181283"/>
                        <a:gd name="connsiteY31" fmla="*/ 675678 h 1065859"/>
                        <a:gd name="connsiteX32" fmla="*/ 1170993 w 1181283"/>
                        <a:gd name="connsiteY32" fmla="*/ 851891 h 1065859"/>
                        <a:gd name="connsiteX33" fmla="*/ 1170993 w 1181283"/>
                        <a:gd name="connsiteY33" fmla="*/ 962285 h 1065859"/>
                        <a:gd name="connsiteX34" fmla="*/ 1172424 w 1181283"/>
                        <a:gd name="connsiteY34" fmla="*/ 972764 h 1065859"/>
                        <a:gd name="connsiteX35" fmla="*/ 1177470 w 1181283"/>
                        <a:gd name="connsiteY35" fmla="*/ 982098 h 1065859"/>
                        <a:gd name="connsiteX36" fmla="*/ 1177470 w 1181283"/>
                        <a:gd name="connsiteY36" fmla="*/ 982098 h 1065859"/>
                        <a:gd name="connsiteX37" fmla="*/ 1155373 w 1181283"/>
                        <a:gd name="connsiteY37" fmla="*/ 1031246 h 1065859"/>
                        <a:gd name="connsiteX38" fmla="*/ 1052598 w 1181283"/>
                        <a:gd name="connsiteY38" fmla="*/ 1045534 h 1065859"/>
                        <a:gd name="connsiteX39" fmla="*/ 1037167 w 1181283"/>
                        <a:gd name="connsiteY39" fmla="*/ 1047344 h 1065859"/>
                        <a:gd name="connsiteX40" fmla="*/ 1004783 w 1181283"/>
                        <a:gd name="connsiteY40" fmla="*/ 1051440 h 1065859"/>
                        <a:gd name="connsiteX41" fmla="*/ 1004783 w 1181283"/>
                        <a:gd name="connsiteY41" fmla="*/ 1051440 h 1065859"/>
                        <a:gd name="connsiteX42" fmla="*/ 935536 w 1181283"/>
                        <a:gd name="connsiteY42" fmla="*/ 1051916 h 1065859"/>
                        <a:gd name="connsiteX43" fmla="*/ 867337 w 1181283"/>
                        <a:gd name="connsiteY43" fmla="*/ 1054202 h 1065859"/>
                        <a:gd name="connsiteX44" fmla="*/ 867337 w 1181283"/>
                        <a:gd name="connsiteY44" fmla="*/ 1054202 h 1065859"/>
                        <a:gd name="connsiteX45" fmla="*/ 681695 w 1181283"/>
                        <a:gd name="connsiteY45" fmla="*/ 1067633 h 10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1283" h="1065859">
                          <a:moveTo>
                            <a:pt x="681695" y="1067633"/>
                          </a:moveTo>
                          <a:cubicBezTo>
                            <a:pt x="630736" y="1067633"/>
                            <a:pt x="581492" y="1065633"/>
                            <a:pt x="525770" y="1063156"/>
                          </a:cubicBezTo>
                          <a:cubicBezTo>
                            <a:pt x="482526" y="1063156"/>
                            <a:pt x="449284" y="1051154"/>
                            <a:pt x="408326" y="1058298"/>
                          </a:cubicBezTo>
                          <a:cubicBezTo>
                            <a:pt x="376133" y="1067633"/>
                            <a:pt x="348795" y="1060298"/>
                            <a:pt x="315173" y="1058203"/>
                          </a:cubicBezTo>
                          <a:cubicBezTo>
                            <a:pt x="314697" y="1058108"/>
                            <a:pt x="299456" y="1057251"/>
                            <a:pt x="298695" y="1057155"/>
                          </a:cubicBezTo>
                          <a:cubicBezTo>
                            <a:pt x="221733" y="1054202"/>
                            <a:pt x="145628" y="1046583"/>
                            <a:pt x="68475" y="1045440"/>
                          </a:cubicBezTo>
                          <a:cubicBezTo>
                            <a:pt x="66570" y="1057251"/>
                            <a:pt x="48948" y="1063347"/>
                            <a:pt x="42948" y="1051250"/>
                          </a:cubicBezTo>
                          <a:cubicBezTo>
                            <a:pt x="28089" y="1018865"/>
                            <a:pt x="17422" y="986765"/>
                            <a:pt x="10752" y="952094"/>
                          </a:cubicBezTo>
                          <a:cubicBezTo>
                            <a:pt x="-5916" y="859892"/>
                            <a:pt x="12278" y="765690"/>
                            <a:pt x="13324" y="672822"/>
                          </a:cubicBezTo>
                          <a:cubicBezTo>
                            <a:pt x="14373" y="549663"/>
                            <a:pt x="36946" y="434982"/>
                            <a:pt x="95145" y="324396"/>
                          </a:cubicBezTo>
                          <a:cubicBezTo>
                            <a:pt x="114004" y="285440"/>
                            <a:pt x="133150" y="244577"/>
                            <a:pt x="164201" y="213430"/>
                          </a:cubicBezTo>
                          <a:cubicBezTo>
                            <a:pt x="181823" y="195047"/>
                            <a:pt x="203634" y="182093"/>
                            <a:pt x="225256" y="169044"/>
                          </a:cubicBezTo>
                          <a:cubicBezTo>
                            <a:pt x="236402" y="161328"/>
                            <a:pt x="240306" y="147422"/>
                            <a:pt x="249831" y="138183"/>
                          </a:cubicBezTo>
                          <a:cubicBezTo>
                            <a:pt x="259642" y="127039"/>
                            <a:pt x="275167" y="128277"/>
                            <a:pt x="287740" y="123228"/>
                          </a:cubicBezTo>
                          <a:cubicBezTo>
                            <a:pt x="298788" y="116846"/>
                            <a:pt x="305076" y="105226"/>
                            <a:pt x="316125" y="98559"/>
                          </a:cubicBezTo>
                          <a:cubicBezTo>
                            <a:pt x="325364" y="92558"/>
                            <a:pt x="336319" y="90843"/>
                            <a:pt x="346795" y="89225"/>
                          </a:cubicBezTo>
                          <a:cubicBezTo>
                            <a:pt x="388039" y="82843"/>
                            <a:pt x="427567" y="65603"/>
                            <a:pt x="465667" y="48934"/>
                          </a:cubicBezTo>
                          <a:cubicBezTo>
                            <a:pt x="477003" y="44172"/>
                            <a:pt x="488528" y="37408"/>
                            <a:pt x="501290" y="38360"/>
                          </a:cubicBezTo>
                          <a:cubicBezTo>
                            <a:pt x="517294" y="42266"/>
                            <a:pt x="517294" y="20644"/>
                            <a:pt x="528628" y="14548"/>
                          </a:cubicBezTo>
                          <a:cubicBezTo>
                            <a:pt x="538630" y="1689"/>
                            <a:pt x="568823" y="-5264"/>
                            <a:pt x="578348" y="12357"/>
                          </a:cubicBezTo>
                          <a:cubicBezTo>
                            <a:pt x="644356" y="28455"/>
                            <a:pt x="712366" y="43409"/>
                            <a:pt x="780659" y="34932"/>
                          </a:cubicBezTo>
                          <a:cubicBezTo>
                            <a:pt x="789326" y="14263"/>
                            <a:pt x="821522" y="12357"/>
                            <a:pt x="826284" y="37408"/>
                          </a:cubicBezTo>
                          <a:cubicBezTo>
                            <a:pt x="840762" y="51505"/>
                            <a:pt x="838095" y="75508"/>
                            <a:pt x="850001" y="90748"/>
                          </a:cubicBezTo>
                          <a:cubicBezTo>
                            <a:pt x="856287" y="96273"/>
                            <a:pt x="866670" y="94083"/>
                            <a:pt x="874481" y="96559"/>
                          </a:cubicBezTo>
                          <a:cubicBezTo>
                            <a:pt x="882385" y="99035"/>
                            <a:pt x="889529" y="103512"/>
                            <a:pt x="896482" y="107893"/>
                          </a:cubicBezTo>
                          <a:cubicBezTo>
                            <a:pt x="897054" y="108275"/>
                            <a:pt x="909056" y="115609"/>
                            <a:pt x="909628" y="115894"/>
                          </a:cubicBezTo>
                          <a:cubicBezTo>
                            <a:pt x="991544" y="162757"/>
                            <a:pt x="1089459" y="230099"/>
                            <a:pt x="1103842" y="330683"/>
                          </a:cubicBezTo>
                          <a:cubicBezTo>
                            <a:pt x="1102605" y="358497"/>
                            <a:pt x="1123750" y="379165"/>
                            <a:pt x="1125082" y="406122"/>
                          </a:cubicBezTo>
                          <a:cubicBezTo>
                            <a:pt x="1130226" y="444222"/>
                            <a:pt x="1120320" y="485751"/>
                            <a:pt x="1141658" y="519659"/>
                          </a:cubicBezTo>
                          <a:cubicBezTo>
                            <a:pt x="1150516" y="540519"/>
                            <a:pt x="1140800" y="562617"/>
                            <a:pt x="1140705" y="583953"/>
                          </a:cubicBezTo>
                          <a:cubicBezTo>
                            <a:pt x="1140705" y="596622"/>
                            <a:pt x="1148325" y="607290"/>
                            <a:pt x="1151943" y="618910"/>
                          </a:cubicBezTo>
                          <a:cubicBezTo>
                            <a:pt x="1157755" y="637769"/>
                            <a:pt x="1149562" y="656724"/>
                            <a:pt x="1148706" y="675678"/>
                          </a:cubicBezTo>
                          <a:cubicBezTo>
                            <a:pt x="1150992" y="734639"/>
                            <a:pt x="1168898" y="794741"/>
                            <a:pt x="1170993" y="851891"/>
                          </a:cubicBezTo>
                          <a:cubicBezTo>
                            <a:pt x="1173470" y="888848"/>
                            <a:pt x="1173565" y="925710"/>
                            <a:pt x="1170993" y="962285"/>
                          </a:cubicBezTo>
                          <a:cubicBezTo>
                            <a:pt x="1170993" y="962857"/>
                            <a:pt x="1170993" y="968763"/>
                            <a:pt x="1172424" y="972764"/>
                          </a:cubicBezTo>
                          <a:cubicBezTo>
                            <a:pt x="1173661" y="976097"/>
                            <a:pt x="1175565" y="979145"/>
                            <a:pt x="1177470" y="982098"/>
                          </a:cubicBezTo>
                          <a:lnTo>
                            <a:pt x="1177470" y="982098"/>
                          </a:lnTo>
                          <a:cubicBezTo>
                            <a:pt x="1193855" y="1004196"/>
                            <a:pt x="1182328" y="1028580"/>
                            <a:pt x="1155373" y="1031246"/>
                          </a:cubicBezTo>
                          <a:cubicBezTo>
                            <a:pt x="1120701" y="1037628"/>
                            <a:pt x="1084601" y="1041820"/>
                            <a:pt x="1052598" y="1045534"/>
                          </a:cubicBezTo>
                          <a:cubicBezTo>
                            <a:pt x="1051931" y="1045629"/>
                            <a:pt x="1037834" y="1047249"/>
                            <a:pt x="1037167" y="1047344"/>
                          </a:cubicBezTo>
                          <a:cubicBezTo>
                            <a:pt x="1028118" y="1048392"/>
                            <a:pt x="1014498" y="1050011"/>
                            <a:pt x="1004783" y="1051440"/>
                          </a:cubicBezTo>
                          <a:lnTo>
                            <a:pt x="1004783" y="1051440"/>
                          </a:lnTo>
                          <a:cubicBezTo>
                            <a:pt x="981828" y="1055154"/>
                            <a:pt x="958395" y="1056965"/>
                            <a:pt x="935536" y="1051916"/>
                          </a:cubicBezTo>
                          <a:cubicBezTo>
                            <a:pt x="913151" y="1046392"/>
                            <a:pt x="889624" y="1049916"/>
                            <a:pt x="867337" y="1054202"/>
                          </a:cubicBezTo>
                          <a:lnTo>
                            <a:pt x="867337" y="1054202"/>
                          </a:lnTo>
                          <a:cubicBezTo>
                            <a:pt x="804948" y="1064965"/>
                            <a:pt x="747894" y="1067346"/>
                            <a:pt x="681695" y="1067633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50" name="Sisällön paikkamerkki 5" descr="Henkilö päällä Villa paita">
                      <a:extLst>
                        <a:ext uri="{FF2B5EF4-FFF2-40B4-BE49-F238E27FC236}">
                          <a16:creationId xmlns:a16="http://schemas.microsoft.com/office/drawing/2014/main" id="{B5BBC427-C3CA-8A1D-CD86-42CEFEF879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3009" y="2848611"/>
                      <a:ext cx="778513" cy="294134"/>
                      <a:chOff x="6083009" y="2848611"/>
                      <a:chExt cx="778513" cy="294134"/>
                    </a:xfrm>
                    <a:solidFill>
                      <a:srgbClr val="FFFFFF"/>
                    </a:solidFill>
                  </p:grpSpPr>
                  <p:sp>
                    <p:nvSpPr>
                      <p:cNvPr id="251" name="Vapaamuotoinen: Muoto 250">
                        <a:extLst>
                          <a:ext uri="{FF2B5EF4-FFF2-40B4-BE49-F238E27FC236}">
                            <a16:creationId xmlns:a16="http://schemas.microsoft.com/office/drawing/2014/main" id="{14246B73-9B4B-B2B1-F568-FBFC0C62CC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3009" y="2848611"/>
                        <a:ext cx="41470" cy="294134"/>
                      </a:xfrm>
                      <a:custGeom>
                        <a:avLst/>
                        <a:gdLst>
                          <a:gd name="connsiteX0" fmla="*/ 45184 w 41470"/>
                          <a:gd name="connsiteY0" fmla="*/ 290625 h 294134"/>
                          <a:gd name="connsiteX1" fmla="*/ 14228 w 41470"/>
                          <a:gd name="connsiteY1" fmla="*/ 7447 h 294134"/>
                          <a:gd name="connsiteX2" fmla="*/ 3752 w 41470"/>
                          <a:gd name="connsiteY2" fmla="*/ 3446 h 294134"/>
                          <a:gd name="connsiteX3" fmla="*/ 32518 w 41470"/>
                          <a:gd name="connsiteY3" fmla="*/ 289768 h 294134"/>
                          <a:gd name="connsiteX4" fmla="*/ 39566 w 41470"/>
                          <a:gd name="connsiteY4" fmla="*/ 295769 h 294134"/>
                          <a:gd name="connsiteX5" fmla="*/ 45184 w 41470"/>
                          <a:gd name="connsiteY5" fmla="*/ 290625 h 29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470" h="294134">
                            <a:moveTo>
                              <a:pt x="45184" y="290625"/>
                            </a:moveTo>
                            <a:cubicBezTo>
                              <a:pt x="14991" y="200233"/>
                              <a:pt x="18800" y="101744"/>
                              <a:pt x="14228" y="7447"/>
                            </a:cubicBezTo>
                            <a:cubicBezTo>
                              <a:pt x="14228" y="2303"/>
                              <a:pt x="7275" y="-78"/>
                              <a:pt x="3752" y="3446"/>
                            </a:cubicBezTo>
                            <a:cubicBezTo>
                              <a:pt x="4226" y="98030"/>
                              <a:pt x="4417" y="197851"/>
                              <a:pt x="32518" y="289768"/>
                            </a:cubicBezTo>
                            <a:cubicBezTo>
                              <a:pt x="32518" y="289768"/>
                              <a:pt x="34518" y="294911"/>
                              <a:pt x="39566" y="295769"/>
                            </a:cubicBezTo>
                            <a:cubicBezTo>
                              <a:pt x="46042" y="296912"/>
                              <a:pt x="45184" y="290625"/>
                              <a:pt x="45184" y="29062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52" name="Vapaamuotoinen: Muoto 251">
                        <a:extLst>
                          <a:ext uri="{FF2B5EF4-FFF2-40B4-BE49-F238E27FC236}">
                            <a16:creationId xmlns:a16="http://schemas.microsoft.com/office/drawing/2014/main" id="{D4EAE75B-3B58-2A8C-B755-3752896382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1830" y="2945329"/>
                        <a:ext cx="29692" cy="185489"/>
                      </a:xfrm>
                      <a:custGeom>
                        <a:avLst/>
                        <a:gdLst>
                          <a:gd name="connsiteX0" fmla="*/ 33409 w 29692"/>
                          <a:gd name="connsiteY0" fmla="*/ 181524 h 185489"/>
                          <a:gd name="connsiteX1" fmla="*/ 15596 w 29692"/>
                          <a:gd name="connsiteY1" fmla="*/ 7312 h 185489"/>
                          <a:gd name="connsiteX2" fmla="*/ 3786 w 29692"/>
                          <a:gd name="connsiteY2" fmla="*/ 7312 h 185489"/>
                          <a:gd name="connsiteX3" fmla="*/ 21789 w 29692"/>
                          <a:gd name="connsiteY3" fmla="*/ 182953 h 185489"/>
                          <a:gd name="connsiteX4" fmla="*/ 28647 w 29692"/>
                          <a:gd name="connsiteY4" fmla="*/ 187144 h 185489"/>
                          <a:gd name="connsiteX5" fmla="*/ 33409 w 29692"/>
                          <a:gd name="connsiteY5" fmla="*/ 181524 h 185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692" h="185489">
                            <a:moveTo>
                              <a:pt x="33409" y="181524"/>
                            </a:moveTo>
                            <a:cubicBezTo>
                              <a:pt x="25694" y="130661"/>
                              <a:pt x="19692" y="60271"/>
                              <a:pt x="15596" y="7312"/>
                            </a:cubicBezTo>
                            <a:cubicBezTo>
                              <a:pt x="15501" y="264"/>
                              <a:pt x="3023" y="-403"/>
                              <a:pt x="3786" y="7312"/>
                            </a:cubicBezTo>
                            <a:cubicBezTo>
                              <a:pt x="8262" y="64558"/>
                              <a:pt x="13883" y="129613"/>
                              <a:pt x="21789" y="182953"/>
                            </a:cubicBezTo>
                            <a:cubicBezTo>
                              <a:pt x="21789" y="182953"/>
                              <a:pt x="23122" y="188097"/>
                              <a:pt x="28647" y="187144"/>
                            </a:cubicBezTo>
                            <a:cubicBezTo>
                              <a:pt x="34170" y="186286"/>
                              <a:pt x="33409" y="181524"/>
                              <a:pt x="33409" y="18152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  <p:grpSp>
                <p:nvGrpSpPr>
                  <p:cNvPr id="213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A1BD2A65-3686-94DD-67E5-A6597D474FCC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75" y="2187823"/>
                    <a:ext cx="1071890" cy="895934"/>
                    <a:chOff x="5911475" y="2187823"/>
                    <a:chExt cx="1071890" cy="895934"/>
                  </a:xfrm>
                  <a:solidFill>
                    <a:srgbClr val="FFFFFF"/>
                  </a:solidFill>
                </p:grpSpPr>
                <p:sp>
                  <p:nvSpPr>
                    <p:cNvPr id="214" name="Vapaamuotoinen: Muoto 213">
                      <a:extLst>
                        <a:ext uri="{FF2B5EF4-FFF2-40B4-BE49-F238E27FC236}">
                          <a16:creationId xmlns:a16="http://schemas.microsoft.com/office/drawing/2014/main" id="{0B6BD804-3146-B25C-791B-3AA370CDB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4524" y="3064596"/>
                      <a:ext cx="24285" cy="19160"/>
                    </a:xfrm>
                    <a:custGeom>
                      <a:avLst/>
                      <a:gdLst>
                        <a:gd name="connsiteX0" fmla="*/ 22355 w 24285"/>
                        <a:gd name="connsiteY0" fmla="*/ 1773 h 19160"/>
                        <a:gd name="connsiteX1" fmla="*/ 18069 w 24285"/>
                        <a:gd name="connsiteY1" fmla="*/ 3107 h 19160"/>
                        <a:gd name="connsiteX2" fmla="*/ 3972 w 24285"/>
                        <a:gd name="connsiteY2" fmla="*/ 17013 h 19160"/>
                        <a:gd name="connsiteX3" fmla="*/ 22927 w 24285"/>
                        <a:gd name="connsiteY3" fmla="*/ 13775 h 19160"/>
                        <a:gd name="connsiteX4" fmla="*/ 22355 w 24285"/>
                        <a:gd name="connsiteY4" fmla="*/ 1773 h 19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85" h="19160">
                          <a:moveTo>
                            <a:pt x="22355" y="1773"/>
                          </a:moveTo>
                          <a:cubicBezTo>
                            <a:pt x="20831" y="1773"/>
                            <a:pt x="19401" y="2440"/>
                            <a:pt x="18069" y="3107"/>
                          </a:cubicBezTo>
                          <a:cubicBezTo>
                            <a:pt x="13020" y="6249"/>
                            <a:pt x="2067" y="9489"/>
                            <a:pt x="3972" y="17013"/>
                          </a:cubicBezTo>
                          <a:cubicBezTo>
                            <a:pt x="8830" y="26633"/>
                            <a:pt x="16734" y="15774"/>
                            <a:pt x="22927" y="13775"/>
                          </a:cubicBezTo>
                          <a:cubicBezTo>
                            <a:pt x="29880" y="12441"/>
                            <a:pt x="29784" y="1868"/>
                            <a:pt x="22355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5" name="Vapaamuotoinen: Muoto 214">
                      <a:extLst>
                        <a:ext uri="{FF2B5EF4-FFF2-40B4-BE49-F238E27FC236}">
                          <a16:creationId xmlns:a16="http://schemas.microsoft.com/office/drawing/2014/main" id="{F00BCDA1-6117-F540-4E81-C194224D5C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0064" y="3059358"/>
                      <a:ext cx="34154" cy="17121"/>
                    </a:xfrm>
                    <a:custGeom>
                      <a:avLst/>
                      <a:gdLst>
                        <a:gd name="connsiteX0" fmla="*/ 8929 w 34154"/>
                        <a:gd name="connsiteY0" fmla="*/ 1773 h 17121"/>
                        <a:gd name="connsiteX1" fmla="*/ 7787 w 34154"/>
                        <a:gd name="connsiteY1" fmla="*/ 13393 h 17121"/>
                        <a:gd name="connsiteX2" fmla="*/ 37885 w 34154"/>
                        <a:gd name="connsiteY2" fmla="*/ 13393 h 17121"/>
                        <a:gd name="connsiteX3" fmla="*/ 32169 w 34154"/>
                        <a:gd name="connsiteY3" fmla="*/ 6916 h 17121"/>
                        <a:gd name="connsiteX4" fmla="*/ 8929 w 34154"/>
                        <a:gd name="connsiteY4" fmla="*/ 1773 h 17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154" h="17121">
                          <a:moveTo>
                            <a:pt x="8929" y="1773"/>
                          </a:moveTo>
                          <a:cubicBezTo>
                            <a:pt x="2738" y="1867"/>
                            <a:pt x="1785" y="11869"/>
                            <a:pt x="7787" y="13393"/>
                          </a:cubicBezTo>
                          <a:cubicBezTo>
                            <a:pt x="15121" y="15012"/>
                            <a:pt x="35885" y="24918"/>
                            <a:pt x="37885" y="13393"/>
                          </a:cubicBezTo>
                          <a:cubicBezTo>
                            <a:pt x="38171" y="10154"/>
                            <a:pt x="35599" y="6820"/>
                            <a:pt x="32169" y="6916"/>
                          </a:cubicBezTo>
                          <a:cubicBezTo>
                            <a:pt x="24074" y="7011"/>
                            <a:pt x="16644" y="3487"/>
                            <a:pt x="8929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6" name="Vapaamuotoinen: Muoto 215">
                      <a:extLst>
                        <a:ext uri="{FF2B5EF4-FFF2-40B4-BE49-F238E27FC236}">
                          <a16:creationId xmlns:a16="http://schemas.microsoft.com/office/drawing/2014/main" id="{80F5FA0B-6F7D-DC99-5CCB-F5731A6EE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6567" y="3013638"/>
                      <a:ext cx="16663" cy="16886"/>
                    </a:xfrm>
                    <a:custGeom>
                      <a:avLst/>
                      <a:gdLst>
                        <a:gd name="connsiteX0" fmla="*/ 14746 w 16663"/>
                        <a:gd name="connsiteY0" fmla="*/ 1773 h 16886"/>
                        <a:gd name="connsiteX1" fmla="*/ 8744 w 16663"/>
                        <a:gd name="connsiteY1" fmla="*/ 7012 h 16886"/>
                        <a:gd name="connsiteX2" fmla="*/ 9506 w 16663"/>
                        <a:gd name="connsiteY2" fmla="*/ 18632 h 16886"/>
                        <a:gd name="connsiteX3" fmla="*/ 14746 w 16663"/>
                        <a:gd name="connsiteY3" fmla="*/ 1773 h 16886"/>
                        <a:gd name="connsiteX4" fmla="*/ 14746 w 16663"/>
                        <a:gd name="connsiteY4" fmla="*/ 1773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63" h="16886">
                          <a:moveTo>
                            <a:pt x="14746" y="1773"/>
                          </a:moveTo>
                          <a:cubicBezTo>
                            <a:pt x="11792" y="1773"/>
                            <a:pt x="9125" y="3964"/>
                            <a:pt x="8744" y="7012"/>
                          </a:cubicBezTo>
                          <a:cubicBezTo>
                            <a:pt x="1600" y="7774"/>
                            <a:pt x="2363" y="18823"/>
                            <a:pt x="9506" y="18632"/>
                          </a:cubicBezTo>
                          <a:cubicBezTo>
                            <a:pt x="18364" y="19394"/>
                            <a:pt x="26080" y="3678"/>
                            <a:pt x="14746" y="1773"/>
                          </a:cubicBezTo>
                          <a:lnTo>
                            <a:pt x="1474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7" name="Vapaamuotoinen: Muoto 216">
                      <a:extLst>
                        <a:ext uri="{FF2B5EF4-FFF2-40B4-BE49-F238E27FC236}">
                          <a16:creationId xmlns:a16="http://schemas.microsoft.com/office/drawing/2014/main" id="{F2B910E0-551A-7479-8050-622E84B8C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872" y="2995916"/>
                      <a:ext cx="39253" cy="14444"/>
                    </a:xfrm>
                    <a:custGeom>
                      <a:avLst/>
                      <a:gdLst>
                        <a:gd name="connsiteX0" fmla="*/ 37481 w 39253"/>
                        <a:gd name="connsiteY0" fmla="*/ 1778 h 14444"/>
                        <a:gd name="connsiteX1" fmla="*/ 9475 w 39253"/>
                        <a:gd name="connsiteY1" fmla="*/ 4255 h 14444"/>
                        <a:gd name="connsiteX2" fmla="*/ 3762 w 39253"/>
                        <a:gd name="connsiteY2" fmla="*/ 10351 h 14444"/>
                        <a:gd name="connsiteX3" fmla="*/ 37385 w 39253"/>
                        <a:gd name="connsiteY3" fmla="*/ 13493 h 14444"/>
                        <a:gd name="connsiteX4" fmla="*/ 37481 w 39253"/>
                        <a:gd name="connsiteY4" fmla="*/ 1778 h 14444"/>
                        <a:gd name="connsiteX5" fmla="*/ 37481 w 39253"/>
                        <a:gd name="connsiteY5" fmla="*/ 1778 h 14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3" h="14444">
                          <a:moveTo>
                            <a:pt x="37481" y="1778"/>
                          </a:moveTo>
                          <a:cubicBezTo>
                            <a:pt x="28144" y="1873"/>
                            <a:pt x="18905" y="4064"/>
                            <a:pt x="9475" y="4255"/>
                          </a:cubicBezTo>
                          <a:cubicBezTo>
                            <a:pt x="6238" y="4159"/>
                            <a:pt x="3571" y="7207"/>
                            <a:pt x="3762" y="10351"/>
                          </a:cubicBezTo>
                          <a:cubicBezTo>
                            <a:pt x="4617" y="22352"/>
                            <a:pt x="29097" y="11969"/>
                            <a:pt x="37385" y="13493"/>
                          </a:cubicBezTo>
                          <a:cubicBezTo>
                            <a:pt x="44720" y="13780"/>
                            <a:pt x="45003" y="1492"/>
                            <a:pt x="37481" y="1778"/>
                          </a:cubicBezTo>
                          <a:lnTo>
                            <a:pt x="37481" y="17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8" name="Vapaamuotoinen: Muoto 217">
                      <a:extLst>
                        <a:ext uri="{FF2B5EF4-FFF2-40B4-BE49-F238E27FC236}">
                          <a16:creationId xmlns:a16="http://schemas.microsoft.com/office/drawing/2014/main" id="{4AED1985-D175-3675-7682-C1282F3C4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97" y="2937429"/>
                      <a:ext cx="26903" cy="16688"/>
                    </a:xfrm>
                    <a:custGeom>
                      <a:avLst/>
                      <a:gdLst>
                        <a:gd name="connsiteX0" fmla="*/ 9173 w 26903"/>
                        <a:gd name="connsiteY0" fmla="*/ 1782 h 16688"/>
                        <a:gd name="connsiteX1" fmla="*/ 5173 w 26903"/>
                        <a:gd name="connsiteY1" fmla="*/ 11498 h 16688"/>
                        <a:gd name="connsiteX2" fmla="*/ 20793 w 26903"/>
                        <a:gd name="connsiteY2" fmla="*/ 17308 h 16688"/>
                        <a:gd name="connsiteX3" fmla="*/ 24414 w 26903"/>
                        <a:gd name="connsiteY3" fmla="*/ 18451 h 16688"/>
                        <a:gd name="connsiteX4" fmla="*/ 30509 w 26903"/>
                        <a:gd name="connsiteY4" fmla="*/ 13498 h 16688"/>
                        <a:gd name="connsiteX5" fmla="*/ 27653 w 26903"/>
                        <a:gd name="connsiteY5" fmla="*/ 7687 h 16688"/>
                        <a:gd name="connsiteX6" fmla="*/ 9173 w 26903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03" h="16688">
                          <a:moveTo>
                            <a:pt x="9173" y="1782"/>
                          </a:moveTo>
                          <a:cubicBezTo>
                            <a:pt x="4220" y="1496"/>
                            <a:pt x="2125" y="8069"/>
                            <a:pt x="5173" y="11498"/>
                          </a:cubicBezTo>
                          <a:cubicBezTo>
                            <a:pt x="8699" y="14736"/>
                            <a:pt x="15747" y="13498"/>
                            <a:pt x="20793" y="17308"/>
                          </a:cubicBezTo>
                          <a:cubicBezTo>
                            <a:pt x="21938" y="17974"/>
                            <a:pt x="23175" y="18546"/>
                            <a:pt x="24414" y="18451"/>
                          </a:cubicBezTo>
                          <a:cubicBezTo>
                            <a:pt x="27367" y="18355"/>
                            <a:pt x="29844" y="16260"/>
                            <a:pt x="30509" y="13498"/>
                          </a:cubicBezTo>
                          <a:cubicBezTo>
                            <a:pt x="31081" y="11116"/>
                            <a:pt x="29939" y="8640"/>
                            <a:pt x="27653" y="7687"/>
                          </a:cubicBezTo>
                          <a:cubicBezTo>
                            <a:pt x="21365" y="4545"/>
                            <a:pt x="15652" y="1877"/>
                            <a:pt x="917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9" name="Vapaamuotoinen: Muoto 218">
                      <a:extLst>
                        <a:ext uri="{FF2B5EF4-FFF2-40B4-BE49-F238E27FC236}">
                          <a16:creationId xmlns:a16="http://schemas.microsoft.com/office/drawing/2014/main" id="{A317A9A5-0572-B04F-F417-02D22E7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98" y="2916921"/>
                      <a:ext cx="24178" cy="19564"/>
                    </a:xfrm>
                    <a:custGeom>
                      <a:avLst/>
                      <a:gdLst>
                        <a:gd name="connsiteX0" fmla="*/ 9160 w 24178"/>
                        <a:gd name="connsiteY0" fmla="*/ 1906 h 19564"/>
                        <a:gd name="connsiteX1" fmla="*/ 9350 w 24178"/>
                        <a:gd name="connsiteY1" fmla="*/ 13717 h 19564"/>
                        <a:gd name="connsiteX2" fmla="*/ 21638 w 24178"/>
                        <a:gd name="connsiteY2" fmla="*/ 21338 h 19564"/>
                        <a:gd name="connsiteX3" fmla="*/ 9160 w 24178"/>
                        <a:gd name="connsiteY3" fmla="*/ 1906 h 19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8" h="19564">
                          <a:moveTo>
                            <a:pt x="9160" y="1906"/>
                          </a:moveTo>
                          <a:cubicBezTo>
                            <a:pt x="1730" y="1716"/>
                            <a:pt x="2111" y="13908"/>
                            <a:pt x="9350" y="13717"/>
                          </a:cubicBezTo>
                          <a:cubicBezTo>
                            <a:pt x="16017" y="12860"/>
                            <a:pt x="16113" y="21052"/>
                            <a:pt x="21638" y="21338"/>
                          </a:cubicBezTo>
                          <a:cubicBezTo>
                            <a:pt x="37830" y="17241"/>
                            <a:pt x="18780" y="97"/>
                            <a:pt x="9160" y="190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0" name="Vapaamuotoinen: Muoto 219">
                      <a:extLst>
                        <a:ext uri="{FF2B5EF4-FFF2-40B4-BE49-F238E27FC236}">
                          <a16:creationId xmlns:a16="http://schemas.microsoft.com/office/drawing/2014/main" id="{2B1E5D0B-01F9-10E3-A67C-26D2F5B37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264" y="2914481"/>
                      <a:ext cx="24304" cy="14290"/>
                    </a:xfrm>
                    <a:custGeom>
                      <a:avLst/>
                      <a:gdLst>
                        <a:gd name="connsiteX0" fmla="*/ 18039 w 24304"/>
                        <a:gd name="connsiteY0" fmla="*/ 14443 h 14290"/>
                        <a:gd name="connsiteX1" fmla="*/ 28041 w 24304"/>
                        <a:gd name="connsiteY1" fmla="*/ 9965 h 14290"/>
                        <a:gd name="connsiteX2" fmla="*/ 9467 w 24304"/>
                        <a:gd name="connsiteY2" fmla="*/ 1774 h 14290"/>
                        <a:gd name="connsiteX3" fmla="*/ 9467 w 24304"/>
                        <a:gd name="connsiteY3" fmla="*/ 13584 h 14290"/>
                        <a:gd name="connsiteX4" fmla="*/ 18134 w 24304"/>
                        <a:gd name="connsiteY4" fmla="*/ 14443 h 14290"/>
                        <a:gd name="connsiteX5" fmla="*/ 18039 w 24304"/>
                        <a:gd name="connsiteY5" fmla="*/ 14443 h 14290"/>
                        <a:gd name="connsiteX6" fmla="*/ 18039 w 24304"/>
                        <a:gd name="connsiteY6" fmla="*/ 14443 h 14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304" h="14290">
                          <a:moveTo>
                            <a:pt x="18039" y="14443"/>
                          </a:moveTo>
                          <a:cubicBezTo>
                            <a:pt x="21755" y="18062"/>
                            <a:pt x="28422" y="15204"/>
                            <a:pt x="28041" y="9965"/>
                          </a:cubicBezTo>
                          <a:cubicBezTo>
                            <a:pt x="26804" y="1869"/>
                            <a:pt x="15562" y="1869"/>
                            <a:pt x="9467" y="1774"/>
                          </a:cubicBezTo>
                          <a:cubicBezTo>
                            <a:pt x="1847" y="1678"/>
                            <a:pt x="1847" y="13680"/>
                            <a:pt x="9467" y="13584"/>
                          </a:cubicBezTo>
                          <a:cubicBezTo>
                            <a:pt x="12325" y="13584"/>
                            <a:pt x="15467" y="13300"/>
                            <a:pt x="18134" y="14443"/>
                          </a:cubicBezTo>
                          <a:cubicBezTo>
                            <a:pt x="18134" y="14443"/>
                            <a:pt x="18134" y="14443"/>
                            <a:pt x="18039" y="14443"/>
                          </a:cubicBezTo>
                          <a:lnTo>
                            <a:pt x="18039" y="1444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1" name="Vapaamuotoinen: Muoto 220">
                      <a:extLst>
                        <a:ext uri="{FF2B5EF4-FFF2-40B4-BE49-F238E27FC236}">
                          <a16:creationId xmlns:a16="http://schemas.microsoft.com/office/drawing/2014/main" id="{988AB9CD-B741-8D51-0280-0E462A6F8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79" y="2841045"/>
                      <a:ext cx="34551" cy="26769"/>
                    </a:xfrm>
                    <a:custGeom>
                      <a:avLst/>
                      <a:gdLst>
                        <a:gd name="connsiteX0" fmla="*/ 32116 w 34551"/>
                        <a:gd name="connsiteY0" fmla="*/ 1773 h 26769"/>
                        <a:gd name="connsiteX1" fmla="*/ 27258 w 34551"/>
                        <a:gd name="connsiteY1" fmla="*/ 4440 h 26769"/>
                        <a:gd name="connsiteX2" fmla="*/ 7922 w 34551"/>
                        <a:gd name="connsiteY2" fmla="*/ 17013 h 26769"/>
                        <a:gd name="connsiteX3" fmla="*/ 9352 w 34551"/>
                        <a:gd name="connsiteY3" fmla="*/ 28538 h 26769"/>
                        <a:gd name="connsiteX4" fmla="*/ 32116 w 34551"/>
                        <a:gd name="connsiteY4" fmla="*/ 1773 h 26769"/>
                        <a:gd name="connsiteX5" fmla="*/ 32116 w 34551"/>
                        <a:gd name="connsiteY5" fmla="*/ 1773 h 26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551" h="26769">
                          <a:moveTo>
                            <a:pt x="32116" y="1773"/>
                          </a:moveTo>
                          <a:cubicBezTo>
                            <a:pt x="30212" y="1773"/>
                            <a:pt x="28307" y="2725"/>
                            <a:pt x="27258" y="4440"/>
                          </a:cubicBezTo>
                          <a:cubicBezTo>
                            <a:pt x="22973" y="10536"/>
                            <a:pt x="16687" y="14632"/>
                            <a:pt x="7922" y="17013"/>
                          </a:cubicBezTo>
                          <a:cubicBezTo>
                            <a:pt x="1446" y="18346"/>
                            <a:pt x="2969" y="28538"/>
                            <a:pt x="9352" y="28538"/>
                          </a:cubicBezTo>
                          <a:cubicBezTo>
                            <a:pt x="18305" y="28919"/>
                            <a:pt x="52024" y="7202"/>
                            <a:pt x="32116" y="1773"/>
                          </a:cubicBezTo>
                          <a:lnTo>
                            <a:pt x="3211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2" name="Vapaamuotoinen: Muoto 221">
                      <a:extLst>
                        <a:ext uri="{FF2B5EF4-FFF2-40B4-BE49-F238E27FC236}">
                          <a16:creationId xmlns:a16="http://schemas.microsoft.com/office/drawing/2014/main" id="{3D4B3DFA-B3E3-F67D-E940-716E69D34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2712" y="2850951"/>
                      <a:ext cx="16690" cy="16669"/>
                    </a:xfrm>
                    <a:custGeom>
                      <a:avLst/>
                      <a:gdLst>
                        <a:gd name="connsiteX0" fmla="*/ 14896 w 16690"/>
                        <a:gd name="connsiteY0" fmla="*/ 1773 h 16669"/>
                        <a:gd name="connsiteX1" fmla="*/ 3753 w 16690"/>
                        <a:gd name="connsiteY1" fmla="*/ 12726 h 16669"/>
                        <a:gd name="connsiteX2" fmla="*/ 15468 w 16690"/>
                        <a:gd name="connsiteY2" fmla="*/ 13489 h 16669"/>
                        <a:gd name="connsiteX3" fmla="*/ 14896 w 16690"/>
                        <a:gd name="connsiteY3" fmla="*/ 1773 h 16669"/>
                        <a:gd name="connsiteX4" fmla="*/ 14896 w 16690"/>
                        <a:gd name="connsiteY4" fmla="*/ 1773 h 1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90" h="16669">
                          <a:moveTo>
                            <a:pt x="14896" y="1773"/>
                          </a:moveTo>
                          <a:cubicBezTo>
                            <a:pt x="8894" y="1867"/>
                            <a:pt x="3941" y="6725"/>
                            <a:pt x="3753" y="12726"/>
                          </a:cubicBezTo>
                          <a:cubicBezTo>
                            <a:pt x="3657" y="19870"/>
                            <a:pt x="14610" y="20537"/>
                            <a:pt x="15468" y="13489"/>
                          </a:cubicBezTo>
                          <a:cubicBezTo>
                            <a:pt x="22517" y="12726"/>
                            <a:pt x="21849" y="1867"/>
                            <a:pt x="14896" y="1773"/>
                          </a:cubicBezTo>
                          <a:lnTo>
                            <a:pt x="1489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3" name="Vapaamuotoinen: Muoto 222">
                      <a:extLst>
                        <a:ext uri="{FF2B5EF4-FFF2-40B4-BE49-F238E27FC236}">
                          <a16:creationId xmlns:a16="http://schemas.microsoft.com/office/drawing/2014/main" id="{58E63A52-9DE4-9547-DF05-103F7493A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154" y="2805231"/>
                      <a:ext cx="26861" cy="19441"/>
                    </a:xfrm>
                    <a:custGeom>
                      <a:avLst/>
                      <a:gdLst>
                        <a:gd name="connsiteX0" fmla="*/ 9931 w 26861"/>
                        <a:gd name="connsiteY0" fmla="*/ 1773 h 19441"/>
                        <a:gd name="connsiteX1" fmla="*/ 25169 w 26861"/>
                        <a:gd name="connsiteY1" fmla="*/ 21109 h 19441"/>
                        <a:gd name="connsiteX2" fmla="*/ 24979 w 26861"/>
                        <a:gd name="connsiteY2" fmla="*/ 9298 h 19441"/>
                        <a:gd name="connsiteX3" fmla="*/ 9931 w 26861"/>
                        <a:gd name="connsiteY3" fmla="*/ 1773 h 19441"/>
                        <a:gd name="connsiteX4" fmla="*/ 9931 w 26861"/>
                        <a:gd name="connsiteY4" fmla="*/ 1773 h 19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1" h="19441">
                          <a:moveTo>
                            <a:pt x="9931" y="1773"/>
                          </a:moveTo>
                          <a:cubicBezTo>
                            <a:pt x="-7882" y="7202"/>
                            <a:pt x="17739" y="22632"/>
                            <a:pt x="25169" y="21109"/>
                          </a:cubicBezTo>
                          <a:cubicBezTo>
                            <a:pt x="32694" y="21300"/>
                            <a:pt x="32218" y="9203"/>
                            <a:pt x="24979" y="9298"/>
                          </a:cubicBezTo>
                          <a:cubicBezTo>
                            <a:pt x="18407" y="9678"/>
                            <a:pt x="15644" y="2630"/>
                            <a:pt x="9931" y="1773"/>
                          </a:cubicBezTo>
                          <a:lnTo>
                            <a:pt x="9931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4" name="Vapaamuotoinen: Muoto 223">
                      <a:extLst>
                        <a:ext uri="{FF2B5EF4-FFF2-40B4-BE49-F238E27FC236}">
                          <a16:creationId xmlns:a16="http://schemas.microsoft.com/office/drawing/2014/main" id="{EF36BFDA-50A4-9E9B-4E6B-A8D043967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3561" y="2800084"/>
                      <a:ext cx="14385" cy="16886"/>
                    </a:xfrm>
                    <a:custGeom>
                      <a:avLst/>
                      <a:gdLst>
                        <a:gd name="connsiteX0" fmla="*/ 12317 w 14385"/>
                        <a:gd name="connsiteY0" fmla="*/ 1775 h 16886"/>
                        <a:gd name="connsiteX1" fmla="*/ 6220 w 14385"/>
                        <a:gd name="connsiteY1" fmla="*/ 7967 h 16886"/>
                        <a:gd name="connsiteX2" fmla="*/ 9650 w 14385"/>
                        <a:gd name="connsiteY2" fmla="*/ 18635 h 16886"/>
                        <a:gd name="connsiteX3" fmla="*/ 12317 w 14385"/>
                        <a:gd name="connsiteY3" fmla="*/ 1775 h 16886"/>
                        <a:gd name="connsiteX4" fmla="*/ 12317 w 14385"/>
                        <a:gd name="connsiteY4" fmla="*/ 1775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85" h="16886">
                          <a:moveTo>
                            <a:pt x="12317" y="1775"/>
                          </a:moveTo>
                          <a:cubicBezTo>
                            <a:pt x="9078" y="1680"/>
                            <a:pt x="6029" y="4633"/>
                            <a:pt x="6220" y="7967"/>
                          </a:cubicBezTo>
                          <a:cubicBezTo>
                            <a:pt x="1458" y="10920"/>
                            <a:pt x="4125" y="18730"/>
                            <a:pt x="9650" y="18635"/>
                          </a:cubicBezTo>
                          <a:cubicBezTo>
                            <a:pt x="18508" y="19396"/>
                            <a:pt x="22033" y="2728"/>
                            <a:pt x="12317" y="1775"/>
                          </a:cubicBezTo>
                          <a:lnTo>
                            <a:pt x="12317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5" name="Vapaamuotoinen: Muoto 224">
                      <a:extLst>
                        <a:ext uri="{FF2B5EF4-FFF2-40B4-BE49-F238E27FC236}">
                          <a16:creationId xmlns:a16="http://schemas.microsoft.com/office/drawing/2014/main" id="{90509CDA-0900-C9C1-E82E-F1A3D1AD4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678" y="2766903"/>
                      <a:ext cx="16764" cy="14402"/>
                    </a:xfrm>
                    <a:custGeom>
                      <a:avLst/>
                      <a:gdLst>
                        <a:gd name="connsiteX0" fmla="*/ 9469 w 16764"/>
                        <a:gd name="connsiteY0" fmla="*/ 1905 h 14402"/>
                        <a:gd name="connsiteX1" fmla="*/ 9755 w 16764"/>
                        <a:gd name="connsiteY1" fmla="*/ 13621 h 14402"/>
                        <a:gd name="connsiteX2" fmla="*/ 18710 w 16764"/>
                        <a:gd name="connsiteY2" fmla="*/ 14478 h 14402"/>
                        <a:gd name="connsiteX3" fmla="*/ 9469 w 16764"/>
                        <a:gd name="connsiteY3" fmla="*/ 1905 h 14402"/>
                        <a:gd name="connsiteX4" fmla="*/ 9469 w 16764"/>
                        <a:gd name="connsiteY4" fmla="*/ 1905 h 1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64" h="14402">
                          <a:moveTo>
                            <a:pt x="9469" y="1905"/>
                          </a:moveTo>
                          <a:cubicBezTo>
                            <a:pt x="1565" y="1905"/>
                            <a:pt x="2042" y="14097"/>
                            <a:pt x="9755" y="13621"/>
                          </a:cubicBezTo>
                          <a:cubicBezTo>
                            <a:pt x="11662" y="16765"/>
                            <a:pt x="16234" y="16954"/>
                            <a:pt x="18710" y="14478"/>
                          </a:cubicBezTo>
                          <a:cubicBezTo>
                            <a:pt x="24138" y="8383"/>
                            <a:pt x="16234" y="667"/>
                            <a:pt x="9469" y="1905"/>
                          </a:cubicBezTo>
                          <a:lnTo>
                            <a:pt x="9469" y="19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6" name="Vapaamuotoinen: Muoto 225">
                      <a:extLst>
                        <a:ext uri="{FF2B5EF4-FFF2-40B4-BE49-F238E27FC236}">
                          <a16:creationId xmlns:a16="http://schemas.microsoft.com/office/drawing/2014/main" id="{CBE39DD1-DDE2-CD3E-130D-DFECC09011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4210" y="2711120"/>
                      <a:ext cx="13654" cy="47143"/>
                    </a:xfrm>
                    <a:custGeom>
                      <a:avLst/>
                      <a:gdLst>
                        <a:gd name="connsiteX0" fmla="*/ 10359 w 13654"/>
                        <a:gd name="connsiteY0" fmla="*/ 1776 h 47143"/>
                        <a:gd name="connsiteX1" fmla="*/ 3976 w 13654"/>
                        <a:gd name="connsiteY1" fmla="*/ 9206 h 47143"/>
                        <a:gd name="connsiteX2" fmla="*/ 3976 w 13654"/>
                        <a:gd name="connsiteY2" fmla="*/ 41686 h 47143"/>
                        <a:gd name="connsiteX3" fmla="*/ 15406 w 13654"/>
                        <a:gd name="connsiteY3" fmla="*/ 44734 h 47143"/>
                        <a:gd name="connsiteX4" fmla="*/ 15406 w 13654"/>
                        <a:gd name="connsiteY4" fmla="*/ 6062 h 47143"/>
                        <a:gd name="connsiteX5" fmla="*/ 10359 w 13654"/>
                        <a:gd name="connsiteY5" fmla="*/ 1776 h 4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4" h="47143">
                          <a:moveTo>
                            <a:pt x="10359" y="1776"/>
                          </a:moveTo>
                          <a:cubicBezTo>
                            <a:pt x="6643" y="1776"/>
                            <a:pt x="3120" y="5301"/>
                            <a:pt x="3976" y="9206"/>
                          </a:cubicBezTo>
                          <a:cubicBezTo>
                            <a:pt x="6262" y="21208"/>
                            <a:pt x="6262" y="31876"/>
                            <a:pt x="3976" y="41686"/>
                          </a:cubicBezTo>
                          <a:cubicBezTo>
                            <a:pt x="1976" y="48640"/>
                            <a:pt x="13978" y="52259"/>
                            <a:pt x="15406" y="44734"/>
                          </a:cubicBezTo>
                          <a:cubicBezTo>
                            <a:pt x="18073" y="33114"/>
                            <a:pt x="18073" y="20445"/>
                            <a:pt x="15406" y="6062"/>
                          </a:cubicBezTo>
                          <a:cubicBezTo>
                            <a:pt x="15027" y="3586"/>
                            <a:pt x="12931" y="1681"/>
                            <a:pt x="10359" y="17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7" name="Vapaamuotoinen: Muoto 226">
                      <a:extLst>
                        <a:ext uri="{FF2B5EF4-FFF2-40B4-BE49-F238E27FC236}">
                          <a16:creationId xmlns:a16="http://schemas.microsoft.com/office/drawing/2014/main" id="{B432A037-3026-E031-AA6D-0A174F801A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75" y="2741602"/>
                      <a:ext cx="26688" cy="13994"/>
                    </a:xfrm>
                    <a:custGeom>
                      <a:avLst/>
                      <a:gdLst>
                        <a:gd name="connsiteX0" fmla="*/ 9455 w 26688"/>
                        <a:gd name="connsiteY0" fmla="*/ 1774 h 13994"/>
                        <a:gd name="connsiteX1" fmla="*/ 9550 w 26688"/>
                        <a:gd name="connsiteY1" fmla="*/ 13490 h 13994"/>
                        <a:gd name="connsiteX2" fmla="*/ 30031 w 26688"/>
                        <a:gd name="connsiteY2" fmla="*/ 12728 h 13994"/>
                        <a:gd name="connsiteX3" fmla="*/ 9455 w 26688"/>
                        <a:gd name="connsiteY3" fmla="*/ 1774 h 13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88" h="13994">
                          <a:moveTo>
                            <a:pt x="9455" y="1774"/>
                          </a:moveTo>
                          <a:cubicBezTo>
                            <a:pt x="1742" y="1678"/>
                            <a:pt x="1930" y="13680"/>
                            <a:pt x="9550" y="13490"/>
                          </a:cubicBezTo>
                          <a:cubicBezTo>
                            <a:pt x="16694" y="11775"/>
                            <a:pt x="26410" y="19967"/>
                            <a:pt x="30031" y="12728"/>
                          </a:cubicBezTo>
                          <a:cubicBezTo>
                            <a:pt x="33268" y="1869"/>
                            <a:pt x="16503" y="2155"/>
                            <a:pt x="9455" y="177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8" name="Vapaamuotoinen: Muoto 227">
                      <a:extLst>
                        <a:ext uri="{FF2B5EF4-FFF2-40B4-BE49-F238E27FC236}">
                          <a16:creationId xmlns:a16="http://schemas.microsoft.com/office/drawing/2014/main" id="{CDDCD9B6-FC5F-D381-831E-7A2CB935C3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9252" y="2711278"/>
                      <a:ext cx="14343" cy="24376"/>
                    </a:xfrm>
                    <a:custGeom>
                      <a:avLst/>
                      <a:gdLst>
                        <a:gd name="connsiteX0" fmla="*/ 12100 w 14343"/>
                        <a:gd name="connsiteY0" fmla="*/ 1809 h 24376"/>
                        <a:gd name="connsiteX1" fmla="*/ 4479 w 14343"/>
                        <a:gd name="connsiteY1" fmla="*/ 17239 h 24376"/>
                        <a:gd name="connsiteX2" fmla="*/ 6574 w 14343"/>
                        <a:gd name="connsiteY2" fmla="*/ 25240 h 24376"/>
                        <a:gd name="connsiteX3" fmla="*/ 12100 w 14343"/>
                        <a:gd name="connsiteY3" fmla="*/ 1809 h 24376"/>
                        <a:gd name="connsiteX4" fmla="*/ 12100 w 14343"/>
                        <a:gd name="connsiteY4" fmla="*/ 1809 h 24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43" h="24376">
                          <a:moveTo>
                            <a:pt x="12100" y="1809"/>
                          </a:moveTo>
                          <a:cubicBezTo>
                            <a:pt x="3335" y="1904"/>
                            <a:pt x="7907" y="12095"/>
                            <a:pt x="4479" y="17239"/>
                          </a:cubicBezTo>
                          <a:cubicBezTo>
                            <a:pt x="2956" y="20002"/>
                            <a:pt x="3907" y="23526"/>
                            <a:pt x="6574" y="25240"/>
                          </a:cubicBezTo>
                          <a:cubicBezTo>
                            <a:pt x="17053" y="31813"/>
                            <a:pt x="23434" y="571"/>
                            <a:pt x="12100" y="1809"/>
                          </a:cubicBezTo>
                          <a:lnTo>
                            <a:pt x="12100" y="180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9" name="Vapaamuotoinen: Muoto 228">
                      <a:extLst>
                        <a:ext uri="{FF2B5EF4-FFF2-40B4-BE49-F238E27FC236}">
                          <a16:creationId xmlns:a16="http://schemas.microsoft.com/office/drawing/2014/main" id="{5CF29197-271B-00D0-629F-DB9973D75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1215" y="2678107"/>
                      <a:ext cx="29413" cy="13606"/>
                    </a:xfrm>
                    <a:custGeom>
                      <a:avLst/>
                      <a:gdLst>
                        <a:gd name="connsiteX0" fmla="*/ 9426 w 29413"/>
                        <a:gd name="connsiteY0" fmla="*/ 1834 h 13606"/>
                        <a:gd name="connsiteX1" fmla="*/ 4091 w 29413"/>
                        <a:gd name="connsiteY1" fmla="*/ 9548 h 13606"/>
                        <a:gd name="connsiteX2" fmla="*/ 32476 w 29413"/>
                        <a:gd name="connsiteY2" fmla="*/ 4595 h 13606"/>
                        <a:gd name="connsiteX3" fmla="*/ 24381 w 29413"/>
                        <a:gd name="connsiteY3" fmla="*/ 2500 h 13606"/>
                        <a:gd name="connsiteX4" fmla="*/ 9426 w 29413"/>
                        <a:gd name="connsiteY4" fmla="*/ 1834 h 136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413" h="13606">
                          <a:moveTo>
                            <a:pt x="9426" y="1834"/>
                          </a:moveTo>
                          <a:cubicBezTo>
                            <a:pt x="5519" y="1548"/>
                            <a:pt x="2759" y="5929"/>
                            <a:pt x="4091" y="9548"/>
                          </a:cubicBezTo>
                          <a:cubicBezTo>
                            <a:pt x="7617" y="18216"/>
                            <a:pt x="38096" y="17740"/>
                            <a:pt x="32476" y="4595"/>
                          </a:cubicBezTo>
                          <a:cubicBezTo>
                            <a:pt x="30952" y="1738"/>
                            <a:pt x="27141" y="1071"/>
                            <a:pt x="24381" y="2500"/>
                          </a:cubicBezTo>
                          <a:cubicBezTo>
                            <a:pt x="19428" y="4976"/>
                            <a:pt x="14379" y="2881"/>
                            <a:pt x="9426" y="18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0" name="Vapaamuotoinen: Muoto 229">
                      <a:extLst>
                        <a:ext uri="{FF2B5EF4-FFF2-40B4-BE49-F238E27FC236}">
                          <a16:creationId xmlns:a16="http://schemas.microsoft.com/office/drawing/2014/main" id="{8C44EF9B-5029-0C59-5E49-133515013F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730" y="2660231"/>
                      <a:ext cx="19325" cy="19384"/>
                    </a:xfrm>
                    <a:custGeom>
                      <a:avLst/>
                      <a:gdLst>
                        <a:gd name="connsiteX0" fmla="*/ 17174 w 19325"/>
                        <a:gd name="connsiteY0" fmla="*/ 1802 h 19384"/>
                        <a:gd name="connsiteX1" fmla="*/ 5459 w 19325"/>
                        <a:gd name="connsiteY1" fmla="*/ 11137 h 19384"/>
                        <a:gd name="connsiteX2" fmla="*/ 9745 w 19325"/>
                        <a:gd name="connsiteY2" fmla="*/ 21137 h 19384"/>
                        <a:gd name="connsiteX3" fmla="*/ 21367 w 19325"/>
                        <a:gd name="connsiteY3" fmla="*/ 11803 h 19384"/>
                        <a:gd name="connsiteX4" fmla="*/ 17174 w 19325"/>
                        <a:gd name="connsiteY4" fmla="*/ 1802 h 1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325" h="19384">
                          <a:moveTo>
                            <a:pt x="17174" y="1802"/>
                          </a:moveTo>
                          <a:cubicBezTo>
                            <a:pt x="13461" y="1230"/>
                            <a:pt x="7935" y="9231"/>
                            <a:pt x="5459" y="11137"/>
                          </a:cubicBezTo>
                          <a:cubicBezTo>
                            <a:pt x="1745" y="14661"/>
                            <a:pt x="4508" y="21328"/>
                            <a:pt x="9745" y="21137"/>
                          </a:cubicBezTo>
                          <a:cubicBezTo>
                            <a:pt x="13365" y="21614"/>
                            <a:pt x="18891" y="13708"/>
                            <a:pt x="21367" y="11803"/>
                          </a:cubicBezTo>
                          <a:cubicBezTo>
                            <a:pt x="25081" y="8183"/>
                            <a:pt x="22318" y="1612"/>
                            <a:pt x="17174" y="18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1" name="Vapaamuotoinen: Muoto 230">
                      <a:extLst>
                        <a:ext uri="{FF2B5EF4-FFF2-40B4-BE49-F238E27FC236}">
                          <a16:creationId xmlns:a16="http://schemas.microsoft.com/office/drawing/2014/main" id="{4AD11982-4276-3D8D-ACEB-72A9AED91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17" y="2622064"/>
                      <a:ext cx="21806" cy="14260"/>
                    </a:xfrm>
                    <a:custGeom>
                      <a:avLst/>
                      <a:gdLst>
                        <a:gd name="connsiteX0" fmla="*/ 15636 w 21806"/>
                        <a:gd name="connsiteY0" fmla="*/ 14537 h 14260"/>
                        <a:gd name="connsiteX1" fmla="*/ 25543 w 21806"/>
                        <a:gd name="connsiteY1" fmla="*/ 9965 h 14260"/>
                        <a:gd name="connsiteX2" fmla="*/ 9539 w 21806"/>
                        <a:gd name="connsiteY2" fmla="*/ 1774 h 14260"/>
                        <a:gd name="connsiteX3" fmla="*/ 9539 w 21806"/>
                        <a:gd name="connsiteY3" fmla="*/ 13584 h 14260"/>
                        <a:gd name="connsiteX4" fmla="*/ 13064 w 21806"/>
                        <a:gd name="connsiteY4" fmla="*/ 13680 h 14260"/>
                        <a:gd name="connsiteX5" fmla="*/ 15064 w 21806"/>
                        <a:gd name="connsiteY5" fmla="*/ 14155 h 14260"/>
                        <a:gd name="connsiteX6" fmla="*/ 15064 w 21806"/>
                        <a:gd name="connsiteY6" fmla="*/ 14155 h 14260"/>
                        <a:gd name="connsiteX7" fmla="*/ 15064 w 21806"/>
                        <a:gd name="connsiteY7" fmla="*/ 14155 h 14260"/>
                        <a:gd name="connsiteX8" fmla="*/ 15255 w 21806"/>
                        <a:gd name="connsiteY8" fmla="*/ 14251 h 14260"/>
                        <a:gd name="connsiteX9" fmla="*/ 15636 w 21806"/>
                        <a:gd name="connsiteY9" fmla="*/ 14537 h 14260"/>
                        <a:gd name="connsiteX10" fmla="*/ 15636 w 21806"/>
                        <a:gd name="connsiteY10" fmla="*/ 14537 h 1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06" h="14260">
                          <a:moveTo>
                            <a:pt x="15636" y="14537"/>
                          </a:moveTo>
                          <a:cubicBezTo>
                            <a:pt x="19350" y="17966"/>
                            <a:pt x="25922" y="15109"/>
                            <a:pt x="25543" y="9965"/>
                          </a:cubicBezTo>
                          <a:cubicBezTo>
                            <a:pt x="24684" y="2726"/>
                            <a:pt x="14778" y="1774"/>
                            <a:pt x="9539" y="1774"/>
                          </a:cubicBezTo>
                          <a:cubicBezTo>
                            <a:pt x="1823" y="1678"/>
                            <a:pt x="1823" y="13680"/>
                            <a:pt x="9539" y="13584"/>
                          </a:cubicBezTo>
                          <a:cubicBezTo>
                            <a:pt x="10588" y="13489"/>
                            <a:pt x="12015" y="13584"/>
                            <a:pt x="13064" y="13680"/>
                          </a:cubicBezTo>
                          <a:cubicBezTo>
                            <a:pt x="13729" y="13775"/>
                            <a:pt x="14397" y="13966"/>
                            <a:pt x="15064" y="14155"/>
                          </a:cubicBezTo>
                          <a:lnTo>
                            <a:pt x="15064" y="14155"/>
                          </a:lnTo>
                          <a:lnTo>
                            <a:pt x="15064" y="14155"/>
                          </a:lnTo>
                          <a:cubicBezTo>
                            <a:pt x="15159" y="14155"/>
                            <a:pt x="15159" y="14155"/>
                            <a:pt x="15255" y="14251"/>
                          </a:cubicBezTo>
                          <a:cubicBezTo>
                            <a:pt x="15445" y="14346"/>
                            <a:pt x="16111" y="14918"/>
                            <a:pt x="15636" y="14537"/>
                          </a:cubicBezTo>
                          <a:lnTo>
                            <a:pt x="15636" y="145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2" name="Vapaamuotoinen: Muoto 231">
                      <a:extLst>
                        <a:ext uri="{FF2B5EF4-FFF2-40B4-BE49-F238E27FC236}">
                          <a16:creationId xmlns:a16="http://schemas.microsoft.com/office/drawing/2014/main" id="{3C71B33B-44C1-FE62-AC11-645F4EEFC0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3358" y="2599280"/>
                      <a:ext cx="27096" cy="19166"/>
                    </a:xfrm>
                    <a:custGeom>
                      <a:avLst/>
                      <a:gdLst>
                        <a:gd name="connsiteX0" fmla="*/ 9870 w 27096"/>
                        <a:gd name="connsiteY0" fmla="*/ 1793 h 19166"/>
                        <a:gd name="connsiteX1" fmla="*/ 6726 w 27096"/>
                        <a:gd name="connsiteY1" fmla="*/ 12652 h 19166"/>
                        <a:gd name="connsiteX2" fmla="*/ 24730 w 27096"/>
                        <a:gd name="connsiteY2" fmla="*/ 20939 h 19166"/>
                        <a:gd name="connsiteX3" fmla="*/ 27874 w 27096"/>
                        <a:gd name="connsiteY3" fmla="*/ 10080 h 19166"/>
                        <a:gd name="connsiteX4" fmla="*/ 9870 w 27096"/>
                        <a:gd name="connsiteY4" fmla="*/ 1793 h 19166"/>
                        <a:gd name="connsiteX5" fmla="*/ 9870 w 27096"/>
                        <a:gd name="connsiteY5" fmla="*/ 1793 h 1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6" h="19166">
                          <a:moveTo>
                            <a:pt x="9870" y="1793"/>
                          </a:moveTo>
                          <a:cubicBezTo>
                            <a:pt x="4345" y="1698"/>
                            <a:pt x="1013" y="10175"/>
                            <a:pt x="6726" y="12652"/>
                          </a:cubicBezTo>
                          <a:cubicBezTo>
                            <a:pt x="11775" y="14747"/>
                            <a:pt x="19300" y="19891"/>
                            <a:pt x="24730" y="20939"/>
                          </a:cubicBezTo>
                          <a:cubicBezTo>
                            <a:pt x="30255" y="21034"/>
                            <a:pt x="33587" y="12652"/>
                            <a:pt x="27874" y="10080"/>
                          </a:cubicBezTo>
                          <a:cubicBezTo>
                            <a:pt x="25967" y="9414"/>
                            <a:pt x="11775" y="1317"/>
                            <a:pt x="9870" y="1793"/>
                          </a:cubicBezTo>
                          <a:lnTo>
                            <a:pt x="9870" y="179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3" name="Vapaamuotoinen: Muoto 232">
                      <a:extLst>
                        <a:ext uri="{FF2B5EF4-FFF2-40B4-BE49-F238E27FC236}">
                          <a16:creationId xmlns:a16="http://schemas.microsoft.com/office/drawing/2014/main" id="{566923EC-3601-BE31-EEFF-8F00557A7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411" y="2566333"/>
                      <a:ext cx="14462" cy="34212"/>
                    </a:xfrm>
                    <a:custGeom>
                      <a:avLst/>
                      <a:gdLst>
                        <a:gd name="connsiteX0" fmla="*/ 12301 w 14462"/>
                        <a:gd name="connsiteY0" fmla="*/ 1784 h 34212"/>
                        <a:gd name="connsiteX1" fmla="*/ 6395 w 14462"/>
                        <a:gd name="connsiteY1" fmla="*/ 7022 h 34212"/>
                        <a:gd name="connsiteX2" fmla="*/ 4109 w 14462"/>
                        <a:gd name="connsiteY2" fmla="*/ 28739 h 34212"/>
                        <a:gd name="connsiteX3" fmla="*/ 9920 w 14462"/>
                        <a:gd name="connsiteY3" fmla="*/ 35979 h 34212"/>
                        <a:gd name="connsiteX4" fmla="*/ 15445 w 14462"/>
                        <a:gd name="connsiteY4" fmla="*/ 31882 h 34212"/>
                        <a:gd name="connsiteX5" fmla="*/ 18206 w 14462"/>
                        <a:gd name="connsiteY5" fmla="*/ 7499 h 34212"/>
                        <a:gd name="connsiteX6" fmla="*/ 12301 w 14462"/>
                        <a:gd name="connsiteY6" fmla="*/ 1784 h 34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62" h="34212">
                          <a:moveTo>
                            <a:pt x="12301" y="1784"/>
                          </a:moveTo>
                          <a:cubicBezTo>
                            <a:pt x="9253" y="1593"/>
                            <a:pt x="6586" y="3879"/>
                            <a:pt x="6395" y="7022"/>
                          </a:cubicBezTo>
                          <a:cubicBezTo>
                            <a:pt x="6395" y="14643"/>
                            <a:pt x="6299" y="21691"/>
                            <a:pt x="4109" y="28739"/>
                          </a:cubicBezTo>
                          <a:cubicBezTo>
                            <a:pt x="2586" y="32454"/>
                            <a:pt x="6204" y="36169"/>
                            <a:pt x="9920" y="35979"/>
                          </a:cubicBezTo>
                          <a:cubicBezTo>
                            <a:pt x="12492" y="36074"/>
                            <a:pt x="14778" y="34359"/>
                            <a:pt x="15445" y="31882"/>
                          </a:cubicBezTo>
                          <a:cubicBezTo>
                            <a:pt x="18017" y="23691"/>
                            <a:pt x="18206" y="15309"/>
                            <a:pt x="18206" y="7499"/>
                          </a:cubicBezTo>
                          <a:cubicBezTo>
                            <a:pt x="18396" y="4261"/>
                            <a:pt x="15445" y="1593"/>
                            <a:pt x="12301" y="17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4" name="Vapaamuotoinen: Muoto 233">
                      <a:extLst>
                        <a:ext uri="{FF2B5EF4-FFF2-40B4-BE49-F238E27FC236}">
                          <a16:creationId xmlns:a16="http://schemas.microsoft.com/office/drawing/2014/main" id="{CBE635A3-87AB-EE37-144E-4CB24FB2A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2459" y="2543068"/>
                      <a:ext cx="24289" cy="12070"/>
                    </a:xfrm>
                    <a:custGeom>
                      <a:avLst/>
                      <a:gdLst>
                        <a:gd name="connsiteX0" fmla="*/ 9467 w 24289"/>
                        <a:gd name="connsiteY0" fmla="*/ 1903 h 12070"/>
                        <a:gd name="connsiteX1" fmla="*/ 9467 w 24289"/>
                        <a:gd name="connsiteY1" fmla="*/ 13714 h 12070"/>
                        <a:gd name="connsiteX2" fmla="*/ 28041 w 24289"/>
                        <a:gd name="connsiteY2" fmla="*/ 7808 h 12070"/>
                        <a:gd name="connsiteX3" fmla="*/ 9467 w 24289"/>
                        <a:gd name="connsiteY3" fmla="*/ 1903 h 12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289" h="12070">
                          <a:moveTo>
                            <a:pt x="9467" y="1903"/>
                          </a:moveTo>
                          <a:cubicBezTo>
                            <a:pt x="1847" y="1808"/>
                            <a:pt x="1847" y="13809"/>
                            <a:pt x="9467" y="13714"/>
                          </a:cubicBezTo>
                          <a:cubicBezTo>
                            <a:pt x="14516" y="13048"/>
                            <a:pt x="28136" y="16477"/>
                            <a:pt x="28041" y="7808"/>
                          </a:cubicBezTo>
                          <a:cubicBezTo>
                            <a:pt x="28136" y="-860"/>
                            <a:pt x="14516" y="2569"/>
                            <a:pt x="9467" y="19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5" name="Vapaamuotoinen: Muoto 234">
                      <a:extLst>
                        <a:ext uri="{FF2B5EF4-FFF2-40B4-BE49-F238E27FC236}">
                          <a16:creationId xmlns:a16="http://schemas.microsoft.com/office/drawing/2014/main" id="{2091F056-1E3C-1518-0435-118FD88FC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6610" y="2512623"/>
                      <a:ext cx="31950" cy="22002"/>
                    </a:xfrm>
                    <a:custGeom>
                      <a:avLst/>
                      <a:gdLst>
                        <a:gd name="connsiteX0" fmla="*/ 30517 w 31950"/>
                        <a:gd name="connsiteY0" fmla="*/ 1773 h 22002"/>
                        <a:gd name="connsiteX1" fmla="*/ 10037 w 31950"/>
                        <a:gd name="connsiteY1" fmla="*/ 23775 h 22002"/>
                        <a:gd name="connsiteX2" fmla="*/ 13944 w 31950"/>
                        <a:gd name="connsiteY2" fmla="*/ 22061 h 22002"/>
                        <a:gd name="connsiteX3" fmla="*/ 31754 w 31950"/>
                        <a:gd name="connsiteY3" fmla="*/ 13393 h 22002"/>
                        <a:gd name="connsiteX4" fmla="*/ 30517 w 31950"/>
                        <a:gd name="connsiteY4" fmla="*/ 1773 h 2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950" h="22002">
                          <a:moveTo>
                            <a:pt x="30517" y="1773"/>
                          </a:moveTo>
                          <a:cubicBezTo>
                            <a:pt x="22897" y="2630"/>
                            <a:pt x="-9773" y="16345"/>
                            <a:pt x="10037" y="23775"/>
                          </a:cubicBezTo>
                          <a:cubicBezTo>
                            <a:pt x="11467" y="23680"/>
                            <a:pt x="12895" y="23109"/>
                            <a:pt x="13944" y="22061"/>
                          </a:cubicBezTo>
                          <a:cubicBezTo>
                            <a:pt x="18802" y="17489"/>
                            <a:pt x="25469" y="15488"/>
                            <a:pt x="31754" y="13393"/>
                          </a:cubicBezTo>
                          <a:cubicBezTo>
                            <a:pt x="37566" y="11869"/>
                            <a:pt x="36803" y="1773"/>
                            <a:pt x="30517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6" name="Vapaamuotoinen: Muoto 235">
                      <a:extLst>
                        <a:ext uri="{FF2B5EF4-FFF2-40B4-BE49-F238E27FC236}">
                          <a16:creationId xmlns:a16="http://schemas.microsoft.com/office/drawing/2014/main" id="{2FB964C9-0127-4312-10B7-689C62A24E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255" y="2495096"/>
                      <a:ext cx="16787" cy="24384"/>
                    </a:xfrm>
                    <a:custGeom>
                      <a:avLst/>
                      <a:gdLst>
                        <a:gd name="connsiteX0" fmla="*/ 9500 w 16787"/>
                        <a:gd name="connsiteY0" fmla="*/ 1773 h 24384"/>
                        <a:gd name="connsiteX1" fmla="*/ 14549 w 16787"/>
                        <a:gd name="connsiteY1" fmla="*/ 26158 h 24384"/>
                        <a:gd name="connsiteX2" fmla="*/ 18930 w 16787"/>
                        <a:gd name="connsiteY2" fmla="*/ 16061 h 24384"/>
                        <a:gd name="connsiteX3" fmla="*/ 9500 w 16787"/>
                        <a:gd name="connsiteY3" fmla="*/ 1773 h 24384"/>
                        <a:gd name="connsiteX4" fmla="*/ 9500 w 16787"/>
                        <a:gd name="connsiteY4" fmla="*/ 1773 h 2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87" h="24384">
                          <a:moveTo>
                            <a:pt x="9500" y="1773"/>
                          </a:moveTo>
                          <a:cubicBezTo>
                            <a:pt x="-2406" y="2250"/>
                            <a:pt x="6642" y="25491"/>
                            <a:pt x="14549" y="26158"/>
                          </a:cubicBezTo>
                          <a:cubicBezTo>
                            <a:pt x="19407" y="26158"/>
                            <a:pt x="22644" y="19585"/>
                            <a:pt x="18930" y="16061"/>
                          </a:cubicBezTo>
                          <a:cubicBezTo>
                            <a:pt x="14167" y="11965"/>
                            <a:pt x="17693" y="1773"/>
                            <a:pt x="9500" y="1773"/>
                          </a:cubicBezTo>
                          <a:lnTo>
                            <a:pt x="9500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7" name="Vapaamuotoinen: Muoto 236">
                      <a:extLst>
                        <a:ext uri="{FF2B5EF4-FFF2-40B4-BE49-F238E27FC236}">
                          <a16:creationId xmlns:a16="http://schemas.microsoft.com/office/drawing/2014/main" id="{9BD0DB8F-F363-00C1-AE4F-EAA7A681A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031" y="2497474"/>
                      <a:ext cx="16694" cy="19347"/>
                    </a:xfrm>
                    <a:custGeom>
                      <a:avLst/>
                      <a:gdLst>
                        <a:gd name="connsiteX0" fmla="*/ 9515 w 16694"/>
                        <a:gd name="connsiteY0" fmla="*/ 1777 h 19347"/>
                        <a:gd name="connsiteX1" fmla="*/ 5706 w 16694"/>
                        <a:gd name="connsiteY1" fmla="*/ 12160 h 19347"/>
                        <a:gd name="connsiteX2" fmla="*/ 14659 w 16694"/>
                        <a:gd name="connsiteY2" fmla="*/ 21113 h 19347"/>
                        <a:gd name="connsiteX3" fmla="*/ 18471 w 16694"/>
                        <a:gd name="connsiteY3" fmla="*/ 10826 h 19347"/>
                        <a:gd name="connsiteX4" fmla="*/ 9515 w 16694"/>
                        <a:gd name="connsiteY4" fmla="*/ 1777 h 19347"/>
                        <a:gd name="connsiteX5" fmla="*/ 9515 w 16694"/>
                        <a:gd name="connsiteY5" fmla="*/ 1777 h 1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94" h="19347">
                          <a:moveTo>
                            <a:pt x="9515" y="1777"/>
                          </a:moveTo>
                          <a:cubicBezTo>
                            <a:pt x="4278" y="1587"/>
                            <a:pt x="1707" y="8826"/>
                            <a:pt x="5706" y="12160"/>
                          </a:cubicBezTo>
                          <a:cubicBezTo>
                            <a:pt x="7992" y="15684"/>
                            <a:pt x="9706" y="21208"/>
                            <a:pt x="14659" y="21113"/>
                          </a:cubicBezTo>
                          <a:cubicBezTo>
                            <a:pt x="19994" y="21399"/>
                            <a:pt x="22470" y="14064"/>
                            <a:pt x="18471" y="10826"/>
                          </a:cubicBezTo>
                          <a:cubicBezTo>
                            <a:pt x="16278" y="7302"/>
                            <a:pt x="14469" y="1777"/>
                            <a:pt x="9515" y="1777"/>
                          </a:cubicBezTo>
                          <a:lnTo>
                            <a:pt x="9515" y="177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8" name="Vapaamuotoinen: Muoto 237">
                      <a:extLst>
                        <a:ext uri="{FF2B5EF4-FFF2-40B4-BE49-F238E27FC236}">
                          <a16:creationId xmlns:a16="http://schemas.microsoft.com/office/drawing/2014/main" id="{CF86F3E0-0E4A-32C5-50F7-DF5C1ABA5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365" y="2438804"/>
                      <a:ext cx="31650" cy="22288"/>
                    </a:xfrm>
                    <a:custGeom>
                      <a:avLst/>
                      <a:gdLst>
                        <a:gd name="connsiteX0" fmla="*/ 30219 w 31650"/>
                        <a:gd name="connsiteY0" fmla="*/ 1773 h 22288"/>
                        <a:gd name="connsiteX1" fmla="*/ 4026 w 31650"/>
                        <a:gd name="connsiteY1" fmla="*/ 16061 h 22288"/>
                        <a:gd name="connsiteX2" fmla="*/ 9358 w 31650"/>
                        <a:gd name="connsiteY2" fmla="*/ 24061 h 22288"/>
                        <a:gd name="connsiteX3" fmla="*/ 31361 w 31650"/>
                        <a:gd name="connsiteY3" fmla="*/ 13489 h 22288"/>
                        <a:gd name="connsiteX4" fmla="*/ 34696 w 31650"/>
                        <a:gd name="connsiteY4" fmla="*/ 10726 h 22288"/>
                        <a:gd name="connsiteX5" fmla="*/ 30219 w 31650"/>
                        <a:gd name="connsiteY5" fmla="*/ 1773 h 22288"/>
                        <a:gd name="connsiteX6" fmla="*/ 30219 w 31650"/>
                        <a:gd name="connsiteY6" fmla="*/ 1773 h 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50" h="22288">
                          <a:moveTo>
                            <a:pt x="30219" y="1773"/>
                          </a:moveTo>
                          <a:cubicBezTo>
                            <a:pt x="21169" y="4630"/>
                            <a:pt x="9930" y="8440"/>
                            <a:pt x="4026" y="16061"/>
                          </a:cubicBezTo>
                          <a:cubicBezTo>
                            <a:pt x="2881" y="19680"/>
                            <a:pt x="5453" y="23870"/>
                            <a:pt x="9358" y="24061"/>
                          </a:cubicBezTo>
                          <a:cubicBezTo>
                            <a:pt x="16883" y="21394"/>
                            <a:pt x="23362" y="15584"/>
                            <a:pt x="31361" y="13489"/>
                          </a:cubicBezTo>
                          <a:cubicBezTo>
                            <a:pt x="32791" y="13012"/>
                            <a:pt x="34028" y="12060"/>
                            <a:pt x="34696" y="10726"/>
                          </a:cubicBezTo>
                          <a:cubicBezTo>
                            <a:pt x="36600" y="7202"/>
                            <a:pt x="34505" y="1773"/>
                            <a:pt x="30219" y="1773"/>
                          </a:cubicBezTo>
                          <a:lnTo>
                            <a:pt x="30219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9" name="Vapaamuotoinen: Muoto 238">
                      <a:extLst>
                        <a:ext uri="{FF2B5EF4-FFF2-40B4-BE49-F238E27FC236}">
                          <a16:creationId xmlns:a16="http://schemas.microsoft.com/office/drawing/2014/main" id="{DED2715E-A8DC-F052-B35D-2D6E99AB7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504" y="2418490"/>
                      <a:ext cx="24184" cy="19550"/>
                    </a:xfrm>
                    <a:custGeom>
                      <a:avLst/>
                      <a:gdLst>
                        <a:gd name="connsiteX0" fmla="*/ 9242 w 24184"/>
                        <a:gd name="connsiteY0" fmla="*/ 1894 h 19550"/>
                        <a:gd name="connsiteX1" fmla="*/ 9338 w 24184"/>
                        <a:gd name="connsiteY1" fmla="*/ 13705 h 19550"/>
                        <a:gd name="connsiteX2" fmla="*/ 21625 w 24184"/>
                        <a:gd name="connsiteY2" fmla="*/ 21324 h 19550"/>
                        <a:gd name="connsiteX3" fmla="*/ 9242 w 24184"/>
                        <a:gd name="connsiteY3" fmla="*/ 1894 h 1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84" h="19550">
                          <a:moveTo>
                            <a:pt x="9242" y="1894"/>
                          </a:moveTo>
                          <a:cubicBezTo>
                            <a:pt x="1717" y="1703"/>
                            <a:pt x="2099" y="13895"/>
                            <a:pt x="9338" y="13705"/>
                          </a:cubicBezTo>
                          <a:cubicBezTo>
                            <a:pt x="16005" y="12847"/>
                            <a:pt x="16100" y="21039"/>
                            <a:pt x="21625" y="21324"/>
                          </a:cubicBezTo>
                          <a:cubicBezTo>
                            <a:pt x="37817" y="17229"/>
                            <a:pt x="18863" y="179"/>
                            <a:pt x="9242" y="1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0" name="Vapaamuotoinen: Muoto 239">
                      <a:extLst>
                        <a:ext uri="{FF2B5EF4-FFF2-40B4-BE49-F238E27FC236}">
                          <a16:creationId xmlns:a16="http://schemas.microsoft.com/office/drawing/2014/main" id="{A29DD67E-A5AC-A8EA-D2E2-A657D227A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738" y="2372882"/>
                      <a:ext cx="26892" cy="16688"/>
                    </a:xfrm>
                    <a:custGeom>
                      <a:avLst/>
                      <a:gdLst>
                        <a:gd name="connsiteX0" fmla="*/ 9223 w 26892"/>
                        <a:gd name="connsiteY0" fmla="*/ 1782 h 16688"/>
                        <a:gd name="connsiteX1" fmla="*/ 5128 w 26892"/>
                        <a:gd name="connsiteY1" fmla="*/ 11498 h 16688"/>
                        <a:gd name="connsiteX2" fmla="*/ 20750 w 26892"/>
                        <a:gd name="connsiteY2" fmla="*/ 17308 h 16688"/>
                        <a:gd name="connsiteX3" fmla="*/ 24464 w 26892"/>
                        <a:gd name="connsiteY3" fmla="*/ 18451 h 16688"/>
                        <a:gd name="connsiteX4" fmla="*/ 30466 w 26892"/>
                        <a:gd name="connsiteY4" fmla="*/ 13498 h 16688"/>
                        <a:gd name="connsiteX5" fmla="*/ 27608 w 26892"/>
                        <a:gd name="connsiteY5" fmla="*/ 7687 h 16688"/>
                        <a:gd name="connsiteX6" fmla="*/ 9223 w 26892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892" h="16688">
                          <a:moveTo>
                            <a:pt x="9223" y="1782"/>
                          </a:moveTo>
                          <a:cubicBezTo>
                            <a:pt x="4176" y="1496"/>
                            <a:pt x="2174" y="8069"/>
                            <a:pt x="5128" y="11498"/>
                          </a:cubicBezTo>
                          <a:cubicBezTo>
                            <a:pt x="8748" y="14736"/>
                            <a:pt x="15701" y="13498"/>
                            <a:pt x="20750" y="17308"/>
                          </a:cubicBezTo>
                          <a:cubicBezTo>
                            <a:pt x="21892" y="17974"/>
                            <a:pt x="23131" y="18546"/>
                            <a:pt x="24464" y="18451"/>
                          </a:cubicBezTo>
                          <a:cubicBezTo>
                            <a:pt x="27322" y="18355"/>
                            <a:pt x="29798" y="16356"/>
                            <a:pt x="30466" y="13498"/>
                          </a:cubicBezTo>
                          <a:cubicBezTo>
                            <a:pt x="31131" y="11116"/>
                            <a:pt x="29893" y="8640"/>
                            <a:pt x="27608" y="7687"/>
                          </a:cubicBezTo>
                          <a:cubicBezTo>
                            <a:pt x="21415" y="4545"/>
                            <a:pt x="15701" y="1877"/>
                            <a:pt x="922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1" name="Vapaamuotoinen: Muoto 240">
                      <a:extLst>
                        <a:ext uri="{FF2B5EF4-FFF2-40B4-BE49-F238E27FC236}">
                          <a16:creationId xmlns:a16="http://schemas.microsoft.com/office/drawing/2014/main" id="{BE6EF931-137F-2EFD-5E5D-7B96E4799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2319" y="2354982"/>
                      <a:ext cx="36721" cy="19623"/>
                    </a:xfrm>
                    <a:custGeom>
                      <a:avLst/>
                      <a:gdLst>
                        <a:gd name="connsiteX0" fmla="*/ 35114 w 36721"/>
                        <a:gd name="connsiteY0" fmla="*/ 1774 h 19623"/>
                        <a:gd name="connsiteX1" fmla="*/ 20541 w 36721"/>
                        <a:gd name="connsiteY1" fmla="*/ 5870 h 19623"/>
                        <a:gd name="connsiteX2" fmla="*/ 20541 w 36721"/>
                        <a:gd name="connsiteY2" fmla="*/ 5870 h 19623"/>
                        <a:gd name="connsiteX3" fmla="*/ 4444 w 36721"/>
                        <a:gd name="connsiteY3" fmla="*/ 12442 h 19623"/>
                        <a:gd name="connsiteX4" fmla="*/ 9016 w 36721"/>
                        <a:gd name="connsiteY4" fmla="*/ 21396 h 19623"/>
                        <a:gd name="connsiteX5" fmla="*/ 39781 w 36721"/>
                        <a:gd name="connsiteY5" fmla="*/ 10633 h 19623"/>
                        <a:gd name="connsiteX6" fmla="*/ 35114 w 36721"/>
                        <a:gd name="connsiteY6" fmla="*/ 1774 h 19623"/>
                        <a:gd name="connsiteX7" fmla="*/ 35114 w 36721"/>
                        <a:gd name="connsiteY7" fmla="*/ 1774 h 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721" h="19623">
                          <a:moveTo>
                            <a:pt x="35114" y="1774"/>
                          </a:moveTo>
                          <a:cubicBezTo>
                            <a:pt x="30161" y="2631"/>
                            <a:pt x="25398" y="4728"/>
                            <a:pt x="20541" y="5870"/>
                          </a:cubicBezTo>
                          <a:lnTo>
                            <a:pt x="20541" y="5870"/>
                          </a:lnTo>
                          <a:cubicBezTo>
                            <a:pt x="15399" y="8061"/>
                            <a:pt x="7969" y="7775"/>
                            <a:pt x="4444" y="12442"/>
                          </a:cubicBezTo>
                          <a:cubicBezTo>
                            <a:pt x="2539" y="15871"/>
                            <a:pt x="4730" y="21396"/>
                            <a:pt x="9016" y="21396"/>
                          </a:cubicBezTo>
                          <a:cubicBezTo>
                            <a:pt x="18922" y="17777"/>
                            <a:pt x="31591" y="17300"/>
                            <a:pt x="39781" y="10633"/>
                          </a:cubicBezTo>
                          <a:cubicBezTo>
                            <a:pt x="41688" y="7204"/>
                            <a:pt x="39498" y="1679"/>
                            <a:pt x="35114" y="1774"/>
                          </a:cubicBezTo>
                          <a:lnTo>
                            <a:pt x="35114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2" name="Vapaamuotoinen: Muoto 241">
                      <a:extLst>
                        <a:ext uri="{FF2B5EF4-FFF2-40B4-BE49-F238E27FC236}">
                          <a16:creationId xmlns:a16="http://schemas.microsoft.com/office/drawing/2014/main" id="{59A30CE8-704C-DEF7-B55C-AE7F49C44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537" y="2352507"/>
                      <a:ext cx="24162" cy="14291"/>
                    </a:xfrm>
                    <a:custGeom>
                      <a:avLst/>
                      <a:gdLst>
                        <a:gd name="connsiteX0" fmla="*/ 22443 w 24162"/>
                        <a:gd name="connsiteY0" fmla="*/ 16061 h 14291"/>
                        <a:gd name="connsiteX1" fmla="*/ 26540 w 24162"/>
                        <a:gd name="connsiteY1" fmla="*/ 6345 h 14291"/>
                        <a:gd name="connsiteX2" fmla="*/ 9204 w 24162"/>
                        <a:gd name="connsiteY2" fmla="*/ 1773 h 14291"/>
                        <a:gd name="connsiteX3" fmla="*/ 8251 w 24162"/>
                        <a:gd name="connsiteY3" fmla="*/ 13393 h 14291"/>
                        <a:gd name="connsiteX4" fmla="*/ 22443 w 24162"/>
                        <a:gd name="connsiteY4" fmla="*/ 16061 h 1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62" h="14291">
                          <a:moveTo>
                            <a:pt x="22443" y="16061"/>
                          </a:moveTo>
                          <a:cubicBezTo>
                            <a:pt x="27491" y="16251"/>
                            <a:pt x="29491" y="9869"/>
                            <a:pt x="26540" y="6345"/>
                          </a:cubicBezTo>
                          <a:cubicBezTo>
                            <a:pt x="23492" y="3583"/>
                            <a:pt x="13871" y="2916"/>
                            <a:pt x="9204" y="1773"/>
                          </a:cubicBezTo>
                          <a:cubicBezTo>
                            <a:pt x="2251" y="2059"/>
                            <a:pt x="1965" y="12155"/>
                            <a:pt x="8251" y="13393"/>
                          </a:cubicBezTo>
                          <a:cubicBezTo>
                            <a:pt x="8632" y="13489"/>
                            <a:pt x="17776" y="16156"/>
                            <a:pt x="22443" y="160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3" name="Vapaamuotoinen: Muoto 242">
                      <a:extLst>
                        <a:ext uri="{FF2B5EF4-FFF2-40B4-BE49-F238E27FC236}">
                          <a16:creationId xmlns:a16="http://schemas.microsoft.com/office/drawing/2014/main" id="{5BCFF6D8-8A53-F5EC-532E-1595B0523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694" y="2316855"/>
                      <a:ext cx="39401" cy="14289"/>
                    </a:xfrm>
                    <a:custGeom>
                      <a:avLst/>
                      <a:gdLst>
                        <a:gd name="connsiteX0" fmla="*/ 9584 w 39401"/>
                        <a:gd name="connsiteY0" fmla="*/ 1802 h 14289"/>
                        <a:gd name="connsiteX1" fmla="*/ 3773 w 39401"/>
                        <a:gd name="connsiteY1" fmla="*/ 8184 h 14289"/>
                        <a:gd name="connsiteX2" fmla="*/ 11203 w 39401"/>
                        <a:gd name="connsiteY2" fmla="*/ 13613 h 14289"/>
                        <a:gd name="connsiteX3" fmla="*/ 36445 w 39401"/>
                        <a:gd name="connsiteY3" fmla="*/ 15994 h 14289"/>
                        <a:gd name="connsiteX4" fmla="*/ 36920 w 39401"/>
                        <a:gd name="connsiteY4" fmla="*/ 4088 h 14289"/>
                        <a:gd name="connsiteX5" fmla="*/ 9584 w 39401"/>
                        <a:gd name="connsiteY5" fmla="*/ 1802 h 14289"/>
                        <a:gd name="connsiteX6" fmla="*/ 9584 w 39401"/>
                        <a:gd name="connsiteY6" fmla="*/ 1802 h 14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01" h="14289">
                          <a:moveTo>
                            <a:pt x="9584" y="1802"/>
                          </a:moveTo>
                          <a:cubicBezTo>
                            <a:pt x="6154" y="1802"/>
                            <a:pt x="3487" y="4755"/>
                            <a:pt x="3773" y="8184"/>
                          </a:cubicBezTo>
                          <a:cubicBezTo>
                            <a:pt x="3964" y="11994"/>
                            <a:pt x="7680" y="14089"/>
                            <a:pt x="11203" y="13613"/>
                          </a:cubicBezTo>
                          <a:cubicBezTo>
                            <a:pt x="19300" y="13613"/>
                            <a:pt x="27872" y="13994"/>
                            <a:pt x="36445" y="15994"/>
                          </a:cubicBezTo>
                          <a:cubicBezTo>
                            <a:pt x="45017" y="17137"/>
                            <a:pt x="45589" y="3707"/>
                            <a:pt x="36920" y="4088"/>
                          </a:cubicBezTo>
                          <a:cubicBezTo>
                            <a:pt x="27872" y="2374"/>
                            <a:pt x="18728" y="1611"/>
                            <a:pt x="9584" y="1802"/>
                          </a:cubicBezTo>
                          <a:lnTo>
                            <a:pt x="9584" y="18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4" name="Vapaamuotoinen: Muoto 243">
                      <a:extLst>
                        <a:ext uri="{FF2B5EF4-FFF2-40B4-BE49-F238E27FC236}">
                          <a16:creationId xmlns:a16="http://schemas.microsoft.com/office/drawing/2014/main" id="{FA119377-A194-401E-897B-4C7B4AB0C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444" y="2243256"/>
                      <a:ext cx="29964" cy="21477"/>
                    </a:xfrm>
                    <a:custGeom>
                      <a:avLst/>
                      <a:gdLst>
                        <a:gd name="connsiteX0" fmla="*/ 27378 w 29964"/>
                        <a:gd name="connsiteY0" fmla="*/ 1773 h 21477"/>
                        <a:gd name="connsiteX1" fmla="*/ 10995 w 29964"/>
                        <a:gd name="connsiteY1" fmla="*/ 10726 h 21477"/>
                        <a:gd name="connsiteX2" fmla="*/ 3947 w 29964"/>
                        <a:gd name="connsiteY2" fmla="*/ 18442 h 21477"/>
                        <a:gd name="connsiteX3" fmla="*/ 16423 w 29964"/>
                        <a:gd name="connsiteY3" fmla="*/ 21109 h 21477"/>
                        <a:gd name="connsiteX4" fmla="*/ 16423 w 29964"/>
                        <a:gd name="connsiteY4" fmla="*/ 21109 h 21477"/>
                        <a:gd name="connsiteX5" fmla="*/ 27378 w 29964"/>
                        <a:gd name="connsiteY5" fmla="*/ 1773 h 21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64" h="21477">
                          <a:moveTo>
                            <a:pt x="27378" y="1773"/>
                          </a:moveTo>
                          <a:cubicBezTo>
                            <a:pt x="21567" y="3393"/>
                            <a:pt x="17185" y="9107"/>
                            <a:pt x="10995" y="10726"/>
                          </a:cubicBezTo>
                          <a:cubicBezTo>
                            <a:pt x="7660" y="12155"/>
                            <a:pt x="2707" y="13870"/>
                            <a:pt x="3947" y="18442"/>
                          </a:cubicBezTo>
                          <a:cubicBezTo>
                            <a:pt x="5470" y="24633"/>
                            <a:pt x="12232" y="24061"/>
                            <a:pt x="16423" y="21109"/>
                          </a:cubicBezTo>
                          <a:lnTo>
                            <a:pt x="16423" y="21109"/>
                          </a:lnTo>
                          <a:cubicBezTo>
                            <a:pt x="23853" y="18346"/>
                            <a:pt x="43856" y="6822"/>
                            <a:pt x="27378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5" name="Vapaamuotoinen: Muoto 244">
                      <a:extLst>
                        <a:ext uri="{FF2B5EF4-FFF2-40B4-BE49-F238E27FC236}">
                          <a16:creationId xmlns:a16="http://schemas.microsoft.com/office/drawing/2014/main" id="{BA93BA66-F394-0764-3AA6-AFCC2598B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454" y="2240586"/>
                      <a:ext cx="29400" cy="16461"/>
                    </a:xfrm>
                    <a:custGeom>
                      <a:avLst/>
                      <a:gdLst>
                        <a:gd name="connsiteX0" fmla="*/ 27745 w 29400"/>
                        <a:gd name="connsiteY0" fmla="*/ 1775 h 16461"/>
                        <a:gd name="connsiteX1" fmla="*/ 6790 w 29400"/>
                        <a:gd name="connsiteY1" fmla="*/ 7681 h 16461"/>
                        <a:gd name="connsiteX2" fmla="*/ 3932 w 29400"/>
                        <a:gd name="connsiteY2" fmla="*/ 13395 h 16461"/>
                        <a:gd name="connsiteX3" fmla="*/ 27554 w 29400"/>
                        <a:gd name="connsiteY3" fmla="*/ 13586 h 16461"/>
                        <a:gd name="connsiteX4" fmla="*/ 27745 w 29400"/>
                        <a:gd name="connsiteY4" fmla="*/ 1775 h 16461"/>
                        <a:gd name="connsiteX5" fmla="*/ 27745 w 29400"/>
                        <a:gd name="connsiteY5" fmla="*/ 1775 h 16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0" h="16461">
                          <a:moveTo>
                            <a:pt x="27745" y="1775"/>
                          </a:moveTo>
                          <a:cubicBezTo>
                            <a:pt x="21361" y="1966"/>
                            <a:pt x="14790" y="3776"/>
                            <a:pt x="6790" y="7681"/>
                          </a:cubicBezTo>
                          <a:cubicBezTo>
                            <a:pt x="4504" y="8633"/>
                            <a:pt x="3265" y="11110"/>
                            <a:pt x="3932" y="13395"/>
                          </a:cubicBezTo>
                          <a:cubicBezTo>
                            <a:pt x="7932" y="24731"/>
                            <a:pt x="19647" y="12443"/>
                            <a:pt x="27554" y="13586"/>
                          </a:cubicBezTo>
                          <a:cubicBezTo>
                            <a:pt x="34793" y="13777"/>
                            <a:pt x="35174" y="1585"/>
                            <a:pt x="27745" y="1775"/>
                          </a:cubicBezTo>
                          <a:lnTo>
                            <a:pt x="27745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6" name="Vapaamuotoinen: Muoto 245">
                      <a:extLst>
                        <a:ext uri="{FF2B5EF4-FFF2-40B4-BE49-F238E27FC236}">
                          <a16:creationId xmlns:a16="http://schemas.microsoft.com/office/drawing/2014/main" id="{D33F88BF-A212-E652-F6EC-003DCACEB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762" y="2220299"/>
                      <a:ext cx="24149" cy="27052"/>
                    </a:xfrm>
                    <a:custGeom>
                      <a:avLst/>
                      <a:gdLst>
                        <a:gd name="connsiteX0" fmla="*/ 9743 w 24149"/>
                        <a:gd name="connsiteY0" fmla="*/ 1774 h 27052"/>
                        <a:gd name="connsiteX1" fmla="*/ 6601 w 24149"/>
                        <a:gd name="connsiteY1" fmla="*/ 12728 h 27052"/>
                        <a:gd name="connsiteX2" fmla="*/ 17268 w 24149"/>
                        <a:gd name="connsiteY2" fmla="*/ 25872 h 27052"/>
                        <a:gd name="connsiteX3" fmla="*/ 21840 w 24149"/>
                        <a:gd name="connsiteY3" fmla="*/ 28826 h 27052"/>
                        <a:gd name="connsiteX4" fmla="*/ 9743 w 24149"/>
                        <a:gd name="connsiteY4" fmla="*/ 1774 h 27052"/>
                        <a:gd name="connsiteX5" fmla="*/ 9743 w 24149"/>
                        <a:gd name="connsiteY5" fmla="*/ 1774 h 2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49" h="27052">
                          <a:moveTo>
                            <a:pt x="9743" y="1774"/>
                          </a:moveTo>
                          <a:cubicBezTo>
                            <a:pt x="4220" y="1678"/>
                            <a:pt x="1171" y="10156"/>
                            <a:pt x="6601" y="12728"/>
                          </a:cubicBezTo>
                          <a:cubicBezTo>
                            <a:pt x="11364" y="15300"/>
                            <a:pt x="14505" y="20538"/>
                            <a:pt x="17268" y="25872"/>
                          </a:cubicBezTo>
                          <a:cubicBezTo>
                            <a:pt x="18031" y="27682"/>
                            <a:pt x="19840" y="28826"/>
                            <a:pt x="21840" y="28826"/>
                          </a:cubicBezTo>
                          <a:cubicBezTo>
                            <a:pt x="37841" y="26254"/>
                            <a:pt x="18031" y="2726"/>
                            <a:pt x="9743" y="1774"/>
                          </a:cubicBezTo>
                          <a:lnTo>
                            <a:pt x="9743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7" name="Vapaamuotoinen: Muoto 246">
                      <a:extLst>
                        <a:ext uri="{FF2B5EF4-FFF2-40B4-BE49-F238E27FC236}">
                          <a16:creationId xmlns:a16="http://schemas.microsoft.com/office/drawing/2014/main" id="{30145998-E720-241A-865A-75C1D80CB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914" y="3041641"/>
                      <a:ext cx="29451" cy="14265"/>
                    </a:xfrm>
                    <a:custGeom>
                      <a:avLst/>
                      <a:gdLst>
                        <a:gd name="connsiteX0" fmla="*/ 31530 w 29451"/>
                        <a:gd name="connsiteY0" fmla="*/ 3393 h 14265"/>
                        <a:gd name="connsiteX1" fmla="*/ 27435 w 29451"/>
                        <a:gd name="connsiteY1" fmla="*/ 1773 h 14265"/>
                        <a:gd name="connsiteX2" fmla="*/ 4099 w 29451"/>
                        <a:gd name="connsiteY2" fmla="*/ 8251 h 14265"/>
                        <a:gd name="connsiteX3" fmla="*/ 12671 w 29451"/>
                        <a:gd name="connsiteY3" fmla="*/ 15299 h 14265"/>
                        <a:gd name="connsiteX4" fmla="*/ 32484 w 29451"/>
                        <a:gd name="connsiteY4" fmla="*/ 10536 h 14265"/>
                        <a:gd name="connsiteX5" fmla="*/ 33151 w 29451"/>
                        <a:gd name="connsiteY5" fmla="*/ 7012 h 14265"/>
                        <a:gd name="connsiteX6" fmla="*/ 31530 w 29451"/>
                        <a:gd name="connsiteY6" fmla="*/ 3393 h 1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451" h="14265">
                          <a:moveTo>
                            <a:pt x="31530" y="3393"/>
                          </a:moveTo>
                          <a:cubicBezTo>
                            <a:pt x="30388" y="2345"/>
                            <a:pt x="28958" y="1773"/>
                            <a:pt x="27435" y="1773"/>
                          </a:cubicBezTo>
                          <a:cubicBezTo>
                            <a:pt x="20291" y="2345"/>
                            <a:pt x="8576" y="916"/>
                            <a:pt x="4099" y="8251"/>
                          </a:cubicBezTo>
                          <a:cubicBezTo>
                            <a:pt x="2290" y="13299"/>
                            <a:pt x="7908" y="17871"/>
                            <a:pt x="12671" y="15299"/>
                          </a:cubicBezTo>
                          <a:cubicBezTo>
                            <a:pt x="18577" y="11489"/>
                            <a:pt x="28863" y="16633"/>
                            <a:pt x="32484" y="10536"/>
                          </a:cubicBezTo>
                          <a:cubicBezTo>
                            <a:pt x="32484" y="10536"/>
                            <a:pt x="33435" y="9012"/>
                            <a:pt x="33151" y="7012"/>
                          </a:cubicBezTo>
                          <a:cubicBezTo>
                            <a:pt x="32865" y="5012"/>
                            <a:pt x="31530" y="3393"/>
                            <a:pt x="31530" y="3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8" name="Vapaamuotoinen: Muoto 247">
                      <a:extLst>
                        <a:ext uri="{FF2B5EF4-FFF2-40B4-BE49-F238E27FC236}">
                          <a16:creationId xmlns:a16="http://schemas.microsoft.com/office/drawing/2014/main" id="{803D724E-3FF2-7CD9-85BA-AB18F0C32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090" y="2187823"/>
                      <a:ext cx="31672" cy="21183"/>
                    </a:xfrm>
                    <a:custGeom>
                      <a:avLst/>
                      <a:gdLst>
                        <a:gd name="connsiteX0" fmla="*/ 25654 w 31672"/>
                        <a:gd name="connsiteY0" fmla="*/ 2246 h 21183"/>
                        <a:gd name="connsiteX1" fmla="*/ 3841 w 31672"/>
                        <a:gd name="connsiteY1" fmla="*/ 18915 h 21183"/>
                        <a:gd name="connsiteX2" fmla="*/ 13652 w 31672"/>
                        <a:gd name="connsiteY2" fmla="*/ 21392 h 21183"/>
                        <a:gd name="connsiteX3" fmla="*/ 30130 w 31672"/>
                        <a:gd name="connsiteY3" fmla="*/ 13105 h 21183"/>
                        <a:gd name="connsiteX4" fmla="*/ 35274 w 31672"/>
                        <a:gd name="connsiteY4" fmla="*/ 8247 h 21183"/>
                        <a:gd name="connsiteX5" fmla="*/ 32416 w 31672"/>
                        <a:gd name="connsiteY5" fmla="*/ 2723 h 21183"/>
                        <a:gd name="connsiteX6" fmla="*/ 25654 w 31672"/>
                        <a:gd name="connsiteY6" fmla="*/ 2246 h 21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72" h="21183">
                          <a:moveTo>
                            <a:pt x="25654" y="2246"/>
                          </a:moveTo>
                          <a:cubicBezTo>
                            <a:pt x="18510" y="5389"/>
                            <a:pt x="2413" y="9104"/>
                            <a:pt x="3841" y="18915"/>
                          </a:cubicBezTo>
                          <a:cubicBezTo>
                            <a:pt x="5364" y="22725"/>
                            <a:pt x="10699" y="24439"/>
                            <a:pt x="13652" y="21392"/>
                          </a:cubicBezTo>
                          <a:cubicBezTo>
                            <a:pt x="18224" y="17106"/>
                            <a:pt x="24319" y="15105"/>
                            <a:pt x="30130" y="13105"/>
                          </a:cubicBezTo>
                          <a:cubicBezTo>
                            <a:pt x="32607" y="12533"/>
                            <a:pt x="34988" y="10914"/>
                            <a:pt x="35274" y="8247"/>
                          </a:cubicBezTo>
                          <a:cubicBezTo>
                            <a:pt x="35274" y="8247"/>
                            <a:pt x="36416" y="4532"/>
                            <a:pt x="32416" y="2723"/>
                          </a:cubicBezTo>
                          <a:cubicBezTo>
                            <a:pt x="28512" y="913"/>
                            <a:pt x="25654" y="2246"/>
                            <a:pt x="25654" y="2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208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78646AA1-AFFA-0F4F-B462-E74C894B5C5E}"/>
                    </a:ext>
                  </a:extLst>
                </p:cNvPr>
                <p:cNvGrpSpPr/>
                <p:nvPr/>
              </p:nvGrpSpPr>
              <p:grpSpPr>
                <a:xfrm>
                  <a:off x="6220865" y="1387129"/>
                  <a:ext cx="603640" cy="728851"/>
                  <a:chOff x="6220865" y="1387129"/>
                  <a:chExt cx="603640" cy="728851"/>
                </a:xfrm>
              </p:grpSpPr>
              <p:sp>
                <p:nvSpPr>
                  <p:cNvPr id="209" name="Vapaamuotoinen: Muoto 208">
                    <a:extLst>
                      <a:ext uri="{FF2B5EF4-FFF2-40B4-BE49-F238E27FC236}">
                        <a16:creationId xmlns:a16="http://schemas.microsoft.com/office/drawing/2014/main" id="{D88F83B5-1531-FB3E-72EE-19BB5A9F0969}"/>
                      </a:ext>
                    </a:extLst>
                  </p:cNvPr>
                  <p:cNvSpPr/>
                  <p:nvPr/>
                </p:nvSpPr>
                <p:spPr>
                  <a:xfrm>
                    <a:off x="6229466" y="1477135"/>
                    <a:ext cx="511792" cy="622013"/>
                  </a:xfrm>
                  <a:custGeom>
                    <a:avLst/>
                    <a:gdLst>
                      <a:gd name="connsiteX0" fmla="*/ 412059 w 511792"/>
                      <a:gd name="connsiteY0" fmla="*/ 35913 h 622013"/>
                      <a:gd name="connsiteX1" fmla="*/ 74875 w 511792"/>
                      <a:gd name="connsiteY1" fmla="*/ 90015 h 622013"/>
                      <a:gd name="connsiteX2" fmla="*/ 45155 w 511792"/>
                      <a:gd name="connsiteY2" fmla="*/ 152309 h 622013"/>
                      <a:gd name="connsiteX3" fmla="*/ 22013 w 511792"/>
                      <a:gd name="connsiteY3" fmla="*/ 261942 h 622013"/>
                      <a:gd name="connsiteX4" fmla="*/ 23724 w 511792"/>
                      <a:gd name="connsiteY4" fmla="*/ 320330 h 622013"/>
                      <a:gd name="connsiteX5" fmla="*/ 30487 w 511792"/>
                      <a:gd name="connsiteY5" fmla="*/ 332236 h 622013"/>
                      <a:gd name="connsiteX6" fmla="*/ 4963 w 511792"/>
                      <a:gd name="connsiteY6" fmla="*/ 364335 h 622013"/>
                      <a:gd name="connsiteX7" fmla="*/ 20771 w 511792"/>
                      <a:gd name="connsiteY7" fmla="*/ 421865 h 622013"/>
                      <a:gd name="connsiteX8" fmla="*/ 29156 w 511792"/>
                      <a:gd name="connsiteY8" fmla="*/ 453775 h 622013"/>
                      <a:gd name="connsiteX9" fmla="*/ 82111 w 511792"/>
                      <a:gd name="connsiteY9" fmla="*/ 488540 h 622013"/>
                      <a:gd name="connsiteX10" fmla="*/ 127834 w 511792"/>
                      <a:gd name="connsiteY10" fmla="*/ 540834 h 622013"/>
                      <a:gd name="connsiteX11" fmla="*/ 351481 w 511792"/>
                      <a:gd name="connsiteY11" fmla="*/ 622749 h 622013"/>
                      <a:gd name="connsiteX12" fmla="*/ 487877 w 511792"/>
                      <a:gd name="connsiteY12" fmla="*/ 502828 h 622013"/>
                      <a:gd name="connsiteX13" fmla="*/ 512739 w 511792"/>
                      <a:gd name="connsiteY13" fmla="*/ 184883 h 622013"/>
                      <a:gd name="connsiteX14" fmla="*/ 412059 w 511792"/>
                      <a:gd name="connsiteY14" fmla="*/ 35913 h 62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1792" h="622013">
                        <a:moveTo>
                          <a:pt x="412059" y="35913"/>
                        </a:moveTo>
                        <a:cubicBezTo>
                          <a:pt x="306428" y="-18188"/>
                          <a:pt x="149168" y="-12379"/>
                          <a:pt x="74875" y="90015"/>
                        </a:cubicBezTo>
                        <a:cubicBezTo>
                          <a:pt x="62968" y="109446"/>
                          <a:pt x="51062" y="130687"/>
                          <a:pt x="45155" y="152309"/>
                        </a:cubicBezTo>
                        <a:cubicBezTo>
                          <a:pt x="37919" y="180312"/>
                          <a:pt x="24961" y="221746"/>
                          <a:pt x="22013" y="261942"/>
                        </a:cubicBezTo>
                        <a:cubicBezTo>
                          <a:pt x="20487" y="282324"/>
                          <a:pt x="22203" y="301279"/>
                          <a:pt x="23724" y="320330"/>
                        </a:cubicBezTo>
                        <a:cubicBezTo>
                          <a:pt x="24296" y="327092"/>
                          <a:pt x="30677" y="329759"/>
                          <a:pt x="30487" y="332236"/>
                        </a:cubicBezTo>
                        <a:cubicBezTo>
                          <a:pt x="28775" y="348142"/>
                          <a:pt x="12009" y="344333"/>
                          <a:pt x="4963" y="364335"/>
                        </a:cubicBezTo>
                        <a:cubicBezTo>
                          <a:pt x="2009" y="376242"/>
                          <a:pt x="7628" y="404435"/>
                          <a:pt x="20771" y="421865"/>
                        </a:cubicBezTo>
                        <a:cubicBezTo>
                          <a:pt x="27059" y="430248"/>
                          <a:pt x="21059" y="450156"/>
                          <a:pt x="29156" y="453775"/>
                        </a:cubicBezTo>
                        <a:cubicBezTo>
                          <a:pt x="47727" y="464252"/>
                          <a:pt x="62015" y="462347"/>
                          <a:pt x="82111" y="488540"/>
                        </a:cubicBezTo>
                        <a:cubicBezTo>
                          <a:pt x="96687" y="506543"/>
                          <a:pt x="109356" y="526451"/>
                          <a:pt x="127834" y="540834"/>
                        </a:cubicBezTo>
                        <a:cubicBezTo>
                          <a:pt x="166506" y="613033"/>
                          <a:pt x="276997" y="629416"/>
                          <a:pt x="351481" y="622749"/>
                        </a:cubicBezTo>
                        <a:cubicBezTo>
                          <a:pt x="420728" y="611699"/>
                          <a:pt x="462637" y="564551"/>
                          <a:pt x="487877" y="502828"/>
                        </a:cubicBezTo>
                        <a:cubicBezTo>
                          <a:pt x="527217" y="406530"/>
                          <a:pt x="514262" y="269848"/>
                          <a:pt x="512739" y="184883"/>
                        </a:cubicBezTo>
                        <a:cubicBezTo>
                          <a:pt x="513501" y="113541"/>
                          <a:pt x="472636" y="65630"/>
                          <a:pt x="412059" y="35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10" name="Vapaamuotoinen: Muoto 209">
                    <a:extLst>
                      <a:ext uri="{FF2B5EF4-FFF2-40B4-BE49-F238E27FC236}">
                        <a16:creationId xmlns:a16="http://schemas.microsoft.com/office/drawing/2014/main" id="{36CE90B1-1F60-34E0-FDE1-FB26A6E0728D}"/>
                      </a:ext>
                    </a:extLst>
                  </p:cNvPr>
                  <p:cNvSpPr/>
                  <p:nvPr/>
                </p:nvSpPr>
                <p:spPr>
                  <a:xfrm>
                    <a:off x="6220865" y="1387129"/>
                    <a:ext cx="603640" cy="728851"/>
                  </a:xfrm>
                  <a:custGeom>
                    <a:avLst/>
                    <a:gdLst>
                      <a:gd name="connsiteX0" fmla="*/ 305123 w 603640"/>
                      <a:gd name="connsiteY0" fmla="*/ 727327 h 728851"/>
                      <a:gd name="connsiteX1" fmla="*/ 276641 w 603640"/>
                      <a:gd name="connsiteY1" fmla="*/ 719136 h 728851"/>
                      <a:gd name="connsiteX2" fmla="*/ 248638 w 603640"/>
                      <a:gd name="connsiteY2" fmla="*/ 702944 h 728851"/>
                      <a:gd name="connsiteX3" fmla="*/ 249117 w 603640"/>
                      <a:gd name="connsiteY3" fmla="*/ 686561 h 728851"/>
                      <a:gd name="connsiteX4" fmla="*/ 259781 w 603640"/>
                      <a:gd name="connsiteY4" fmla="*/ 683703 h 728851"/>
                      <a:gd name="connsiteX5" fmla="*/ 290454 w 603640"/>
                      <a:gd name="connsiteY5" fmla="*/ 695705 h 728851"/>
                      <a:gd name="connsiteX6" fmla="*/ 320364 w 603640"/>
                      <a:gd name="connsiteY6" fmla="*/ 702944 h 728851"/>
                      <a:gd name="connsiteX7" fmla="*/ 381225 w 603640"/>
                      <a:gd name="connsiteY7" fmla="*/ 697609 h 728851"/>
                      <a:gd name="connsiteX8" fmla="*/ 461713 w 603640"/>
                      <a:gd name="connsiteY8" fmla="*/ 640841 h 728851"/>
                      <a:gd name="connsiteX9" fmla="*/ 496288 w 603640"/>
                      <a:gd name="connsiteY9" fmla="*/ 535018 h 728851"/>
                      <a:gd name="connsiteX10" fmla="*/ 498957 w 603640"/>
                      <a:gd name="connsiteY10" fmla="*/ 404906 h 728851"/>
                      <a:gd name="connsiteX11" fmla="*/ 499146 w 603640"/>
                      <a:gd name="connsiteY11" fmla="*/ 336516 h 728851"/>
                      <a:gd name="connsiteX12" fmla="*/ 500099 w 603640"/>
                      <a:gd name="connsiteY12" fmla="*/ 271367 h 728851"/>
                      <a:gd name="connsiteX13" fmla="*/ 497050 w 603640"/>
                      <a:gd name="connsiteY13" fmla="*/ 270032 h 728851"/>
                      <a:gd name="connsiteX14" fmla="*/ 468954 w 603640"/>
                      <a:gd name="connsiteY14" fmla="*/ 243838 h 728851"/>
                      <a:gd name="connsiteX15" fmla="*/ 437045 w 603640"/>
                      <a:gd name="connsiteY15" fmla="*/ 221930 h 728851"/>
                      <a:gd name="connsiteX16" fmla="*/ 298742 w 603640"/>
                      <a:gd name="connsiteY16" fmla="*/ 188688 h 728851"/>
                      <a:gd name="connsiteX17" fmla="*/ 220635 w 603640"/>
                      <a:gd name="connsiteY17" fmla="*/ 198024 h 728851"/>
                      <a:gd name="connsiteX18" fmla="*/ 140719 w 603640"/>
                      <a:gd name="connsiteY18" fmla="*/ 219360 h 728851"/>
                      <a:gd name="connsiteX19" fmla="*/ 87666 w 603640"/>
                      <a:gd name="connsiteY19" fmla="*/ 191546 h 728851"/>
                      <a:gd name="connsiteX20" fmla="*/ 76997 w 603640"/>
                      <a:gd name="connsiteY20" fmla="*/ 212691 h 728851"/>
                      <a:gd name="connsiteX21" fmla="*/ 64900 w 603640"/>
                      <a:gd name="connsiteY21" fmla="*/ 239552 h 728851"/>
                      <a:gd name="connsiteX22" fmla="*/ 47473 w 603640"/>
                      <a:gd name="connsiteY22" fmla="*/ 296130 h 728851"/>
                      <a:gd name="connsiteX23" fmla="*/ 38041 w 603640"/>
                      <a:gd name="connsiteY23" fmla="*/ 355852 h 728851"/>
                      <a:gd name="connsiteX24" fmla="*/ 34897 w 603640"/>
                      <a:gd name="connsiteY24" fmla="*/ 385476 h 728851"/>
                      <a:gd name="connsiteX25" fmla="*/ 34614 w 603640"/>
                      <a:gd name="connsiteY25" fmla="*/ 401573 h 728851"/>
                      <a:gd name="connsiteX26" fmla="*/ 36516 w 603640"/>
                      <a:gd name="connsiteY26" fmla="*/ 416337 h 728851"/>
                      <a:gd name="connsiteX27" fmla="*/ 37376 w 603640"/>
                      <a:gd name="connsiteY27" fmla="*/ 417003 h 728851"/>
                      <a:gd name="connsiteX28" fmla="*/ 82429 w 603640"/>
                      <a:gd name="connsiteY28" fmla="*/ 435196 h 728851"/>
                      <a:gd name="connsiteX29" fmla="*/ 81950 w 603640"/>
                      <a:gd name="connsiteY29" fmla="*/ 436720 h 728851"/>
                      <a:gd name="connsiteX30" fmla="*/ 80713 w 603640"/>
                      <a:gd name="connsiteY30" fmla="*/ 436530 h 728851"/>
                      <a:gd name="connsiteX31" fmla="*/ 27851 w 603640"/>
                      <a:gd name="connsiteY31" fmla="*/ 449007 h 728851"/>
                      <a:gd name="connsiteX32" fmla="*/ 25279 w 603640"/>
                      <a:gd name="connsiteY32" fmla="*/ 477011 h 728851"/>
                      <a:gd name="connsiteX33" fmla="*/ 38613 w 603640"/>
                      <a:gd name="connsiteY33" fmla="*/ 506824 h 728851"/>
                      <a:gd name="connsiteX34" fmla="*/ 42994 w 603640"/>
                      <a:gd name="connsiteY34" fmla="*/ 524159 h 728851"/>
                      <a:gd name="connsiteX35" fmla="*/ 46520 w 603640"/>
                      <a:gd name="connsiteY35" fmla="*/ 536066 h 728851"/>
                      <a:gd name="connsiteX36" fmla="*/ 58900 w 603640"/>
                      <a:gd name="connsiteY36" fmla="*/ 540447 h 728851"/>
                      <a:gd name="connsiteX37" fmla="*/ 74425 w 603640"/>
                      <a:gd name="connsiteY37" fmla="*/ 545686 h 728851"/>
                      <a:gd name="connsiteX38" fmla="*/ 117004 w 603640"/>
                      <a:gd name="connsiteY38" fmla="*/ 595026 h 728851"/>
                      <a:gd name="connsiteX39" fmla="*/ 142533 w 603640"/>
                      <a:gd name="connsiteY39" fmla="*/ 620552 h 728851"/>
                      <a:gd name="connsiteX40" fmla="*/ 166345 w 603640"/>
                      <a:gd name="connsiteY40" fmla="*/ 646841 h 728851"/>
                      <a:gd name="connsiteX41" fmla="*/ 159294 w 603640"/>
                      <a:gd name="connsiteY41" fmla="*/ 656080 h 728851"/>
                      <a:gd name="connsiteX42" fmla="*/ 136528 w 603640"/>
                      <a:gd name="connsiteY42" fmla="*/ 646841 h 728851"/>
                      <a:gd name="connsiteX43" fmla="*/ 118339 w 603640"/>
                      <a:gd name="connsiteY43" fmla="*/ 631125 h 728851"/>
                      <a:gd name="connsiteX44" fmla="*/ 87285 w 603640"/>
                      <a:gd name="connsiteY44" fmla="*/ 595121 h 728851"/>
                      <a:gd name="connsiteX45" fmla="*/ 65379 w 603640"/>
                      <a:gd name="connsiteY45" fmla="*/ 567022 h 728851"/>
                      <a:gd name="connsiteX46" fmla="*/ 32707 w 603640"/>
                      <a:gd name="connsiteY46" fmla="*/ 553973 h 728851"/>
                      <a:gd name="connsiteX47" fmla="*/ 20038 w 603640"/>
                      <a:gd name="connsiteY47" fmla="*/ 518254 h 728851"/>
                      <a:gd name="connsiteX48" fmla="*/ 5559 w 603640"/>
                      <a:gd name="connsiteY48" fmla="*/ 482440 h 728851"/>
                      <a:gd name="connsiteX49" fmla="*/ 30423 w 603640"/>
                      <a:gd name="connsiteY49" fmla="*/ 419766 h 728851"/>
                      <a:gd name="connsiteX50" fmla="*/ 34614 w 603640"/>
                      <a:gd name="connsiteY50" fmla="*/ 417955 h 728851"/>
                      <a:gd name="connsiteX51" fmla="*/ 33376 w 603640"/>
                      <a:gd name="connsiteY51" fmla="*/ 416908 h 728851"/>
                      <a:gd name="connsiteX52" fmla="*/ 28991 w 603640"/>
                      <a:gd name="connsiteY52" fmla="*/ 405954 h 728851"/>
                      <a:gd name="connsiteX53" fmla="*/ 23470 w 603640"/>
                      <a:gd name="connsiteY53" fmla="*/ 372425 h 728851"/>
                      <a:gd name="connsiteX54" fmla="*/ 25661 w 603640"/>
                      <a:gd name="connsiteY54" fmla="*/ 304227 h 728851"/>
                      <a:gd name="connsiteX55" fmla="*/ 41757 w 603640"/>
                      <a:gd name="connsiteY55" fmla="*/ 242029 h 728851"/>
                      <a:gd name="connsiteX56" fmla="*/ 36041 w 603640"/>
                      <a:gd name="connsiteY56" fmla="*/ 234408 h 728851"/>
                      <a:gd name="connsiteX57" fmla="*/ 37185 w 603640"/>
                      <a:gd name="connsiteY57" fmla="*/ 213168 h 728851"/>
                      <a:gd name="connsiteX58" fmla="*/ 38613 w 603640"/>
                      <a:gd name="connsiteY58" fmla="*/ 206691 h 728851"/>
                      <a:gd name="connsiteX59" fmla="*/ 153485 w 603640"/>
                      <a:gd name="connsiteY59" fmla="*/ 47148 h 728851"/>
                      <a:gd name="connsiteX60" fmla="*/ 368082 w 603640"/>
                      <a:gd name="connsiteY60" fmla="*/ 4190 h 728851"/>
                      <a:gd name="connsiteX61" fmla="*/ 473526 w 603640"/>
                      <a:gd name="connsiteY61" fmla="*/ 35909 h 728851"/>
                      <a:gd name="connsiteX62" fmla="*/ 542771 w 603640"/>
                      <a:gd name="connsiteY62" fmla="*/ 107630 h 728851"/>
                      <a:gd name="connsiteX63" fmla="*/ 566202 w 603640"/>
                      <a:gd name="connsiteY63" fmla="*/ 201071 h 728851"/>
                      <a:gd name="connsiteX64" fmla="*/ 561916 w 603640"/>
                      <a:gd name="connsiteY64" fmla="*/ 249554 h 728851"/>
                      <a:gd name="connsiteX65" fmla="*/ 559916 w 603640"/>
                      <a:gd name="connsiteY65" fmla="*/ 274508 h 728851"/>
                      <a:gd name="connsiteX66" fmla="*/ 574585 w 603640"/>
                      <a:gd name="connsiteY66" fmla="*/ 291940 h 728851"/>
                      <a:gd name="connsiteX67" fmla="*/ 606874 w 603640"/>
                      <a:gd name="connsiteY67" fmla="*/ 384713 h 728851"/>
                      <a:gd name="connsiteX68" fmla="*/ 559440 w 603640"/>
                      <a:gd name="connsiteY68" fmla="*/ 459484 h 728851"/>
                      <a:gd name="connsiteX69" fmla="*/ 568393 w 603640"/>
                      <a:gd name="connsiteY69" fmla="*/ 474630 h 728851"/>
                      <a:gd name="connsiteX70" fmla="*/ 567537 w 603640"/>
                      <a:gd name="connsiteY70" fmla="*/ 514063 h 728851"/>
                      <a:gd name="connsiteX71" fmla="*/ 538008 w 603640"/>
                      <a:gd name="connsiteY71" fmla="*/ 549496 h 728851"/>
                      <a:gd name="connsiteX72" fmla="*/ 517531 w 603640"/>
                      <a:gd name="connsiteY72" fmla="*/ 551877 h 728851"/>
                      <a:gd name="connsiteX73" fmla="*/ 468094 w 603640"/>
                      <a:gd name="connsiteY73" fmla="*/ 676084 h 728851"/>
                      <a:gd name="connsiteX74" fmla="*/ 367798 w 603640"/>
                      <a:gd name="connsiteY74" fmla="*/ 729233 h 728851"/>
                      <a:gd name="connsiteX75" fmla="*/ 342651 w 603640"/>
                      <a:gd name="connsiteY75" fmla="*/ 730947 h 728851"/>
                      <a:gd name="connsiteX76" fmla="*/ 305123 w 603640"/>
                      <a:gd name="connsiteY76" fmla="*/ 727327 h 728851"/>
                      <a:gd name="connsiteX77" fmla="*/ 75095 w 603640"/>
                      <a:gd name="connsiteY77" fmla="*/ 501299 h 728851"/>
                      <a:gd name="connsiteX78" fmla="*/ 62807 w 603640"/>
                      <a:gd name="connsiteY78" fmla="*/ 482058 h 728851"/>
                      <a:gd name="connsiteX79" fmla="*/ 41757 w 603640"/>
                      <a:gd name="connsiteY79" fmla="*/ 469581 h 728851"/>
                      <a:gd name="connsiteX80" fmla="*/ 41185 w 603640"/>
                      <a:gd name="connsiteY80" fmla="*/ 468438 h 728851"/>
                      <a:gd name="connsiteX81" fmla="*/ 41948 w 603640"/>
                      <a:gd name="connsiteY81" fmla="*/ 467866 h 728851"/>
                      <a:gd name="connsiteX82" fmla="*/ 68425 w 603640"/>
                      <a:gd name="connsiteY82" fmla="*/ 474820 h 728851"/>
                      <a:gd name="connsiteX83" fmla="*/ 87857 w 603640"/>
                      <a:gd name="connsiteY83" fmla="*/ 495966 h 728851"/>
                      <a:gd name="connsiteX84" fmla="*/ 80713 w 603640"/>
                      <a:gd name="connsiteY84" fmla="*/ 504634 h 728851"/>
                      <a:gd name="connsiteX85" fmla="*/ 75095 w 603640"/>
                      <a:gd name="connsiteY85" fmla="*/ 501299 h 72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03640" h="728851">
                        <a:moveTo>
                          <a:pt x="305123" y="727327"/>
                        </a:moveTo>
                        <a:cubicBezTo>
                          <a:pt x="295407" y="725423"/>
                          <a:pt x="285882" y="722755"/>
                          <a:pt x="276641" y="719136"/>
                        </a:cubicBezTo>
                        <a:cubicBezTo>
                          <a:pt x="266358" y="715231"/>
                          <a:pt x="256070" y="711230"/>
                          <a:pt x="248638" y="702944"/>
                        </a:cubicBezTo>
                        <a:cubicBezTo>
                          <a:pt x="244257" y="698277"/>
                          <a:pt x="244447" y="690942"/>
                          <a:pt x="249117" y="686561"/>
                        </a:cubicBezTo>
                        <a:cubicBezTo>
                          <a:pt x="251972" y="683798"/>
                          <a:pt x="255972" y="682751"/>
                          <a:pt x="259781" y="683703"/>
                        </a:cubicBezTo>
                        <a:cubicBezTo>
                          <a:pt x="270548" y="686084"/>
                          <a:pt x="279975" y="692085"/>
                          <a:pt x="290454" y="695705"/>
                        </a:cubicBezTo>
                        <a:cubicBezTo>
                          <a:pt x="300169" y="699038"/>
                          <a:pt x="310169" y="701515"/>
                          <a:pt x="320364" y="702944"/>
                        </a:cubicBezTo>
                        <a:cubicBezTo>
                          <a:pt x="340841" y="705420"/>
                          <a:pt x="361510" y="703610"/>
                          <a:pt x="381225" y="697609"/>
                        </a:cubicBezTo>
                        <a:cubicBezTo>
                          <a:pt x="413516" y="688084"/>
                          <a:pt x="441807" y="668082"/>
                          <a:pt x="461713" y="640841"/>
                        </a:cubicBezTo>
                        <a:cubicBezTo>
                          <a:pt x="483907" y="609789"/>
                          <a:pt x="492958" y="572546"/>
                          <a:pt x="496288" y="535018"/>
                        </a:cubicBezTo>
                        <a:cubicBezTo>
                          <a:pt x="500099" y="491774"/>
                          <a:pt x="498576" y="448245"/>
                          <a:pt x="498957" y="404906"/>
                        </a:cubicBezTo>
                        <a:cubicBezTo>
                          <a:pt x="499146" y="382141"/>
                          <a:pt x="498957" y="359282"/>
                          <a:pt x="499146" y="336516"/>
                        </a:cubicBezTo>
                        <a:cubicBezTo>
                          <a:pt x="499241" y="314799"/>
                          <a:pt x="498671" y="293084"/>
                          <a:pt x="500099" y="271367"/>
                        </a:cubicBezTo>
                        <a:cubicBezTo>
                          <a:pt x="498957" y="271176"/>
                          <a:pt x="498004" y="270699"/>
                          <a:pt x="497050" y="270032"/>
                        </a:cubicBezTo>
                        <a:cubicBezTo>
                          <a:pt x="486860" y="262602"/>
                          <a:pt x="478763" y="252031"/>
                          <a:pt x="468954" y="243838"/>
                        </a:cubicBezTo>
                        <a:cubicBezTo>
                          <a:pt x="458950" y="235648"/>
                          <a:pt x="448281" y="228313"/>
                          <a:pt x="437045" y="221930"/>
                        </a:cubicBezTo>
                        <a:cubicBezTo>
                          <a:pt x="395136" y="198118"/>
                          <a:pt x="346748" y="187832"/>
                          <a:pt x="298742" y="188688"/>
                        </a:cubicBezTo>
                        <a:cubicBezTo>
                          <a:pt x="272450" y="189260"/>
                          <a:pt x="246354" y="192404"/>
                          <a:pt x="220635" y="198024"/>
                        </a:cubicBezTo>
                        <a:lnTo>
                          <a:pt x="140719" y="219360"/>
                        </a:lnTo>
                        <a:cubicBezTo>
                          <a:pt x="124338" y="208024"/>
                          <a:pt x="105763" y="199929"/>
                          <a:pt x="87666" y="191546"/>
                        </a:cubicBezTo>
                        <a:cubicBezTo>
                          <a:pt x="85764" y="198976"/>
                          <a:pt x="80332" y="206119"/>
                          <a:pt x="76997" y="212691"/>
                        </a:cubicBezTo>
                        <a:cubicBezTo>
                          <a:pt x="72616" y="221456"/>
                          <a:pt x="68523" y="230409"/>
                          <a:pt x="64900" y="239552"/>
                        </a:cubicBezTo>
                        <a:cubicBezTo>
                          <a:pt x="57663" y="257935"/>
                          <a:pt x="51854" y="276889"/>
                          <a:pt x="47473" y="296130"/>
                        </a:cubicBezTo>
                        <a:cubicBezTo>
                          <a:pt x="42994" y="315848"/>
                          <a:pt x="40520" y="335851"/>
                          <a:pt x="38041" y="355852"/>
                        </a:cubicBezTo>
                        <a:cubicBezTo>
                          <a:pt x="36804" y="365758"/>
                          <a:pt x="35469" y="375665"/>
                          <a:pt x="34897" y="385476"/>
                        </a:cubicBezTo>
                        <a:cubicBezTo>
                          <a:pt x="34614" y="390810"/>
                          <a:pt x="34707" y="396238"/>
                          <a:pt x="34614" y="401573"/>
                        </a:cubicBezTo>
                        <a:cubicBezTo>
                          <a:pt x="34516" y="405192"/>
                          <a:pt x="33376" y="412908"/>
                          <a:pt x="36516" y="416337"/>
                        </a:cubicBezTo>
                        <a:cubicBezTo>
                          <a:pt x="36804" y="416622"/>
                          <a:pt x="37088" y="416812"/>
                          <a:pt x="37376" y="417003"/>
                        </a:cubicBezTo>
                        <a:cubicBezTo>
                          <a:pt x="54617" y="411765"/>
                          <a:pt x="74523" y="417575"/>
                          <a:pt x="82429" y="435196"/>
                        </a:cubicBezTo>
                        <a:cubicBezTo>
                          <a:pt x="82713" y="435767"/>
                          <a:pt x="82522" y="436434"/>
                          <a:pt x="81950" y="436720"/>
                        </a:cubicBezTo>
                        <a:cubicBezTo>
                          <a:pt x="81569" y="436910"/>
                          <a:pt x="81001" y="436815"/>
                          <a:pt x="80713" y="436530"/>
                        </a:cubicBezTo>
                        <a:cubicBezTo>
                          <a:pt x="64616" y="423004"/>
                          <a:pt x="36706" y="430720"/>
                          <a:pt x="27851" y="449007"/>
                        </a:cubicBezTo>
                        <a:cubicBezTo>
                          <a:pt x="23944" y="457866"/>
                          <a:pt x="22991" y="467677"/>
                          <a:pt x="25279" y="477011"/>
                        </a:cubicBezTo>
                        <a:cubicBezTo>
                          <a:pt x="27753" y="487774"/>
                          <a:pt x="34423" y="496727"/>
                          <a:pt x="38613" y="506824"/>
                        </a:cubicBezTo>
                        <a:cubicBezTo>
                          <a:pt x="40804" y="512444"/>
                          <a:pt x="42232" y="518254"/>
                          <a:pt x="42994" y="524159"/>
                        </a:cubicBezTo>
                        <a:cubicBezTo>
                          <a:pt x="43566" y="527874"/>
                          <a:pt x="43757" y="533209"/>
                          <a:pt x="46520" y="536066"/>
                        </a:cubicBezTo>
                        <a:cubicBezTo>
                          <a:pt x="49375" y="539114"/>
                          <a:pt x="54994" y="539590"/>
                          <a:pt x="58900" y="540447"/>
                        </a:cubicBezTo>
                        <a:cubicBezTo>
                          <a:pt x="64235" y="541495"/>
                          <a:pt x="69472" y="543209"/>
                          <a:pt x="74425" y="545686"/>
                        </a:cubicBezTo>
                        <a:cubicBezTo>
                          <a:pt x="93573" y="555688"/>
                          <a:pt x="103381" y="579119"/>
                          <a:pt x="117004" y="595026"/>
                        </a:cubicBezTo>
                        <a:cubicBezTo>
                          <a:pt x="124910" y="604169"/>
                          <a:pt x="133389" y="612742"/>
                          <a:pt x="142533" y="620552"/>
                        </a:cubicBezTo>
                        <a:cubicBezTo>
                          <a:pt x="151197" y="628173"/>
                          <a:pt x="165201" y="634364"/>
                          <a:pt x="166345" y="646841"/>
                        </a:cubicBezTo>
                        <a:cubicBezTo>
                          <a:pt x="166726" y="650938"/>
                          <a:pt x="163103" y="655033"/>
                          <a:pt x="159294" y="656080"/>
                        </a:cubicBezTo>
                        <a:cubicBezTo>
                          <a:pt x="150058" y="658652"/>
                          <a:pt x="143388" y="652271"/>
                          <a:pt x="136528" y="646841"/>
                        </a:cubicBezTo>
                        <a:cubicBezTo>
                          <a:pt x="130245" y="641888"/>
                          <a:pt x="124148" y="636650"/>
                          <a:pt x="118339" y="631125"/>
                        </a:cubicBezTo>
                        <a:cubicBezTo>
                          <a:pt x="106907" y="620077"/>
                          <a:pt x="96526" y="608075"/>
                          <a:pt x="87285" y="595121"/>
                        </a:cubicBezTo>
                        <a:cubicBezTo>
                          <a:pt x="80620" y="585786"/>
                          <a:pt x="74997" y="573784"/>
                          <a:pt x="65379" y="567022"/>
                        </a:cubicBezTo>
                        <a:cubicBezTo>
                          <a:pt x="55566" y="560259"/>
                          <a:pt x="42329" y="561973"/>
                          <a:pt x="32707" y="553973"/>
                        </a:cubicBezTo>
                        <a:cubicBezTo>
                          <a:pt x="21089" y="544448"/>
                          <a:pt x="23470" y="531303"/>
                          <a:pt x="20038" y="518254"/>
                        </a:cubicBezTo>
                        <a:cubicBezTo>
                          <a:pt x="16801" y="505777"/>
                          <a:pt x="8229" y="495394"/>
                          <a:pt x="5559" y="482440"/>
                        </a:cubicBezTo>
                        <a:cubicBezTo>
                          <a:pt x="895" y="459390"/>
                          <a:pt x="7941" y="431195"/>
                          <a:pt x="30423" y="419766"/>
                        </a:cubicBezTo>
                        <a:cubicBezTo>
                          <a:pt x="31753" y="419098"/>
                          <a:pt x="33186" y="418527"/>
                          <a:pt x="34614" y="417955"/>
                        </a:cubicBezTo>
                        <a:cubicBezTo>
                          <a:pt x="34135" y="417670"/>
                          <a:pt x="33753" y="417289"/>
                          <a:pt x="33376" y="416908"/>
                        </a:cubicBezTo>
                        <a:cubicBezTo>
                          <a:pt x="30897" y="414146"/>
                          <a:pt x="29851" y="409478"/>
                          <a:pt x="28991" y="405954"/>
                        </a:cubicBezTo>
                        <a:cubicBezTo>
                          <a:pt x="26419" y="395001"/>
                          <a:pt x="24991" y="383571"/>
                          <a:pt x="23470" y="372425"/>
                        </a:cubicBezTo>
                        <a:cubicBezTo>
                          <a:pt x="20419" y="349757"/>
                          <a:pt x="22038" y="326705"/>
                          <a:pt x="25661" y="304227"/>
                        </a:cubicBezTo>
                        <a:cubicBezTo>
                          <a:pt x="29088" y="282987"/>
                          <a:pt x="34423" y="262223"/>
                          <a:pt x="41757" y="242029"/>
                        </a:cubicBezTo>
                        <a:cubicBezTo>
                          <a:pt x="39088" y="240220"/>
                          <a:pt x="37088" y="237457"/>
                          <a:pt x="36041" y="234408"/>
                        </a:cubicBezTo>
                        <a:cubicBezTo>
                          <a:pt x="33660" y="227360"/>
                          <a:pt x="35851" y="220216"/>
                          <a:pt x="37185" y="213168"/>
                        </a:cubicBezTo>
                        <a:cubicBezTo>
                          <a:pt x="37660" y="210977"/>
                          <a:pt x="38139" y="208882"/>
                          <a:pt x="38613" y="206691"/>
                        </a:cubicBezTo>
                        <a:cubicBezTo>
                          <a:pt x="37469" y="136968"/>
                          <a:pt x="96047" y="79150"/>
                          <a:pt x="153485" y="47148"/>
                        </a:cubicBezTo>
                        <a:cubicBezTo>
                          <a:pt x="217970" y="11238"/>
                          <a:pt x="294835" y="-3812"/>
                          <a:pt x="368082" y="4190"/>
                        </a:cubicBezTo>
                        <a:cubicBezTo>
                          <a:pt x="404851" y="8190"/>
                          <a:pt x="441426" y="17333"/>
                          <a:pt x="473526" y="35909"/>
                        </a:cubicBezTo>
                        <a:cubicBezTo>
                          <a:pt x="502957" y="52768"/>
                          <a:pt x="526865" y="77723"/>
                          <a:pt x="542771" y="107630"/>
                        </a:cubicBezTo>
                        <a:cubicBezTo>
                          <a:pt x="557726" y="136205"/>
                          <a:pt x="565346" y="168877"/>
                          <a:pt x="566202" y="201071"/>
                        </a:cubicBezTo>
                        <a:cubicBezTo>
                          <a:pt x="566583" y="217358"/>
                          <a:pt x="565156" y="233648"/>
                          <a:pt x="561916" y="249554"/>
                        </a:cubicBezTo>
                        <a:cubicBezTo>
                          <a:pt x="560393" y="257556"/>
                          <a:pt x="558012" y="266413"/>
                          <a:pt x="559916" y="274508"/>
                        </a:cubicBezTo>
                        <a:cubicBezTo>
                          <a:pt x="561726" y="282415"/>
                          <a:pt x="569060" y="286796"/>
                          <a:pt x="574585" y="291940"/>
                        </a:cubicBezTo>
                        <a:cubicBezTo>
                          <a:pt x="599540" y="315943"/>
                          <a:pt x="611446" y="350425"/>
                          <a:pt x="606874" y="384713"/>
                        </a:cubicBezTo>
                        <a:cubicBezTo>
                          <a:pt x="602779" y="413765"/>
                          <a:pt x="585157" y="444054"/>
                          <a:pt x="559440" y="459484"/>
                        </a:cubicBezTo>
                        <a:cubicBezTo>
                          <a:pt x="563251" y="463962"/>
                          <a:pt x="566297" y="469104"/>
                          <a:pt x="568393" y="474630"/>
                        </a:cubicBezTo>
                        <a:cubicBezTo>
                          <a:pt x="573441" y="487393"/>
                          <a:pt x="573060" y="501585"/>
                          <a:pt x="567537" y="514063"/>
                        </a:cubicBezTo>
                        <a:cubicBezTo>
                          <a:pt x="561916" y="527017"/>
                          <a:pt x="550773" y="542734"/>
                          <a:pt x="538008" y="549496"/>
                        </a:cubicBezTo>
                        <a:cubicBezTo>
                          <a:pt x="531818" y="553020"/>
                          <a:pt x="524388" y="553877"/>
                          <a:pt x="517531" y="551877"/>
                        </a:cubicBezTo>
                        <a:cubicBezTo>
                          <a:pt x="513338" y="597502"/>
                          <a:pt x="500766" y="641031"/>
                          <a:pt x="468094" y="676084"/>
                        </a:cubicBezTo>
                        <a:cubicBezTo>
                          <a:pt x="441900" y="704277"/>
                          <a:pt x="406089" y="723803"/>
                          <a:pt x="367798" y="729233"/>
                        </a:cubicBezTo>
                        <a:cubicBezTo>
                          <a:pt x="359510" y="730376"/>
                          <a:pt x="351031" y="730947"/>
                          <a:pt x="342651" y="730947"/>
                        </a:cubicBezTo>
                        <a:cubicBezTo>
                          <a:pt x="330079" y="730852"/>
                          <a:pt x="317410" y="729708"/>
                          <a:pt x="305123" y="727327"/>
                        </a:cubicBezTo>
                        <a:close/>
                        <a:moveTo>
                          <a:pt x="75095" y="501299"/>
                        </a:moveTo>
                        <a:cubicBezTo>
                          <a:pt x="71476" y="494251"/>
                          <a:pt x="68714" y="487774"/>
                          <a:pt x="62807" y="482058"/>
                        </a:cubicBezTo>
                        <a:cubicBezTo>
                          <a:pt x="56808" y="476439"/>
                          <a:pt x="49566" y="472153"/>
                          <a:pt x="41757" y="469581"/>
                        </a:cubicBezTo>
                        <a:cubicBezTo>
                          <a:pt x="41278" y="469390"/>
                          <a:pt x="40995" y="468915"/>
                          <a:pt x="41185" y="468438"/>
                        </a:cubicBezTo>
                        <a:cubicBezTo>
                          <a:pt x="41278" y="468057"/>
                          <a:pt x="41567" y="467866"/>
                          <a:pt x="41948" y="467866"/>
                        </a:cubicBezTo>
                        <a:cubicBezTo>
                          <a:pt x="51282" y="467391"/>
                          <a:pt x="60519" y="469867"/>
                          <a:pt x="68425" y="474820"/>
                        </a:cubicBezTo>
                        <a:cubicBezTo>
                          <a:pt x="76616" y="479772"/>
                          <a:pt x="84141" y="487012"/>
                          <a:pt x="87857" y="495966"/>
                        </a:cubicBezTo>
                        <a:cubicBezTo>
                          <a:pt x="89857" y="500823"/>
                          <a:pt x="85192" y="504634"/>
                          <a:pt x="80713" y="504634"/>
                        </a:cubicBezTo>
                        <a:cubicBezTo>
                          <a:pt x="78429" y="504728"/>
                          <a:pt x="76141" y="503395"/>
                          <a:pt x="75095" y="5012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pic>
            <p:nvPicPr>
              <p:cNvPr id="206" name="Kuva 205" descr="Smiling face with closed eyes">
                <a:extLst>
                  <a:ext uri="{FF2B5EF4-FFF2-40B4-BE49-F238E27FC236}">
                    <a16:creationId xmlns:a16="http://schemas.microsoft.com/office/drawing/2014/main" id="{7657BDFF-E2D5-D7AA-61FB-4FB3109C8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97972" y="1681868"/>
                <a:ext cx="304800" cy="333375"/>
              </a:xfrm>
              <a:prstGeom prst="rect">
                <a:avLst/>
              </a:prstGeom>
            </p:spPr>
          </p:pic>
        </p:grpSp>
        <p:grpSp>
          <p:nvGrpSpPr>
            <p:cNvPr id="144" name="Kuva 11" descr="Nainen päällä a-Villa takki">
              <a:extLst>
                <a:ext uri="{FF2B5EF4-FFF2-40B4-BE49-F238E27FC236}">
                  <a16:creationId xmlns:a16="http://schemas.microsoft.com/office/drawing/2014/main" id="{210444EC-7613-8081-46CA-F0ABE51DF986}"/>
                </a:ext>
              </a:extLst>
            </p:cNvPr>
            <p:cNvGrpSpPr/>
            <p:nvPr/>
          </p:nvGrpSpPr>
          <p:grpSpPr>
            <a:xfrm>
              <a:off x="6703128" y="1445578"/>
              <a:ext cx="1116235" cy="1592489"/>
              <a:chOff x="6665144" y="1454851"/>
              <a:chExt cx="1116235" cy="1592489"/>
            </a:xfrm>
          </p:grpSpPr>
          <p:grpSp>
            <p:nvGrpSpPr>
              <p:cNvPr id="171" name="Kuva 11" descr="Nainen päällä a-Villa takki">
                <a:extLst>
                  <a:ext uri="{FF2B5EF4-FFF2-40B4-BE49-F238E27FC236}">
                    <a16:creationId xmlns:a16="http://schemas.microsoft.com/office/drawing/2014/main" id="{668D5F39-E5F6-123C-813B-8D65DF848652}"/>
                  </a:ext>
                </a:extLst>
              </p:cNvPr>
              <p:cNvGrpSpPr/>
              <p:nvPr/>
            </p:nvGrpSpPr>
            <p:grpSpPr>
              <a:xfrm>
                <a:off x="6665144" y="1986658"/>
                <a:ext cx="1116235" cy="1060682"/>
                <a:chOff x="6665144" y="1986658"/>
                <a:chExt cx="1116235" cy="1060682"/>
              </a:xfrm>
            </p:grpSpPr>
            <p:sp>
              <p:nvSpPr>
                <p:cNvPr id="187" name="Vapaamuotoinen: Muoto 186">
                  <a:extLst>
                    <a:ext uri="{FF2B5EF4-FFF2-40B4-BE49-F238E27FC236}">
                      <a16:creationId xmlns:a16="http://schemas.microsoft.com/office/drawing/2014/main" id="{F5B6BB1C-7DA6-D662-2699-6A71844EFD99}"/>
                    </a:ext>
                  </a:extLst>
                </p:cNvPr>
                <p:cNvSpPr/>
                <p:nvPr/>
              </p:nvSpPr>
              <p:spPr>
                <a:xfrm>
                  <a:off x="6677095" y="1986658"/>
                  <a:ext cx="1095574" cy="1050918"/>
                </a:xfrm>
                <a:custGeom>
                  <a:avLst/>
                  <a:gdLst>
                    <a:gd name="connsiteX0" fmla="*/ 0 w 1095574"/>
                    <a:gd name="connsiteY0" fmla="*/ 1023724 h 1050918"/>
                    <a:gd name="connsiteX1" fmla="*/ 31433 w 1095574"/>
                    <a:gd name="connsiteY1" fmla="*/ 653963 h 1050918"/>
                    <a:gd name="connsiteX2" fmla="*/ 136569 w 1095574"/>
                    <a:gd name="connsiteY2" fmla="*/ 307453 h 1050918"/>
                    <a:gd name="connsiteX3" fmla="*/ 406622 w 1095574"/>
                    <a:gd name="connsiteY3" fmla="*/ 152472 h 1050918"/>
                    <a:gd name="connsiteX4" fmla="*/ 468630 w 1095574"/>
                    <a:gd name="connsiteY4" fmla="*/ 113896 h 1050918"/>
                    <a:gd name="connsiteX5" fmla="*/ 470945 w 1095574"/>
                    <a:gd name="connsiteY5" fmla="*/ 11673 h 1050918"/>
                    <a:gd name="connsiteX6" fmla="*/ 470945 w 1095574"/>
                    <a:gd name="connsiteY6" fmla="*/ 11673 h 1050918"/>
                    <a:gd name="connsiteX7" fmla="*/ 701107 w 1095574"/>
                    <a:gd name="connsiteY7" fmla="*/ 90893 h 1050918"/>
                    <a:gd name="connsiteX8" fmla="*/ 711518 w 1095574"/>
                    <a:gd name="connsiteY8" fmla="*/ 103037 h 1050918"/>
                    <a:gd name="connsiteX9" fmla="*/ 740093 w 1095574"/>
                    <a:gd name="connsiteY9" fmla="*/ 169331 h 1050918"/>
                    <a:gd name="connsiteX10" fmla="*/ 852440 w 1095574"/>
                    <a:gd name="connsiteY10" fmla="*/ 209250 h 1050918"/>
                    <a:gd name="connsiteX11" fmla="*/ 972693 w 1095574"/>
                    <a:gd name="connsiteY11" fmla="*/ 353354 h 1050918"/>
                    <a:gd name="connsiteX12" fmla="*/ 1026700 w 1095574"/>
                    <a:gd name="connsiteY12" fmla="*/ 491086 h 1050918"/>
                    <a:gd name="connsiteX13" fmla="*/ 1081850 w 1095574"/>
                    <a:gd name="connsiteY13" fmla="*/ 806554 h 1050918"/>
                    <a:gd name="connsiteX14" fmla="*/ 1095575 w 1095574"/>
                    <a:gd name="connsiteY14" fmla="*/ 1022228 h 1050918"/>
                    <a:gd name="connsiteX15" fmla="*/ 773240 w 1095574"/>
                    <a:gd name="connsiteY15" fmla="*/ 1038011 h 1050918"/>
                    <a:gd name="connsiteX16" fmla="*/ 0 w 1095574"/>
                    <a:gd name="connsiteY16" fmla="*/ 1023724 h 105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5574" h="1050918">
                      <a:moveTo>
                        <a:pt x="0" y="1023724"/>
                      </a:moveTo>
                      <a:cubicBezTo>
                        <a:pt x="0" y="1023724"/>
                        <a:pt x="2419" y="847759"/>
                        <a:pt x="31433" y="653963"/>
                      </a:cubicBezTo>
                      <a:cubicBezTo>
                        <a:pt x="51959" y="516898"/>
                        <a:pt x="78724" y="396378"/>
                        <a:pt x="136569" y="307453"/>
                      </a:cubicBezTo>
                      <a:cubicBezTo>
                        <a:pt x="191491" y="223033"/>
                        <a:pt x="274415" y="167083"/>
                        <a:pt x="406622" y="152472"/>
                      </a:cubicBezTo>
                      <a:cubicBezTo>
                        <a:pt x="406622" y="152472"/>
                        <a:pt x="448532" y="148071"/>
                        <a:pt x="468630" y="113896"/>
                      </a:cubicBezTo>
                      <a:cubicBezTo>
                        <a:pt x="481079" y="92731"/>
                        <a:pt x="480041" y="58641"/>
                        <a:pt x="470945" y="11673"/>
                      </a:cubicBezTo>
                      <a:lnTo>
                        <a:pt x="470945" y="11673"/>
                      </a:lnTo>
                      <a:cubicBezTo>
                        <a:pt x="556746" y="-19531"/>
                        <a:pt x="652691" y="13483"/>
                        <a:pt x="701107" y="90893"/>
                      </a:cubicBezTo>
                      <a:lnTo>
                        <a:pt x="711518" y="103037"/>
                      </a:lnTo>
                      <a:cubicBezTo>
                        <a:pt x="711518" y="103037"/>
                        <a:pt x="704660" y="170474"/>
                        <a:pt x="740093" y="169331"/>
                      </a:cubicBezTo>
                      <a:cubicBezTo>
                        <a:pt x="740093" y="169331"/>
                        <a:pt x="815531" y="183619"/>
                        <a:pt x="852440" y="209250"/>
                      </a:cubicBezTo>
                      <a:cubicBezTo>
                        <a:pt x="903970" y="245036"/>
                        <a:pt x="938041" y="280993"/>
                        <a:pt x="972693" y="353354"/>
                      </a:cubicBezTo>
                      <a:cubicBezTo>
                        <a:pt x="989771" y="389016"/>
                        <a:pt x="1011669" y="430754"/>
                        <a:pt x="1026700" y="491086"/>
                      </a:cubicBezTo>
                      <a:cubicBezTo>
                        <a:pt x="1048179" y="577325"/>
                        <a:pt x="1070400" y="700521"/>
                        <a:pt x="1081850" y="806554"/>
                      </a:cubicBezTo>
                      <a:cubicBezTo>
                        <a:pt x="1094661" y="925226"/>
                        <a:pt x="1095423" y="1022409"/>
                        <a:pt x="1095575" y="1022228"/>
                      </a:cubicBezTo>
                      <a:cubicBezTo>
                        <a:pt x="1095575" y="1022228"/>
                        <a:pt x="954862" y="1028496"/>
                        <a:pt x="773240" y="1038011"/>
                      </a:cubicBezTo>
                      <a:cubicBezTo>
                        <a:pt x="509597" y="1051822"/>
                        <a:pt x="159953" y="1063348"/>
                        <a:pt x="0" y="10237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88" name="Vapaamuotoinen: Muoto 187">
                  <a:extLst>
                    <a:ext uri="{FF2B5EF4-FFF2-40B4-BE49-F238E27FC236}">
                      <a16:creationId xmlns:a16="http://schemas.microsoft.com/office/drawing/2014/main" id="{21803A50-05CC-F211-0760-F44E31E77B26}"/>
                    </a:ext>
                  </a:extLst>
                </p:cNvPr>
                <p:cNvSpPr/>
                <p:nvPr/>
              </p:nvSpPr>
              <p:spPr>
                <a:xfrm>
                  <a:off x="7094884" y="2144813"/>
                  <a:ext cx="340770" cy="201379"/>
                </a:xfrm>
                <a:custGeom>
                  <a:avLst/>
                  <a:gdLst>
                    <a:gd name="connsiteX0" fmla="*/ 333657 w 340770"/>
                    <a:gd name="connsiteY0" fmla="*/ 28483 h 201379"/>
                    <a:gd name="connsiteX1" fmla="*/ 322132 w 340770"/>
                    <a:gd name="connsiteY1" fmla="*/ 27521 h 201379"/>
                    <a:gd name="connsiteX2" fmla="*/ 198859 w 340770"/>
                    <a:gd name="connsiteY2" fmla="*/ 86033 h 201379"/>
                    <a:gd name="connsiteX3" fmla="*/ 10264 w 340770"/>
                    <a:gd name="connsiteY3" fmla="*/ 4309 h 201379"/>
                    <a:gd name="connsiteX4" fmla="*/ 2120 w 340770"/>
                    <a:gd name="connsiteY4" fmla="*/ 1022 h 201379"/>
                    <a:gd name="connsiteX5" fmla="*/ 38915 w 340770"/>
                    <a:gd name="connsiteY5" fmla="*/ 84042 h 201379"/>
                    <a:gd name="connsiteX6" fmla="*/ 135870 w 340770"/>
                    <a:gd name="connsiteY6" fmla="*/ 192361 h 201379"/>
                    <a:gd name="connsiteX7" fmla="*/ 290966 w 340770"/>
                    <a:gd name="connsiteY7" fmla="*/ 183655 h 201379"/>
                    <a:gd name="connsiteX8" fmla="*/ 333657 w 340770"/>
                    <a:gd name="connsiteY8" fmla="*/ 28483 h 20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770" h="201379">
                      <a:moveTo>
                        <a:pt x="333657" y="28483"/>
                      </a:moveTo>
                      <a:cubicBezTo>
                        <a:pt x="331933" y="23568"/>
                        <a:pt x="324637" y="22958"/>
                        <a:pt x="322132" y="27521"/>
                      </a:cubicBezTo>
                      <a:cubicBezTo>
                        <a:pt x="316979" y="36208"/>
                        <a:pt x="275926" y="89033"/>
                        <a:pt x="198859" y="86033"/>
                      </a:cubicBezTo>
                      <a:cubicBezTo>
                        <a:pt x="121793" y="83033"/>
                        <a:pt x="36887" y="43456"/>
                        <a:pt x="10264" y="4309"/>
                      </a:cubicBezTo>
                      <a:cubicBezTo>
                        <a:pt x="8493" y="1822"/>
                        <a:pt x="3321" y="-1787"/>
                        <a:pt x="2120" y="1022"/>
                      </a:cubicBezTo>
                      <a:cubicBezTo>
                        <a:pt x="-8595" y="26168"/>
                        <a:pt x="24037" y="68126"/>
                        <a:pt x="38915" y="84042"/>
                      </a:cubicBezTo>
                      <a:cubicBezTo>
                        <a:pt x="71091" y="120771"/>
                        <a:pt x="104047" y="155251"/>
                        <a:pt x="135870" y="192361"/>
                      </a:cubicBezTo>
                      <a:cubicBezTo>
                        <a:pt x="186086" y="204276"/>
                        <a:pt x="252961" y="207153"/>
                        <a:pt x="290966" y="183655"/>
                      </a:cubicBezTo>
                      <a:cubicBezTo>
                        <a:pt x="332648" y="148612"/>
                        <a:pt x="352421" y="79099"/>
                        <a:pt x="333657" y="284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89" name="Kuva 11" descr="Nainen päällä a-Villa takki">
                  <a:extLst>
                    <a:ext uri="{FF2B5EF4-FFF2-40B4-BE49-F238E27FC236}">
                      <a16:creationId xmlns:a16="http://schemas.microsoft.com/office/drawing/2014/main" id="{235AF74D-CC2F-9ED2-D59E-22364C9C3722}"/>
                    </a:ext>
                  </a:extLst>
                </p:cNvPr>
                <p:cNvGrpSpPr/>
                <p:nvPr/>
              </p:nvGrpSpPr>
              <p:grpSpPr>
                <a:xfrm>
                  <a:off x="7007510" y="2140899"/>
                  <a:ext cx="531968" cy="304467"/>
                  <a:chOff x="7007510" y="2140899"/>
                  <a:chExt cx="531968" cy="304467"/>
                </a:xfrm>
                <a:solidFill>
                  <a:srgbClr val="FFFFFF"/>
                </a:solidFill>
              </p:grpSpPr>
              <p:sp>
                <p:nvSpPr>
                  <p:cNvPr id="203" name="Vapaamuotoinen: Muoto 202">
                    <a:extLst>
                      <a:ext uri="{FF2B5EF4-FFF2-40B4-BE49-F238E27FC236}">
                        <a16:creationId xmlns:a16="http://schemas.microsoft.com/office/drawing/2014/main" id="{D7D069FD-BDFD-F18C-24A7-506EA10A533B}"/>
                      </a:ext>
                    </a:extLst>
                  </p:cNvPr>
                  <p:cNvSpPr/>
                  <p:nvPr/>
                </p:nvSpPr>
                <p:spPr>
                  <a:xfrm>
                    <a:off x="7007510" y="2140899"/>
                    <a:ext cx="263437" cy="297660"/>
                  </a:xfrm>
                  <a:custGeom>
                    <a:avLst/>
                    <a:gdLst>
                      <a:gd name="connsiteX0" fmla="*/ 260944 w 263437"/>
                      <a:gd name="connsiteY0" fmla="*/ 272226 h 297660"/>
                      <a:gd name="connsiteX1" fmla="*/ 89561 w 263437"/>
                      <a:gd name="connsiteY1" fmla="*/ 7270 h 297660"/>
                      <a:gd name="connsiteX2" fmla="*/ 8094 w 263437"/>
                      <a:gd name="connsiteY2" fmla="*/ 12346 h 297660"/>
                      <a:gd name="connsiteX3" fmla="*/ 22114 w 263437"/>
                      <a:gd name="connsiteY3" fmla="*/ 105939 h 297660"/>
                      <a:gd name="connsiteX4" fmla="*/ 68673 w 263437"/>
                      <a:gd name="connsiteY4" fmla="*/ 150783 h 297660"/>
                      <a:gd name="connsiteX5" fmla="*/ 100886 w 263437"/>
                      <a:gd name="connsiteY5" fmla="*/ 209704 h 297660"/>
                      <a:gd name="connsiteX6" fmla="*/ 131766 w 263437"/>
                      <a:gd name="connsiteY6" fmla="*/ 220553 h 297660"/>
                      <a:gd name="connsiteX7" fmla="*/ 146616 w 263437"/>
                      <a:gd name="connsiteY7" fmla="*/ 247728 h 297660"/>
                      <a:gd name="connsiteX8" fmla="*/ 215424 w 263437"/>
                      <a:gd name="connsiteY8" fmla="*/ 297534 h 297660"/>
                      <a:gd name="connsiteX9" fmla="*/ 252029 w 263437"/>
                      <a:gd name="connsiteY9" fmla="*/ 289667 h 297660"/>
                      <a:gd name="connsiteX10" fmla="*/ 263278 w 263437"/>
                      <a:gd name="connsiteY10" fmla="*/ 283733 h 297660"/>
                      <a:gd name="connsiteX11" fmla="*/ 260944 w 263437"/>
                      <a:gd name="connsiteY11" fmla="*/ 272226 h 29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437" h="297660">
                        <a:moveTo>
                          <a:pt x="260944" y="272226"/>
                        </a:moveTo>
                        <a:cubicBezTo>
                          <a:pt x="244218" y="180425"/>
                          <a:pt x="78131" y="85784"/>
                          <a:pt x="89561" y="7270"/>
                        </a:cubicBezTo>
                        <a:cubicBezTo>
                          <a:pt x="94428" y="-11219"/>
                          <a:pt x="16771" y="11261"/>
                          <a:pt x="8094" y="12346"/>
                        </a:cubicBezTo>
                        <a:cubicBezTo>
                          <a:pt x="-10375" y="32758"/>
                          <a:pt x="6417" y="91537"/>
                          <a:pt x="22114" y="105939"/>
                        </a:cubicBezTo>
                        <a:cubicBezTo>
                          <a:pt x="35802" y="122036"/>
                          <a:pt x="59395" y="132371"/>
                          <a:pt x="68673" y="150783"/>
                        </a:cubicBezTo>
                        <a:cubicBezTo>
                          <a:pt x="75855" y="176510"/>
                          <a:pt x="68416" y="199551"/>
                          <a:pt x="100886" y="209704"/>
                        </a:cubicBezTo>
                        <a:cubicBezTo>
                          <a:pt x="112964" y="211828"/>
                          <a:pt x="122708" y="210666"/>
                          <a:pt x="131766" y="220553"/>
                        </a:cubicBezTo>
                        <a:cubicBezTo>
                          <a:pt x="139586" y="227830"/>
                          <a:pt x="143015" y="237489"/>
                          <a:pt x="146616" y="247728"/>
                        </a:cubicBezTo>
                        <a:cubicBezTo>
                          <a:pt x="152912" y="277637"/>
                          <a:pt x="184039" y="298430"/>
                          <a:pt x="215424" y="297534"/>
                        </a:cubicBezTo>
                        <a:cubicBezTo>
                          <a:pt x="227950" y="298620"/>
                          <a:pt x="240589" y="292410"/>
                          <a:pt x="252029" y="289667"/>
                        </a:cubicBezTo>
                        <a:cubicBezTo>
                          <a:pt x="258458" y="288124"/>
                          <a:pt x="264507" y="289857"/>
                          <a:pt x="263278" y="283733"/>
                        </a:cubicBezTo>
                        <a:cubicBezTo>
                          <a:pt x="262640" y="279818"/>
                          <a:pt x="261859" y="275941"/>
                          <a:pt x="260944" y="2722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4" name="Vapaamuotoinen: Muoto 203">
                    <a:extLst>
                      <a:ext uri="{FF2B5EF4-FFF2-40B4-BE49-F238E27FC236}">
                        <a16:creationId xmlns:a16="http://schemas.microsoft.com/office/drawing/2014/main" id="{065C0A05-16F1-E646-B524-F58AB717CD3C}"/>
                      </a:ext>
                    </a:extLst>
                  </p:cNvPr>
                  <p:cNvSpPr/>
                  <p:nvPr/>
                </p:nvSpPr>
                <p:spPr>
                  <a:xfrm>
                    <a:off x="7365734" y="2159926"/>
                    <a:ext cx="173745" cy="285440"/>
                  </a:xfrm>
                  <a:custGeom>
                    <a:avLst/>
                    <a:gdLst>
                      <a:gd name="connsiteX0" fmla="*/ 173650 w 173745"/>
                      <a:gd name="connsiteY0" fmla="*/ 58651 h 285440"/>
                      <a:gd name="connsiteX1" fmla="*/ 167306 w 173745"/>
                      <a:gd name="connsiteY1" fmla="*/ 40411 h 285440"/>
                      <a:gd name="connsiteX2" fmla="*/ 59721 w 173745"/>
                      <a:gd name="connsiteY2" fmla="*/ 8502 h 285440"/>
                      <a:gd name="connsiteX3" fmla="*/ 33804 w 173745"/>
                      <a:gd name="connsiteY3" fmla="*/ 160026 h 285440"/>
                      <a:gd name="connsiteX4" fmla="*/ 1143 w 173745"/>
                      <a:gd name="connsiteY4" fmla="*/ 279507 h 285440"/>
                      <a:gd name="connsiteX5" fmla="*/ 29241 w 173745"/>
                      <a:gd name="connsiteY5" fmla="*/ 283927 h 285440"/>
                      <a:gd name="connsiteX6" fmla="*/ 88811 w 173745"/>
                      <a:gd name="connsiteY6" fmla="*/ 260229 h 285440"/>
                      <a:gd name="connsiteX7" fmla="*/ 100784 w 173745"/>
                      <a:gd name="connsiteY7" fmla="*/ 204784 h 285440"/>
                      <a:gd name="connsiteX8" fmla="*/ 146170 w 173745"/>
                      <a:gd name="connsiteY8" fmla="*/ 134594 h 285440"/>
                      <a:gd name="connsiteX9" fmla="*/ 173650 w 173745"/>
                      <a:gd name="connsiteY9" fmla="*/ 58651 h 2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45" h="285440">
                        <a:moveTo>
                          <a:pt x="173650" y="58651"/>
                        </a:moveTo>
                        <a:cubicBezTo>
                          <a:pt x="171669" y="52850"/>
                          <a:pt x="171897" y="43611"/>
                          <a:pt x="167306" y="40411"/>
                        </a:cubicBezTo>
                        <a:cubicBezTo>
                          <a:pt x="154638" y="34162"/>
                          <a:pt x="46986" y="-20692"/>
                          <a:pt x="59721" y="8502"/>
                        </a:cubicBezTo>
                        <a:cubicBezTo>
                          <a:pt x="86144" y="52022"/>
                          <a:pt x="66789" y="124345"/>
                          <a:pt x="33804" y="160026"/>
                        </a:cubicBezTo>
                        <a:cubicBezTo>
                          <a:pt x="7915" y="196040"/>
                          <a:pt x="-3906" y="212480"/>
                          <a:pt x="1143" y="279507"/>
                        </a:cubicBezTo>
                        <a:cubicBezTo>
                          <a:pt x="3352" y="291042"/>
                          <a:pt x="20497" y="281822"/>
                          <a:pt x="29241" y="283927"/>
                        </a:cubicBezTo>
                        <a:cubicBezTo>
                          <a:pt x="51016" y="283555"/>
                          <a:pt x="72999" y="282003"/>
                          <a:pt x="88811" y="260229"/>
                        </a:cubicBezTo>
                        <a:cubicBezTo>
                          <a:pt x="100117" y="243474"/>
                          <a:pt x="95697" y="222653"/>
                          <a:pt x="100784" y="204784"/>
                        </a:cubicBezTo>
                        <a:cubicBezTo>
                          <a:pt x="110328" y="169513"/>
                          <a:pt x="154152" y="181267"/>
                          <a:pt x="146170" y="134594"/>
                        </a:cubicBezTo>
                        <a:cubicBezTo>
                          <a:pt x="137303" y="107191"/>
                          <a:pt x="175907" y="85950"/>
                          <a:pt x="173650" y="586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190" name="Vapaamuotoinen: Muoto 189">
                  <a:extLst>
                    <a:ext uri="{FF2B5EF4-FFF2-40B4-BE49-F238E27FC236}">
                      <a16:creationId xmlns:a16="http://schemas.microsoft.com/office/drawing/2014/main" id="{5DBC1001-8BC3-7AE7-447D-A6FDFFBB64A3}"/>
                    </a:ext>
                  </a:extLst>
                </p:cNvPr>
                <p:cNvSpPr/>
                <p:nvPr/>
              </p:nvSpPr>
              <p:spPr>
                <a:xfrm>
                  <a:off x="7144611" y="2339661"/>
                  <a:ext cx="303540" cy="705010"/>
                </a:xfrm>
                <a:custGeom>
                  <a:avLst/>
                  <a:gdLst>
                    <a:gd name="connsiteX0" fmla="*/ 303257 w 303540"/>
                    <a:gd name="connsiteY0" fmla="*/ 683437 h 705010"/>
                    <a:gd name="connsiteX1" fmla="*/ 217855 w 303540"/>
                    <a:gd name="connsiteY1" fmla="*/ 95754 h 705010"/>
                    <a:gd name="connsiteX2" fmla="*/ 230305 w 303540"/>
                    <a:gd name="connsiteY2" fmla="*/ 9591 h 705010"/>
                    <a:gd name="connsiteX3" fmla="*/ 222885 w 303540"/>
                    <a:gd name="connsiteY3" fmla="*/ 313 h 705010"/>
                    <a:gd name="connsiteX4" fmla="*/ 103584 w 303540"/>
                    <a:gd name="connsiteY4" fmla="*/ 1752 h 705010"/>
                    <a:gd name="connsiteX5" fmla="*/ 97345 w 303540"/>
                    <a:gd name="connsiteY5" fmla="*/ 12010 h 705010"/>
                    <a:gd name="connsiteX6" fmla="*/ 99355 w 303540"/>
                    <a:gd name="connsiteY6" fmla="*/ 253650 h 705010"/>
                    <a:gd name="connsiteX7" fmla="*/ 38490 w 303540"/>
                    <a:gd name="connsiteY7" fmla="*/ 524779 h 705010"/>
                    <a:gd name="connsiteX8" fmla="*/ 5496 w 303540"/>
                    <a:gd name="connsiteY8" fmla="*/ 705011 h 705010"/>
                    <a:gd name="connsiteX9" fmla="*/ 268671 w 303540"/>
                    <a:gd name="connsiteY9" fmla="*/ 695991 h 705010"/>
                    <a:gd name="connsiteX10" fmla="*/ 303257 w 303540"/>
                    <a:gd name="connsiteY10" fmla="*/ 683437 h 70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540" h="705010">
                      <a:moveTo>
                        <a:pt x="303257" y="683437"/>
                      </a:moveTo>
                      <a:cubicBezTo>
                        <a:pt x="249536" y="494289"/>
                        <a:pt x="218656" y="258622"/>
                        <a:pt x="217855" y="95754"/>
                      </a:cubicBezTo>
                      <a:cubicBezTo>
                        <a:pt x="216846" y="67798"/>
                        <a:pt x="215703" y="36108"/>
                        <a:pt x="230305" y="9591"/>
                      </a:cubicBezTo>
                      <a:cubicBezTo>
                        <a:pt x="233134" y="4923"/>
                        <a:pt x="228181" y="-1496"/>
                        <a:pt x="222885" y="313"/>
                      </a:cubicBezTo>
                      <a:cubicBezTo>
                        <a:pt x="189852" y="9895"/>
                        <a:pt x="150818" y="10362"/>
                        <a:pt x="103584" y="1752"/>
                      </a:cubicBezTo>
                      <a:cubicBezTo>
                        <a:pt x="98002" y="656"/>
                        <a:pt x="93688" y="7514"/>
                        <a:pt x="97345" y="12010"/>
                      </a:cubicBezTo>
                      <a:cubicBezTo>
                        <a:pt x="155105" y="86743"/>
                        <a:pt x="126768" y="171592"/>
                        <a:pt x="99355" y="253650"/>
                      </a:cubicBezTo>
                      <a:cubicBezTo>
                        <a:pt x="66703" y="341651"/>
                        <a:pt x="56540" y="433739"/>
                        <a:pt x="38490" y="524779"/>
                      </a:cubicBezTo>
                      <a:cubicBezTo>
                        <a:pt x="36642" y="550849"/>
                        <a:pt x="-16983" y="699667"/>
                        <a:pt x="5496" y="705011"/>
                      </a:cubicBezTo>
                      <a:cubicBezTo>
                        <a:pt x="79105" y="702049"/>
                        <a:pt x="196910" y="708888"/>
                        <a:pt x="268671" y="695991"/>
                      </a:cubicBezTo>
                      <a:cubicBezTo>
                        <a:pt x="276863" y="692581"/>
                        <a:pt x="306762" y="696353"/>
                        <a:pt x="303257" y="68343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1" name="Kuva 11" descr="Nainen päällä a-Villa takki">
                  <a:extLst>
                    <a:ext uri="{FF2B5EF4-FFF2-40B4-BE49-F238E27FC236}">
                      <a16:creationId xmlns:a16="http://schemas.microsoft.com/office/drawing/2014/main" id="{BFFA8265-46A2-0139-292D-C19206D54045}"/>
                    </a:ext>
                  </a:extLst>
                </p:cNvPr>
                <p:cNvGrpSpPr/>
                <p:nvPr/>
              </p:nvGrpSpPr>
              <p:grpSpPr>
                <a:xfrm>
                  <a:off x="6676151" y="2155046"/>
                  <a:ext cx="1094989" cy="891465"/>
                  <a:chOff x="6676151" y="2155046"/>
                  <a:chExt cx="1094989" cy="891465"/>
                </a:xfrm>
                <a:solidFill>
                  <a:srgbClr val="FFFFFF"/>
                </a:solidFill>
              </p:grpSpPr>
              <p:sp>
                <p:nvSpPr>
                  <p:cNvPr id="201" name="Vapaamuotoinen: Muoto 200">
                    <a:extLst>
                      <a:ext uri="{FF2B5EF4-FFF2-40B4-BE49-F238E27FC236}">
                        <a16:creationId xmlns:a16="http://schemas.microsoft.com/office/drawing/2014/main" id="{64A90A16-2118-DCBB-4BDA-A734315CD40E}"/>
                      </a:ext>
                    </a:extLst>
                  </p:cNvPr>
                  <p:cNvSpPr/>
                  <p:nvPr/>
                </p:nvSpPr>
                <p:spPr>
                  <a:xfrm>
                    <a:off x="6676151" y="2155046"/>
                    <a:ext cx="598163" cy="891465"/>
                  </a:xfrm>
                  <a:custGeom>
                    <a:avLst/>
                    <a:gdLst>
                      <a:gd name="connsiteX0" fmla="*/ 593447 w 598163"/>
                      <a:gd name="connsiteY0" fmla="*/ 275539 h 891465"/>
                      <a:gd name="connsiteX1" fmla="*/ 584827 w 598163"/>
                      <a:gd name="connsiteY1" fmla="*/ 276406 h 891465"/>
                      <a:gd name="connsiteX2" fmla="*/ 498483 w 598163"/>
                      <a:gd name="connsiteY2" fmla="*/ 272472 h 891465"/>
                      <a:gd name="connsiteX3" fmla="*/ 454268 w 598163"/>
                      <a:gd name="connsiteY3" fmla="*/ 204616 h 891465"/>
                      <a:gd name="connsiteX4" fmla="*/ 433760 w 598163"/>
                      <a:gd name="connsiteY4" fmla="*/ 200177 h 891465"/>
                      <a:gd name="connsiteX5" fmla="*/ 400489 w 598163"/>
                      <a:gd name="connsiteY5" fmla="*/ 164106 h 891465"/>
                      <a:gd name="connsiteX6" fmla="*/ 388574 w 598163"/>
                      <a:gd name="connsiteY6" fmla="*/ 127778 h 891465"/>
                      <a:gd name="connsiteX7" fmla="*/ 335558 w 598163"/>
                      <a:gd name="connsiteY7" fmla="*/ 9973 h 891465"/>
                      <a:gd name="connsiteX8" fmla="*/ 332995 w 598163"/>
                      <a:gd name="connsiteY8" fmla="*/ 0 h 891465"/>
                      <a:gd name="connsiteX9" fmla="*/ 107053 w 598163"/>
                      <a:gd name="connsiteY9" fmla="*/ 192014 h 891465"/>
                      <a:gd name="connsiteX10" fmla="*/ 2535 w 598163"/>
                      <a:gd name="connsiteY10" fmla="*/ 816921 h 891465"/>
                      <a:gd name="connsiteX11" fmla="*/ 5278 w 598163"/>
                      <a:gd name="connsiteY11" fmla="*/ 862536 h 891465"/>
                      <a:gd name="connsiteX12" fmla="*/ 441133 w 598163"/>
                      <a:gd name="connsiteY12" fmla="*/ 890102 h 891465"/>
                      <a:gd name="connsiteX13" fmla="*/ 465650 w 598163"/>
                      <a:gd name="connsiteY13" fmla="*/ 883882 h 891465"/>
                      <a:gd name="connsiteX14" fmla="*/ 506227 w 598163"/>
                      <a:gd name="connsiteY14" fmla="*/ 690943 h 891465"/>
                      <a:gd name="connsiteX15" fmla="*/ 553290 w 598163"/>
                      <a:gd name="connsiteY15" fmla="*/ 469392 h 891465"/>
                      <a:gd name="connsiteX16" fmla="*/ 593447 w 598163"/>
                      <a:gd name="connsiteY16" fmla="*/ 275539 h 89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98163" h="891465">
                        <a:moveTo>
                          <a:pt x="593447" y="275539"/>
                        </a:moveTo>
                        <a:cubicBezTo>
                          <a:pt x="592618" y="273720"/>
                          <a:pt x="585684" y="274872"/>
                          <a:pt x="584827" y="276406"/>
                        </a:cubicBezTo>
                        <a:cubicBezTo>
                          <a:pt x="568358" y="296866"/>
                          <a:pt x="517952" y="287826"/>
                          <a:pt x="498483" y="272472"/>
                        </a:cubicBezTo>
                        <a:cubicBezTo>
                          <a:pt x="469098" y="253117"/>
                          <a:pt x="481042" y="223352"/>
                          <a:pt x="454268" y="204616"/>
                        </a:cubicBezTo>
                        <a:cubicBezTo>
                          <a:pt x="447524" y="200625"/>
                          <a:pt x="440542" y="201177"/>
                          <a:pt x="433760" y="200177"/>
                        </a:cubicBezTo>
                        <a:cubicBezTo>
                          <a:pt x="416511" y="197034"/>
                          <a:pt x="401890" y="181165"/>
                          <a:pt x="400489" y="164106"/>
                        </a:cubicBezTo>
                        <a:cubicBezTo>
                          <a:pt x="400956" y="151276"/>
                          <a:pt x="398318" y="135941"/>
                          <a:pt x="388574" y="127778"/>
                        </a:cubicBezTo>
                        <a:cubicBezTo>
                          <a:pt x="348931" y="95688"/>
                          <a:pt x="318803" y="65018"/>
                          <a:pt x="335558" y="9973"/>
                        </a:cubicBezTo>
                        <a:cubicBezTo>
                          <a:pt x="336434" y="7706"/>
                          <a:pt x="334643" y="1800"/>
                          <a:pt x="332995" y="0"/>
                        </a:cubicBezTo>
                        <a:cubicBezTo>
                          <a:pt x="221877" y="25517"/>
                          <a:pt x="152116" y="97488"/>
                          <a:pt x="107053" y="192014"/>
                        </a:cubicBezTo>
                        <a:cubicBezTo>
                          <a:pt x="20509" y="373523"/>
                          <a:pt x="25014" y="638232"/>
                          <a:pt x="2535" y="816921"/>
                        </a:cubicBezTo>
                        <a:cubicBezTo>
                          <a:pt x="3811" y="826189"/>
                          <a:pt x="-5523" y="862146"/>
                          <a:pt x="5278" y="862536"/>
                        </a:cubicBezTo>
                        <a:cubicBezTo>
                          <a:pt x="150268" y="886749"/>
                          <a:pt x="294314" y="895036"/>
                          <a:pt x="441133" y="890102"/>
                        </a:cubicBezTo>
                        <a:cubicBezTo>
                          <a:pt x="446686" y="888816"/>
                          <a:pt x="465393" y="893750"/>
                          <a:pt x="465650" y="883882"/>
                        </a:cubicBezTo>
                        <a:cubicBezTo>
                          <a:pt x="469698" y="817750"/>
                          <a:pt x="494949" y="755885"/>
                          <a:pt x="506227" y="690943"/>
                        </a:cubicBezTo>
                        <a:cubicBezTo>
                          <a:pt x="519133" y="617068"/>
                          <a:pt x="530182" y="541877"/>
                          <a:pt x="553290" y="469392"/>
                        </a:cubicBezTo>
                        <a:cubicBezTo>
                          <a:pt x="565415" y="423177"/>
                          <a:pt x="613173" y="319059"/>
                          <a:pt x="593447" y="2755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2" name="Vapaamuotoinen: Muoto 201">
                    <a:extLst>
                      <a:ext uri="{FF2B5EF4-FFF2-40B4-BE49-F238E27FC236}">
                        <a16:creationId xmlns:a16="http://schemas.microsoft.com/office/drawing/2014/main" id="{AB2DBEA8-5AC0-E6B8-73DC-1A81D24D302C}"/>
                      </a:ext>
                    </a:extLst>
                  </p:cNvPr>
                  <p:cNvSpPr/>
                  <p:nvPr/>
                </p:nvSpPr>
                <p:spPr>
                  <a:xfrm>
                    <a:off x="7367256" y="2212990"/>
                    <a:ext cx="403884" cy="820779"/>
                  </a:xfrm>
                  <a:custGeom>
                    <a:avLst/>
                    <a:gdLst>
                      <a:gd name="connsiteX0" fmla="*/ 403319 w 403884"/>
                      <a:gd name="connsiteY0" fmla="*/ 789553 h 820779"/>
                      <a:gd name="connsiteX1" fmla="*/ 186977 w 403884"/>
                      <a:gd name="connsiteY1" fmla="*/ 1387 h 820779"/>
                      <a:gd name="connsiteX2" fmla="*/ 176538 w 403884"/>
                      <a:gd name="connsiteY2" fmla="*/ 6674 h 820779"/>
                      <a:gd name="connsiteX3" fmla="*/ 148182 w 403884"/>
                      <a:gd name="connsiteY3" fmla="*/ 66624 h 820779"/>
                      <a:gd name="connsiteX4" fmla="*/ 100624 w 403884"/>
                      <a:gd name="connsiteY4" fmla="*/ 166513 h 820779"/>
                      <a:gd name="connsiteX5" fmla="*/ 7583 w 403884"/>
                      <a:gd name="connsiteY5" fmla="*/ 231654 h 820779"/>
                      <a:gd name="connsiteX6" fmla="*/ 11 w 403884"/>
                      <a:gd name="connsiteY6" fmla="*/ 238198 h 820779"/>
                      <a:gd name="connsiteX7" fmla="*/ 41359 w 403884"/>
                      <a:gd name="connsiteY7" fmla="*/ 626399 h 820779"/>
                      <a:gd name="connsiteX8" fmla="*/ 82564 w 403884"/>
                      <a:gd name="connsiteY8" fmla="*/ 811736 h 820779"/>
                      <a:gd name="connsiteX9" fmla="*/ 89365 w 403884"/>
                      <a:gd name="connsiteY9" fmla="*/ 817251 h 820779"/>
                      <a:gd name="connsiteX10" fmla="*/ 140981 w 403884"/>
                      <a:gd name="connsiteY10" fmla="*/ 818899 h 820779"/>
                      <a:gd name="connsiteX11" fmla="*/ 257977 w 403884"/>
                      <a:gd name="connsiteY11" fmla="*/ 813165 h 820779"/>
                      <a:gd name="connsiteX12" fmla="*/ 336158 w 403884"/>
                      <a:gd name="connsiteY12" fmla="*/ 808679 h 820779"/>
                      <a:gd name="connsiteX13" fmla="*/ 403319 w 403884"/>
                      <a:gd name="connsiteY13" fmla="*/ 789553 h 82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3884" h="820779">
                        <a:moveTo>
                          <a:pt x="403319" y="789553"/>
                        </a:moveTo>
                        <a:cubicBezTo>
                          <a:pt x="406357" y="626904"/>
                          <a:pt x="344540" y="101771"/>
                          <a:pt x="186977" y="1387"/>
                        </a:cubicBezTo>
                        <a:cubicBezTo>
                          <a:pt x="182920" y="-2013"/>
                          <a:pt x="176128" y="1254"/>
                          <a:pt x="176538" y="6674"/>
                        </a:cubicBezTo>
                        <a:cubicBezTo>
                          <a:pt x="178071" y="30248"/>
                          <a:pt x="153764" y="44698"/>
                          <a:pt x="148182" y="66624"/>
                        </a:cubicBezTo>
                        <a:cubicBezTo>
                          <a:pt x="158745" y="148368"/>
                          <a:pt x="108453" y="104905"/>
                          <a:pt x="100624" y="166513"/>
                        </a:cubicBezTo>
                        <a:cubicBezTo>
                          <a:pt x="103681" y="225044"/>
                          <a:pt x="51313" y="240474"/>
                          <a:pt x="7583" y="231654"/>
                        </a:cubicBezTo>
                        <a:cubicBezTo>
                          <a:pt x="3716" y="230864"/>
                          <a:pt x="-237" y="234216"/>
                          <a:pt x="11" y="238198"/>
                        </a:cubicBezTo>
                        <a:cubicBezTo>
                          <a:pt x="5116" y="392246"/>
                          <a:pt x="18251" y="515585"/>
                          <a:pt x="41359" y="626399"/>
                        </a:cubicBezTo>
                        <a:cubicBezTo>
                          <a:pt x="54837" y="688435"/>
                          <a:pt x="73516" y="748633"/>
                          <a:pt x="82564" y="811736"/>
                        </a:cubicBezTo>
                        <a:cubicBezTo>
                          <a:pt x="83031" y="815032"/>
                          <a:pt x="86060" y="817442"/>
                          <a:pt x="89365" y="817251"/>
                        </a:cubicBezTo>
                        <a:cubicBezTo>
                          <a:pt x="106462" y="816251"/>
                          <a:pt x="124017" y="817594"/>
                          <a:pt x="140981" y="818899"/>
                        </a:cubicBezTo>
                        <a:cubicBezTo>
                          <a:pt x="179881" y="823366"/>
                          <a:pt x="219820" y="819242"/>
                          <a:pt x="257977" y="813165"/>
                        </a:cubicBezTo>
                        <a:cubicBezTo>
                          <a:pt x="283970" y="809584"/>
                          <a:pt x="309545" y="808107"/>
                          <a:pt x="336158" y="808679"/>
                        </a:cubicBezTo>
                        <a:cubicBezTo>
                          <a:pt x="349521" y="807879"/>
                          <a:pt x="410367" y="813517"/>
                          <a:pt x="403319" y="7895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192" name="Kuva 11" descr="Nainen päällä a-Villa takki">
                  <a:extLst>
                    <a:ext uri="{FF2B5EF4-FFF2-40B4-BE49-F238E27FC236}">
                      <a16:creationId xmlns:a16="http://schemas.microsoft.com/office/drawing/2014/main" id="{8205DDF4-E479-CB11-4327-E2D421626BF0}"/>
                    </a:ext>
                  </a:extLst>
                </p:cNvPr>
                <p:cNvGrpSpPr/>
                <p:nvPr/>
              </p:nvGrpSpPr>
              <p:grpSpPr>
                <a:xfrm>
                  <a:off x="6665144" y="1989362"/>
                  <a:ext cx="1116235" cy="1057979"/>
                  <a:chOff x="6665144" y="1989362"/>
                  <a:chExt cx="1116235" cy="1057979"/>
                </a:xfrm>
                <a:solidFill>
                  <a:srgbClr val="000000"/>
                </a:solidFill>
              </p:grpSpPr>
              <p:sp>
                <p:nvSpPr>
                  <p:cNvPr id="193" name="Vapaamuotoinen: Muoto 192">
                    <a:extLst>
                      <a:ext uri="{FF2B5EF4-FFF2-40B4-BE49-F238E27FC236}">
                        <a16:creationId xmlns:a16="http://schemas.microsoft.com/office/drawing/2014/main" id="{5F9D3E4B-5DF0-5883-5402-874114544957}"/>
                      </a:ext>
                    </a:extLst>
                  </p:cNvPr>
                  <p:cNvSpPr/>
                  <p:nvPr/>
                </p:nvSpPr>
                <p:spPr>
                  <a:xfrm>
                    <a:off x="6665144" y="1989362"/>
                    <a:ext cx="1116235" cy="1057979"/>
                  </a:xfrm>
                  <a:custGeom>
                    <a:avLst/>
                    <a:gdLst>
                      <a:gd name="connsiteX0" fmla="*/ 1111412 w 1116235"/>
                      <a:gd name="connsiteY0" fmla="*/ 910387 h 1057979"/>
                      <a:gd name="connsiteX1" fmla="*/ 952440 w 1116235"/>
                      <a:gd name="connsiteY1" fmla="*/ 277793 h 1057979"/>
                      <a:gd name="connsiteX2" fmla="*/ 890347 w 1116235"/>
                      <a:gd name="connsiteY2" fmla="*/ 212633 h 1057979"/>
                      <a:gd name="connsiteX3" fmla="*/ 845693 w 1116235"/>
                      <a:gd name="connsiteY3" fmla="*/ 188154 h 1057979"/>
                      <a:gd name="connsiteX4" fmla="*/ 739109 w 1116235"/>
                      <a:gd name="connsiteY4" fmla="*/ 151016 h 1057979"/>
                      <a:gd name="connsiteX5" fmla="*/ 729460 w 1116235"/>
                      <a:gd name="connsiteY5" fmla="*/ 122679 h 1057979"/>
                      <a:gd name="connsiteX6" fmla="*/ 727260 w 1116235"/>
                      <a:gd name="connsiteY6" fmla="*/ 106267 h 1057979"/>
                      <a:gd name="connsiteX7" fmla="*/ 724383 w 1116235"/>
                      <a:gd name="connsiteY7" fmla="*/ 105096 h 1057979"/>
                      <a:gd name="connsiteX8" fmla="*/ 716230 w 1116235"/>
                      <a:gd name="connsiteY8" fmla="*/ 122641 h 1057979"/>
                      <a:gd name="connsiteX9" fmla="*/ 739699 w 1116235"/>
                      <a:gd name="connsiteY9" fmla="*/ 181419 h 1057979"/>
                      <a:gd name="connsiteX10" fmla="*/ 500288 w 1116235"/>
                      <a:gd name="connsiteY10" fmla="*/ 196040 h 1057979"/>
                      <a:gd name="connsiteX11" fmla="*/ 468170 w 1116235"/>
                      <a:gd name="connsiteY11" fmla="*/ 176295 h 1057979"/>
                      <a:gd name="connsiteX12" fmla="*/ 438204 w 1116235"/>
                      <a:gd name="connsiteY12" fmla="*/ 155435 h 1057979"/>
                      <a:gd name="connsiteX13" fmla="*/ 501546 w 1116235"/>
                      <a:gd name="connsiteY13" fmla="*/ 54870 h 1057979"/>
                      <a:gd name="connsiteX14" fmla="*/ 489077 w 1116235"/>
                      <a:gd name="connsiteY14" fmla="*/ 2778 h 1057979"/>
                      <a:gd name="connsiteX15" fmla="*/ 474161 w 1116235"/>
                      <a:gd name="connsiteY15" fmla="*/ 8960 h 1057979"/>
                      <a:gd name="connsiteX16" fmla="*/ 477838 w 1116235"/>
                      <a:gd name="connsiteY16" fmla="*/ 32963 h 1057979"/>
                      <a:gd name="connsiteX17" fmla="*/ 475885 w 1116235"/>
                      <a:gd name="connsiteY17" fmla="*/ 95142 h 1057979"/>
                      <a:gd name="connsiteX18" fmla="*/ 427603 w 1116235"/>
                      <a:gd name="connsiteY18" fmla="*/ 140281 h 1057979"/>
                      <a:gd name="connsiteX19" fmla="*/ 33563 w 1116235"/>
                      <a:gd name="connsiteY19" fmla="*/ 670976 h 1057979"/>
                      <a:gd name="connsiteX20" fmla="*/ 283 w 1116235"/>
                      <a:gd name="connsiteY20" fmla="*/ 1021058 h 1057979"/>
                      <a:gd name="connsiteX21" fmla="*/ 64 w 1116235"/>
                      <a:gd name="connsiteY21" fmla="*/ 1023925 h 1057979"/>
                      <a:gd name="connsiteX22" fmla="*/ 17209 w 1116235"/>
                      <a:gd name="connsiteY22" fmla="*/ 1023925 h 1057979"/>
                      <a:gd name="connsiteX23" fmla="*/ 24124 w 1116235"/>
                      <a:gd name="connsiteY23" fmla="*/ 924827 h 1057979"/>
                      <a:gd name="connsiteX24" fmla="*/ 86160 w 1116235"/>
                      <a:gd name="connsiteY24" fmla="*/ 475990 h 1057979"/>
                      <a:gd name="connsiteX25" fmla="*/ 340554 w 1116235"/>
                      <a:gd name="connsiteY25" fmla="*/ 173323 h 1057979"/>
                      <a:gd name="connsiteX26" fmla="*/ 359204 w 1116235"/>
                      <a:gd name="connsiteY26" fmla="*/ 266049 h 1057979"/>
                      <a:gd name="connsiteX27" fmla="*/ 394970 w 1116235"/>
                      <a:gd name="connsiteY27" fmla="*/ 297910 h 1057979"/>
                      <a:gd name="connsiteX28" fmla="*/ 404229 w 1116235"/>
                      <a:gd name="connsiteY28" fmla="*/ 315255 h 1057979"/>
                      <a:gd name="connsiteX29" fmla="*/ 405086 w 1116235"/>
                      <a:gd name="connsiteY29" fmla="*/ 330248 h 1057979"/>
                      <a:gd name="connsiteX30" fmla="*/ 443615 w 1116235"/>
                      <a:gd name="connsiteY30" fmla="*/ 372177 h 1057979"/>
                      <a:gd name="connsiteX31" fmla="*/ 461988 w 1116235"/>
                      <a:gd name="connsiteY31" fmla="*/ 375815 h 1057979"/>
                      <a:gd name="connsiteX32" fmla="*/ 505813 w 1116235"/>
                      <a:gd name="connsiteY32" fmla="*/ 443414 h 1057979"/>
                      <a:gd name="connsiteX33" fmla="*/ 554438 w 1116235"/>
                      <a:gd name="connsiteY33" fmla="*/ 459673 h 1057979"/>
                      <a:gd name="connsiteX34" fmla="*/ 599786 w 1116235"/>
                      <a:gd name="connsiteY34" fmla="*/ 444652 h 1057979"/>
                      <a:gd name="connsiteX35" fmla="*/ 600329 w 1116235"/>
                      <a:gd name="connsiteY35" fmla="*/ 444767 h 1057979"/>
                      <a:gd name="connsiteX36" fmla="*/ 558143 w 1116235"/>
                      <a:gd name="connsiteY36" fmla="*/ 633209 h 1057979"/>
                      <a:gd name="connsiteX37" fmla="*/ 510909 w 1116235"/>
                      <a:gd name="connsiteY37" fmla="*/ 855504 h 1057979"/>
                      <a:gd name="connsiteX38" fmla="*/ 470199 w 1116235"/>
                      <a:gd name="connsiteY38" fmla="*/ 1049728 h 1057979"/>
                      <a:gd name="connsiteX39" fmla="*/ 487344 w 1116235"/>
                      <a:gd name="connsiteY39" fmla="*/ 1049728 h 1057979"/>
                      <a:gd name="connsiteX40" fmla="*/ 524272 w 1116235"/>
                      <a:gd name="connsiteY40" fmla="*/ 876335 h 1057979"/>
                      <a:gd name="connsiteX41" fmla="*/ 567306 w 1116235"/>
                      <a:gd name="connsiteY41" fmla="*/ 661641 h 1057979"/>
                      <a:gd name="connsiteX42" fmla="*/ 581908 w 1116235"/>
                      <a:gd name="connsiteY42" fmla="*/ 358375 h 1057979"/>
                      <a:gd name="connsiteX43" fmla="*/ 704142 w 1116235"/>
                      <a:gd name="connsiteY43" fmla="*/ 356784 h 1057979"/>
                      <a:gd name="connsiteX44" fmla="*/ 690912 w 1116235"/>
                      <a:gd name="connsiteY44" fmla="*/ 446281 h 1057979"/>
                      <a:gd name="connsiteX45" fmla="*/ 752939 w 1116235"/>
                      <a:gd name="connsiteY45" fmla="*/ 934256 h 1057979"/>
                      <a:gd name="connsiteX46" fmla="*/ 779580 w 1116235"/>
                      <a:gd name="connsiteY46" fmla="*/ 1044442 h 1057979"/>
                      <a:gd name="connsiteX47" fmla="*/ 792211 w 1116235"/>
                      <a:gd name="connsiteY47" fmla="*/ 1042737 h 1057979"/>
                      <a:gd name="connsiteX48" fmla="*/ 749767 w 1116235"/>
                      <a:gd name="connsiteY48" fmla="*/ 848646 h 1057979"/>
                      <a:gd name="connsiteX49" fmla="*/ 708562 w 1116235"/>
                      <a:gd name="connsiteY49" fmla="*/ 461607 h 1057979"/>
                      <a:gd name="connsiteX50" fmla="*/ 804793 w 1116235"/>
                      <a:gd name="connsiteY50" fmla="*/ 421221 h 1057979"/>
                      <a:gd name="connsiteX51" fmla="*/ 809136 w 1116235"/>
                      <a:gd name="connsiteY51" fmla="*/ 390931 h 1057979"/>
                      <a:gd name="connsiteX52" fmla="*/ 846922 w 1116235"/>
                      <a:gd name="connsiteY52" fmla="*/ 345764 h 1057979"/>
                      <a:gd name="connsiteX53" fmla="*/ 857933 w 1116235"/>
                      <a:gd name="connsiteY53" fmla="*/ 309788 h 1057979"/>
                      <a:gd name="connsiteX54" fmla="*/ 856695 w 1116235"/>
                      <a:gd name="connsiteY54" fmla="*/ 291081 h 1057979"/>
                      <a:gd name="connsiteX55" fmla="*/ 864372 w 1116235"/>
                      <a:gd name="connsiteY55" fmla="*/ 276308 h 1057979"/>
                      <a:gd name="connsiteX56" fmla="*/ 885098 w 1116235"/>
                      <a:gd name="connsiteY56" fmla="*/ 230026 h 1057979"/>
                      <a:gd name="connsiteX57" fmla="*/ 1099030 w 1116235"/>
                      <a:gd name="connsiteY57" fmla="*/ 1013371 h 1057979"/>
                      <a:gd name="connsiteX58" fmla="*/ 1098982 w 1116235"/>
                      <a:gd name="connsiteY58" fmla="*/ 1019524 h 1057979"/>
                      <a:gd name="connsiteX59" fmla="*/ 1116127 w 1116235"/>
                      <a:gd name="connsiteY59" fmla="*/ 1019524 h 1057979"/>
                      <a:gd name="connsiteX60" fmla="*/ 1111412 w 1116235"/>
                      <a:gd name="connsiteY60" fmla="*/ 910387 h 1057979"/>
                      <a:gd name="connsiteX61" fmla="*/ 597072 w 1116235"/>
                      <a:gd name="connsiteY61" fmla="*/ 425298 h 1057979"/>
                      <a:gd name="connsiteX62" fmla="*/ 599282 w 1116235"/>
                      <a:gd name="connsiteY62" fmla="*/ 436280 h 1057979"/>
                      <a:gd name="connsiteX63" fmla="*/ 598796 w 1116235"/>
                      <a:gd name="connsiteY63" fmla="*/ 436528 h 1057979"/>
                      <a:gd name="connsiteX64" fmla="*/ 576107 w 1116235"/>
                      <a:gd name="connsiteY64" fmla="*/ 440195 h 1057979"/>
                      <a:gd name="connsiteX65" fmla="*/ 517643 w 1116235"/>
                      <a:gd name="connsiteY65" fmla="*/ 430822 h 1057979"/>
                      <a:gd name="connsiteX66" fmla="*/ 478724 w 1116235"/>
                      <a:gd name="connsiteY66" fmla="*/ 367586 h 1057979"/>
                      <a:gd name="connsiteX67" fmla="*/ 444777 w 1116235"/>
                      <a:gd name="connsiteY67" fmla="*/ 354984 h 1057979"/>
                      <a:gd name="connsiteX68" fmla="*/ 422088 w 1116235"/>
                      <a:gd name="connsiteY68" fmla="*/ 331457 h 1057979"/>
                      <a:gd name="connsiteX69" fmla="*/ 416983 w 1116235"/>
                      <a:gd name="connsiteY69" fmla="*/ 299853 h 1057979"/>
                      <a:gd name="connsiteX70" fmla="*/ 387217 w 1116235"/>
                      <a:gd name="connsiteY70" fmla="*/ 269354 h 1057979"/>
                      <a:gd name="connsiteX71" fmla="*/ 369186 w 1116235"/>
                      <a:gd name="connsiteY71" fmla="*/ 253086 h 1057979"/>
                      <a:gd name="connsiteX72" fmla="*/ 352127 w 1116235"/>
                      <a:gd name="connsiteY72" fmla="*/ 170094 h 1057979"/>
                      <a:gd name="connsiteX73" fmla="*/ 425622 w 1116235"/>
                      <a:gd name="connsiteY73" fmla="*/ 157597 h 1057979"/>
                      <a:gd name="connsiteX74" fmla="*/ 446424 w 1116235"/>
                      <a:gd name="connsiteY74" fmla="*/ 224491 h 1057979"/>
                      <a:gd name="connsiteX75" fmla="*/ 502974 w 1116235"/>
                      <a:gd name="connsiteY75" fmla="*/ 290576 h 1057979"/>
                      <a:gd name="connsiteX76" fmla="*/ 597072 w 1116235"/>
                      <a:gd name="connsiteY76" fmla="*/ 425298 h 1057979"/>
                      <a:gd name="connsiteX77" fmla="*/ 714210 w 1116235"/>
                      <a:gd name="connsiteY77" fmla="*/ 335877 h 1057979"/>
                      <a:gd name="connsiteX78" fmla="*/ 570488 w 1116235"/>
                      <a:gd name="connsiteY78" fmla="*/ 343630 h 1057979"/>
                      <a:gd name="connsiteX79" fmla="*/ 473495 w 1116235"/>
                      <a:gd name="connsiteY79" fmla="*/ 235255 h 1057979"/>
                      <a:gd name="connsiteX80" fmla="*/ 435014 w 1116235"/>
                      <a:gd name="connsiteY80" fmla="*/ 162131 h 1057979"/>
                      <a:gd name="connsiteX81" fmla="*/ 435795 w 1116235"/>
                      <a:gd name="connsiteY81" fmla="*/ 161874 h 1057979"/>
                      <a:gd name="connsiteX82" fmla="*/ 534369 w 1116235"/>
                      <a:gd name="connsiteY82" fmla="*/ 229521 h 1057979"/>
                      <a:gd name="connsiteX83" fmla="*/ 524882 w 1116235"/>
                      <a:gd name="connsiteY83" fmla="*/ 256819 h 1057979"/>
                      <a:gd name="connsiteX84" fmla="*/ 530711 w 1116235"/>
                      <a:gd name="connsiteY84" fmla="*/ 273164 h 1057979"/>
                      <a:gd name="connsiteX85" fmla="*/ 534997 w 1116235"/>
                      <a:gd name="connsiteY85" fmla="*/ 268897 h 1057979"/>
                      <a:gd name="connsiteX86" fmla="*/ 544122 w 1116235"/>
                      <a:gd name="connsiteY86" fmla="*/ 233283 h 1057979"/>
                      <a:gd name="connsiteX87" fmla="*/ 581394 w 1116235"/>
                      <a:gd name="connsiteY87" fmla="*/ 244284 h 1057979"/>
                      <a:gd name="connsiteX88" fmla="*/ 580289 w 1116235"/>
                      <a:gd name="connsiteY88" fmla="*/ 279898 h 1057979"/>
                      <a:gd name="connsiteX89" fmla="*/ 583080 w 1116235"/>
                      <a:gd name="connsiteY89" fmla="*/ 301492 h 1057979"/>
                      <a:gd name="connsiteX90" fmla="*/ 589214 w 1116235"/>
                      <a:gd name="connsiteY90" fmla="*/ 324171 h 1057979"/>
                      <a:gd name="connsiteX91" fmla="*/ 599987 w 1116235"/>
                      <a:gd name="connsiteY91" fmla="*/ 322761 h 1057979"/>
                      <a:gd name="connsiteX92" fmla="*/ 597586 w 1116235"/>
                      <a:gd name="connsiteY92" fmla="*/ 303054 h 1057979"/>
                      <a:gd name="connsiteX93" fmla="*/ 589023 w 1116235"/>
                      <a:gd name="connsiteY93" fmla="*/ 245818 h 1057979"/>
                      <a:gd name="connsiteX94" fmla="*/ 631000 w 1116235"/>
                      <a:gd name="connsiteY94" fmla="*/ 249761 h 1057979"/>
                      <a:gd name="connsiteX95" fmla="*/ 634048 w 1116235"/>
                      <a:gd name="connsiteY95" fmla="*/ 284756 h 1057979"/>
                      <a:gd name="connsiteX96" fmla="*/ 640973 w 1116235"/>
                      <a:gd name="connsiteY96" fmla="*/ 320437 h 1057979"/>
                      <a:gd name="connsiteX97" fmla="*/ 656498 w 1116235"/>
                      <a:gd name="connsiteY97" fmla="*/ 318332 h 1057979"/>
                      <a:gd name="connsiteX98" fmla="*/ 649602 w 1116235"/>
                      <a:gd name="connsiteY98" fmla="*/ 283327 h 1057979"/>
                      <a:gd name="connsiteX99" fmla="*/ 643401 w 1116235"/>
                      <a:gd name="connsiteY99" fmla="*/ 249333 h 1057979"/>
                      <a:gd name="connsiteX100" fmla="*/ 682902 w 1116235"/>
                      <a:gd name="connsiteY100" fmla="*/ 242084 h 1057979"/>
                      <a:gd name="connsiteX101" fmla="*/ 695827 w 1116235"/>
                      <a:gd name="connsiteY101" fmla="*/ 284261 h 1057979"/>
                      <a:gd name="connsiteX102" fmla="*/ 703047 w 1116235"/>
                      <a:gd name="connsiteY102" fmla="*/ 297243 h 1057979"/>
                      <a:gd name="connsiteX103" fmla="*/ 710381 w 1116235"/>
                      <a:gd name="connsiteY103" fmla="*/ 295319 h 1057979"/>
                      <a:gd name="connsiteX104" fmla="*/ 703218 w 1116235"/>
                      <a:gd name="connsiteY104" fmla="*/ 265611 h 1057979"/>
                      <a:gd name="connsiteX105" fmla="*/ 691722 w 1116235"/>
                      <a:gd name="connsiteY105" fmla="*/ 239008 h 1057979"/>
                      <a:gd name="connsiteX106" fmla="*/ 723069 w 1116235"/>
                      <a:gd name="connsiteY106" fmla="*/ 222063 h 1057979"/>
                      <a:gd name="connsiteX107" fmla="*/ 731231 w 1116235"/>
                      <a:gd name="connsiteY107" fmla="*/ 238684 h 1057979"/>
                      <a:gd name="connsiteX108" fmla="*/ 741928 w 1116235"/>
                      <a:gd name="connsiteY108" fmla="*/ 256438 h 1057979"/>
                      <a:gd name="connsiteX109" fmla="*/ 751186 w 1116235"/>
                      <a:gd name="connsiteY109" fmla="*/ 252600 h 1057979"/>
                      <a:gd name="connsiteX110" fmla="*/ 743490 w 1116235"/>
                      <a:gd name="connsiteY110" fmla="*/ 231511 h 1057979"/>
                      <a:gd name="connsiteX111" fmla="*/ 732365 w 1116235"/>
                      <a:gd name="connsiteY111" fmla="*/ 214652 h 1057979"/>
                      <a:gd name="connsiteX112" fmla="*/ 757406 w 1116235"/>
                      <a:gd name="connsiteY112" fmla="*/ 186220 h 1057979"/>
                      <a:gd name="connsiteX113" fmla="*/ 746643 w 1116235"/>
                      <a:gd name="connsiteY113" fmla="*/ 296053 h 1057979"/>
                      <a:gd name="connsiteX114" fmla="*/ 721316 w 1116235"/>
                      <a:gd name="connsiteY114" fmla="*/ 331000 h 1057979"/>
                      <a:gd name="connsiteX115" fmla="*/ 714210 w 1116235"/>
                      <a:gd name="connsiteY115" fmla="*/ 335877 h 1057979"/>
                      <a:gd name="connsiteX116" fmla="*/ 865201 w 1116235"/>
                      <a:gd name="connsiteY116" fmla="*/ 243627 h 1057979"/>
                      <a:gd name="connsiteX117" fmla="*/ 849046 w 1116235"/>
                      <a:gd name="connsiteY117" fmla="*/ 268392 h 1057979"/>
                      <a:gd name="connsiteX118" fmla="*/ 835406 w 1116235"/>
                      <a:gd name="connsiteY118" fmla="*/ 332972 h 1057979"/>
                      <a:gd name="connsiteX119" fmla="*/ 811842 w 1116235"/>
                      <a:gd name="connsiteY119" fmla="*/ 348650 h 1057979"/>
                      <a:gd name="connsiteX120" fmla="*/ 795230 w 1116235"/>
                      <a:gd name="connsiteY120" fmla="*/ 373472 h 1057979"/>
                      <a:gd name="connsiteX121" fmla="*/ 784038 w 1116235"/>
                      <a:gd name="connsiteY121" fmla="*/ 427250 h 1057979"/>
                      <a:gd name="connsiteX122" fmla="*/ 748357 w 1116235"/>
                      <a:gd name="connsiteY122" fmla="*/ 447015 h 1057979"/>
                      <a:gd name="connsiteX123" fmla="*/ 708143 w 1116235"/>
                      <a:gd name="connsiteY123" fmla="*/ 449586 h 1057979"/>
                      <a:gd name="connsiteX124" fmla="*/ 761083 w 1116235"/>
                      <a:gd name="connsiteY124" fmla="*/ 303358 h 1057979"/>
                      <a:gd name="connsiteX125" fmla="*/ 765703 w 1116235"/>
                      <a:gd name="connsiteY125" fmla="*/ 175571 h 1057979"/>
                      <a:gd name="connsiteX126" fmla="*/ 864801 w 1116235"/>
                      <a:gd name="connsiteY126" fmla="*/ 216605 h 1057979"/>
                      <a:gd name="connsiteX127" fmla="*/ 867868 w 1116235"/>
                      <a:gd name="connsiteY127" fmla="*/ 229987 h 1057979"/>
                      <a:gd name="connsiteX128" fmla="*/ 865201 w 1116235"/>
                      <a:gd name="connsiteY128" fmla="*/ 243627 h 1057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1116235" h="1057979">
                        <a:moveTo>
                          <a:pt x="1111412" y="910387"/>
                        </a:moveTo>
                        <a:cubicBezTo>
                          <a:pt x="1092943" y="704990"/>
                          <a:pt x="1066712" y="453358"/>
                          <a:pt x="952440" y="277793"/>
                        </a:cubicBezTo>
                        <a:cubicBezTo>
                          <a:pt x="935105" y="253095"/>
                          <a:pt x="914883" y="230388"/>
                          <a:pt x="890347" y="212633"/>
                        </a:cubicBezTo>
                        <a:cubicBezTo>
                          <a:pt x="876497" y="202613"/>
                          <a:pt x="861257" y="195126"/>
                          <a:pt x="845693" y="188154"/>
                        </a:cubicBezTo>
                        <a:cubicBezTo>
                          <a:pt x="811261" y="173076"/>
                          <a:pt x="775951" y="158950"/>
                          <a:pt x="739109" y="151016"/>
                        </a:cubicBezTo>
                        <a:cubicBezTo>
                          <a:pt x="734375" y="142176"/>
                          <a:pt x="730765" y="132661"/>
                          <a:pt x="729460" y="122679"/>
                        </a:cubicBezTo>
                        <a:cubicBezTo>
                          <a:pt x="728774" y="117688"/>
                          <a:pt x="729965" y="110649"/>
                          <a:pt x="727260" y="106267"/>
                        </a:cubicBezTo>
                        <a:cubicBezTo>
                          <a:pt x="726688" y="105343"/>
                          <a:pt x="725469" y="104743"/>
                          <a:pt x="724383" y="105096"/>
                        </a:cubicBezTo>
                        <a:cubicBezTo>
                          <a:pt x="717763" y="107258"/>
                          <a:pt x="716525" y="116716"/>
                          <a:pt x="716230" y="122641"/>
                        </a:cubicBezTo>
                        <a:cubicBezTo>
                          <a:pt x="716058" y="144215"/>
                          <a:pt x="726136" y="165046"/>
                          <a:pt x="739699" y="181419"/>
                        </a:cubicBezTo>
                        <a:cubicBezTo>
                          <a:pt x="684616" y="258934"/>
                          <a:pt x="571916" y="236874"/>
                          <a:pt x="500288" y="196040"/>
                        </a:cubicBezTo>
                        <a:cubicBezTo>
                          <a:pt x="489325" y="189954"/>
                          <a:pt x="478505" y="183401"/>
                          <a:pt x="468170" y="176295"/>
                        </a:cubicBezTo>
                        <a:cubicBezTo>
                          <a:pt x="458188" y="169494"/>
                          <a:pt x="448777" y="161265"/>
                          <a:pt x="438204" y="155435"/>
                        </a:cubicBezTo>
                        <a:cubicBezTo>
                          <a:pt x="481781" y="144815"/>
                          <a:pt x="504203" y="97523"/>
                          <a:pt x="501546" y="54870"/>
                        </a:cubicBezTo>
                        <a:cubicBezTo>
                          <a:pt x="500555" y="39306"/>
                          <a:pt x="499136" y="14875"/>
                          <a:pt x="489077" y="2778"/>
                        </a:cubicBezTo>
                        <a:cubicBezTo>
                          <a:pt x="483705" y="-3670"/>
                          <a:pt x="474838" y="2245"/>
                          <a:pt x="474161" y="8960"/>
                        </a:cubicBezTo>
                        <a:cubicBezTo>
                          <a:pt x="473333" y="17151"/>
                          <a:pt x="476323" y="24981"/>
                          <a:pt x="477838" y="32963"/>
                        </a:cubicBezTo>
                        <a:cubicBezTo>
                          <a:pt x="481553" y="53499"/>
                          <a:pt x="482181" y="75054"/>
                          <a:pt x="475885" y="95142"/>
                        </a:cubicBezTo>
                        <a:cubicBezTo>
                          <a:pt x="468951" y="118326"/>
                          <a:pt x="450806" y="134395"/>
                          <a:pt x="427603" y="140281"/>
                        </a:cubicBezTo>
                        <a:cubicBezTo>
                          <a:pt x="124670" y="165208"/>
                          <a:pt x="65586" y="415306"/>
                          <a:pt x="33563" y="670976"/>
                        </a:cubicBezTo>
                        <a:cubicBezTo>
                          <a:pt x="17533" y="787143"/>
                          <a:pt x="7874" y="904062"/>
                          <a:pt x="283" y="1021058"/>
                        </a:cubicBezTo>
                        <a:cubicBezTo>
                          <a:pt x="216" y="1022010"/>
                          <a:pt x="169" y="1022972"/>
                          <a:pt x="64" y="1023925"/>
                        </a:cubicBezTo>
                        <a:cubicBezTo>
                          <a:pt x="-1174" y="1034869"/>
                          <a:pt x="15980" y="1034783"/>
                          <a:pt x="17209" y="1023925"/>
                        </a:cubicBezTo>
                        <a:cubicBezTo>
                          <a:pt x="19676" y="990921"/>
                          <a:pt x="21333" y="957831"/>
                          <a:pt x="24124" y="924827"/>
                        </a:cubicBezTo>
                        <a:cubicBezTo>
                          <a:pt x="36668" y="774370"/>
                          <a:pt x="51232" y="623160"/>
                          <a:pt x="86160" y="475990"/>
                        </a:cubicBezTo>
                        <a:cubicBezTo>
                          <a:pt x="115793" y="334658"/>
                          <a:pt x="196517" y="213938"/>
                          <a:pt x="340554" y="173323"/>
                        </a:cubicBezTo>
                        <a:cubicBezTo>
                          <a:pt x="329457" y="202165"/>
                          <a:pt x="338097" y="243541"/>
                          <a:pt x="359204" y="266049"/>
                        </a:cubicBezTo>
                        <a:cubicBezTo>
                          <a:pt x="370253" y="277632"/>
                          <a:pt x="383836" y="286423"/>
                          <a:pt x="394970" y="297910"/>
                        </a:cubicBezTo>
                        <a:cubicBezTo>
                          <a:pt x="400162" y="303263"/>
                          <a:pt x="402981" y="307835"/>
                          <a:pt x="404229" y="315255"/>
                        </a:cubicBezTo>
                        <a:cubicBezTo>
                          <a:pt x="405067" y="320208"/>
                          <a:pt x="404714" y="325257"/>
                          <a:pt x="405086" y="330248"/>
                        </a:cubicBezTo>
                        <a:cubicBezTo>
                          <a:pt x="406753" y="350564"/>
                          <a:pt x="423612" y="368519"/>
                          <a:pt x="443615" y="372177"/>
                        </a:cubicBezTo>
                        <a:cubicBezTo>
                          <a:pt x="449663" y="373186"/>
                          <a:pt x="456550" y="372586"/>
                          <a:pt x="461988" y="375815"/>
                        </a:cubicBezTo>
                        <a:cubicBezTo>
                          <a:pt x="484658" y="390512"/>
                          <a:pt x="473675" y="421049"/>
                          <a:pt x="505813" y="443414"/>
                        </a:cubicBezTo>
                        <a:cubicBezTo>
                          <a:pt x="519757" y="453615"/>
                          <a:pt x="537283" y="458902"/>
                          <a:pt x="554438" y="459673"/>
                        </a:cubicBezTo>
                        <a:cubicBezTo>
                          <a:pt x="568440" y="460264"/>
                          <a:pt x="592157" y="458435"/>
                          <a:pt x="599786" y="444652"/>
                        </a:cubicBezTo>
                        <a:cubicBezTo>
                          <a:pt x="599929" y="444395"/>
                          <a:pt x="600310" y="444471"/>
                          <a:pt x="600329" y="444767"/>
                        </a:cubicBezTo>
                        <a:cubicBezTo>
                          <a:pt x="604625" y="509765"/>
                          <a:pt x="576488" y="572002"/>
                          <a:pt x="558143" y="633209"/>
                        </a:cubicBezTo>
                        <a:cubicBezTo>
                          <a:pt x="535007" y="705647"/>
                          <a:pt x="523929" y="780780"/>
                          <a:pt x="510909" y="855504"/>
                        </a:cubicBezTo>
                        <a:cubicBezTo>
                          <a:pt x="499583" y="920464"/>
                          <a:pt x="473999" y="983520"/>
                          <a:pt x="470199" y="1049728"/>
                        </a:cubicBezTo>
                        <a:cubicBezTo>
                          <a:pt x="469570" y="1060749"/>
                          <a:pt x="486715" y="1060710"/>
                          <a:pt x="487344" y="1049728"/>
                        </a:cubicBezTo>
                        <a:cubicBezTo>
                          <a:pt x="491830" y="990587"/>
                          <a:pt x="512576" y="934180"/>
                          <a:pt x="524272" y="876335"/>
                        </a:cubicBezTo>
                        <a:cubicBezTo>
                          <a:pt x="539398" y="804859"/>
                          <a:pt x="546523" y="731888"/>
                          <a:pt x="567306" y="661641"/>
                        </a:cubicBezTo>
                        <a:cubicBezTo>
                          <a:pt x="595424" y="561648"/>
                          <a:pt x="655193" y="453187"/>
                          <a:pt x="581908" y="358375"/>
                        </a:cubicBezTo>
                        <a:cubicBezTo>
                          <a:pt x="621704" y="365623"/>
                          <a:pt x="664880" y="368176"/>
                          <a:pt x="704142" y="356784"/>
                        </a:cubicBezTo>
                        <a:cubicBezTo>
                          <a:pt x="688998" y="384292"/>
                          <a:pt x="689807" y="415801"/>
                          <a:pt x="690912" y="446281"/>
                        </a:cubicBezTo>
                        <a:cubicBezTo>
                          <a:pt x="696132" y="610426"/>
                          <a:pt x="709848" y="775265"/>
                          <a:pt x="752939" y="934256"/>
                        </a:cubicBezTo>
                        <a:cubicBezTo>
                          <a:pt x="761321" y="970918"/>
                          <a:pt x="766864" y="1009028"/>
                          <a:pt x="779580" y="1044442"/>
                        </a:cubicBezTo>
                        <a:cubicBezTo>
                          <a:pt x="781847" y="1050757"/>
                          <a:pt x="793049" y="1050433"/>
                          <a:pt x="792211" y="1042737"/>
                        </a:cubicBezTo>
                        <a:cubicBezTo>
                          <a:pt x="783819" y="977005"/>
                          <a:pt x="763826" y="913292"/>
                          <a:pt x="749767" y="848646"/>
                        </a:cubicBezTo>
                        <a:cubicBezTo>
                          <a:pt x="723240" y="721411"/>
                          <a:pt x="712867" y="591328"/>
                          <a:pt x="708562" y="461607"/>
                        </a:cubicBezTo>
                        <a:cubicBezTo>
                          <a:pt x="744643" y="468160"/>
                          <a:pt x="792734" y="461559"/>
                          <a:pt x="804793" y="421221"/>
                        </a:cubicBezTo>
                        <a:cubicBezTo>
                          <a:pt x="807727" y="411401"/>
                          <a:pt x="807860" y="401037"/>
                          <a:pt x="809136" y="390931"/>
                        </a:cubicBezTo>
                        <a:cubicBezTo>
                          <a:pt x="812937" y="356937"/>
                          <a:pt x="826901" y="363947"/>
                          <a:pt x="846922" y="345764"/>
                        </a:cubicBezTo>
                        <a:cubicBezTo>
                          <a:pt x="856266" y="335782"/>
                          <a:pt x="859105" y="323094"/>
                          <a:pt x="857933" y="309788"/>
                        </a:cubicBezTo>
                        <a:cubicBezTo>
                          <a:pt x="857400" y="303730"/>
                          <a:pt x="855895" y="297177"/>
                          <a:pt x="856695" y="291081"/>
                        </a:cubicBezTo>
                        <a:cubicBezTo>
                          <a:pt x="857400" y="285747"/>
                          <a:pt x="861391" y="280670"/>
                          <a:pt x="864372" y="276308"/>
                        </a:cubicBezTo>
                        <a:cubicBezTo>
                          <a:pt x="874135" y="262115"/>
                          <a:pt x="885898" y="248533"/>
                          <a:pt x="885098" y="230026"/>
                        </a:cubicBezTo>
                        <a:cubicBezTo>
                          <a:pt x="1052586" y="364557"/>
                          <a:pt x="1092658" y="804793"/>
                          <a:pt x="1099030" y="1013371"/>
                        </a:cubicBezTo>
                        <a:cubicBezTo>
                          <a:pt x="1099030" y="1015419"/>
                          <a:pt x="1099030" y="1017476"/>
                          <a:pt x="1098982" y="1019524"/>
                        </a:cubicBezTo>
                        <a:cubicBezTo>
                          <a:pt x="1098763" y="1030564"/>
                          <a:pt x="1115908" y="1030564"/>
                          <a:pt x="1116127" y="1019524"/>
                        </a:cubicBezTo>
                        <a:cubicBezTo>
                          <a:pt x="1116832" y="983205"/>
                          <a:pt x="1113975" y="946572"/>
                          <a:pt x="1111412" y="910387"/>
                        </a:cubicBezTo>
                        <a:close/>
                        <a:moveTo>
                          <a:pt x="597072" y="425298"/>
                        </a:moveTo>
                        <a:cubicBezTo>
                          <a:pt x="597977" y="428955"/>
                          <a:pt x="598701" y="432613"/>
                          <a:pt x="599282" y="436280"/>
                        </a:cubicBezTo>
                        <a:cubicBezTo>
                          <a:pt x="599320" y="436547"/>
                          <a:pt x="598996" y="436718"/>
                          <a:pt x="598796" y="436528"/>
                        </a:cubicBezTo>
                        <a:cubicBezTo>
                          <a:pt x="593567" y="431365"/>
                          <a:pt x="582194" y="438937"/>
                          <a:pt x="576107" y="440195"/>
                        </a:cubicBezTo>
                        <a:cubicBezTo>
                          <a:pt x="556514" y="445614"/>
                          <a:pt x="534645" y="441842"/>
                          <a:pt x="517643" y="430822"/>
                        </a:cubicBezTo>
                        <a:cubicBezTo>
                          <a:pt x="492925" y="416058"/>
                          <a:pt x="498345" y="386055"/>
                          <a:pt x="478724" y="367586"/>
                        </a:cubicBezTo>
                        <a:cubicBezTo>
                          <a:pt x="467599" y="356194"/>
                          <a:pt x="459026" y="357270"/>
                          <a:pt x="444777" y="354984"/>
                        </a:cubicBezTo>
                        <a:cubicBezTo>
                          <a:pt x="434490" y="352460"/>
                          <a:pt x="423698" y="342287"/>
                          <a:pt x="422088" y="331457"/>
                        </a:cubicBezTo>
                        <a:cubicBezTo>
                          <a:pt x="420450" y="320494"/>
                          <a:pt x="421364" y="310445"/>
                          <a:pt x="416983" y="299853"/>
                        </a:cubicBezTo>
                        <a:cubicBezTo>
                          <a:pt x="411753" y="287214"/>
                          <a:pt x="397466" y="277717"/>
                          <a:pt x="387217" y="269354"/>
                        </a:cubicBezTo>
                        <a:cubicBezTo>
                          <a:pt x="380940" y="264239"/>
                          <a:pt x="374711" y="259020"/>
                          <a:pt x="369186" y="253086"/>
                        </a:cubicBezTo>
                        <a:cubicBezTo>
                          <a:pt x="349850" y="230521"/>
                          <a:pt x="346079" y="198307"/>
                          <a:pt x="352127" y="170094"/>
                        </a:cubicBezTo>
                        <a:cubicBezTo>
                          <a:pt x="376035" y="163751"/>
                          <a:pt x="400857" y="159693"/>
                          <a:pt x="425622" y="157597"/>
                        </a:cubicBezTo>
                        <a:cubicBezTo>
                          <a:pt x="421040" y="181677"/>
                          <a:pt x="431994" y="204737"/>
                          <a:pt x="446424" y="224491"/>
                        </a:cubicBezTo>
                        <a:cubicBezTo>
                          <a:pt x="463484" y="247856"/>
                          <a:pt x="484143" y="268649"/>
                          <a:pt x="502974" y="290576"/>
                        </a:cubicBezTo>
                        <a:cubicBezTo>
                          <a:pt x="538350" y="331781"/>
                          <a:pt x="583556" y="370462"/>
                          <a:pt x="597072" y="425298"/>
                        </a:cubicBezTo>
                        <a:close/>
                        <a:moveTo>
                          <a:pt x="714210" y="335877"/>
                        </a:moveTo>
                        <a:cubicBezTo>
                          <a:pt x="678177" y="356603"/>
                          <a:pt x="610902" y="349850"/>
                          <a:pt x="570488" y="343630"/>
                        </a:cubicBezTo>
                        <a:cubicBezTo>
                          <a:pt x="538931" y="306816"/>
                          <a:pt x="505441" y="271735"/>
                          <a:pt x="473495" y="235255"/>
                        </a:cubicBezTo>
                        <a:cubicBezTo>
                          <a:pt x="455483" y="215262"/>
                          <a:pt x="435490" y="190144"/>
                          <a:pt x="435014" y="162131"/>
                        </a:cubicBezTo>
                        <a:cubicBezTo>
                          <a:pt x="435004" y="161712"/>
                          <a:pt x="435547" y="161531"/>
                          <a:pt x="435795" y="161874"/>
                        </a:cubicBezTo>
                        <a:cubicBezTo>
                          <a:pt x="456883" y="191611"/>
                          <a:pt x="501231" y="215919"/>
                          <a:pt x="534369" y="229521"/>
                        </a:cubicBezTo>
                        <a:cubicBezTo>
                          <a:pt x="529435" y="237903"/>
                          <a:pt x="527006" y="247361"/>
                          <a:pt x="524882" y="256819"/>
                        </a:cubicBezTo>
                        <a:cubicBezTo>
                          <a:pt x="523720" y="262011"/>
                          <a:pt x="520567" y="275765"/>
                          <a:pt x="530711" y="273164"/>
                        </a:cubicBezTo>
                        <a:cubicBezTo>
                          <a:pt x="532797" y="272631"/>
                          <a:pt x="534445" y="270983"/>
                          <a:pt x="534997" y="268897"/>
                        </a:cubicBezTo>
                        <a:cubicBezTo>
                          <a:pt x="538169" y="257019"/>
                          <a:pt x="540541" y="245056"/>
                          <a:pt x="544122" y="233283"/>
                        </a:cubicBezTo>
                        <a:cubicBezTo>
                          <a:pt x="556295" y="237807"/>
                          <a:pt x="568621" y="241503"/>
                          <a:pt x="581394" y="244284"/>
                        </a:cubicBezTo>
                        <a:cubicBezTo>
                          <a:pt x="578041" y="255676"/>
                          <a:pt x="579441" y="268116"/>
                          <a:pt x="580289" y="279898"/>
                        </a:cubicBezTo>
                        <a:cubicBezTo>
                          <a:pt x="580813" y="287147"/>
                          <a:pt x="581727" y="294348"/>
                          <a:pt x="583080" y="301492"/>
                        </a:cubicBezTo>
                        <a:cubicBezTo>
                          <a:pt x="584432" y="308654"/>
                          <a:pt x="584556" y="318037"/>
                          <a:pt x="589214" y="324171"/>
                        </a:cubicBezTo>
                        <a:cubicBezTo>
                          <a:pt x="591890" y="327685"/>
                          <a:pt x="599034" y="328352"/>
                          <a:pt x="599987" y="322761"/>
                        </a:cubicBezTo>
                        <a:cubicBezTo>
                          <a:pt x="601139" y="316008"/>
                          <a:pt x="598901" y="309664"/>
                          <a:pt x="597586" y="303054"/>
                        </a:cubicBezTo>
                        <a:cubicBezTo>
                          <a:pt x="593795" y="284128"/>
                          <a:pt x="591728" y="264868"/>
                          <a:pt x="589023" y="245818"/>
                        </a:cubicBezTo>
                        <a:cubicBezTo>
                          <a:pt x="602863" y="248399"/>
                          <a:pt x="616960" y="249809"/>
                          <a:pt x="631000" y="249761"/>
                        </a:cubicBezTo>
                        <a:cubicBezTo>
                          <a:pt x="630905" y="261401"/>
                          <a:pt x="632410" y="273231"/>
                          <a:pt x="634048" y="284756"/>
                        </a:cubicBezTo>
                        <a:cubicBezTo>
                          <a:pt x="635705" y="296443"/>
                          <a:pt x="636877" y="309331"/>
                          <a:pt x="640973" y="320437"/>
                        </a:cubicBezTo>
                        <a:cubicBezTo>
                          <a:pt x="643792" y="328104"/>
                          <a:pt x="657718" y="327819"/>
                          <a:pt x="656498" y="318332"/>
                        </a:cubicBezTo>
                        <a:cubicBezTo>
                          <a:pt x="654984" y="306588"/>
                          <a:pt x="651602" y="295024"/>
                          <a:pt x="649602" y="283327"/>
                        </a:cubicBezTo>
                        <a:cubicBezTo>
                          <a:pt x="647669" y="272021"/>
                          <a:pt x="646221" y="260458"/>
                          <a:pt x="643401" y="249333"/>
                        </a:cubicBezTo>
                        <a:cubicBezTo>
                          <a:pt x="656813" y="248437"/>
                          <a:pt x="670081" y="246104"/>
                          <a:pt x="682902" y="242084"/>
                        </a:cubicBezTo>
                        <a:cubicBezTo>
                          <a:pt x="685845" y="256467"/>
                          <a:pt x="691512" y="270221"/>
                          <a:pt x="695827" y="284261"/>
                        </a:cubicBezTo>
                        <a:cubicBezTo>
                          <a:pt x="697570" y="289728"/>
                          <a:pt x="698094" y="293900"/>
                          <a:pt x="703047" y="297243"/>
                        </a:cubicBezTo>
                        <a:cubicBezTo>
                          <a:pt x="705228" y="298720"/>
                          <a:pt x="709295" y="297872"/>
                          <a:pt x="710381" y="295319"/>
                        </a:cubicBezTo>
                        <a:cubicBezTo>
                          <a:pt x="714344" y="285975"/>
                          <a:pt x="706933" y="274355"/>
                          <a:pt x="703218" y="265611"/>
                        </a:cubicBezTo>
                        <a:cubicBezTo>
                          <a:pt x="699437" y="256724"/>
                          <a:pt x="695732" y="247799"/>
                          <a:pt x="691722" y="239008"/>
                        </a:cubicBezTo>
                        <a:cubicBezTo>
                          <a:pt x="702857" y="234798"/>
                          <a:pt x="713448" y="229092"/>
                          <a:pt x="723069" y="222063"/>
                        </a:cubicBezTo>
                        <a:cubicBezTo>
                          <a:pt x="725964" y="227520"/>
                          <a:pt x="728726" y="233007"/>
                          <a:pt x="731231" y="238684"/>
                        </a:cubicBezTo>
                        <a:cubicBezTo>
                          <a:pt x="734060" y="245085"/>
                          <a:pt x="736337" y="251933"/>
                          <a:pt x="741928" y="256438"/>
                        </a:cubicBezTo>
                        <a:cubicBezTo>
                          <a:pt x="745357" y="259210"/>
                          <a:pt x="751301" y="257696"/>
                          <a:pt x="751186" y="252600"/>
                        </a:cubicBezTo>
                        <a:cubicBezTo>
                          <a:pt x="751015" y="244913"/>
                          <a:pt x="747138" y="238131"/>
                          <a:pt x="743490" y="231511"/>
                        </a:cubicBezTo>
                        <a:cubicBezTo>
                          <a:pt x="740242" y="225615"/>
                          <a:pt x="736680" y="219824"/>
                          <a:pt x="732365" y="214652"/>
                        </a:cubicBezTo>
                        <a:cubicBezTo>
                          <a:pt x="741633" y="206594"/>
                          <a:pt x="750929" y="197126"/>
                          <a:pt x="757406" y="186220"/>
                        </a:cubicBezTo>
                        <a:cubicBezTo>
                          <a:pt x="769608" y="217757"/>
                          <a:pt x="763683" y="267687"/>
                          <a:pt x="746643" y="296053"/>
                        </a:cubicBezTo>
                        <a:cubicBezTo>
                          <a:pt x="739233" y="308435"/>
                          <a:pt x="730031" y="319561"/>
                          <a:pt x="721316" y="331000"/>
                        </a:cubicBezTo>
                        <a:cubicBezTo>
                          <a:pt x="718773" y="332210"/>
                          <a:pt x="716687" y="334239"/>
                          <a:pt x="714210" y="335877"/>
                        </a:cubicBezTo>
                        <a:close/>
                        <a:moveTo>
                          <a:pt x="865201" y="243627"/>
                        </a:moveTo>
                        <a:cubicBezTo>
                          <a:pt x="861114" y="252600"/>
                          <a:pt x="854523" y="260277"/>
                          <a:pt x="849046" y="268392"/>
                        </a:cubicBezTo>
                        <a:cubicBezTo>
                          <a:pt x="828510" y="295815"/>
                          <a:pt x="850323" y="312826"/>
                          <a:pt x="835406" y="332972"/>
                        </a:cubicBezTo>
                        <a:cubicBezTo>
                          <a:pt x="829339" y="340277"/>
                          <a:pt x="819366" y="343192"/>
                          <a:pt x="811842" y="348650"/>
                        </a:cubicBezTo>
                        <a:cubicBezTo>
                          <a:pt x="803345" y="354813"/>
                          <a:pt x="798268" y="363509"/>
                          <a:pt x="795230" y="373472"/>
                        </a:cubicBezTo>
                        <a:cubicBezTo>
                          <a:pt x="789934" y="390827"/>
                          <a:pt x="794411" y="411582"/>
                          <a:pt x="784038" y="427250"/>
                        </a:cubicBezTo>
                        <a:cubicBezTo>
                          <a:pt x="776066" y="439299"/>
                          <a:pt x="762178" y="445043"/>
                          <a:pt x="748357" y="447015"/>
                        </a:cubicBezTo>
                        <a:cubicBezTo>
                          <a:pt x="735222" y="448891"/>
                          <a:pt x="721202" y="447129"/>
                          <a:pt x="708143" y="449586"/>
                        </a:cubicBezTo>
                        <a:cubicBezTo>
                          <a:pt x="702056" y="368729"/>
                          <a:pt x="721021" y="364661"/>
                          <a:pt x="761083" y="303358"/>
                        </a:cubicBezTo>
                        <a:cubicBezTo>
                          <a:pt x="780133" y="270621"/>
                          <a:pt x="787067" y="208489"/>
                          <a:pt x="765703" y="175571"/>
                        </a:cubicBezTo>
                        <a:cubicBezTo>
                          <a:pt x="799583" y="187030"/>
                          <a:pt x="833435" y="199288"/>
                          <a:pt x="864801" y="216605"/>
                        </a:cubicBezTo>
                        <a:cubicBezTo>
                          <a:pt x="864867" y="221358"/>
                          <a:pt x="867306" y="225254"/>
                          <a:pt x="867868" y="229987"/>
                        </a:cubicBezTo>
                        <a:cubicBezTo>
                          <a:pt x="868411" y="234664"/>
                          <a:pt x="867134" y="239398"/>
                          <a:pt x="865201" y="2436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4" name="Vapaamuotoinen: Muoto 193">
                    <a:extLst>
                      <a:ext uri="{FF2B5EF4-FFF2-40B4-BE49-F238E27FC236}">
                        <a16:creationId xmlns:a16="http://schemas.microsoft.com/office/drawing/2014/main" id="{4FCFE03D-FCC1-594A-5407-594B37608D3F}"/>
                      </a:ext>
                    </a:extLst>
                  </p:cNvPr>
                  <p:cNvSpPr/>
                  <p:nvPr/>
                </p:nvSpPr>
                <p:spPr>
                  <a:xfrm>
                    <a:off x="6912120" y="2403976"/>
                    <a:ext cx="30211" cy="640374"/>
                  </a:xfrm>
                  <a:custGeom>
                    <a:avLst/>
                    <a:gdLst>
                      <a:gd name="connsiteX0" fmla="*/ 22121 w 30211"/>
                      <a:gd name="connsiteY0" fmla="*/ 4835 h 640374"/>
                      <a:gd name="connsiteX1" fmla="*/ 21054 w 30211"/>
                      <a:gd name="connsiteY1" fmla="*/ 1168 h 640374"/>
                      <a:gd name="connsiteX2" fmla="*/ 17825 w 30211"/>
                      <a:gd name="connsiteY2" fmla="*/ 2054 h 640374"/>
                      <a:gd name="connsiteX3" fmla="*/ 18740 w 30211"/>
                      <a:gd name="connsiteY3" fmla="*/ 26324 h 640374"/>
                      <a:gd name="connsiteX4" fmla="*/ 2185 w 30211"/>
                      <a:gd name="connsiteY4" fmla="*/ 588565 h 640374"/>
                      <a:gd name="connsiteX5" fmla="*/ 490 w 30211"/>
                      <a:gd name="connsiteY5" fmla="*/ 634552 h 640374"/>
                      <a:gd name="connsiteX6" fmla="*/ 12682 w 30211"/>
                      <a:gd name="connsiteY6" fmla="*/ 634552 h 640374"/>
                      <a:gd name="connsiteX7" fmla="*/ 13234 w 30211"/>
                      <a:gd name="connsiteY7" fmla="*/ 633390 h 640374"/>
                      <a:gd name="connsiteX8" fmla="*/ 15197 w 30211"/>
                      <a:gd name="connsiteY8" fmla="*/ 621036 h 640374"/>
                      <a:gd name="connsiteX9" fmla="*/ 25179 w 30211"/>
                      <a:gd name="connsiteY9" fmla="*/ 398456 h 640374"/>
                      <a:gd name="connsiteX10" fmla="*/ 29132 w 30211"/>
                      <a:gd name="connsiteY10" fmla="*/ 85912 h 640374"/>
                      <a:gd name="connsiteX11" fmla="*/ 22121 w 30211"/>
                      <a:gd name="connsiteY11" fmla="*/ 4835 h 64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11" h="640374">
                        <a:moveTo>
                          <a:pt x="22121" y="4835"/>
                        </a:moveTo>
                        <a:cubicBezTo>
                          <a:pt x="21816" y="3597"/>
                          <a:pt x="21493" y="2368"/>
                          <a:pt x="21054" y="1168"/>
                        </a:cubicBezTo>
                        <a:cubicBezTo>
                          <a:pt x="20311" y="-842"/>
                          <a:pt x="17378" y="-70"/>
                          <a:pt x="17825" y="2054"/>
                        </a:cubicBezTo>
                        <a:cubicBezTo>
                          <a:pt x="19445" y="9826"/>
                          <a:pt x="18787" y="18447"/>
                          <a:pt x="18740" y="26324"/>
                        </a:cubicBezTo>
                        <a:cubicBezTo>
                          <a:pt x="14835" y="213766"/>
                          <a:pt x="11891" y="401304"/>
                          <a:pt x="2185" y="588565"/>
                        </a:cubicBezTo>
                        <a:cubicBezTo>
                          <a:pt x="1414" y="603282"/>
                          <a:pt x="-1034" y="621379"/>
                          <a:pt x="490" y="634552"/>
                        </a:cubicBezTo>
                        <a:cubicBezTo>
                          <a:pt x="-320" y="642344"/>
                          <a:pt x="11872" y="642286"/>
                          <a:pt x="12682" y="634552"/>
                        </a:cubicBezTo>
                        <a:cubicBezTo>
                          <a:pt x="12263" y="638553"/>
                          <a:pt x="12672" y="635276"/>
                          <a:pt x="13234" y="633390"/>
                        </a:cubicBezTo>
                        <a:cubicBezTo>
                          <a:pt x="14368" y="629866"/>
                          <a:pt x="14663" y="625418"/>
                          <a:pt x="15197" y="621036"/>
                        </a:cubicBezTo>
                        <a:cubicBezTo>
                          <a:pt x="20721" y="546979"/>
                          <a:pt x="22483" y="472665"/>
                          <a:pt x="25179" y="398456"/>
                        </a:cubicBezTo>
                        <a:cubicBezTo>
                          <a:pt x="27989" y="294329"/>
                          <a:pt x="32218" y="190068"/>
                          <a:pt x="29132" y="85912"/>
                        </a:cubicBezTo>
                        <a:cubicBezTo>
                          <a:pt x="28074" y="59318"/>
                          <a:pt x="28522" y="30848"/>
                          <a:pt x="22121" y="48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5" name="Vapaamuotoinen: Muoto 194">
                    <a:extLst>
                      <a:ext uri="{FF2B5EF4-FFF2-40B4-BE49-F238E27FC236}">
                        <a16:creationId xmlns:a16="http://schemas.microsoft.com/office/drawing/2014/main" id="{DBCA3606-3C9D-89EA-93C8-26F5614A732E}"/>
                      </a:ext>
                    </a:extLst>
                  </p:cNvPr>
                  <p:cNvSpPr/>
                  <p:nvPr/>
                </p:nvSpPr>
                <p:spPr>
                  <a:xfrm>
                    <a:off x="7562220" y="2433670"/>
                    <a:ext cx="69864" cy="599317"/>
                  </a:xfrm>
                  <a:custGeom>
                    <a:avLst/>
                    <a:gdLst>
                      <a:gd name="connsiteX0" fmla="*/ 54593 w 69864"/>
                      <a:gd name="connsiteY0" fmla="*/ 479614 h 599317"/>
                      <a:gd name="connsiteX1" fmla="*/ 46135 w 69864"/>
                      <a:gd name="connsiteY1" fmla="*/ 305630 h 599317"/>
                      <a:gd name="connsiteX2" fmla="*/ 54774 w 69864"/>
                      <a:gd name="connsiteY2" fmla="*/ 248080 h 599317"/>
                      <a:gd name="connsiteX3" fmla="*/ 29132 w 69864"/>
                      <a:gd name="connsiteY3" fmla="*/ 70848 h 599317"/>
                      <a:gd name="connsiteX4" fmla="*/ 5568 w 69864"/>
                      <a:gd name="connsiteY4" fmla="*/ 1925 h 599317"/>
                      <a:gd name="connsiteX5" fmla="*/ 310 w 69864"/>
                      <a:gd name="connsiteY5" fmla="*/ 2640 h 599317"/>
                      <a:gd name="connsiteX6" fmla="*/ 11378 w 69864"/>
                      <a:gd name="connsiteY6" fmla="*/ 63123 h 599317"/>
                      <a:gd name="connsiteX7" fmla="*/ 40029 w 69864"/>
                      <a:gd name="connsiteY7" fmla="*/ 236221 h 599317"/>
                      <a:gd name="connsiteX8" fmla="*/ 35876 w 69864"/>
                      <a:gd name="connsiteY8" fmla="*/ 465269 h 599317"/>
                      <a:gd name="connsiteX9" fmla="*/ 44153 w 69864"/>
                      <a:gd name="connsiteY9" fmla="*/ 532230 h 599317"/>
                      <a:gd name="connsiteX10" fmla="*/ 54983 w 69864"/>
                      <a:gd name="connsiteY10" fmla="*/ 594009 h 599317"/>
                      <a:gd name="connsiteX11" fmla="*/ 69852 w 69864"/>
                      <a:gd name="connsiteY11" fmla="*/ 591999 h 599317"/>
                      <a:gd name="connsiteX12" fmla="*/ 62156 w 69864"/>
                      <a:gd name="connsiteY12" fmla="*/ 537849 h 599317"/>
                      <a:gd name="connsiteX13" fmla="*/ 54593 w 69864"/>
                      <a:gd name="connsiteY13" fmla="*/ 479614 h 59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864" h="599317">
                        <a:moveTo>
                          <a:pt x="54593" y="479614"/>
                        </a:moveTo>
                        <a:cubicBezTo>
                          <a:pt x="48163" y="421902"/>
                          <a:pt x="43639" y="363713"/>
                          <a:pt x="46135" y="305630"/>
                        </a:cubicBezTo>
                        <a:cubicBezTo>
                          <a:pt x="47097" y="286170"/>
                          <a:pt x="50811" y="267111"/>
                          <a:pt x="54774" y="248080"/>
                        </a:cubicBezTo>
                        <a:cubicBezTo>
                          <a:pt x="71928" y="172871"/>
                          <a:pt x="63251" y="138514"/>
                          <a:pt x="29132" y="70848"/>
                        </a:cubicBezTo>
                        <a:cubicBezTo>
                          <a:pt x="19017" y="48607"/>
                          <a:pt x="11111" y="25728"/>
                          <a:pt x="5568" y="1925"/>
                        </a:cubicBezTo>
                        <a:cubicBezTo>
                          <a:pt x="4844" y="-1180"/>
                          <a:pt x="548" y="-227"/>
                          <a:pt x="310" y="2640"/>
                        </a:cubicBezTo>
                        <a:cubicBezTo>
                          <a:pt x="-1443" y="23480"/>
                          <a:pt x="4510" y="43626"/>
                          <a:pt x="11378" y="63123"/>
                        </a:cubicBezTo>
                        <a:cubicBezTo>
                          <a:pt x="37353" y="131246"/>
                          <a:pt x="58536" y="159850"/>
                          <a:pt x="40029" y="236221"/>
                        </a:cubicBezTo>
                        <a:cubicBezTo>
                          <a:pt x="21065" y="311145"/>
                          <a:pt x="28694" y="389221"/>
                          <a:pt x="35876" y="465269"/>
                        </a:cubicBezTo>
                        <a:cubicBezTo>
                          <a:pt x="38229" y="487634"/>
                          <a:pt x="41020" y="509960"/>
                          <a:pt x="44153" y="532230"/>
                        </a:cubicBezTo>
                        <a:cubicBezTo>
                          <a:pt x="47030" y="552680"/>
                          <a:pt x="48887" y="574235"/>
                          <a:pt x="54983" y="594009"/>
                        </a:cubicBezTo>
                        <a:cubicBezTo>
                          <a:pt x="57403" y="601876"/>
                          <a:pt x="70319" y="600829"/>
                          <a:pt x="69852" y="591999"/>
                        </a:cubicBezTo>
                        <a:cubicBezTo>
                          <a:pt x="68880" y="573883"/>
                          <a:pt x="64784" y="555795"/>
                          <a:pt x="62156" y="537849"/>
                        </a:cubicBezTo>
                        <a:cubicBezTo>
                          <a:pt x="59317" y="518476"/>
                          <a:pt x="56803" y="499064"/>
                          <a:pt x="54593" y="4796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6" name="Vapaamuotoinen: Muoto 195">
                    <a:extLst>
                      <a:ext uri="{FF2B5EF4-FFF2-40B4-BE49-F238E27FC236}">
                        <a16:creationId xmlns:a16="http://schemas.microsoft.com/office/drawing/2014/main" id="{0E323735-22C4-01ED-78A8-9A62840688B0}"/>
                      </a:ext>
                    </a:extLst>
                  </p:cNvPr>
                  <p:cNvSpPr/>
                  <p:nvPr/>
                </p:nvSpPr>
                <p:spPr>
                  <a:xfrm>
                    <a:off x="7265135" y="2627347"/>
                    <a:ext cx="80464" cy="62928"/>
                  </a:xfrm>
                  <a:custGeom>
                    <a:avLst/>
                    <a:gdLst>
                      <a:gd name="connsiteX0" fmla="*/ 71252 w 80464"/>
                      <a:gd name="connsiteY0" fmla="*/ 863 h 62928"/>
                      <a:gd name="connsiteX1" fmla="*/ 39067 w 80464"/>
                      <a:gd name="connsiteY1" fmla="*/ 29742 h 62928"/>
                      <a:gd name="connsiteX2" fmla="*/ 2872 w 80464"/>
                      <a:gd name="connsiteY2" fmla="*/ 51650 h 62928"/>
                      <a:gd name="connsiteX3" fmla="*/ 5920 w 80464"/>
                      <a:gd name="connsiteY3" fmla="*/ 62899 h 62928"/>
                      <a:gd name="connsiteX4" fmla="*/ 48668 w 80464"/>
                      <a:gd name="connsiteY4" fmla="*/ 42392 h 62928"/>
                      <a:gd name="connsiteX5" fmla="*/ 80434 w 80464"/>
                      <a:gd name="connsiteY5" fmla="*/ 6120 h 62928"/>
                      <a:gd name="connsiteX6" fmla="*/ 71252 w 80464"/>
                      <a:gd name="connsiteY6" fmla="*/ 863 h 62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64" h="62928">
                        <a:moveTo>
                          <a:pt x="71252" y="863"/>
                        </a:moveTo>
                        <a:cubicBezTo>
                          <a:pt x="59489" y="9111"/>
                          <a:pt x="50621" y="21036"/>
                          <a:pt x="39067" y="29742"/>
                        </a:cubicBezTo>
                        <a:cubicBezTo>
                          <a:pt x="27656" y="38334"/>
                          <a:pt x="15502" y="45135"/>
                          <a:pt x="2872" y="51650"/>
                        </a:cubicBezTo>
                        <a:cubicBezTo>
                          <a:pt x="-2252" y="54288"/>
                          <a:pt x="-81" y="63518"/>
                          <a:pt x="5920" y="62899"/>
                        </a:cubicBezTo>
                        <a:cubicBezTo>
                          <a:pt x="21256" y="61337"/>
                          <a:pt x="36381" y="51040"/>
                          <a:pt x="48668" y="42392"/>
                        </a:cubicBezTo>
                        <a:cubicBezTo>
                          <a:pt x="60946" y="33743"/>
                          <a:pt x="78539" y="22361"/>
                          <a:pt x="80434" y="6120"/>
                        </a:cubicBezTo>
                        <a:cubicBezTo>
                          <a:pt x="80949" y="1644"/>
                          <a:pt x="74815" y="-1633"/>
                          <a:pt x="71252" y="8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7" name="Vapaamuotoinen: Muoto 196">
                    <a:extLst>
                      <a:ext uri="{FF2B5EF4-FFF2-40B4-BE49-F238E27FC236}">
                        <a16:creationId xmlns:a16="http://schemas.microsoft.com/office/drawing/2014/main" id="{1A016970-D580-CF3A-69BF-B9181B9739C4}"/>
                      </a:ext>
                    </a:extLst>
                  </p:cNvPr>
                  <p:cNvSpPr/>
                  <p:nvPr/>
                </p:nvSpPr>
                <p:spPr>
                  <a:xfrm>
                    <a:off x="7274460" y="2695487"/>
                    <a:ext cx="62969" cy="27229"/>
                  </a:xfrm>
                  <a:custGeom>
                    <a:avLst/>
                    <a:gdLst>
                      <a:gd name="connsiteX0" fmla="*/ 53088 w 62969"/>
                      <a:gd name="connsiteY0" fmla="*/ 846 h 27229"/>
                      <a:gd name="connsiteX1" fmla="*/ 29932 w 62969"/>
                      <a:gd name="connsiteY1" fmla="*/ 11381 h 27229"/>
                      <a:gd name="connsiteX2" fmla="*/ 3643 w 62969"/>
                      <a:gd name="connsiteY2" fmla="*/ 15953 h 27229"/>
                      <a:gd name="connsiteX3" fmla="*/ 3643 w 62969"/>
                      <a:gd name="connsiteY3" fmla="*/ 25773 h 27229"/>
                      <a:gd name="connsiteX4" fmla="*/ 61117 w 62969"/>
                      <a:gd name="connsiteY4" fmla="*/ 11266 h 27229"/>
                      <a:gd name="connsiteX5" fmla="*/ 53088 w 62969"/>
                      <a:gd name="connsiteY5" fmla="*/ 846 h 27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69" h="27229">
                        <a:moveTo>
                          <a:pt x="53088" y="846"/>
                        </a:moveTo>
                        <a:cubicBezTo>
                          <a:pt x="45515" y="4818"/>
                          <a:pt x="38257" y="9133"/>
                          <a:pt x="29932" y="11381"/>
                        </a:cubicBezTo>
                        <a:cubicBezTo>
                          <a:pt x="21265" y="13724"/>
                          <a:pt x="12311" y="13933"/>
                          <a:pt x="3643" y="15953"/>
                        </a:cubicBezTo>
                        <a:cubicBezTo>
                          <a:pt x="-1176" y="17077"/>
                          <a:pt x="-1252" y="24687"/>
                          <a:pt x="3643" y="25773"/>
                        </a:cubicBezTo>
                        <a:cubicBezTo>
                          <a:pt x="22027" y="29821"/>
                          <a:pt x="48001" y="25573"/>
                          <a:pt x="61117" y="11266"/>
                        </a:cubicBezTo>
                        <a:cubicBezTo>
                          <a:pt x="66232" y="5685"/>
                          <a:pt x="59831" y="-2697"/>
                          <a:pt x="53088" y="8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98" name="Kuva 11" descr="Nainen päällä a-Villa takki">
                    <a:extLst>
                      <a:ext uri="{FF2B5EF4-FFF2-40B4-BE49-F238E27FC236}">
                        <a16:creationId xmlns:a16="http://schemas.microsoft.com/office/drawing/2014/main" id="{FFEE752B-6492-4AED-E91A-45BC7FEB96BF}"/>
                      </a:ext>
                    </a:extLst>
                  </p:cNvPr>
                  <p:cNvGrpSpPr/>
                  <p:nvPr/>
                </p:nvGrpSpPr>
                <p:grpSpPr>
                  <a:xfrm>
                    <a:off x="7121049" y="2555022"/>
                    <a:ext cx="85769" cy="233201"/>
                    <a:chOff x="7121049" y="2555022"/>
                    <a:chExt cx="85769" cy="233201"/>
                  </a:xfrm>
                  <a:solidFill>
                    <a:srgbClr val="000000"/>
                  </a:solidFill>
                </p:grpSpPr>
                <p:sp>
                  <p:nvSpPr>
                    <p:cNvPr id="199" name="Vapaamuotoinen: Muoto 198">
                      <a:extLst>
                        <a:ext uri="{FF2B5EF4-FFF2-40B4-BE49-F238E27FC236}">
                          <a16:creationId xmlns:a16="http://schemas.microsoft.com/office/drawing/2014/main" id="{28C29459-CA41-9808-CCAA-54874F150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049" y="2740723"/>
                      <a:ext cx="45626" cy="47500"/>
                    </a:xfrm>
                    <a:custGeom>
                      <a:avLst/>
                      <a:gdLst>
                        <a:gd name="connsiteX0" fmla="*/ 32668 w 45626"/>
                        <a:gd name="connsiteY0" fmla="*/ 45602 h 47500"/>
                        <a:gd name="connsiteX1" fmla="*/ 35439 w 45626"/>
                        <a:gd name="connsiteY1" fmla="*/ 4654 h 47500"/>
                        <a:gd name="connsiteX2" fmla="*/ 2607 w 45626"/>
                        <a:gd name="connsiteY2" fmla="*/ 11397 h 47500"/>
                        <a:gd name="connsiteX3" fmla="*/ 10855 w 45626"/>
                        <a:gd name="connsiteY3" fmla="*/ 42820 h 47500"/>
                        <a:gd name="connsiteX4" fmla="*/ 32668 w 45626"/>
                        <a:gd name="connsiteY4" fmla="*/ 45602 h 4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626" h="47500">
                          <a:moveTo>
                            <a:pt x="32668" y="45602"/>
                          </a:moveTo>
                          <a:cubicBezTo>
                            <a:pt x="47822" y="38267"/>
                            <a:pt x="50870" y="14026"/>
                            <a:pt x="35439" y="4654"/>
                          </a:cubicBezTo>
                          <a:cubicBezTo>
                            <a:pt x="22333" y="-4214"/>
                            <a:pt x="7655" y="453"/>
                            <a:pt x="2607" y="11397"/>
                          </a:cubicBezTo>
                          <a:cubicBezTo>
                            <a:pt x="-2184" y="20894"/>
                            <a:pt x="-889" y="34743"/>
                            <a:pt x="10855" y="42820"/>
                          </a:cubicBezTo>
                          <a:cubicBezTo>
                            <a:pt x="17933" y="47611"/>
                            <a:pt x="25333" y="49050"/>
                            <a:pt x="32668" y="4560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00" name="Vapaamuotoinen: Muoto 199">
                      <a:extLst>
                        <a:ext uri="{FF2B5EF4-FFF2-40B4-BE49-F238E27FC236}">
                          <a16:creationId xmlns:a16="http://schemas.microsoft.com/office/drawing/2014/main" id="{86758B9A-4002-4CEC-35AC-6D90EB6EB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1060" y="2555022"/>
                      <a:ext cx="45758" cy="47419"/>
                    </a:xfrm>
                    <a:custGeom>
                      <a:avLst/>
                      <a:gdLst>
                        <a:gd name="connsiteX0" fmla="*/ 10859 w 45758"/>
                        <a:gd name="connsiteY0" fmla="*/ 42794 h 47419"/>
                        <a:gd name="connsiteX1" fmla="*/ 45682 w 45758"/>
                        <a:gd name="connsiteY1" fmla="*/ 25115 h 47419"/>
                        <a:gd name="connsiteX2" fmla="*/ 28585 w 45758"/>
                        <a:gd name="connsiteY2" fmla="*/ 1303 h 47419"/>
                        <a:gd name="connsiteX3" fmla="*/ 10859 w 45758"/>
                        <a:gd name="connsiteY3" fmla="*/ 42794 h 47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58" h="47419">
                          <a:moveTo>
                            <a:pt x="10859" y="42794"/>
                          </a:moveTo>
                          <a:cubicBezTo>
                            <a:pt x="26175" y="54129"/>
                            <a:pt x="44377" y="43251"/>
                            <a:pt x="45682" y="25115"/>
                          </a:cubicBezTo>
                          <a:cubicBezTo>
                            <a:pt x="46606" y="14009"/>
                            <a:pt x="39043" y="4599"/>
                            <a:pt x="28585" y="1303"/>
                          </a:cubicBezTo>
                          <a:cubicBezTo>
                            <a:pt x="1410" y="-7231"/>
                            <a:pt x="-10239" y="28411"/>
                            <a:pt x="10859" y="4279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  <p:grpSp>
            <p:nvGrpSpPr>
              <p:cNvPr id="172" name="Kuva 11" descr="Nainen päällä a-Villa takki">
                <a:extLst>
                  <a:ext uri="{FF2B5EF4-FFF2-40B4-BE49-F238E27FC236}">
                    <a16:creationId xmlns:a16="http://schemas.microsoft.com/office/drawing/2014/main" id="{004CCF24-48EC-29CA-BE23-F446E42A6432}"/>
                  </a:ext>
                </a:extLst>
              </p:cNvPr>
              <p:cNvGrpSpPr/>
              <p:nvPr/>
            </p:nvGrpSpPr>
            <p:grpSpPr>
              <a:xfrm>
                <a:off x="6928211" y="1454851"/>
                <a:ext cx="644608" cy="654503"/>
                <a:chOff x="6928211" y="1454851"/>
                <a:chExt cx="644608" cy="654503"/>
              </a:xfrm>
            </p:grpSpPr>
            <p:sp>
              <p:nvSpPr>
                <p:cNvPr id="182" name="Vapaamuotoinen: Muoto 181">
                  <a:extLst>
                    <a:ext uri="{FF2B5EF4-FFF2-40B4-BE49-F238E27FC236}">
                      <a16:creationId xmlns:a16="http://schemas.microsoft.com/office/drawing/2014/main" id="{CF081377-652D-1B38-30A6-E5537A2ECC51}"/>
                    </a:ext>
                  </a:extLst>
                </p:cNvPr>
                <p:cNvSpPr/>
                <p:nvPr/>
              </p:nvSpPr>
              <p:spPr>
                <a:xfrm>
                  <a:off x="6936859" y="1461839"/>
                  <a:ext cx="631493" cy="640686"/>
                </a:xfrm>
                <a:custGeom>
                  <a:avLst/>
                  <a:gdLst>
                    <a:gd name="connsiteX0" fmla="*/ 423734 w 631493"/>
                    <a:gd name="connsiteY0" fmla="*/ 641408 h 640686"/>
                    <a:gd name="connsiteX1" fmla="*/ 341342 w 631493"/>
                    <a:gd name="connsiteY1" fmla="*/ 622948 h 640686"/>
                    <a:gd name="connsiteX2" fmla="*/ 251331 w 631493"/>
                    <a:gd name="connsiteY2" fmla="*/ 584915 h 640686"/>
                    <a:gd name="connsiteX3" fmla="*/ 216374 w 631493"/>
                    <a:gd name="connsiteY3" fmla="*/ 567446 h 640686"/>
                    <a:gd name="connsiteX4" fmla="*/ 77023 w 631493"/>
                    <a:gd name="connsiteY4" fmla="*/ 578876 h 640686"/>
                    <a:gd name="connsiteX5" fmla="*/ 79595 w 631493"/>
                    <a:gd name="connsiteY5" fmla="*/ 493617 h 640686"/>
                    <a:gd name="connsiteX6" fmla="*/ 2443 w 631493"/>
                    <a:gd name="connsiteY6" fmla="*/ 302984 h 640686"/>
                    <a:gd name="connsiteX7" fmla="*/ 244472 w 631493"/>
                    <a:gd name="connsiteY7" fmla="*/ 3870 h 640686"/>
                    <a:gd name="connsiteX8" fmla="*/ 324101 w 631493"/>
                    <a:gd name="connsiteY8" fmla="*/ 5242 h 640686"/>
                    <a:gd name="connsiteX9" fmla="*/ 368583 w 631493"/>
                    <a:gd name="connsiteY9" fmla="*/ 14291 h 640686"/>
                    <a:gd name="connsiteX10" fmla="*/ 546416 w 631493"/>
                    <a:gd name="connsiteY10" fmla="*/ 44695 h 640686"/>
                    <a:gd name="connsiteX11" fmla="*/ 632045 w 631493"/>
                    <a:gd name="connsiteY11" fmla="*/ 287239 h 640686"/>
                    <a:gd name="connsiteX12" fmla="*/ 631473 w 631493"/>
                    <a:gd name="connsiteY12" fmla="*/ 294860 h 640686"/>
                    <a:gd name="connsiteX13" fmla="*/ 601755 w 631493"/>
                    <a:gd name="connsiteY13" fmla="*/ 372926 h 640686"/>
                    <a:gd name="connsiteX14" fmla="*/ 590326 w 631493"/>
                    <a:gd name="connsiteY14" fmla="*/ 482282 h 640686"/>
                    <a:gd name="connsiteX15" fmla="*/ 423734 w 631493"/>
                    <a:gd name="connsiteY15" fmla="*/ 641408 h 64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1493" h="640686">
                      <a:moveTo>
                        <a:pt x="423734" y="641408"/>
                      </a:moveTo>
                      <a:cubicBezTo>
                        <a:pt x="394111" y="641322"/>
                        <a:pt x="367059" y="635559"/>
                        <a:pt x="341342" y="622948"/>
                      </a:cubicBezTo>
                      <a:cubicBezTo>
                        <a:pt x="310386" y="612833"/>
                        <a:pt x="276476" y="607317"/>
                        <a:pt x="251331" y="584915"/>
                      </a:cubicBezTo>
                      <a:cubicBezTo>
                        <a:pt x="239044" y="587515"/>
                        <a:pt x="226470" y="574933"/>
                        <a:pt x="216374" y="567446"/>
                      </a:cubicBezTo>
                      <a:cubicBezTo>
                        <a:pt x="199705" y="628453"/>
                        <a:pt x="113408" y="618309"/>
                        <a:pt x="77023" y="578876"/>
                      </a:cubicBezTo>
                      <a:cubicBezTo>
                        <a:pt x="54640" y="560035"/>
                        <a:pt x="51686" y="520916"/>
                        <a:pt x="79595" y="493617"/>
                      </a:cubicBezTo>
                      <a:cubicBezTo>
                        <a:pt x="16158" y="450517"/>
                        <a:pt x="-1939" y="383556"/>
                        <a:pt x="2443" y="302984"/>
                      </a:cubicBezTo>
                      <a:cubicBezTo>
                        <a:pt x="7015" y="167824"/>
                        <a:pt x="110933" y="27311"/>
                        <a:pt x="244472" y="3870"/>
                      </a:cubicBezTo>
                      <a:cubicBezTo>
                        <a:pt x="270857" y="-749"/>
                        <a:pt x="297908" y="-282"/>
                        <a:pt x="324101" y="5242"/>
                      </a:cubicBezTo>
                      <a:cubicBezTo>
                        <a:pt x="338770" y="8424"/>
                        <a:pt x="352867" y="14577"/>
                        <a:pt x="368583" y="14291"/>
                      </a:cubicBezTo>
                      <a:cubicBezTo>
                        <a:pt x="429353" y="4680"/>
                        <a:pt x="496219" y="5785"/>
                        <a:pt x="546416" y="44695"/>
                      </a:cubicBezTo>
                      <a:cubicBezTo>
                        <a:pt x="626711" y="98397"/>
                        <a:pt x="637760" y="210411"/>
                        <a:pt x="632045" y="287239"/>
                      </a:cubicBezTo>
                      <a:lnTo>
                        <a:pt x="631473" y="294860"/>
                      </a:lnTo>
                      <a:cubicBezTo>
                        <a:pt x="626806" y="326577"/>
                        <a:pt x="616424" y="353809"/>
                        <a:pt x="601755" y="372926"/>
                      </a:cubicBezTo>
                      <a:cubicBezTo>
                        <a:pt x="600612" y="400415"/>
                        <a:pt x="591087" y="459089"/>
                        <a:pt x="590326" y="482282"/>
                      </a:cubicBezTo>
                      <a:cubicBezTo>
                        <a:pt x="592040" y="590220"/>
                        <a:pt x="530794" y="638130"/>
                        <a:pt x="423734" y="6414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83" name="Vapaamuotoinen: Muoto 182">
                  <a:extLst>
                    <a:ext uri="{FF2B5EF4-FFF2-40B4-BE49-F238E27FC236}">
                      <a16:creationId xmlns:a16="http://schemas.microsoft.com/office/drawing/2014/main" id="{3E78C8C9-071B-5B42-CD12-D1A75E8D8FF9}"/>
                    </a:ext>
                  </a:extLst>
                </p:cNvPr>
                <p:cNvSpPr/>
                <p:nvPr/>
              </p:nvSpPr>
              <p:spPr>
                <a:xfrm>
                  <a:off x="6938336" y="1465662"/>
                  <a:ext cx="630334" cy="601953"/>
                </a:xfrm>
                <a:custGeom>
                  <a:avLst/>
                  <a:gdLst>
                    <a:gd name="connsiteX0" fmla="*/ 210897 w 630334"/>
                    <a:gd name="connsiteY0" fmla="*/ 10992 h 601953"/>
                    <a:gd name="connsiteX1" fmla="*/ 363583 w 630334"/>
                    <a:gd name="connsiteY1" fmla="*/ 14487 h 601953"/>
                    <a:gd name="connsiteX2" fmla="*/ 590278 w 630334"/>
                    <a:gd name="connsiteY2" fmla="*/ 90687 h 601953"/>
                    <a:gd name="connsiteX3" fmla="*/ 630283 w 630334"/>
                    <a:gd name="connsiteY3" fmla="*/ 295475 h 601953"/>
                    <a:gd name="connsiteX4" fmla="*/ 600756 w 630334"/>
                    <a:gd name="connsiteY4" fmla="*/ 360883 h 601953"/>
                    <a:gd name="connsiteX5" fmla="*/ 464263 w 630334"/>
                    <a:gd name="connsiteY5" fmla="*/ 155782 h 601953"/>
                    <a:gd name="connsiteX6" fmla="*/ 428067 w 630334"/>
                    <a:gd name="connsiteY6" fmla="*/ 124663 h 601953"/>
                    <a:gd name="connsiteX7" fmla="*/ 400063 w 630334"/>
                    <a:gd name="connsiteY7" fmla="*/ 157048 h 601953"/>
                    <a:gd name="connsiteX8" fmla="*/ 242139 w 630334"/>
                    <a:gd name="connsiteY8" fmla="*/ 307848 h 601953"/>
                    <a:gd name="connsiteX9" fmla="*/ 161938 w 630334"/>
                    <a:gd name="connsiteY9" fmla="*/ 350091 h 601953"/>
                    <a:gd name="connsiteX10" fmla="*/ 104788 w 630334"/>
                    <a:gd name="connsiteY10" fmla="*/ 366598 h 601953"/>
                    <a:gd name="connsiteX11" fmla="*/ 166416 w 630334"/>
                    <a:gd name="connsiteY11" fmla="*/ 466296 h 601953"/>
                    <a:gd name="connsiteX12" fmla="*/ 217184 w 630334"/>
                    <a:gd name="connsiteY12" fmla="*/ 565994 h 601953"/>
                    <a:gd name="connsiteX13" fmla="*/ 116219 w 630334"/>
                    <a:gd name="connsiteY13" fmla="*/ 597741 h 601953"/>
                    <a:gd name="connsiteX14" fmla="*/ 65450 w 630334"/>
                    <a:gd name="connsiteY14" fmla="*/ 508844 h 601953"/>
                    <a:gd name="connsiteX15" fmla="*/ 74975 w 630334"/>
                    <a:gd name="connsiteY15" fmla="*/ 486623 h 601953"/>
                    <a:gd name="connsiteX16" fmla="*/ 1919 w 630334"/>
                    <a:gd name="connsiteY16" fmla="*/ 322155 h 601953"/>
                    <a:gd name="connsiteX17" fmla="*/ 210897 w 630334"/>
                    <a:gd name="connsiteY17" fmla="*/ 10992 h 60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30334" h="601953">
                      <a:moveTo>
                        <a:pt x="210897" y="10992"/>
                      </a:moveTo>
                      <a:cubicBezTo>
                        <a:pt x="268047" y="-8639"/>
                        <a:pt x="309862" y="4067"/>
                        <a:pt x="363583" y="14487"/>
                      </a:cubicBezTo>
                      <a:cubicBezTo>
                        <a:pt x="468930" y="-5696"/>
                        <a:pt x="546939" y="27127"/>
                        <a:pt x="590278" y="90687"/>
                      </a:cubicBezTo>
                      <a:cubicBezTo>
                        <a:pt x="625902" y="142837"/>
                        <a:pt x="637045" y="215894"/>
                        <a:pt x="630283" y="295475"/>
                      </a:cubicBezTo>
                      <a:cubicBezTo>
                        <a:pt x="626854" y="310677"/>
                        <a:pt x="611138" y="348787"/>
                        <a:pt x="600756" y="360883"/>
                      </a:cubicBezTo>
                      <a:cubicBezTo>
                        <a:pt x="584087" y="278873"/>
                        <a:pt x="530080" y="207474"/>
                        <a:pt x="464263" y="155782"/>
                      </a:cubicBezTo>
                      <a:cubicBezTo>
                        <a:pt x="455309" y="144961"/>
                        <a:pt x="439878" y="132312"/>
                        <a:pt x="428067" y="124663"/>
                      </a:cubicBezTo>
                      <a:cubicBezTo>
                        <a:pt x="428449" y="121501"/>
                        <a:pt x="411303" y="144389"/>
                        <a:pt x="400063" y="157048"/>
                      </a:cubicBezTo>
                      <a:cubicBezTo>
                        <a:pt x="353772" y="211931"/>
                        <a:pt x="302623" y="267053"/>
                        <a:pt x="242139" y="307848"/>
                      </a:cubicBezTo>
                      <a:cubicBezTo>
                        <a:pt x="217184" y="324726"/>
                        <a:pt x="190513" y="339147"/>
                        <a:pt x="161938" y="350091"/>
                      </a:cubicBezTo>
                      <a:cubicBezTo>
                        <a:pt x="139936" y="336118"/>
                        <a:pt x="118600" y="346919"/>
                        <a:pt x="104788" y="366598"/>
                      </a:cubicBezTo>
                      <a:cubicBezTo>
                        <a:pt x="65641" y="412318"/>
                        <a:pt x="106122" y="489680"/>
                        <a:pt x="166416" y="466296"/>
                      </a:cubicBezTo>
                      <a:cubicBezTo>
                        <a:pt x="170131" y="497919"/>
                        <a:pt x="195753" y="542144"/>
                        <a:pt x="217184" y="565994"/>
                      </a:cubicBezTo>
                      <a:cubicBezTo>
                        <a:pt x="198706" y="597627"/>
                        <a:pt x="151461" y="610638"/>
                        <a:pt x="116219" y="597741"/>
                      </a:cubicBezTo>
                      <a:cubicBezTo>
                        <a:pt x="77547" y="583540"/>
                        <a:pt x="43829" y="547602"/>
                        <a:pt x="65450" y="508844"/>
                      </a:cubicBezTo>
                      <a:cubicBezTo>
                        <a:pt x="65927" y="508587"/>
                        <a:pt x="76213" y="487537"/>
                        <a:pt x="74975" y="486623"/>
                      </a:cubicBezTo>
                      <a:cubicBezTo>
                        <a:pt x="30399" y="452513"/>
                        <a:pt x="2014" y="376962"/>
                        <a:pt x="1919" y="322155"/>
                      </a:cubicBezTo>
                      <a:cubicBezTo>
                        <a:pt x="-1510" y="193319"/>
                        <a:pt x="86310" y="52606"/>
                        <a:pt x="210897" y="1099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84" name="Kuva 11" descr="Nainen päällä a-Villa takki">
                  <a:extLst>
                    <a:ext uri="{FF2B5EF4-FFF2-40B4-BE49-F238E27FC236}">
                      <a16:creationId xmlns:a16="http://schemas.microsoft.com/office/drawing/2014/main" id="{5E50AABD-7196-4869-9D61-38C5F1B38870}"/>
                    </a:ext>
                  </a:extLst>
                </p:cNvPr>
                <p:cNvGrpSpPr/>
                <p:nvPr/>
              </p:nvGrpSpPr>
              <p:grpSpPr>
                <a:xfrm>
                  <a:off x="6928211" y="1454851"/>
                  <a:ext cx="644608" cy="654503"/>
                  <a:chOff x="6928211" y="1454851"/>
                  <a:chExt cx="644608" cy="654503"/>
                </a:xfrm>
                <a:solidFill>
                  <a:srgbClr val="000000"/>
                </a:solidFill>
              </p:grpSpPr>
              <p:sp>
                <p:nvSpPr>
                  <p:cNvPr id="185" name="Vapaamuotoinen: Muoto 184">
                    <a:extLst>
                      <a:ext uri="{FF2B5EF4-FFF2-40B4-BE49-F238E27FC236}">
                        <a16:creationId xmlns:a16="http://schemas.microsoft.com/office/drawing/2014/main" id="{360BA6DB-455D-EC5C-6889-D886BF8AACDF}"/>
                      </a:ext>
                    </a:extLst>
                  </p:cNvPr>
                  <p:cNvSpPr/>
                  <p:nvPr/>
                </p:nvSpPr>
                <p:spPr>
                  <a:xfrm>
                    <a:off x="6928211" y="1454851"/>
                    <a:ext cx="644608" cy="654503"/>
                  </a:xfrm>
                  <a:custGeom>
                    <a:avLst/>
                    <a:gdLst>
                      <a:gd name="connsiteX0" fmla="*/ 646027 w 644608"/>
                      <a:gd name="connsiteY0" fmla="*/ 231514 h 654503"/>
                      <a:gd name="connsiteX1" fmla="*/ 521726 w 644608"/>
                      <a:gd name="connsiteY1" fmla="*/ 24612 h 654503"/>
                      <a:gd name="connsiteX2" fmla="*/ 442859 w 644608"/>
                      <a:gd name="connsiteY2" fmla="*/ 7886 h 654503"/>
                      <a:gd name="connsiteX3" fmla="*/ 334274 w 644608"/>
                      <a:gd name="connsiteY3" fmla="*/ 5210 h 654503"/>
                      <a:gd name="connsiteX4" fmla="*/ 79100 w 644608"/>
                      <a:gd name="connsiteY4" fmla="*/ 506605 h 654503"/>
                      <a:gd name="connsiteX5" fmla="*/ 229023 w 644608"/>
                      <a:gd name="connsiteY5" fmla="*/ 586559 h 654503"/>
                      <a:gd name="connsiteX6" fmla="*/ 255788 w 644608"/>
                      <a:gd name="connsiteY6" fmla="*/ 599370 h 654503"/>
                      <a:gd name="connsiteX7" fmla="*/ 248644 w 644608"/>
                      <a:gd name="connsiteY7" fmla="*/ 577577 h 654503"/>
                      <a:gd name="connsiteX8" fmla="*/ 181588 w 644608"/>
                      <a:gd name="connsiteY8" fmla="*/ 479012 h 654503"/>
                      <a:gd name="connsiteX9" fmla="*/ 163396 w 644608"/>
                      <a:gd name="connsiteY9" fmla="*/ 465572 h 654503"/>
                      <a:gd name="connsiteX10" fmla="*/ 133011 w 644608"/>
                      <a:gd name="connsiteY10" fmla="*/ 455695 h 654503"/>
                      <a:gd name="connsiteX11" fmla="*/ 179397 w 644608"/>
                      <a:gd name="connsiteY11" fmla="*/ 371284 h 654503"/>
                      <a:gd name="connsiteX12" fmla="*/ 197114 w 644608"/>
                      <a:gd name="connsiteY12" fmla="*/ 380885 h 654503"/>
                      <a:gd name="connsiteX13" fmla="*/ 196447 w 644608"/>
                      <a:gd name="connsiteY13" fmla="*/ 377342 h 654503"/>
                      <a:gd name="connsiteX14" fmla="*/ 180540 w 644608"/>
                      <a:gd name="connsiteY14" fmla="*/ 362226 h 654503"/>
                      <a:gd name="connsiteX15" fmla="*/ 419047 w 644608"/>
                      <a:gd name="connsiteY15" fmla="*/ 182108 h 654503"/>
                      <a:gd name="connsiteX16" fmla="*/ 443525 w 644608"/>
                      <a:gd name="connsiteY16" fmla="*/ 152018 h 654503"/>
                      <a:gd name="connsiteX17" fmla="*/ 465529 w 644608"/>
                      <a:gd name="connsiteY17" fmla="*/ 168239 h 654503"/>
                      <a:gd name="connsiteX18" fmla="*/ 596402 w 644608"/>
                      <a:gd name="connsiteY18" fmla="*/ 382114 h 654503"/>
                      <a:gd name="connsiteX19" fmla="*/ 521536 w 644608"/>
                      <a:gd name="connsiteY19" fmla="*/ 615571 h 654503"/>
                      <a:gd name="connsiteX20" fmla="*/ 355801 w 644608"/>
                      <a:gd name="connsiteY20" fmla="*/ 618077 h 654503"/>
                      <a:gd name="connsiteX21" fmla="*/ 331131 w 644608"/>
                      <a:gd name="connsiteY21" fmla="*/ 616467 h 654503"/>
                      <a:gd name="connsiteX22" fmla="*/ 331797 w 644608"/>
                      <a:gd name="connsiteY22" fmla="*/ 623592 h 654503"/>
                      <a:gd name="connsiteX23" fmla="*/ 436097 w 644608"/>
                      <a:gd name="connsiteY23" fmla="*/ 655224 h 654503"/>
                      <a:gd name="connsiteX24" fmla="*/ 588211 w 644608"/>
                      <a:gd name="connsiteY24" fmla="*/ 580082 h 654503"/>
                      <a:gd name="connsiteX25" fmla="*/ 612594 w 644608"/>
                      <a:gd name="connsiteY25" fmla="*/ 428710 h 654503"/>
                      <a:gd name="connsiteX26" fmla="*/ 612594 w 644608"/>
                      <a:gd name="connsiteY26" fmla="*/ 428701 h 654503"/>
                      <a:gd name="connsiteX27" fmla="*/ 617452 w 644608"/>
                      <a:gd name="connsiteY27" fmla="*/ 382219 h 654503"/>
                      <a:gd name="connsiteX28" fmla="*/ 646027 w 644608"/>
                      <a:gd name="connsiteY28" fmla="*/ 231514 h 654503"/>
                      <a:gd name="connsiteX29" fmla="*/ 633168 w 644608"/>
                      <a:gd name="connsiteY29" fmla="*/ 306647 h 654503"/>
                      <a:gd name="connsiteX30" fmla="*/ 614786 w 644608"/>
                      <a:gd name="connsiteY30" fmla="*/ 349720 h 654503"/>
                      <a:gd name="connsiteX31" fmla="*/ 478673 w 644608"/>
                      <a:gd name="connsiteY31" fmla="*/ 161886 h 654503"/>
                      <a:gd name="connsiteX32" fmla="*/ 448479 w 644608"/>
                      <a:gd name="connsiteY32" fmla="*/ 131978 h 654503"/>
                      <a:gd name="connsiteX33" fmla="*/ 446955 w 644608"/>
                      <a:gd name="connsiteY33" fmla="*/ 118386 h 654503"/>
                      <a:gd name="connsiteX34" fmla="*/ 439240 w 644608"/>
                      <a:gd name="connsiteY34" fmla="*/ 118424 h 654503"/>
                      <a:gd name="connsiteX35" fmla="*/ 396282 w 644608"/>
                      <a:gd name="connsiteY35" fmla="*/ 166887 h 654503"/>
                      <a:gd name="connsiteX36" fmla="*/ 171301 w 644608"/>
                      <a:gd name="connsiteY36" fmla="*/ 357301 h 654503"/>
                      <a:gd name="connsiteX37" fmla="*/ 108627 w 644608"/>
                      <a:gd name="connsiteY37" fmla="*/ 375313 h 654503"/>
                      <a:gd name="connsiteX38" fmla="*/ 175207 w 644608"/>
                      <a:gd name="connsiteY38" fmla="*/ 483850 h 654503"/>
                      <a:gd name="connsiteX39" fmla="*/ 216164 w 644608"/>
                      <a:gd name="connsiteY39" fmla="*/ 574966 h 654503"/>
                      <a:gd name="connsiteX40" fmla="*/ 85005 w 644608"/>
                      <a:gd name="connsiteY40" fmla="*/ 510730 h 654503"/>
                      <a:gd name="connsiteX41" fmla="*/ 85005 w 644608"/>
                      <a:gd name="connsiteY41" fmla="*/ 510730 h 654503"/>
                      <a:gd name="connsiteX42" fmla="*/ 141679 w 644608"/>
                      <a:gd name="connsiteY42" fmla="*/ 530552 h 654503"/>
                      <a:gd name="connsiteX43" fmla="*/ 148346 w 644608"/>
                      <a:gd name="connsiteY43" fmla="*/ 527942 h 654503"/>
                      <a:gd name="connsiteX44" fmla="*/ 141297 w 644608"/>
                      <a:gd name="connsiteY44" fmla="*/ 510968 h 654503"/>
                      <a:gd name="connsiteX45" fmla="*/ 23187 w 644608"/>
                      <a:gd name="connsiteY45" fmla="*/ 334079 h 654503"/>
                      <a:gd name="connsiteX46" fmla="*/ 353419 w 644608"/>
                      <a:gd name="connsiteY46" fmla="*/ 30013 h 654503"/>
                      <a:gd name="connsiteX47" fmla="*/ 353419 w 644608"/>
                      <a:gd name="connsiteY47" fmla="*/ 30013 h 654503"/>
                      <a:gd name="connsiteX48" fmla="*/ 373137 w 644608"/>
                      <a:gd name="connsiteY48" fmla="*/ 33975 h 654503"/>
                      <a:gd name="connsiteX49" fmla="*/ 633168 w 644608"/>
                      <a:gd name="connsiteY49" fmla="*/ 306647 h 65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644608" h="654503">
                        <a:moveTo>
                          <a:pt x="646027" y="231514"/>
                        </a:moveTo>
                        <a:cubicBezTo>
                          <a:pt x="650600" y="145989"/>
                          <a:pt x="600783" y="59293"/>
                          <a:pt x="521726" y="24612"/>
                        </a:cubicBezTo>
                        <a:cubicBezTo>
                          <a:pt x="496866" y="13554"/>
                          <a:pt x="470005" y="7857"/>
                          <a:pt x="442859" y="7886"/>
                        </a:cubicBezTo>
                        <a:cubicBezTo>
                          <a:pt x="406379" y="9458"/>
                          <a:pt x="369612" y="20297"/>
                          <a:pt x="334274" y="5210"/>
                        </a:cubicBezTo>
                        <a:cubicBezTo>
                          <a:pt x="83957" y="-44711"/>
                          <a:pt x="-113115" y="334565"/>
                          <a:pt x="79100" y="506605"/>
                        </a:cubicBezTo>
                        <a:cubicBezTo>
                          <a:pt x="-3101" y="584387"/>
                          <a:pt x="187875" y="679018"/>
                          <a:pt x="229023" y="586559"/>
                        </a:cubicBezTo>
                        <a:cubicBezTo>
                          <a:pt x="236833" y="592559"/>
                          <a:pt x="245501" y="599113"/>
                          <a:pt x="255788" y="599370"/>
                        </a:cubicBezTo>
                        <a:cubicBezTo>
                          <a:pt x="277981" y="597979"/>
                          <a:pt x="259408" y="581586"/>
                          <a:pt x="248644" y="577577"/>
                        </a:cubicBezTo>
                        <a:cubicBezTo>
                          <a:pt x="215116" y="558317"/>
                          <a:pt x="197686" y="525827"/>
                          <a:pt x="181588" y="479012"/>
                        </a:cubicBezTo>
                        <a:cubicBezTo>
                          <a:pt x="187208" y="467372"/>
                          <a:pt x="175493" y="467267"/>
                          <a:pt x="163396" y="465572"/>
                        </a:cubicBezTo>
                        <a:cubicBezTo>
                          <a:pt x="152347" y="464305"/>
                          <a:pt x="139774" y="462858"/>
                          <a:pt x="133011" y="455695"/>
                        </a:cubicBezTo>
                        <a:cubicBezTo>
                          <a:pt x="91863" y="423491"/>
                          <a:pt x="133201" y="351558"/>
                          <a:pt x="179397" y="371284"/>
                        </a:cubicBezTo>
                        <a:cubicBezTo>
                          <a:pt x="183208" y="375294"/>
                          <a:pt x="191780" y="387886"/>
                          <a:pt x="197114" y="380885"/>
                        </a:cubicBezTo>
                        <a:cubicBezTo>
                          <a:pt x="197686" y="379675"/>
                          <a:pt x="197304" y="378256"/>
                          <a:pt x="196447" y="377342"/>
                        </a:cubicBezTo>
                        <a:cubicBezTo>
                          <a:pt x="190733" y="372694"/>
                          <a:pt x="185970" y="367178"/>
                          <a:pt x="180540" y="362226"/>
                        </a:cubicBezTo>
                        <a:cubicBezTo>
                          <a:pt x="285983" y="352615"/>
                          <a:pt x="349324" y="249259"/>
                          <a:pt x="419047" y="182108"/>
                        </a:cubicBezTo>
                        <a:cubicBezTo>
                          <a:pt x="426381" y="172993"/>
                          <a:pt x="439526" y="163325"/>
                          <a:pt x="443525" y="152018"/>
                        </a:cubicBezTo>
                        <a:cubicBezTo>
                          <a:pt x="452289" y="153447"/>
                          <a:pt x="459147" y="161086"/>
                          <a:pt x="465529" y="168239"/>
                        </a:cubicBezTo>
                        <a:cubicBezTo>
                          <a:pt x="524298" y="229933"/>
                          <a:pt x="599260" y="291255"/>
                          <a:pt x="596402" y="382114"/>
                        </a:cubicBezTo>
                        <a:cubicBezTo>
                          <a:pt x="585162" y="457514"/>
                          <a:pt x="607927" y="580282"/>
                          <a:pt x="521536" y="615571"/>
                        </a:cubicBezTo>
                        <a:cubicBezTo>
                          <a:pt x="467719" y="638032"/>
                          <a:pt x="406474" y="644813"/>
                          <a:pt x="355801" y="618077"/>
                        </a:cubicBezTo>
                        <a:cubicBezTo>
                          <a:pt x="348561" y="614209"/>
                          <a:pt x="336655" y="606266"/>
                          <a:pt x="331131" y="616467"/>
                        </a:cubicBezTo>
                        <a:cubicBezTo>
                          <a:pt x="329893" y="618753"/>
                          <a:pt x="330179" y="621553"/>
                          <a:pt x="331797" y="623592"/>
                        </a:cubicBezTo>
                        <a:cubicBezTo>
                          <a:pt x="356468" y="650157"/>
                          <a:pt x="401140" y="654014"/>
                          <a:pt x="436097" y="655224"/>
                        </a:cubicBezTo>
                        <a:cubicBezTo>
                          <a:pt x="497151" y="654767"/>
                          <a:pt x="557731" y="633869"/>
                          <a:pt x="588211" y="580082"/>
                        </a:cubicBezTo>
                        <a:cubicBezTo>
                          <a:pt x="610976" y="529894"/>
                          <a:pt x="602975" y="483765"/>
                          <a:pt x="612594" y="428710"/>
                        </a:cubicBezTo>
                        <a:lnTo>
                          <a:pt x="612594" y="428701"/>
                        </a:lnTo>
                        <a:cubicBezTo>
                          <a:pt x="615071" y="408850"/>
                          <a:pt x="617357" y="390106"/>
                          <a:pt x="617452" y="382219"/>
                        </a:cubicBezTo>
                        <a:cubicBezTo>
                          <a:pt x="646599" y="338251"/>
                          <a:pt x="647456" y="282549"/>
                          <a:pt x="646027" y="231514"/>
                        </a:cubicBezTo>
                        <a:close/>
                        <a:moveTo>
                          <a:pt x="633168" y="306647"/>
                        </a:moveTo>
                        <a:cubicBezTo>
                          <a:pt x="629930" y="321078"/>
                          <a:pt x="625263" y="337480"/>
                          <a:pt x="614786" y="349720"/>
                        </a:cubicBezTo>
                        <a:cubicBezTo>
                          <a:pt x="598879" y="268766"/>
                          <a:pt x="542681" y="211626"/>
                          <a:pt x="478673" y="161886"/>
                        </a:cubicBezTo>
                        <a:cubicBezTo>
                          <a:pt x="470101" y="151466"/>
                          <a:pt x="460289" y="139645"/>
                          <a:pt x="448479" y="131978"/>
                        </a:cubicBezTo>
                        <a:cubicBezTo>
                          <a:pt x="448479" y="127558"/>
                          <a:pt x="450480" y="121853"/>
                          <a:pt x="446955" y="118386"/>
                        </a:cubicBezTo>
                        <a:cubicBezTo>
                          <a:pt x="444859" y="116328"/>
                          <a:pt x="441050" y="115843"/>
                          <a:pt x="439240" y="118424"/>
                        </a:cubicBezTo>
                        <a:cubicBezTo>
                          <a:pt x="434286" y="124472"/>
                          <a:pt x="405807" y="155933"/>
                          <a:pt x="396282" y="166887"/>
                        </a:cubicBezTo>
                        <a:cubicBezTo>
                          <a:pt x="336464" y="238601"/>
                          <a:pt x="268647" y="319877"/>
                          <a:pt x="171301" y="357301"/>
                        </a:cubicBezTo>
                        <a:cubicBezTo>
                          <a:pt x="150061" y="343309"/>
                          <a:pt x="121867" y="355825"/>
                          <a:pt x="108627" y="375313"/>
                        </a:cubicBezTo>
                        <a:cubicBezTo>
                          <a:pt x="69194" y="419014"/>
                          <a:pt x="115199" y="507911"/>
                          <a:pt x="175207" y="483850"/>
                        </a:cubicBezTo>
                        <a:cubicBezTo>
                          <a:pt x="179493" y="517331"/>
                          <a:pt x="193876" y="549544"/>
                          <a:pt x="216164" y="574966"/>
                        </a:cubicBezTo>
                        <a:cubicBezTo>
                          <a:pt x="175587" y="642984"/>
                          <a:pt x="41189" y="582891"/>
                          <a:pt x="85005" y="510730"/>
                        </a:cubicBezTo>
                        <a:lnTo>
                          <a:pt x="85005" y="510730"/>
                        </a:lnTo>
                        <a:cubicBezTo>
                          <a:pt x="101768" y="522065"/>
                          <a:pt x="121390" y="529351"/>
                          <a:pt x="141679" y="530552"/>
                        </a:cubicBezTo>
                        <a:cubicBezTo>
                          <a:pt x="144155" y="530752"/>
                          <a:pt x="146727" y="529837"/>
                          <a:pt x="148346" y="527942"/>
                        </a:cubicBezTo>
                        <a:cubicBezTo>
                          <a:pt x="153204" y="521979"/>
                          <a:pt x="150156" y="511692"/>
                          <a:pt x="141297" y="510968"/>
                        </a:cubicBezTo>
                        <a:cubicBezTo>
                          <a:pt x="54811" y="499976"/>
                          <a:pt x="23282" y="399154"/>
                          <a:pt x="23187" y="334079"/>
                        </a:cubicBezTo>
                        <a:cubicBezTo>
                          <a:pt x="16997" y="156133"/>
                          <a:pt x="175302" y="-21013"/>
                          <a:pt x="353419" y="30013"/>
                        </a:cubicBezTo>
                        <a:lnTo>
                          <a:pt x="353419" y="30013"/>
                        </a:lnTo>
                        <a:cubicBezTo>
                          <a:pt x="359611" y="31289"/>
                          <a:pt x="366659" y="32718"/>
                          <a:pt x="373137" y="33975"/>
                        </a:cubicBezTo>
                        <a:cubicBezTo>
                          <a:pt x="579352" y="-3925"/>
                          <a:pt x="646218" y="145808"/>
                          <a:pt x="633168" y="3066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6" name="Vapaamuotoinen: Muoto 185">
                    <a:extLst>
                      <a:ext uri="{FF2B5EF4-FFF2-40B4-BE49-F238E27FC236}">
                        <a16:creationId xmlns:a16="http://schemas.microsoft.com/office/drawing/2014/main" id="{AA138F39-92AC-D02E-C13A-5A34B6686BC6}"/>
                      </a:ext>
                    </a:extLst>
                  </p:cNvPr>
                  <p:cNvSpPr/>
                  <p:nvPr/>
                </p:nvSpPr>
                <p:spPr>
                  <a:xfrm>
                    <a:off x="7065721" y="1859907"/>
                    <a:ext cx="49530" cy="31753"/>
                  </a:xfrm>
                  <a:custGeom>
                    <a:avLst/>
                    <a:gdLst>
                      <a:gd name="connsiteX0" fmla="*/ 43507 w 49530"/>
                      <a:gd name="connsiteY0" fmla="*/ 32475 h 31753"/>
                      <a:gd name="connsiteX1" fmla="*/ 1978 w 49530"/>
                      <a:gd name="connsiteY1" fmla="*/ 4023 h 31753"/>
                      <a:gd name="connsiteX2" fmla="*/ 28743 w 49530"/>
                      <a:gd name="connsiteY2" fmla="*/ 2728 h 31753"/>
                      <a:gd name="connsiteX3" fmla="*/ 50937 w 49530"/>
                      <a:gd name="connsiteY3" fmla="*/ 20406 h 31753"/>
                      <a:gd name="connsiteX4" fmla="*/ 43507 w 49530"/>
                      <a:gd name="connsiteY4" fmla="*/ 32475 h 31753"/>
                      <a:gd name="connsiteX5" fmla="*/ 43507 w 49530"/>
                      <a:gd name="connsiteY5" fmla="*/ 32475 h 31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0" h="31753">
                        <a:moveTo>
                          <a:pt x="43507" y="32475"/>
                        </a:moveTo>
                        <a:cubicBezTo>
                          <a:pt x="29411" y="28827"/>
                          <a:pt x="21315" y="4357"/>
                          <a:pt x="1978" y="4023"/>
                        </a:cubicBezTo>
                        <a:cubicBezTo>
                          <a:pt x="-498" y="-701"/>
                          <a:pt x="27220" y="375"/>
                          <a:pt x="28743" y="2728"/>
                        </a:cubicBezTo>
                        <a:cubicBezTo>
                          <a:pt x="36364" y="5309"/>
                          <a:pt x="48365" y="12081"/>
                          <a:pt x="50937" y="20406"/>
                        </a:cubicBezTo>
                        <a:cubicBezTo>
                          <a:pt x="52556" y="25588"/>
                          <a:pt x="49317" y="32312"/>
                          <a:pt x="43507" y="32475"/>
                        </a:cubicBezTo>
                        <a:lnTo>
                          <a:pt x="43507" y="324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173" name="Kuva 11" descr="Nainen päällä a-Villa takki">
                <a:extLst>
                  <a:ext uri="{FF2B5EF4-FFF2-40B4-BE49-F238E27FC236}">
                    <a16:creationId xmlns:a16="http://schemas.microsoft.com/office/drawing/2014/main" id="{70979DE7-FC9C-A161-58AE-E933DBEF64C4}"/>
                  </a:ext>
                </a:extLst>
              </p:cNvPr>
              <p:cNvGrpSpPr/>
              <p:nvPr/>
            </p:nvGrpSpPr>
            <p:grpSpPr>
              <a:xfrm>
                <a:off x="7228966" y="1755970"/>
                <a:ext cx="259433" cy="287311"/>
                <a:chOff x="7228966" y="1755970"/>
                <a:chExt cx="259433" cy="287311"/>
              </a:xfrm>
            </p:grpSpPr>
            <p:sp>
              <p:nvSpPr>
                <p:cNvPr id="174" name="Vapaamuotoinen: Muoto 173">
                  <a:extLst>
                    <a:ext uri="{FF2B5EF4-FFF2-40B4-BE49-F238E27FC236}">
                      <a16:creationId xmlns:a16="http://schemas.microsoft.com/office/drawing/2014/main" id="{C411D9E0-B66B-48B4-F538-B1A75A9CC937}"/>
                    </a:ext>
                  </a:extLst>
                </p:cNvPr>
                <p:cNvSpPr/>
                <p:nvPr/>
              </p:nvSpPr>
              <p:spPr>
                <a:xfrm>
                  <a:off x="7303726" y="1972237"/>
                  <a:ext cx="118271" cy="67323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75" name="Kuva 11" descr="Nainen päällä a-Villa takki">
                  <a:extLst>
                    <a:ext uri="{FF2B5EF4-FFF2-40B4-BE49-F238E27FC236}">
                      <a16:creationId xmlns:a16="http://schemas.microsoft.com/office/drawing/2014/main" id="{3F550DB5-CC51-1FE0-0D13-B45F58CC51BB}"/>
                    </a:ext>
                  </a:extLst>
                </p:cNvPr>
                <p:cNvGrpSpPr/>
                <p:nvPr/>
              </p:nvGrpSpPr>
              <p:grpSpPr>
                <a:xfrm>
                  <a:off x="7228966" y="1755970"/>
                  <a:ext cx="259433" cy="287311"/>
                  <a:chOff x="7228966" y="1755970"/>
                  <a:chExt cx="259433" cy="287311"/>
                </a:xfrm>
                <a:solidFill>
                  <a:srgbClr val="000000"/>
                </a:solidFill>
              </p:grpSpPr>
              <p:sp>
                <p:nvSpPr>
                  <p:cNvPr id="176" name="Vapaamuotoinen: Muoto 175">
                    <a:extLst>
                      <a:ext uri="{FF2B5EF4-FFF2-40B4-BE49-F238E27FC236}">
                        <a16:creationId xmlns:a16="http://schemas.microsoft.com/office/drawing/2014/main" id="{19ED0562-42F3-F64B-BC68-F04EFB3FCE52}"/>
                      </a:ext>
                    </a:extLst>
                  </p:cNvPr>
                  <p:cNvSpPr/>
                  <p:nvPr/>
                </p:nvSpPr>
                <p:spPr>
                  <a:xfrm>
                    <a:off x="7299562" y="1967308"/>
                    <a:ext cx="127107" cy="75973"/>
                  </a:xfrm>
                  <a:custGeom>
                    <a:avLst/>
                    <a:gdLst>
                      <a:gd name="connsiteX0" fmla="*/ 124798 w 127107"/>
                      <a:gd name="connsiteY0" fmla="*/ 25394 h 75973"/>
                      <a:gd name="connsiteX1" fmla="*/ 115930 w 127107"/>
                      <a:gd name="connsiteY1" fmla="*/ 16936 h 75973"/>
                      <a:gd name="connsiteX2" fmla="*/ 101595 w 127107"/>
                      <a:gd name="connsiteY2" fmla="*/ 7858 h 75973"/>
                      <a:gd name="connsiteX3" fmla="*/ 78659 w 127107"/>
                      <a:gd name="connsiteY3" fmla="*/ 12297 h 75973"/>
                      <a:gd name="connsiteX4" fmla="*/ 50084 w 127107"/>
                      <a:gd name="connsiteY4" fmla="*/ 429 h 75973"/>
                      <a:gd name="connsiteX5" fmla="*/ 28329 w 127107"/>
                      <a:gd name="connsiteY5" fmla="*/ 6763 h 75973"/>
                      <a:gd name="connsiteX6" fmla="*/ 3326 w 127107"/>
                      <a:gd name="connsiteY6" fmla="*/ 15488 h 75973"/>
                      <a:gd name="connsiteX7" fmla="*/ 2916 w 127107"/>
                      <a:gd name="connsiteY7" fmla="*/ 15821 h 75973"/>
                      <a:gd name="connsiteX8" fmla="*/ 1725 w 127107"/>
                      <a:gd name="connsiteY8" fmla="*/ 22108 h 75973"/>
                      <a:gd name="connsiteX9" fmla="*/ 44864 w 127107"/>
                      <a:gd name="connsiteY9" fmla="*/ 71600 h 75973"/>
                      <a:gd name="connsiteX10" fmla="*/ 118654 w 127107"/>
                      <a:gd name="connsiteY10" fmla="*/ 48968 h 75973"/>
                      <a:gd name="connsiteX11" fmla="*/ 125341 w 127107"/>
                      <a:gd name="connsiteY11" fmla="*/ 35881 h 75973"/>
                      <a:gd name="connsiteX12" fmla="*/ 126293 w 127107"/>
                      <a:gd name="connsiteY12" fmla="*/ 31242 h 75973"/>
                      <a:gd name="connsiteX13" fmla="*/ 126417 w 127107"/>
                      <a:gd name="connsiteY13" fmla="*/ 30471 h 75973"/>
                      <a:gd name="connsiteX14" fmla="*/ 126617 w 127107"/>
                      <a:gd name="connsiteY14" fmla="*/ 30261 h 75973"/>
                      <a:gd name="connsiteX15" fmla="*/ 124798 w 127107"/>
                      <a:gd name="connsiteY15" fmla="*/ 25394 h 75973"/>
                      <a:gd name="connsiteX16" fmla="*/ 43083 w 127107"/>
                      <a:gd name="connsiteY16" fmla="*/ 13888 h 75973"/>
                      <a:gd name="connsiteX17" fmla="*/ 60076 w 127107"/>
                      <a:gd name="connsiteY17" fmla="*/ 11763 h 75973"/>
                      <a:gd name="connsiteX18" fmla="*/ 75811 w 127107"/>
                      <a:gd name="connsiteY18" fmla="*/ 21041 h 75973"/>
                      <a:gd name="connsiteX19" fmla="*/ 80126 w 127107"/>
                      <a:gd name="connsiteY19" fmla="*/ 19726 h 75973"/>
                      <a:gd name="connsiteX20" fmla="*/ 105958 w 127107"/>
                      <a:gd name="connsiteY20" fmla="*/ 19822 h 75973"/>
                      <a:gd name="connsiteX21" fmla="*/ 116092 w 127107"/>
                      <a:gd name="connsiteY21" fmla="*/ 26842 h 75973"/>
                      <a:gd name="connsiteX22" fmla="*/ 105243 w 127107"/>
                      <a:gd name="connsiteY22" fmla="*/ 30118 h 75973"/>
                      <a:gd name="connsiteX23" fmla="*/ 86755 w 127107"/>
                      <a:gd name="connsiteY23" fmla="*/ 32690 h 75973"/>
                      <a:gd name="connsiteX24" fmla="*/ 47760 w 127107"/>
                      <a:gd name="connsiteY24" fmla="*/ 28747 h 75973"/>
                      <a:gd name="connsiteX25" fmla="*/ 16346 w 127107"/>
                      <a:gd name="connsiteY25" fmla="*/ 20250 h 75973"/>
                      <a:gd name="connsiteX26" fmla="*/ 43083 w 127107"/>
                      <a:gd name="connsiteY26" fmla="*/ 13888 h 75973"/>
                      <a:gd name="connsiteX27" fmla="*/ 110596 w 127107"/>
                      <a:gd name="connsiteY27" fmla="*/ 45653 h 75973"/>
                      <a:gd name="connsiteX28" fmla="*/ 71591 w 127107"/>
                      <a:gd name="connsiteY28" fmla="*/ 67599 h 75973"/>
                      <a:gd name="connsiteX29" fmla="*/ 10679 w 127107"/>
                      <a:gd name="connsiteY29" fmla="*/ 26737 h 75973"/>
                      <a:gd name="connsiteX30" fmla="*/ 48122 w 127107"/>
                      <a:gd name="connsiteY30" fmla="*/ 40405 h 75973"/>
                      <a:gd name="connsiteX31" fmla="*/ 89508 w 127107"/>
                      <a:gd name="connsiteY31" fmla="*/ 44434 h 75973"/>
                      <a:gd name="connsiteX32" fmla="*/ 114482 w 127107"/>
                      <a:gd name="connsiteY32" fmla="*/ 39215 h 75973"/>
                      <a:gd name="connsiteX33" fmla="*/ 110596 w 127107"/>
                      <a:gd name="connsiteY33" fmla="*/ 45653 h 7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7107" h="75973">
                        <a:moveTo>
                          <a:pt x="124798" y="25394"/>
                        </a:moveTo>
                        <a:cubicBezTo>
                          <a:pt x="122655" y="22117"/>
                          <a:pt x="118845" y="19222"/>
                          <a:pt x="115930" y="16936"/>
                        </a:cubicBezTo>
                        <a:cubicBezTo>
                          <a:pt x="111511" y="13468"/>
                          <a:pt x="106786" y="10049"/>
                          <a:pt x="101595" y="7858"/>
                        </a:cubicBezTo>
                        <a:cubicBezTo>
                          <a:pt x="92613" y="4067"/>
                          <a:pt x="84669" y="6087"/>
                          <a:pt x="78659" y="12297"/>
                        </a:cubicBezTo>
                        <a:cubicBezTo>
                          <a:pt x="73973" y="2134"/>
                          <a:pt x="61076" y="-1305"/>
                          <a:pt x="50084" y="429"/>
                        </a:cubicBezTo>
                        <a:cubicBezTo>
                          <a:pt x="42635" y="1610"/>
                          <a:pt x="35358" y="4115"/>
                          <a:pt x="28329" y="6763"/>
                        </a:cubicBezTo>
                        <a:cubicBezTo>
                          <a:pt x="20071" y="9868"/>
                          <a:pt x="11536" y="12316"/>
                          <a:pt x="3326" y="15488"/>
                        </a:cubicBezTo>
                        <a:cubicBezTo>
                          <a:pt x="3145" y="15554"/>
                          <a:pt x="3059" y="15707"/>
                          <a:pt x="2916" y="15821"/>
                        </a:cubicBezTo>
                        <a:cubicBezTo>
                          <a:pt x="144" y="16516"/>
                          <a:pt x="-1389" y="20298"/>
                          <a:pt x="1725" y="22108"/>
                        </a:cubicBezTo>
                        <a:cubicBezTo>
                          <a:pt x="7479" y="43825"/>
                          <a:pt x="23852" y="63532"/>
                          <a:pt x="44864" y="71600"/>
                        </a:cubicBezTo>
                        <a:cubicBezTo>
                          <a:pt x="72220" y="82115"/>
                          <a:pt x="102405" y="73324"/>
                          <a:pt x="118654" y="48968"/>
                        </a:cubicBezTo>
                        <a:cubicBezTo>
                          <a:pt x="121340" y="44939"/>
                          <a:pt x="123893" y="40538"/>
                          <a:pt x="125341" y="35881"/>
                        </a:cubicBezTo>
                        <a:cubicBezTo>
                          <a:pt x="125817" y="34338"/>
                          <a:pt x="126084" y="32842"/>
                          <a:pt x="126293" y="31242"/>
                        </a:cubicBezTo>
                        <a:cubicBezTo>
                          <a:pt x="126312" y="31099"/>
                          <a:pt x="126360" y="30804"/>
                          <a:pt x="126417" y="30471"/>
                        </a:cubicBezTo>
                        <a:cubicBezTo>
                          <a:pt x="126474" y="30394"/>
                          <a:pt x="126560" y="30337"/>
                          <a:pt x="126617" y="30261"/>
                        </a:cubicBezTo>
                        <a:cubicBezTo>
                          <a:pt x="127827" y="28623"/>
                          <a:pt x="126636" y="26080"/>
                          <a:pt x="124798" y="25394"/>
                        </a:cubicBezTo>
                        <a:close/>
                        <a:moveTo>
                          <a:pt x="43083" y="13888"/>
                        </a:moveTo>
                        <a:cubicBezTo>
                          <a:pt x="48541" y="12345"/>
                          <a:pt x="54370" y="10801"/>
                          <a:pt x="60076" y="11763"/>
                        </a:cubicBezTo>
                        <a:cubicBezTo>
                          <a:pt x="66372" y="12821"/>
                          <a:pt x="70496" y="17974"/>
                          <a:pt x="75811" y="21041"/>
                        </a:cubicBezTo>
                        <a:cubicBezTo>
                          <a:pt x="77268" y="21879"/>
                          <a:pt x="79383" y="21203"/>
                          <a:pt x="80126" y="19726"/>
                        </a:cubicBezTo>
                        <a:cubicBezTo>
                          <a:pt x="88975" y="11630"/>
                          <a:pt x="96471" y="13154"/>
                          <a:pt x="105958" y="19822"/>
                        </a:cubicBezTo>
                        <a:cubicBezTo>
                          <a:pt x="108634" y="21708"/>
                          <a:pt x="112273" y="24851"/>
                          <a:pt x="116092" y="26842"/>
                        </a:cubicBezTo>
                        <a:cubicBezTo>
                          <a:pt x="112454" y="27927"/>
                          <a:pt x="108834" y="29223"/>
                          <a:pt x="105243" y="30118"/>
                        </a:cubicBezTo>
                        <a:cubicBezTo>
                          <a:pt x="99204" y="31614"/>
                          <a:pt x="92965" y="32404"/>
                          <a:pt x="86755" y="32690"/>
                        </a:cubicBezTo>
                        <a:cubicBezTo>
                          <a:pt x="73658" y="33290"/>
                          <a:pt x="60542" y="31499"/>
                          <a:pt x="47760" y="28747"/>
                        </a:cubicBezTo>
                        <a:cubicBezTo>
                          <a:pt x="37587" y="26556"/>
                          <a:pt x="26481" y="23746"/>
                          <a:pt x="16346" y="20250"/>
                        </a:cubicBezTo>
                        <a:cubicBezTo>
                          <a:pt x="25443" y="19498"/>
                          <a:pt x="34596" y="16288"/>
                          <a:pt x="43083" y="13888"/>
                        </a:cubicBezTo>
                        <a:close/>
                        <a:moveTo>
                          <a:pt x="110596" y="45653"/>
                        </a:moveTo>
                        <a:cubicBezTo>
                          <a:pt x="101519" y="58674"/>
                          <a:pt x="87574" y="66932"/>
                          <a:pt x="71591" y="67599"/>
                        </a:cubicBezTo>
                        <a:cubicBezTo>
                          <a:pt x="42026" y="68837"/>
                          <a:pt x="23328" y="50206"/>
                          <a:pt x="10679" y="26737"/>
                        </a:cubicBezTo>
                        <a:cubicBezTo>
                          <a:pt x="22642" y="32595"/>
                          <a:pt x="35187" y="37243"/>
                          <a:pt x="48122" y="40405"/>
                        </a:cubicBezTo>
                        <a:cubicBezTo>
                          <a:pt x="61571" y="43682"/>
                          <a:pt x="75668" y="45377"/>
                          <a:pt x="89508" y="44434"/>
                        </a:cubicBezTo>
                        <a:cubicBezTo>
                          <a:pt x="97147" y="43920"/>
                          <a:pt x="106548" y="42634"/>
                          <a:pt x="114482" y="39215"/>
                        </a:cubicBezTo>
                        <a:cubicBezTo>
                          <a:pt x="113301" y="41405"/>
                          <a:pt x="112044" y="43577"/>
                          <a:pt x="110596" y="456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77" name="Vapaamuotoinen: Muoto 176">
                    <a:extLst>
                      <a:ext uri="{FF2B5EF4-FFF2-40B4-BE49-F238E27FC236}">
                        <a16:creationId xmlns:a16="http://schemas.microsoft.com/office/drawing/2014/main" id="{EC29768E-FBCD-CA90-60C8-992D2801D8DE}"/>
                      </a:ext>
                    </a:extLst>
                  </p:cNvPr>
                  <p:cNvSpPr/>
                  <p:nvPr/>
                </p:nvSpPr>
                <p:spPr>
                  <a:xfrm>
                    <a:off x="7354945" y="1858405"/>
                    <a:ext cx="60788" cy="74978"/>
                  </a:xfrm>
                  <a:custGeom>
                    <a:avLst/>
                    <a:gdLst>
                      <a:gd name="connsiteX0" fmla="*/ 4349 w 60788"/>
                      <a:gd name="connsiteY0" fmla="*/ 69184 h 74978"/>
                      <a:gd name="connsiteX1" fmla="*/ 59289 w 60788"/>
                      <a:gd name="connsiteY1" fmla="*/ 58268 h 74978"/>
                      <a:gd name="connsiteX2" fmla="*/ 56956 w 60788"/>
                      <a:gd name="connsiteY2" fmla="*/ 43543 h 74978"/>
                      <a:gd name="connsiteX3" fmla="*/ 48326 w 60788"/>
                      <a:gd name="connsiteY3" fmla="*/ 27322 h 74978"/>
                      <a:gd name="connsiteX4" fmla="*/ 34363 w 60788"/>
                      <a:gd name="connsiteY4" fmla="*/ 1461 h 74978"/>
                      <a:gd name="connsiteX5" fmla="*/ 29095 w 60788"/>
                      <a:gd name="connsiteY5" fmla="*/ 1461 h 74978"/>
                      <a:gd name="connsiteX6" fmla="*/ 30895 w 60788"/>
                      <a:gd name="connsiteY6" fmla="*/ 17939 h 74978"/>
                      <a:gd name="connsiteX7" fmla="*/ 43040 w 60788"/>
                      <a:gd name="connsiteY7" fmla="*/ 42552 h 74978"/>
                      <a:gd name="connsiteX8" fmla="*/ 42802 w 60788"/>
                      <a:gd name="connsiteY8" fmla="*/ 50820 h 74978"/>
                      <a:gd name="connsiteX9" fmla="*/ 34201 w 60788"/>
                      <a:gd name="connsiteY9" fmla="*/ 55592 h 74978"/>
                      <a:gd name="connsiteX10" fmla="*/ 13388 w 60788"/>
                      <a:gd name="connsiteY10" fmla="*/ 53696 h 74978"/>
                      <a:gd name="connsiteX11" fmla="*/ 4349 w 60788"/>
                      <a:gd name="connsiteY11" fmla="*/ 69184 h 7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788" h="74978">
                        <a:moveTo>
                          <a:pt x="4349" y="69184"/>
                        </a:moveTo>
                        <a:cubicBezTo>
                          <a:pt x="20951" y="78890"/>
                          <a:pt x="49212" y="77147"/>
                          <a:pt x="59289" y="58268"/>
                        </a:cubicBezTo>
                        <a:cubicBezTo>
                          <a:pt x="62318" y="52582"/>
                          <a:pt x="60356" y="48277"/>
                          <a:pt x="56956" y="43543"/>
                        </a:cubicBezTo>
                        <a:cubicBezTo>
                          <a:pt x="53393" y="38580"/>
                          <a:pt x="50898" y="32827"/>
                          <a:pt x="48326" y="27322"/>
                        </a:cubicBezTo>
                        <a:cubicBezTo>
                          <a:pt x="44173" y="18406"/>
                          <a:pt x="39830" y="9167"/>
                          <a:pt x="34363" y="1461"/>
                        </a:cubicBezTo>
                        <a:cubicBezTo>
                          <a:pt x="32943" y="-539"/>
                          <a:pt x="30533" y="-434"/>
                          <a:pt x="29095" y="1461"/>
                        </a:cubicBezTo>
                        <a:cubicBezTo>
                          <a:pt x="25018" y="6824"/>
                          <a:pt x="28324" y="12386"/>
                          <a:pt x="30895" y="17939"/>
                        </a:cubicBezTo>
                        <a:cubicBezTo>
                          <a:pt x="34744" y="26245"/>
                          <a:pt x="39373" y="34170"/>
                          <a:pt x="43040" y="42552"/>
                        </a:cubicBezTo>
                        <a:cubicBezTo>
                          <a:pt x="44888" y="46762"/>
                          <a:pt x="46421" y="47934"/>
                          <a:pt x="42802" y="50820"/>
                        </a:cubicBezTo>
                        <a:cubicBezTo>
                          <a:pt x="40211" y="52868"/>
                          <a:pt x="37344" y="54573"/>
                          <a:pt x="34201" y="55592"/>
                        </a:cubicBezTo>
                        <a:cubicBezTo>
                          <a:pt x="27171" y="57878"/>
                          <a:pt x="19827" y="57325"/>
                          <a:pt x="13388" y="53696"/>
                        </a:cubicBezTo>
                        <a:cubicBezTo>
                          <a:pt x="3330" y="48029"/>
                          <a:pt x="-5623" y="63355"/>
                          <a:pt x="4349" y="69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78" name="Vapaamuotoinen: Muoto 177">
                    <a:extLst>
                      <a:ext uri="{FF2B5EF4-FFF2-40B4-BE49-F238E27FC236}">
                        <a16:creationId xmlns:a16="http://schemas.microsoft.com/office/drawing/2014/main" id="{4A8A3283-2749-2C00-043B-C88CD837580A}"/>
                      </a:ext>
                    </a:extLst>
                  </p:cNvPr>
                  <p:cNvSpPr/>
                  <p:nvPr/>
                </p:nvSpPr>
                <p:spPr>
                  <a:xfrm>
                    <a:off x="7228966" y="1755970"/>
                    <a:ext cx="101704" cy="40302"/>
                  </a:xfrm>
                  <a:custGeom>
                    <a:avLst/>
                    <a:gdLst>
                      <a:gd name="connsiteX0" fmla="*/ 47871 w 101704"/>
                      <a:gd name="connsiteY0" fmla="*/ 13123 h 40302"/>
                      <a:gd name="connsiteX1" fmla="*/ 74884 w 101704"/>
                      <a:gd name="connsiteY1" fmla="*/ 19142 h 40302"/>
                      <a:gd name="connsiteX2" fmla="*/ 85094 w 101704"/>
                      <a:gd name="connsiteY2" fmla="*/ 25629 h 40302"/>
                      <a:gd name="connsiteX3" fmla="*/ 92800 w 101704"/>
                      <a:gd name="connsiteY3" fmla="*/ 34449 h 40302"/>
                      <a:gd name="connsiteX4" fmla="*/ 101030 w 101704"/>
                      <a:gd name="connsiteY4" fmla="*/ 32277 h 40302"/>
                      <a:gd name="connsiteX5" fmla="*/ 85637 w 101704"/>
                      <a:gd name="connsiteY5" fmla="*/ 10703 h 40302"/>
                      <a:gd name="connsiteX6" fmla="*/ 52233 w 101704"/>
                      <a:gd name="connsiteY6" fmla="*/ 178 h 40302"/>
                      <a:gd name="connsiteX7" fmla="*/ 1332 w 101704"/>
                      <a:gd name="connsiteY7" fmla="*/ 31134 h 40302"/>
                      <a:gd name="connsiteX8" fmla="*/ 8790 w 101704"/>
                      <a:gd name="connsiteY8" fmla="*/ 38592 h 40302"/>
                      <a:gd name="connsiteX9" fmla="*/ 47871 w 101704"/>
                      <a:gd name="connsiteY9" fmla="*/ 13123 h 4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704" h="40302">
                        <a:moveTo>
                          <a:pt x="47871" y="13123"/>
                        </a:moveTo>
                        <a:cubicBezTo>
                          <a:pt x="57786" y="11217"/>
                          <a:pt x="66530" y="13780"/>
                          <a:pt x="74884" y="19142"/>
                        </a:cubicBezTo>
                        <a:cubicBezTo>
                          <a:pt x="78255" y="21314"/>
                          <a:pt x="81885" y="23209"/>
                          <a:pt x="85094" y="25629"/>
                        </a:cubicBezTo>
                        <a:cubicBezTo>
                          <a:pt x="88419" y="28143"/>
                          <a:pt x="89762" y="31772"/>
                          <a:pt x="92800" y="34449"/>
                        </a:cubicBezTo>
                        <a:cubicBezTo>
                          <a:pt x="95715" y="37021"/>
                          <a:pt x="99706" y="35840"/>
                          <a:pt x="101030" y="32277"/>
                        </a:cubicBezTo>
                        <a:cubicBezTo>
                          <a:pt x="104687" y="22381"/>
                          <a:pt x="92619" y="14980"/>
                          <a:pt x="85637" y="10703"/>
                        </a:cubicBezTo>
                        <a:cubicBezTo>
                          <a:pt x="74960" y="4169"/>
                          <a:pt x="65197" y="-1041"/>
                          <a:pt x="52233" y="178"/>
                        </a:cubicBezTo>
                        <a:cubicBezTo>
                          <a:pt x="31202" y="2150"/>
                          <a:pt x="14476" y="15561"/>
                          <a:pt x="1332" y="31134"/>
                        </a:cubicBezTo>
                        <a:cubicBezTo>
                          <a:pt x="-2993" y="36259"/>
                          <a:pt x="4208" y="43688"/>
                          <a:pt x="8790" y="38592"/>
                        </a:cubicBezTo>
                        <a:cubicBezTo>
                          <a:pt x="19439" y="26743"/>
                          <a:pt x="31783" y="16199"/>
                          <a:pt x="47871" y="13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79" name="Vapaamuotoinen: Muoto 178">
                    <a:extLst>
                      <a:ext uri="{FF2B5EF4-FFF2-40B4-BE49-F238E27FC236}">
                        <a16:creationId xmlns:a16="http://schemas.microsoft.com/office/drawing/2014/main" id="{D2E68D5B-70E0-9EF3-45C7-5FCFCEE1B95B}"/>
                      </a:ext>
                    </a:extLst>
                  </p:cNvPr>
                  <p:cNvSpPr/>
                  <p:nvPr/>
                </p:nvSpPr>
                <p:spPr>
                  <a:xfrm>
                    <a:off x="7414763" y="1759525"/>
                    <a:ext cx="70232" cy="47115"/>
                  </a:xfrm>
                  <a:custGeom>
                    <a:avLst/>
                    <a:gdLst>
                      <a:gd name="connsiteX0" fmla="*/ 8482 w 70232"/>
                      <a:gd name="connsiteY0" fmla="*/ 19541 h 47115"/>
                      <a:gd name="connsiteX1" fmla="*/ 43953 w 70232"/>
                      <a:gd name="connsiteY1" fmla="*/ 17798 h 47115"/>
                      <a:gd name="connsiteX2" fmla="*/ 55393 w 70232"/>
                      <a:gd name="connsiteY2" fmla="*/ 32009 h 47115"/>
                      <a:gd name="connsiteX3" fmla="*/ 62613 w 70232"/>
                      <a:gd name="connsiteY3" fmla="*/ 46611 h 47115"/>
                      <a:gd name="connsiteX4" fmla="*/ 67299 w 70232"/>
                      <a:gd name="connsiteY4" fmla="*/ 46011 h 47115"/>
                      <a:gd name="connsiteX5" fmla="*/ 65480 w 70232"/>
                      <a:gd name="connsiteY5" fmla="*/ 22827 h 47115"/>
                      <a:gd name="connsiteX6" fmla="*/ 45801 w 70232"/>
                      <a:gd name="connsiteY6" fmla="*/ 4110 h 47115"/>
                      <a:gd name="connsiteX7" fmla="*/ 500 w 70232"/>
                      <a:gd name="connsiteY7" fmla="*/ 14874 h 47115"/>
                      <a:gd name="connsiteX8" fmla="*/ 8482 w 70232"/>
                      <a:gd name="connsiteY8" fmla="*/ 19541 h 4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232" h="47115">
                        <a:moveTo>
                          <a:pt x="8482" y="19541"/>
                        </a:moveTo>
                        <a:cubicBezTo>
                          <a:pt x="15702" y="9130"/>
                          <a:pt x="34923" y="11883"/>
                          <a:pt x="43953" y="17798"/>
                        </a:cubicBezTo>
                        <a:cubicBezTo>
                          <a:pt x="49182" y="21217"/>
                          <a:pt x="53078" y="26218"/>
                          <a:pt x="55393" y="32009"/>
                        </a:cubicBezTo>
                        <a:cubicBezTo>
                          <a:pt x="57479" y="37229"/>
                          <a:pt x="57221" y="43563"/>
                          <a:pt x="62613" y="46611"/>
                        </a:cubicBezTo>
                        <a:cubicBezTo>
                          <a:pt x="64127" y="47468"/>
                          <a:pt x="66051" y="47211"/>
                          <a:pt x="67299" y="46011"/>
                        </a:cubicBezTo>
                        <a:cubicBezTo>
                          <a:pt x="73328" y="40153"/>
                          <a:pt x="68709" y="29161"/>
                          <a:pt x="65480" y="22827"/>
                        </a:cubicBezTo>
                        <a:cubicBezTo>
                          <a:pt x="61289" y="14598"/>
                          <a:pt x="54135" y="7987"/>
                          <a:pt x="45801" y="4110"/>
                        </a:cubicBezTo>
                        <a:cubicBezTo>
                          <a:pt x="31056" y="-2757"/>
                          <a:pt x="8158" y="-2186"/>
                          <a:pt x="500" y="14874"/>
                        </a:cubicBezTo>
                        <a:cubicBezTo>
                          <a:pt x="-1919" y="20274"/>
                          <a:pt x="5043" y="24494"/>
                          <a:pt x="8482" y="195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0" name="Vapaamuotoinen: Muoto 179">
                    <a:extLst>
                      <a:ext uri="{FF2B5EF4-FFF2-40B4-BE49-F238E27FC236}">
                        <a16:creationId xmlns:a16="http://schemas.microsoft.com/office/drawing/2014/main" id="{2BC2674A-FFE5-8A6D-1D31-9081BD42A952}"/>
                      </a:ext>
                    </a:extLst>
                  </p:cNvPr>
                  <p:cNvSpPr/>
                  <p:nvPr/>
                </p:nvSpPr>
                <p:spPr>
                  <a:xfrm>
                    <a:off x="7414025" y="1821962"/>
                    <a:ext cx="74374" cy="63233"/>
                  </a:xfrm>
                  <a:custGeom>
                    <a:avLst/>
                    <a:gdLst>
                      <a:gd name="connsiteX0" fmla="*/ 67876 w 74374"/>
                      <a:gd name="connsiteY0" fmla="*/ 6195 h 63233"/>
                      <a:gd name="connsiteX1" fmla="*/ 55541 w 74374"/>
                      <a:gd name="connsiteY1" fmla="*/ 16101 h 63233"/>
                      <a:gd name="connsiteX2" fmla="*/ 59455 w 74374"/>
                      <a:gd name="connsiteY2" fmla="*/ 5919 h 63233"/>
                      <a:gd name="connsiteX3" fmla="*/ 50350 w 74374"/>
                      <a:gd name="connsiteY3" fmla="*/ 3414 h 63233"/>
                      <a:gd name="connsiteX4" fmla="*/ 45273 w 74374"/>
                      <a:gd name="connsiteY4" fmla="*/ 13863 h 63233"/>
                      <a:gd name="connsiteX5" fmla="*/ 43787 w 74374"/>
                      <a:gd name="connsiteY5" fmla="*/ 15092 h 63233"/>
                      <a:gd name="connsiteX6" fmla="*/ 27432 w 74374"/>
                      <a:gd name="connsiteY6" fmla="*/ 14663 h 63233"/>
                      <a:gd name="connsiteX7" fmla="*/ 48 w 74374"/>
                      <a:gd name="connsiteY7" fmla="*/ 37733 h 63233"/>
                      <a:gd name="connsiteX8" fmla="*/ 6096 w 74374"/>
                      <a:gd name="connsiteY8" fmla="*/ 41200 h 63233"/>
                      <a:gd name="connsiteX9" fmla="*/ 10907 w 74374"/>
                      <a:gd name="connsiteY9" fmla="*/ 36961 h 63233"/>
                      <a:gd name="connsiteX10" fmla="*/ 11554 w 74374"/>
                      <a:gd name="connsiteY10" fmla="*/ 43562 h 63233"/>
                      <a:gd name="connsiteX11" fmla="*/ 26242 w 74374"/>
                      <a:gd name="connsiteY11" fmla="*/ 62612 h 63233"/>
                      <a:gd name="connsiteX12" fmla="*/ 44396 w 74374"/>
                      <a:gd name="connsiteY12" fmla="*/ 51468 h 63233"/>
                      <a:gd name="connsiteX13" fmla="*/ 42006 w 74374"/>
                      <a:gd name="connsiteY13" fmla="*/ 27036 h 63233"/>
                      <a:gd name="connsiteX14" fmla="*/ 42044 w 74374"/>
                      <a:gd name="connsiteY14" fmla="*/ 26874 h 63233"/>
                      <a:gd name="connsiteX15" fmla="*/ 43434 w 74374"/>
                      <a:gd name="connsiteY15" fmla="*/ 26693 h 63233"/>
                      <a:gd name="connsiteX16" fmla="*/ 59655 w 74374"/>
                      <a:gd name="connsiteY16" fmla="*/ 25855 h 63233"/>
                      <a:gd name="connsiteX17" fmla="*/ 74200 w 74374"/>
                      <a:gd name="connsiteY17" fmla="*/ 8872 h 63233"/>
                      <a:gd name="connsiteX18" fmla="*/ 67876 w 74374"/>
                      <a:gd name="connsiteY18" fmla="*/ 6195 h 63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4374" h="63233">
                        <a:moveTo>
                          <a:pt x="67876" y="6195"/>
                        </a:moveTo>
                        <a:cubicBezTo>
                          <a:pt x="64809" y="12311"/>
                          <a:pt x="60599" y="15273"/>
                          <a:pt x="55541" y="16101"/>
                        </a:cubicBezTo>
                        <a:cubicBezTo>
                          <a:pt x="57436" y="12977"/>
                          <a:pt x="58808" y="9548"/>
                          <a:pt x="59455" y="5919"/>
                        </a:cubicBezTo>
                        <a:cubicBezTo>
                          <a:pt x="60513" y="4"/>
                          <a:pt x="51550" y="-2587"/>
                          <a:pt x="50350" y="3414"/>
                        </a:cubicBezTo>
                        <a:cubicBezTo>
                          <a:pt x="49569" y="7319"/>
                          <a:pt x="48035" y="10939"/>
                          <a:pt x="45273" y="13863"/>
                        </a:cubicBezTo>
                        <a:cubicBezTo>
                          <a:pt x="44835" y="14320"/>
                          <a:pt x="44301" y="14701"/>
                          <a:pt x="43787" y="15092"/>
                        </a:cubicBezTo>
                        <a:cubicBezTo>
                          <a:pt x="38415" y="13854"/>
                          <a:pt x="32881" y="13939"/>
                          <a:pt x="27432" y="14663"/>
                        </a:cubicBezTo>
                        <a:cubicBezTo>
                          <a:pt x="15907" y="16187"/>
                          <a:pt x="-1019" y="23702"/>
                          <a:pt x="48" y="37733"/>
                        </a:cubicBezTo>
                        <a:cubicBezTo>
                          <a:pt x="258" y="40476"/>
                          <a:pt x="3410" y="43124"/>
                          <a:pt x="6096" y="41200"/>
                        </a:cubicBezTo>
                        <a:cubicBezTo>
                          <a:pt x="7868" y="39923"/>
                          <a:pt x="9411" y="38457"/>
                          <a:pt x="10907" y="36961"/>
                        </a:cubicBezTo>
                        <a:cubicBezTo>
                          <a:pt x="10907" y="39352"/>
                          <a:pt x="11145" y="41657"/>
                          <a:pt x="11554" y="43562"/>
                        </a:cubicBezTo>
                        <a:cubicBezTo>
                          <a:pt x="13240" y="51277"/>
                          <a:pt x="18222" y="60145"/>
                          <a:pt x="26242" y="62612"/>
                        </a:cubicBezTo>
                        <a:cubicBezTo>
                          <a:pt x="34576" y="65184"/>
                          <a:pt x="42244" y="59440"/>
                          <a:pt x="44396" y="51468"/>
                        </a:cubicBezTo>
                        <a:cubicBezTo>
                          <a:pt x="46692" y="42991"/>
                          <a:pt x="43082" y="35294"/>
                          <a:pt x="42006" y="27036"/>
                        </a:cubicBezTo>
                        <a:cubicBezTo>
                          <a:pt x="42006" y="26979"/>
                          <a:pt x="42044" y="26931"/>
                          <a:pt x="42044" y="26874"/>
                        </a:cubicBezTo>
                        <a:cubicBezTo>
                          <a:pt x="42511" y="26865"/>
                          <a:pt x="42968" y="26798"/>
                          <a:pt x="43434" y="26693"/>
                        </a:cubicBezTo>
                        <a:cubicBezTo>
                          <a:pt x="48873" y="27550"/>
                          <a:pt x="53874" y="28513"/>
                          <a:pt x="59655" y="25855"/>
                        </a:cubicBezTo>
                        <a:cubicBezTo>
                          <a:pt x="66771" y="22578"/>
                          <a:pt x="71752" y="16159"/>
                          <a:pt x="74200" y="8872"/>
                        </a:cubicBezTo>
                        <a:cubicBezTo>
                          <a:pt x="75448" y="5167"/>
                          <a:pt x="69647" y="2671"/>
                          <a:pt x="67876" y="61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1" name="Vapaamuotoinen: Muoto 180">
                    <a:extLst>
                      <a:ext uri="{FF2B5EF4-FFF2-40B4-BE49-F238E27FC236}">
                        <a16:creationId xmlns:a16="http://schemas.microsoft.com/office/drawing/2014/main" id="{86E9A334-9D9D-4FFF-153A-65D9A43003AC}"/>
                      </a:ext>
                    </a:extLst>
                  </p:cNvPr>
                  <p:cNvSpPr/>
                  <p:nvPr/>
                </p:nvSpPr>
                <p:spPr>
                  <a:xfrm>
                    <a:off x="7240037" y="1822482"/>
                    <a:ext cx="83138" cy="64702"/>
                  </a:xfrm>
                  <a:custGeom>
                    <a:avLst/>
                    <a:gdLst>
                      <a:gd name="connsiteX0" fmla="*/ 69841 w 83138"/>
                      <a:gd name="connsiteY0" fmla="*/ 30783 h 64702"/>
                      <a:gd name="connsiteX1" fmla="*/ 77080 w 83138"/>
                      <a:gd name="connsiteY1" fmla="*/ 35765 h 64702"/>
                      <a:gd name="connsiteX2" fmla="*/ 83129 w 83138"/>
                      <a:gd name="connsiteY2" fmla="*/ 32298 h 64702"/>
                      <a:gd name="connsiteX3" fmla="*/ 51401 w 83138"/>
                      <a:gd name="connsiteY3" fmla="*/ 11657 h 64702"/>
                      <a:gd name="connsiteX4" fmla="*/ 33408 w 83138"/>
                      <a:gd name="connsiteY4" fmla="*/ 13867 h 64702"/>
                      <a:gd name="connsiteX5" fmla="*/ 31379 w 83138"/>
                      <a:gd name="connsiteY5" fmla="*/ 12638 h 64702"/>
                      <a:gd name="connsiteX6" fmla="*/ 25083 w 83138"/>
                      <a:gd name="connsiteY6" fmla="*/ 3294 h 64702"/>
                      <a:gd name="connsiteX7" fmla="*/ 15978 w 83138"/>
                      <a:gd name="connsiteY7" fmla="*/ 5809 h 64702"/>
                      <a:gd name="connsiteX8" fmla="*/ 21712 w 83138"/>
                      <a:gd name="connsiteY8" fmla="*/ 16153 h 64702"/>
                      <a:gd name="connsiteX9" fmla="*/ 6395 w 83138"/>
                      <a:gd name="connsiteY9" fmla="*/ 7695 h 64702"/>
                      <a:gd name="connsiteX10" fmla="*/ 414 w 83138"/>
                      <a:gd name="connsiteY10" fmla="*/ 11190 h 64702"/>
                      <a:gd name="connsiteX11" fmla="*/ 17121 w 83138"/>
                      <a:gd name="connsiteY11" fmla="*/ 25935 h 64702"/>
                      <a:gd name="connsiteX12" fmla="*/ 34666 w 83138"/>
                      <a:gd name="connsiteY12" fmla="*/ 25354 h 64702"/>
                      <a:gd name="connsiteX13" fmla="*/ 38304 w 83138"/>
                      <a:gd name="connsiteY13" fmla="*/ 25145 h 64702"/>
                      <a:gd name="connsiteX14" fmla="*/ 57097 w 83138"/>
                      <a:gd name="connsiteY14" fmla="*/ 64502 h 64702"/>
                      <a:gd name="connsiteX15" fmla="*/ 69841 w 83138"/>
                      <a:gd name="connsiteY15" fmla="*/ 30783 h 6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3138" h="64702">
                        <a:moveTo>
                          <a:pt x="69841" y="30783"/>
                        </a:moveTo>
                        <a:cubicBezTo>
                          <a:pt x="72127" y="32507"/>
                          <a:pt x="74404" y="34269"/>
                          <a:pt x="77080" y="35765"/>
                        </a:cubicBezTo>
                        <a:cubicBezTo>
                          <a:pt x="79586" y="37156"/>
                          <a:pt x="83348" y="35441"/>
                          <a:pt x="83129" y="32298"/>
                        </a:cubicBezTo>
                        <a:cubicBezTo>
                          <a:pt x="82100" y="17391"/>
                          <a:pt x="63898" y="12057"/>
                          <a:pt x="51401" y="11657"/>
                        </a:cubicBezTo>
                        <a:cubicBezTo>
                          <a:pt x="45457" y="11467"/>
                          <a:pt x="39047" y="11914"/>
                          <a:pt x="33408" y="13867"/>
                        </a:cubicBezTo>
                        <a:cubicBezTo>
                          <a:pt x="32675" y="13486"/>
                          <a:pt x="31951" y="13105"/>
                          <a:pt x="31379" y="12638"/>
                        </a:cubicBezTo>
                        <a:cubicBezTo>
                          <a:pt x="28389" y="10200"/>
                          <a:pt x="26236" y="6961"/>
                          <a:pt x="25083" y="3294"/>
                        </a:cubicBezTo>
                        <a:cubicBezTo>
                          <a:pt x="23264" y="-2468"/>
                          <a:pt x="14254" y="-59"/>
                          <a:pt x="15978" y="5809"/>
                        </a:cubicBezTo>
                        <a:cubicBezTo>
                          <a:pt x="17111" y="9638"/>
                          <a:pt x="19187" y="13076"/>
                          <a:pt x="21712" y="16153"/>
                        </a:cubicBezTo>
                        <a:cubicBezTo>
                          <a:pt x="15854" y="16153"/>
                          <a:pt x="10520" y="13934"/>
                          <a:pt x="6395" y="7695"/>
                        </a:cubicBezTo>
                        <a:cubicBezTo>
                          <a:pt x="3919" y="3951"/>
                          <a:pt x="-1539" y="7180"/>
                          <a:pt x="414" y="11190"/>
                        </a:cubicBezTo>
                        <a:cubicBezTo>
                          <a:pt x="3767" y="18077"/>
                          <a:pt x="9824" y="23449"/>
                          <a:pt x="17121" y="25935"/>
                        </a:cubicBezTo>
                        <a:cubicBezTo>
                          <a:pt x="23512" y="28116"/>
                          <a:pt x="28894" y="26735"/>
                          <a:pt x="34666" y="25354"/>
                        </a:cubicBezTo>
                        <a:cubicBezTo>
                          <a:pt x="35932" y="25602"/>
                          <a:pt x="37161" y="25564"/>
                          <a:pt x="38304" y="25145"/>
                        </a:cubicBezTo>
                        <a:cubicBezTo>
                          <a:pt x="36066" y="37098"/>
                          <a:pt x="39152" y="67455"/>
                          <a:pt x="57097" y="64502"/>
                        </a:cubicBezTo>
                        <a:cubicBezTo>
                          <a:pt x="70603" y="62273"/>
                          <a:pt x="72137" y="44480"/>
                          <a:pt x="69841" y="307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45" name="Ryhmä 144">
              <a:extLst>
                <a:ext uri="{FF2B5EF4-FFF2-40B4-BE49-F238E27FC236}">
                  <a16:creationId xmlns:a16="http://schemas.microsoft.com/office/drawing/2014/main" id="{FA982F08-FCF6-367A-CA41-8097ECB9BBB0}"/>
                </a:ext>
              </a:extLst>
            </p:cNvPr>
            <p:cNvGrpSpPr/>
            <p:nvPr/>
          </p:nvGrpSpPr>
          <p:grpSpPr>
            <a:xfrm>
              <a:off x="8375312" y="1261518"/>
              <a:ext cx="1305278" cy="1676374"/>
              <a:chOff x="8180486" y="1418510"/>
              <a:chExt cx="1305278" cy="1676374"/>
            </a:xfrm>
          </p:grpSpPr>
          <p:grpSp>
            <p:nvGrpSpPr>
              <p:cNvPr id="146" name="Kuva 9" descr="Aalto blondi nainen käsi ylhäällä">
                <a:extLst>
                  <a:ext uri="{FF2B5EF4-FFF2-40B4-BE49-F238E27FC236}">
                    <a16:creationId xmlns:a16="http://schemas.microsoft.com/office/drawing/2014/main" id="{C8F212AF-F738-8563-BEDC-9E5BE6FC119C}"/>
                  </a:ext>
                </a:extLst>
              </p:cNvPr>
              <p:cNvGrpSpPr/>
              <p:nvPr/>
            </p:nvGrpSpPr>
            <p:grpSpPr>
              <a:xfrm>
                <a:off x="8180486" y="1418510"/>
                <a:ext cx="1305278" cy="1676374"/>
                <a:chOff x="8244394" y="1555589"/>
                <a:chExt cx="1305278" cy="1676374"/>
              </a:xfrm>
            </p:grpSpPr>
            <p:grpSp>
              <p:nvGrpSpPr>
                <p:cNvPr id="158" name="Kuva 9" descr="Aalto blondi nainen käsi ylhäällä">
                  <a:extLst>
                    <a:ext uri="{FF2B5EF4-FFF2-40B4-BE49-F238E27FC236}">
                      <a16:creationId xmlns:a16="http://schemas.microsoft.com/office/drawing/2014/main" id="{5204F348-F249-DB9D-B24F-006FD44DE5B6}"/>
                    </a:ext>
                  </a:extLst>
                </p:cNvPr>
                <p:cNvGrpSpPr/>
                <p:nvPr/>
              </p:nvGrpSpPr>
              <p:grpSpPr>
                <a:xfrm>
                  <a:off x="8244394" y="2139168"/>
                  <a:ext cx="1305278" cy="1092795"/>
                  <a:chOff x="8244394" y="2139168"/>
                  <a:chExt cx="1305278" cy="1092795"/>
                </a:xfrm>
              </p:grpSpPr>
              <p:sp>
                <p:nvSpPr>
                  <p:cNvPr id="163" name="Vapaamuotoinen: Muoto 162">
                    <a:extLst>
                      <a:ext uri="{FF2B5EF4-FFF2-40B4-BE49-F238E27FC236}">
                        <a16:creationId xmlns:a16="http://schemas.microsoft.com/office/drawing/2014/main" id="{0D688783-C6E6-DD59-CF10-96933FF234D0}"/>
                      </a:ext>
                    </a:extLst>
                  </p:cNvPr>
                  <p:cNvSpPr/>
                  <p:nvPr/>
                </p:nvSpPr>
                <p:spPr>
                  <a:xfrm>
                    <a:off x="8252056" y="2143193"/>
                    <a:ext cx="1293338" cy="1081833"/>
                  </a:xfrm>
                  <a:custGeom>
                    <a:avLst/>
                    <a:gdLst>
                      <a:gd name="connsiteX0" fmla="*/ 0 w 1293338"/>
                      <a:gd name="connsiteY0" fmla="*/ 1075691 h 1081833"/>
                      <a:gd name="connsiteX1" fmla="*/ 911238 w 1293338"/>
                      <a:gd name="connsiteY1" fmla="*/ 1061385 h 1081833"/>
                      <a:gd name="connsiteX2" fmla="*/ 882968 w 1293338"/>
                      <a:gd name="connsiteY2" fmla="*/ 885667 h 1081833"/>
                      <a:gd name="connsiteX3" fmla="*/ 890473 w 1293338"/>
                      <a:gd name="connsiteY3" fmla="*/ 810182 h 1081833"/>
                      <a:gd name="connsiteX4" fmla="*/ 897998 w 1293338"/>
                      <a:gd name="connsiteY4" fmla="*/ 809134 h 1081833"/>
                      <a:gd name="connsiteX5" fmla="*/ 1047321 w 1293338"/>
                      <a:gd name="connsiteY5" fmla="*/ 1024856 h 1081833"/>
                      <a:gd name="connsiteX6" fmla="*/ 1177871 w 1293338"/>
                      <a:gd name="connsiteY6" fmla="*/ 909661 h 1081833"/>
                      <a:gd name="connsiteX7" fmla="*/ 1162441 w 1293338"/>
                      <a:gd name="connsiteY7" fmla="*/ 645342 h 1081833"/>
                      <a:gd name="connsiteX8" fmla="*/ 1119892 w 1293338"/>
                      <a:gd name="connsiteY8" fmla="*/ 452766 h 1081833"/>
                      <a:gd name="connsiteX9" fmla="*/ 1141295 w 1293338"/>
                      <a:gd name="connsiteY9" fmla="*/ 315587 h 1081833"/>
                      <a:gd name="connsiteX10" fmla="*/ 1216447 w 1293338"/>
                      <a:gd name="connsiteY10" fmla="*/ 255008 h 1081833"/>
                      <a:gd name="connsiteX11" fmla="*/ 1275883 w 1293338"/>
                      <a:gd name="connsiteY11" fmla="*/ 175712 h 1081833"/>
                      <a:gd name="connsiteX12" fmla="*/ 1277312 w 1293338"/>
                      <a:gd name="connsiteY12" fmla="*/ 141708 h 1081833"/>
                      <a:gd name="connsiteX13" fmla="*/ 1290171 w 1293338"/>
                      <a:gd name="connsiteY13" fmla="*/ 86987 h 1081833"/>
                      <a:gd name="connsiteX14" fmla="*/ 1279312 w 1293338"/>
                      <a:gd name="connsiteY14" fmla="*/ 46839 h 1081833"/>
                      <a:gd name="connsiteX15" fmla="*/ 1256881 w 1293338"/>
                      <a:gd name="connsiteY15" fmla="*/ 81415 h 1081833"/>
                      <a:gd name="connsiteX16" fmla="*/ 1242117 w 1293338"/>
                      <a:gd name="connsiteY16" fmla="*/ 67565 h 1081833"/>
                      <a:gd name="connsiteX17" fmla="*/ 1235107 w 1293338"/>
                      <a:gd name="connsiteY17" fmla="*/ 60364 h 1081833"/>
                      <a:gd name="connsiteX18" fmla="*/ 1225001 w 1293338"/>
                      <a:gd name="connsiteY18" fmla="*/ 32570 h 1081833"/>
                      <a:gd name="connsiteX19" fmla="*/ 1202446 w 1293338"/>
                      <a:gd name="connsiteY19" fmla="*/ 6396 h 1081833"/>
                      <a:gd name="connsiteX20" fmla="*/ 1197302 w 1293338"/>
                      <a:gd name="connsiteY20" fmla="*/ 43972 h 1081833"/>
                      <a:gd name="connsiteX21" fmla="*/ 1180529 w 1293338"/>
                      <a:gd name="connsiteY21" fmla="*/ 36199 h 1081833"/>
                      <a:gd name="connsiteX22" fmla="*/ 1193968 w 1293338"/>
                      <a:gd name="connsiteY22" fmla="*/ 75614 h 1081833"/>
                      <a:gd name="connsiteX23" fmla="*/ 1219124 w 1293338"/>
                      <a:gd name="connsiteY23" fmla="*/ 95940 h 1081833"/>
                      <a:gd name="connsiteX24" fmla="*/ 1169870 w 1293338"/>
                      <a:gd name="connsiteY24" fmla="*/ 82967 h 1081833"/>
                      <a:gd name="connsiteX25" fmla="*/ 1176938 w 1293338"/>
                      <a:gd name="connsiteY25" fmla="*/ 114790 h 1081833"/>
                      <a:gd name="connsiteX26" fmla="*/ 1206446 w 1293338"/>
                      <a:gd name="connsiteY26" fmla="*/ 126401 h 1081833"/>
                      <a:gd name="connsiteX27" fmla="*/ 1213304 w 1293338"/>
                      <a:gd name="connsiteY27" fmla="*/ 165835 h 1081833"/>
                      <a:gd name="connsiteX28" fmla="*/ 1179300 w 1293338"/>
                      <a:gd name="connsiteY28" fmla="*/ 179265 h 1081833"/>
                      <a:gd name="connsiteX29" fmla="*/ 1147191 w 1293338"/>
                      <a:gd name="connsiteY29" fmla="*/ 220680 h 1081833"/>
                      <a:gd name="connsiteX30" fmla="*/ 1127608 w 1293338"/>
                      <a:gd name="connsiteY30" fmla="*/ 225166 h 1081833"/>
                      <a:gd name="connsiteX31" fmla="*/ 1124903 w 1293338"/>
                      <a:gd name="connsiteY31" fmla="*/ 221565 h 1081833"/>
                      <a:gd name="connsiteX32" fmla="*/ 1165879 w 1293338"/>
                      <a:gd name="connsiteY32" fmla="*/ 129830 h 1081833"/>
                      <a:gd name="connsiteX33" fmla="*/ 1141552 w 1293338"/>
                      <a:gd name="connsiteY33" fmla="*/ 119057 h 1081833"/>
                      <a:gd name="connsiteX34" fmla="*/ 1092537 w 1293338"/>
                      <a:gd name="connsiteY34" fmla="*/ 183646 h 1081833"/>
                      <a:gd name="connsiteX35" fmla="*/ 1024719 w 1293338"/>
                      <a:gd name="connsiteY35" fmla="*/ 248702 h 1081833"/>
                      <a:gd name="connsiteX36" fmla="*/ 1011574 w 1293338"/>
                      <a:gd name="connsiteY36" fmla="*/ 385576 h 1081833"/>
                      <a:gd name="connsiteX37" fmla="*/ 960139 w 1293338"/>
                      <a:gd name="connsiteY37" fmla="*/ 336999 h 1081833"/>
                      <a:gd name="connsiteX38" fmla="*/ 716680 w 1293338"/>
                      <a:gd name="connsiteY38" fmla="*/ 216984 h 1081833"/>
                      <a:gd name="connsiteX39" fmla="*/ 720938 w 1293338"/>
                      <a:gd name="connsiteY39" fmla="*/ 162691 h 1081833"/>
                      <a:gd name="connsiteX40" fmla="*/ 456695 w 1293338"/>
                      <a:gd name="connsiteY40" fmla="*/ 57173 h 1081833"/>
                      <a:gd name="connsiteX41" fmla="*/ 454800 w 1293338"/>
                      <a:gd name="connsiteY41" fmla="*/ 58917 h 1081833"/>
                      <a:gd name="connsiteX42" fmla="*/ 437207 w 1293338"/>
                      <a:gd name="connsiteY42" fmla="*/ 203306 h 1081833"/>
                      <a:gd name="connsiteX43" fmla="*/ 205788 w 1293338"/>
                      <a:gd name="connsiteY43" fmla="*/ 279801 h 1081833"/>
                      <a:gd name="connsiteX44" fmla="*/ 116596 w 1293338"/>
                      <a:gd name="connsiteY44" fmla="*/ 375899 h 1081833"/>
                      <a:gd name="connsiteX45" fmla="*/ 45377 w 1293338"/>
                      <a:gd name="connsiteY45" fmla="*/ 652315 h 1081833"/>
                      <a:gd name="connsiteX46" fmla="*/ 0 w 1293338"/>
                      <a:gd name="connsiteY46" fmla="*/ 1075691 h 108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93338" h="1081833">
                        <a:moveTo>
                          <a:pt x="0" y="1075691"/>
                        </a:moveTo>
                        <a:cubicBezTo>
                          <a:pt x="0" y="1075691"/>
                          <a:pt x="738007" y="1096551"/>
                          <a:pt x="911238" y="1061385"/>
                        </a:cubicBezTo>
                        <a:cubicBezTo>
                          <a:pt x="911238" y="1061385"/>
                          <a:pt x="895541" y="932531"/>
                          <a:pt x="882968" y="885667"/>
                        </a:cubicBezTo>
                        <a:cubicBezTo>
                          <a:pt x="874690" y="854807"/>
                          <a:pt x="890473" y="810182"/>
                          <a:pt x="890473" y="810182"/>
                        </a:cubicBezTo>
                        <a:cubicBezTo>
                          <a:pt x="890883" y="806096"/>
                          <a:pt x="896503" y="805315"/>
                          <a:pt x="897998" y="809134"/>
                        </a:cubicBezTo>
                        <a:cubicBezTo>
                          <a:pt x="917715" y="859502"/>
                          <a:pt x="983809" y="1015970"/>
                          <a:pt x="1047321" y="1024856"/>
                        </a:cubicBezTo>
                        <a:cubicBezTo>
                          <a:pt x="1100890" y="1032362"/>
                          <a:pt x="1165298" y="1013103"/>
                          <a:pt x="1177871" y="909661"/>
                        </a:cubicBezTo>
                        <a:cubicBezTo>
                          <a:pt x="1187701" y="828765"/>
                          <a:pt x="1170889" y="684480"/>
                          <a:pt x="1162441" y="645342"/>
                        </a:cubicBezTo>
                        <a:cubicBezTo>
                          <a:pt x="1153868" y="605623"/>
                          <a:pt x="1119892" y="452766"/>
                          <a:pt x="1119892" y="452766"/>
                        </a:cubicBezTo>
                        <a:cubicBezTo>
                          <a:pt x="1119892" y="452766"/>
                          <a:pt x="1092337" y="353125"/>
                          <a:pt x="1141295" y="315587"/>
                        </a:cubicBezTo>
                        <a:cubicBezTo>
                          <a:pt x="1141295" y="315587"/>
                          <a:pt x="1184443" y="287059"/>
                          <a:pt x="1216447" y="255008"/>
                        </a:cubicBezTo>
                        <a:cubicBezTo>
                          <a:pt x="1249442" y="221956"/>
                          <a:pt x="1274035" y="183113"/>
                          <a:pt x="1275883" y="175712"/>
                        </a:cubicBezTo>
                        <a:cubicBezTo>
                          <a:pt x="1279522" y="161129"/>
                          <a:pt x="1278046" y="150261"/>
                          <a:pt x="1277312" y="141708"/>
                        </a:cubicBezTo>
                        <a:cubicBezTo>
                          <a:pt x="1276941" y="137336"/>
                          <a:pt x="1285075" y="111542"/>
                          <a:pt x="1290171" y="86987"/>
                        </a:cubicBezTo>
                        <a:cubicBezTo>
                          <a:pt x="1298886" y="44981"/>
                          <a:pt x="1287742" y="42134"/>
                          <a:pt x="1279312" y="46839"/>
                        </a:cubicBezTo>
                        <a:cubicBezTo>
                          <a:pt x="1262091" y="56459"/>
                          <a:pt x="1260577" y="80272"/>
                          <a:pt x="1256881" y="81415"/>
                        </a:cubicBezTo>
                        <a:cubicBezTo>
                          <a:pt x="1253633" y="82424"/>
                          <a:pt x="1251233" y="72023"/>
                          <a:pt x="1242117" y="67565"/>
                        </a:cubicBezTo>
                        <a:cubicBezTo>
                          <a:pt x="1239022" y="66051"/>
                          <a:pt x="1236564" y="63489"/>
                          <a:pt x="1235107" y="60364"/>
                        </a:cubicBezTo>
                        <a:cubicBezTo>
                          <a:pt x="1232478" y="54735"/>
                          <a:pt x="1228487" y="45191"/>
                          <a:pt x="1225001" y="32570"/>
                        </a:cubicBezTo>
                        <a:cubicBezTo>
                          <a:pt x="1219191" y="11530"/>
                          <a:pt x="1213380" y="-11445"/>
                          <a:pt x="1202446" y="6396"/>
                        </a:cubicBezTo>
                        <a:cubicBezTo>
                          <a:pt x="1194302" y="19683"/>
                          <a:pt x="1199169" y="41362"/>
                          <a:pt x="1197302" y="43972"/>
                        </a:cubicBezTo>
                        <a:cubicBezTo>
                          <a:pt x="1195435" y="46582"/>
                          <a:pt x="1183700" y="25922"/>
                          <a:pt x="1180529" y="36199"/>
                        </a:cubicBezTo>
                        <a:cubicBezTo>
                          <a:pt x="1176157" y="50401"/>
                          <a:pt x="1175385" y="64260"/>
                          <a:pt x="1193968" y="75614"/>
                        </a:cubicBezTo>
                        <a:cubicBezTo>
                          <a:pt x="1212552" y="86968"/>
                          <a:pt x="1220505" y="88835"/>
                          <a:pt x="1219124" y="95940"/>
                        </a:cubicBezTo>
                        <a:cubicBezTo>
                          <a:pt x="1217305" y="105256"/>
                          <a:pt x="1180795" y="83939"/>
                          <a:pt x="1169870" y="82967"/>
                        </a:cubicBezTo>
                        <a:cubicBezTo>
                          <a:pt x="1158945" y="81996"/>
                          <a:pt x="1170289" y="109752"/>
                          <a:pt x="1176938" y="114790"/>
                        </a:cubicBezTo>
                        <a:cubicBezTo>
                          <a:pt x="1183586" y="119829"/>
                          <a:pt x="1201417" y="121696"/>
                          <a:pt x="1206446" y="126401"/>
                        </a:cubicBezTo>
                        <a:cubicBezTo>
                          <a:pt x="1211475" y="131107"/>
                          <a:pt x="1217019" y="159548"/>
                          <a:pt x="1213304" y="165835"/>
                        </a:cubicBezTo>
                        <a:cubicBezTo>
                          <a:pt x="1209589" y="172121"/>
                          <a:pt x="1187015" y="173550"/>
                          <a:pt x="1179300" y="179265"/>
                        </a:cubicBezTo>
                        <a:cubicBezTo>
                          <a:pt x="1171585" y="184980"/>
                          <a:pt x="1147191" y="220680"/>
                          <a:pt x="1147191" y="220680"/>
                        </a:cubicBezTo>
                        <a:lnTo>
                          <a:pt x="1127608" y="225166"/>
                        </a:lnTo>
                        <a:cubicBezTo>
                          <a:pt x="1125522" y="225642"/>
                          <a:pt x="1123855" y="223432"/>
                          <a:pt x="1124903" y="221565"/>
                        </a:cubicBezTo>
                        <a:cubicBezTo>
                          <a:pt x="1134732" y="204059"/>
                          <a:pt x="1167498" y="144375"/>
                          <a:pt x="1165879" y="129830"/>
                        </a:cubicBezTo>
                        <a:cubicBezTo>
                          <a:pt x="1163974" y="112733"/>
                          <a:pt x="1149934" y="112028"/>
                          <a:pt x="1141552" y="119057"/>
                        </a:cubicBezTo>
                        <a:cubicBezTo>
                          <a:pt x="1133170" y="126087"/>
                          <a:pt x="1092537" y="183646"/>
                          <a:pt x="1092537" y="183646"/>
                        </a:cubicBezTo>
                        <a:cubicBezTo>
                          <a:pt x="1092537" y="183646"/>
                          <a:pt x="1032062" y="233491"/>
                          <a:pt x="1024719" y="248702"/>
                        </a:cubicBezTo>
                        <a:cubicBezTo>
                          <a:pt x="1012717" y="273562"/>
                          <a:pt x="1004716" y="317568"/>
                          <a:pt x="1011574" y="385576"/>
                        </a:cubicBezTo>
                        <a:lnTo>
                          <a:pt x="960139" y="336999"/>
                        </a:lnTo>
                        <a:cubicBezTo>
                          <a:pt x="960139" y="336999"/>
                          <a:pt x="841267" y="229843"/>
                          <a:pt x="716680" y="216984"/>
                        </a:cubicBezTo>
                        <a:cubicBezTo>
                          <a:pt x="716680" y="216984"/>
                          <a:pt x="711765" y="196505"/>
                          <a:pt x="720938" y="162691"/>
                        </a:cubicBezTo>
                        <a:lnTo>
                          <a:pt x="456695" y="57173"/>
                        </a:lnTo>
                        <a:cubicBezTo>
                          <a:pt x="455581" y="56726"/>
                          <a:pt x="454447" y="57764"/>
                          <a:pt x="454800" y="58917"/>
                        </a:cubicBezTo>
                        <a:cubicBezTo>
                          <a:pt x="459572" y="74442"/>
                          <a:pt x="479555" y="149728"/>
                          <a:pt x="437207" y="203306"/>
                        </a:cubicBezTo>
                        <a:cubicBezTo>
                          <a:pt x="437207" y="203306"/>
                          <a:pt x="309182" y="209697"/>
                          <a:pt x="205788" y="279801"/>
                        </a:cubicBezTo>
                        <a:cubicBezTo>
                          <a:pt x="171117" y="303309"/>
                          <a:pt x="139294" y="333570"/>
                          <a:pt x="116596" y="375899"/>
                        </a:cubicBezTo>
                        <a:cubicBezTo>
                          <a:pt x="71599" y="459824"/>
                          <a:pt x="52159" y="573505"/>
                          <a:pt x="45377" y="652315"/>
                        </a:cubicBezTo>
                        <a:cubicBezTo>
                          <a:pt x="26794" y="868046"/>
                          <a:pt x="0" y="1075691"/>
                          <a:pt x="0" y="10756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4" name="Vapaamuotoinen: Muoto 163">
                    <a:extLst>
                      <a:ext uri="{FF2B5EF4-FFF2-40B4-BE49-F238E27FC236}">
                        <a16:creationId xmlns:a16="http://schemas.microsoft.com/office/drawing/2014/main" id="{7CE01A70-FF0C-F533-A00D-35545FC7D1C3}"/>
                      </a:ext>
                    </a:extLst>
                  </p:cNvPr>
                  <p:cNvSpPr/>
                  <p:nvPr/>
                </p:nvSpPr>
                <p:spPr>
                  <a:xfrm>
                    <a:off x="8397408" y="2349785"/>
                    <a:ext cx="835787" cy="882178"/>
                  </a:xfrm>
                  <a:custGeom>
                    <a:avLst/>
                    <a:gdLst>
                      <a:gd name="connsiteX0" fmla="*/ 833828 w 835787"/>
                      <a:gd name="connsiteY0" fmla="*/ 149990 h 882178"/>
                      <a:gd name="connsiteX1" fmla="*/ 704374 w 835787"/>
                      <a:gd name="connsiteY1" fmla="*/ 57007 h 882178"/>
                      <a:gd name="connsiteX2" fmla="*/ 573148 w 835787"/>
                      <a:gd name="connsiteY2" fmla="*/ 22022 h 882178"/>
                      <a:gd name="connsiteX3" fmla="*/ 582273 w 835787"/>
                      <a:gd name="connsiteY3" fmla="*/ 36767 h 882178"/>
                      <a:gd name="connsiteX4" fmla="*/ 588217 w 835787"/>
                      <a:gd name="connsiteY4" fmla="*/ 44396 h 882178"/>
                      <a:gd name="connsiteX5" fmla="*/ 494948 w 835787"/>
                      <a:gd name="connsiteY5" fmla="*/ 291351 h 882178"/>
                      <a:gd name="connsiteX6" fmla="*/ 276873 w 835787"/>
                      <a:gd name="connsiteY6" fmla="*/ 3753 h 882178"/>
                      <a:gd name="connsiteX7" fmla="*/ 129702 w 835787"/>
                      <a:gd name="connsiteY7" fmla="*/ 38510 h 882178"/>
                      <a:gd name="connsiteX8" fmla="*/ 70847 w 835787"/>
                      <a:gd name="connsiteY8" fmla="*/ 67494 h 882178"/>
                      <a:gd name="connsiteX9" fmla="*/ 1353 w 835787"/>
                      <a:gd name="connsiteY9" fmla="*/ 125768 h 882178"/>
                      <a:gd name="connsiteX10" fmla="*/ 2381 w 835787"/>
                      <a:gd name="connsiteY10" fmla="*/ 134712 h 882178"/>
                      <a:gd name="connsiteX11" fmla="*/ 37653 w 835787"/>
                      <a:gd name="connsiteY11" fmla="*/ 189653 h 882178"/>
                      <a:gd name="connsiteX12" fmla="*/ 62741 w 835787"/>
                      <a:gd name="connsiteY12" fmla="*/ 223304 h 882178"/>
                      <a:gd name="connsiteX13" fmla="*/ 67866 w 835787"/>
                      <a:gd name="connsiteY13" fmla="*/ 235677 h 882178"/>
                      <a:gd name="connsiteX14" fmla="*/ 37062 w 835787"/>
                      <a:gd name="connsiteY14" fmla="*/ 489966 h 882178"/>
                      <a:gd name="connsiteX15" fmla="*/ 45358 w 835787"/>
                      <a:gd name="connsiteY15" fmla="*/ 843820 h 882178"/>
                      <a:gd name="connsiteX16" fmla="*/ 44644 w 835787"/>
                      <a:gd name="connsiteY16" fmla="*/ 877415 h 882178"/>
                      <a:gd name="connsiteX17" fmla="*/ 177451 w 835787"/>
                      <a:gd name="connsiteY17" fmla="*/ 881425 h 882178"/>
                      <a:gd name="connsiteX18" fmla="*/ 420729 w 835787"/>
                      <a:gd name="connsiteY18" fmla="*/ 880910 h 882178"/>
                      <a:gd name="connsiteX19" fmla="*/ 759057 w 835787"/>
                      <a:gd name="connsiteY19" fmla="*/ 862756 h 882178"/>
                      <a:gd name="connsiteX20" fmla="*/ 763724 w 835787"/>
                      <a:gd name="connsiteY20" fmla="*/ 854250 h 882178"/>
                      <a:gd name="connsiteX21" fmla="*/ 740655 w 835787"/>
                      <a:gd name="connsiteY21" fmla="*/ 605304 h 882178"/>
                      <a:gd name="connsiteX22" fmla="*/ 789432 w 835787"/>
                      <a:gd name="connsiteY22" fmla="*/ 441132 h 882178"/>
                      <a:gd name="connsiteX23" fmla="*/ 755533 w 835787"/>
                      <a:gd name="connsiteY23" fmla="*/ 253480 h 882178"/>
                      <a:gd name="connsiteX24" fmla="*/ 762705 w 835787"/>
                      <a:gd name="connsiteY24" fmla="*/ 232820 h 882178"/>
                      <a:gd name="connsiteX25" fmla="*/ 811987 w 835787"/>
                      <a:gd name="connsiteY25" fmla="*/ 170945 h 882178"/>
                      <a:gd name="connsiteX26" fmla="*/ 831971 w 835787"/>
                      <a:gd name="connsiteY26" fmla="*/ 160525 h 882178"/>
                      <a:gd name="connsiteX27" fmla="*/ 833828 w 835787"/>
                      <a:gd name="connsiteY27" fmla="*/ 149990 h 882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35787" h="882178">
                        <a:moveTo>
                          <a:pt x="833828" y="149990"/>
                        </a:moveTo>
                        <a:cubicBezTo>
                          <a:pt x="796462" y="114338"/>
                          <a:pt x="752904" y="83039"/>
                          <a:pt x="704374" y="57007"/>
                        </a:cubicBezTo>
                        <a:cubicBezTo>
                          <a:pt x="691782" y="50254"/>
                          <a:pt x="565042" y="-3781"/>
                          <a:pt x="573148" y="22022"/>
                        </a:cubicBezTo>
                        <a:cubicBezTo>
                          <a:pt x="574958" y="25984"/>
                          <a:pt x="577587" y="33862"/>
                          <a:pt x="582273" y="36767"/>
                        </a:cubicBezTo>
                        <a:cubicBezTo>
                          <a:pt x="583835" y="37738"/>
                          <a:pt x="588074" y="42158"/>
                          <a:pt x="588217" y="44396"/>
                        </a:cubicBezTo>
                        <a:cubicBezTo>
                          <a:pt x="593770" y="131007"/>
                          <a:pt x="555184" y="220590"/>
                          <a:pt x="494948" y="291351"/>
                        </a:cubicBezTo>
                        <a:cubicBezTo>
                          <a:pt x="407718" y="202083"/>
                          <a:pt x="315735" y="122139"/>
                          <a:pt x="276873" y="3753"/>
                        </a:cubicBezTo>
                        <a:cubicBezTo>
                          <a:pt x="262690" y="-11744"/>
                          <a:pt x="151457" y="24889"/>
                          <a:pt x="129702" y="38510"/>
                        </a:cubicBezTo>
                        <a:cubicBezTo>
                          <a:pt x="107614" y="44920"/>
                          <a:pt x="87906" y="58084"/>
                          <a:pt x="70847" y="67494"/>
                        </a:cubicBezTo>
                        <a:cubicBezTo>
                          <a:pt x="69571" y="68285"/>
                          <a:pt x="18298" y="105632"/>
                          <a:pt x="1353" y="125768"/>
                        </a:cubicBezTo>
                        <a:cubicBezTo>
                          <a:pt x="-790" y="128531"/>
                          <a:pt x="-343" y="132512"/>
                          <a:pt x="2381" y="134712"/>
                        </a:cubicBezTo>
                        <a:cubicBezTo>
                          <a:pt x="16869" y="149467"/>
                          <a:pt x="26156" y="172688"/>
                          <a:pt x="37653" y="189653"/>
                        </a:cubicBezTo>
                        <a:cubicBezTo>
                          <a:pt x="43472" y="196072"/>
                          <a:pt x="53778" y="221114"/>
                          <a:pt x="62741" y="223304"/>
                        </a:cubicBezTo>
                        <a:cubicBezTo>
                          <a:pt x="63370" y="223457"/>
                          <a:pt x="68142" y="234601"/>
                          <a:pt x="67866" y="235677"/>
                        </a:cubicBezTo>
                        <a:cubicBezTo>
                          <a:pt x="40767" y="317640"/>
                          <a:pt x="16107" y="404775"/>
                          <a:pt x="37062" y="489966"/>
                        </a:cubicBezTo>
                        <a:cubicBezTo>
                          <a:pt x="94164" y="659778"/>
                          <a:pt x="83039" y="671808"/>
                          <a:pt x="45358" y="843820"/>
                        </a:cubicBezTo>
                        <a:cubicBezTo>
                          <a:pt x="45130" y="852459"/>
                          <a:pt x="33538" y="873976"/>
                          <a:pt x="44644" y="877415"/>
                        </a:cubicBezTo>
                        <a:cubicBezTo>
                          <a:pt x="88821" y="885854"/>
                          <a:pt x="133026" y="880263"/>
                          <a:pt x="177451" y="881425"/>
                        </a:cubicBezTo>
                        <a:cubicBezTo>
                          <a:pt x="238849" y="879986"/>
                          <a:pt x="360302" y="882577"/>
                          <a:pt x="420729" y="880910"/>
                        </a:cubicBezTo>
                        <a:cubicBezTo>
                          <a:pt x="538401" y="877729"/>
                          <a:pt x="646433" y="881120"/>
                          <a:pt x="759057" y="862756"/>
                        </a:cubicBezTo>
                        <a:cubicBezTo>
                          <a:pt x="762829" y="861803"/>
                          <a:pt x="764648" y="857936"/>
                          <a:pt x="763724" y="854250"/>
                        </a:cubicBezTo>
                        <a:cubicBezTo>
                          <a:pt x="761553" y="771011"/>
                          <a:pt x="724243" y="688229"/>
                          <a:pt x="740655" y="605304"/>
                        </a:cubicBezTo>
                        <a:cubicBezTo>
                          <a:pt x="752628" y="550183"/>
                          <a:pt x="787146" y="504378"/>
                          <a:pt x="789432" y="441132"/>
                        </a:cubicBezTo>
                        <a:cubicBezTo>
                          <a:pt x="792080" y="367932"/>
                          <a:pt x="777707" y="322888"/>
                          <a:pt x="755533" y="253480"/>
                        </a:cubicBezTo>
                        <a:cubicBezTo>
                          <a:pt x="755180" y="252632"/>
                          <a:pt x="761448" y="235096"/>
                          <a:pt x="762705" y="232820"/>
                        </a:cubicBezTo>
                        <a:cubicBezTo>
                          <a:pt x="774192" y="211998"/>
                          <a:pt x="790775" y="191177"/>
                          <a:pt x="811987" y="170945"/>
                        </a:cubicBezTo>
                        <a:cubicBezTo>
                          <a:pt x="819084" y="168840"/>
                          <a:pt x="824132" y="163202"/>
                          <a:pt x="831971" y="160525"/>
                        </a:cubicBezTo>
                        <a:cubicBezTo>
                          <a:pt x="836086" y="158858"/>
                          <a:pt x="837133" y="152962"/>
                          <a:pt x="833828" y="149990"/>
                        </a:cubicBezTo>
                        <a:close/>
                      </a:path>
                    </a:pathLst>
                  </a:custGeom>
                  <a:solidFill>
                    <a:srgbClr val="0049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65" name="Kuva 9" descr="Aalto blondi nainen käsi ylhäällä">
                    <a:extLst>
                      <a:ext uri="{FF2B5EF4-FFF2-40B4-BE49-F238E27FC236}">
                        <a16:creationId xmlns:a16="http://schemas.microsoft.com/office/drawing/2014/main" id="{8EA5AC3A-EE10-4049-288F-19301C94C7E7}"/>
                      </a:ext>
                    </a:extLst>
                  </p:cNvPr>
                  <p:cNvGrpSpPr/>
                  <p:nvPr/>
                </p:nvGrpSpPr>
                <p:grpSpPr>
                  <a:xfrm>
                    <a:off x="8244394" y="2139168"/>
                    <a:ext cx="1305278" cy="1089424"/>
                    <a:chOff x="8244394" y="2139168"/>
                    <a:chExt cx="1305278" cy="1089424"/>
                  </a:xfrm>
                  <a:solidFill>
                    <a:srgbClr val="000000"/>
                  </a:solidFill>
                </p:grpSpPr>
                <p:sp>
                  <p:nvSpPr>
                    <p:cNvPr id="166" name="Vapaamuotoinen: Muoto 165">
                      <a:extLst>
                        <a:ext uri="{FF2B5EF4-FFF2-40B4-BE49-F238E27FC236}">
                          <a16:creationId xmlns:a16="http://schemas.microsoft.com/office/drawing/2014/main" id="{39218B06-DBAD-AA6C-0234-FA0B0A751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4394" y="2139168"/>
                      <a:ext cx="1305278" cy="1089424"/>
                    </a:xfrm>
                    <a:custGeom>
                      <a:avLst/>
                      <a:gdLst>
                        <a:gd name="connsiteX0" fmla="*/ 1301500 w 1305278"/>
                        <a:gd name="connsiteY0" fmla="*/ 49978 h 1089424"/>
                        <a:gd name="connsiteX1" fmla="*/ 1265220 w 1305278"/>
                        <a:gd name="connsiteY1" fmla="*/ 79268 h 1089424"/>
                        <a:gd name="connsiteX2" fmla="*/ 1251646 w 1305278"/>
                        <a:gd name="connsiteY2" fmla="*/ 67704 h 1089424"/>
                        <a:gd name="connsiteX3" fmla="*/ 1240988 w 1305278"/>
                        <a:gd name="connsiteY3" fmla="*/ 50816 h 1089424"/>
                        <a:gd name="connsiteX4" fmla="*/ 1217995 w 1305278"/>
                        <a:gd name="connsiteY4" fmla="*/ 105 h 1089424"/>
                        <a:gd name="connsiteX5" fmla="*/ 1201269 w 1305278"/>
                        <a:gd name="connsiteY5" fmla="*/ 40434 h 1089424"/>
                        <a:gd name="connsiteX6" fmla="*/ 1188934 w 1305278"/>
                        <a:gd name="connsiteY6" fmla="*/ 33776 h 1089424"/>
                        <a:gd name="connsiteX7" fmla="*/ 1187410 w 1305278"/>
                        <a:gd name="connsiteY7" fmla="*/ 35357 h 1089424"/>
                        <a:gd name="connsiteX8" fmla="*/ 1185619 w 1305278"/>
                        <a:gd name="connsiteY8" fmla="*/ 74924 h 1089424"/>
                        <a:gd name="connsiteX9" fmla="*/ 1219452 w 1305278"/>
                        <a:gd name="connsiteY9" fmla="*/ 97613 h 1089424"/>
                        <a:gd name="connsiteX10" fmla="*/ 1191420 w 1305278"/>
                        <a:gd name="connsiteY10" fmla="*/ 87850 h 1089424"/>
                        <a:gd name="connsiteX11" fmla="*/ 1170274 w 1305278"/>
                        <a:gd name="connsiteY11" fmla="*/ 85706 h 1089424"/>
                        <a:gd name="connsiteX12" fmla="*/ 1169741 w 1305278"/>
                        <a:gd name="connsiteY12" fmla="*/ 102823 h 1089424"/>
                        <a:gd name="connsiteX13" fmla="*/ 1212375 w 1305278"/>
                        <a:gd name="connsiteY13" fmla="*/ 131988 h 1089424"/>
                        <a:gd name="connsiteX14" fmla="*/ 1216556 w 1305278"/>
                        <a:gd name="connsiteY14" fmla="*/ 161202 h 1089424"/>
                        <a:gd name="connsiteX15" fmla="*/ 1210851 w 1305278"/>
                        <a:gd name="connsiteY15" fmla="*/ 169498 h 1089424"/>
                        <a:gd name="connsiteX16" fmla="*/ 1194058 w 1305278"/>
                        <a:gd name="connsiteY16" fmla="*/ 175880 h 1089424"/>
                        <a:gd name="connsiteX17" fmla="*/ 1183181 w 1305278"/>
                        <a:gd name="connsiteY17" fmla="*/ 181309 h 1089424"/>
                        <a:gd name="connsiteX18" fmla="*/ 1162083 w 1305278"/>
                        <a:gd name="connsiteY18" fmla="*/ 208569 h 1089424"/>
                        <a:gd name="connsiteX19" fmla="*/ 1151786 w 1305278"/>
                        <a:gd name="connsiteY19" fmla="*/ 217990 h 1089424"/>
                        <a:gd name="connsiteX20" fmla="*/ 1150539 w 1305278"/>
                        <a:gd name="connsiteY20" fmla="*/ 220409 h 1089424"/>
                        <a:gd name="connsiteX21" fmla="*/ 1142785 w 1305278"/>
                        <a:gd name="connsiteY21" fmla="*/ 221904 h 1089424"/>
                        <a:gd name="connsiteX22" fmla="*/ 1178695 w 1305278"/>
                        <a:gd name="connsiteY22" fmla="*/ 122692 h 1089424"/>
                        <a:gd name="connsiteX23" fmla="*/ 1159330 w 1305278"/>
                        <a:gd name="connsiteY23" fmla="*/ 111024 h 1089424"/>
                        <a:gd name="connsiteX24" fmla="*/ 1128060 w 1305278"/>
                        <a:gd name="connsiteY24" fmla="*/ 132693 h 1089424"/>
                        <a:gd name="connsiteX25" fmla="*/ 1103085 w 1305278"/>
                        <a:gd name="connsiteY25" fmla="*/ 169174 h 1089424"/>
                        <a:gd name="connsiteX26" fmla="*/ 1069795 w 1305278"/>
                        <a:gd name="connsiteY26" fmla="*/ 203254 h 1089424"/>
                        <a:gd name="connsiteX27" fmla="*/ 1010550 w 1305278"/>
                        <a:gd name="connsiteY27" fmla="*/ 368875 h 1089424"/>
                        <a:gd name="connsiteX28" fmla="*/ 807924 w 1305278"/>
                        <a:gd name="connsiteY28" fmla="*/ 235268 h 1089424"/>
                        <a:gd name="connsiteX29" fmla="*/ 728572 w 1305278"/>
                        <a:gd name="connsiteY29" fmla="*/ 212494 h 1089424"/>
                        <a:gd name="connsiteX30" fmla="*/ 731915 w 1305278"/>
                        <a:gd name="connsiteY30" fmla="*/ 161068 h 1089424"/>
                        <a:gd name="connsiteX31" fmla="*/ 728171 w 1305278"/>
                        <a:gd name="connsiteY31" fmla="*/ 160059 h 1089424"/>
                        <a:gd name="connsiteX32" fmla="*/ 716151 w 1305278"/>
                        <a:gd name="connsiteY32" fmla="*/ 215694 h 1089424"/>
                        <a:gd name="connsiteX33" fmla="*/ 717894 w 1305278"/>
                        <a:gd name="connsiteY33" fmla="*/ 227657 h 1089424"/>
                        <a:gd name="connsiteX34" fmla="*/ 734944 w 1305278"/>
                        <a:gd name="connsiteY34" fmla="*/ 258947 h 1089424"/>
                        <a:gd name="connsiteX35" fmla="*/ 646857 w 1305278"/>
                        <a:gd name="connsiteY35" fmla="*/ 486690 h 1089424"/>
                        <a:gd name="connsiteX36" fmla="*/ 508525 w 1305278"/>
                        <a:gd name="connsiteY36" fmla="*/ 335395 h 1089424"/>
                        <a:gd name="connsiteX37" fmla="*/ 438716 w 1305278"/>
                        <a:gd name="connsiteY37" fmla="*/ 224848 h 1089424"/>
                        <a:gd name="connsiteX38" fmla="*/ 453328 w 1305278"/>
                        <a:gd name="connsiteY38" fmla="*/ 212132 h 1089424"/>
                        <a:gd name="connsiteX39" fmla="*/ 455175 w 1305278"/>
                        <a:gd name="connsiteY39" fmla="*/ 209684 h 1089424"/>
                        <a:gd name="connsiteX40" fmla="*/ 476445 w 1305278"/>
                        <a:gd name="connsiteY40" fmla="*/ 124378 h 1089424"/>
                        <a:gd name="connsiteX41" fmla="*/ 472016 w 1305278"/>
                        <a:gd name="connsiteY41" fmla="*/ 89374 h 1089424"/>
                        <a:gd name="connsiteX42" fmla="*/ 464777 w 1305278"/>
                        <a:gd name="connsiteY42" fmla="*/ 90355 h 1089424"/>
                        <a:gd name="connsiteX43" fmla="*/ 459995 w 1305278"/>
                        <a:gd name="connsiteY43" fmla="*/ 159316 h 1089424"/>
                        <a:gd name="connsiteX44" fmla="*/ 446622 w 1305278"/>
                        <a:gd name="connsiteY44" fmla="*/ 197206 h 1089424"/>
                        <a:gd name="connsiteX45" fmla="*/ 128820 w 1305278"/>
                        <a:gd name="connsiteY45" fmla="*/ 354931 h 1089424"/>
                        <a:gd name="connsiteX46" fmla="*/ 42552 w 1305278"/>
                        <a:gd name="connsiteY46" fmla="*/ 671246 h 1089424"/>
                        <a:gd name="connsiteX47" fmla="*/ 109 w 1305278"/>
                        <a:gd name="connsiteY47" fmla="*/ 1078164 h 1089424"/>
                        <a:gd name="connsiteX48" fmla="*/ 16644 w 1305278"/>
                        <a:gd name="connsiteY48" fmla="*/ 1082717 h 1089424"/>
                        <a:gd name="connsiteX49" fmla="*/ 54583 w 1305278"/>
                        <a:gd name="connsiteY49" fmla="*/ 714566 h 1089424"/>
                        <a:gd name="connsiteX50" fmla="*/ 154414 w 1305278"/>
                        <a:gd name="connsiteY50" fmla="*/ 347749 h 1089424"/>
                        <a:gd name="connsiteX51" fmla="*/ 165577 w 1305278"/>
                        <a:gd name="connsiteY51" fmla="*/ 367970 h 1089424"/>
                        <a:gd name="connsiteX52" fmla="*/ 196486 w 1305278"/>
                        <a:gd name="connsiteY52" fmla="*/ 425063 h 1089424"/>
                        <a:gd name="connsiteX53" fmla="*/ 211774 w 1305278"/>
                        <a:gd name="connsiteY53" fmla="*/ 446275 h 1089424"/>
                        <a:gd name="connsiteX54" fmla="*/ 215022 w 1305278"/>
                        <a:gd name="connsiteY54" fmla="*/ 916934 h 1089424"/>
                        <a:gd name="connsiteX55" fmla="*/ 188809 w 1305278"/>
                        <a:gd name="connsiteY55" fmla="*/ 1048246 h 1089424"/>
                        <a:gd name="connsiteX56" fmla="*/ 182008 w 1305278"/>
                        <a:gd name="connsiteY56" fmla="*/ 1081155 h 1089424"/>
                        <a:gd name="connsiteX57" fmla="*/ 199134 w 1305278"/>
                        <a:gd name="connsiteY57" fmla="*/ 1081336 h 1089424"/>
                        <a:gd name="connsiteX58" fmla="*/ 204649 w 1305278"/>
                        <a:gd name="connsiteY58" fmla="*/ 1055866 h 1089424"/>
                        <a:gd name="connsiteX59" fmla="*/ 236805 w 1305278"/>
                        <a:gd name="connsiteY59" fmla="*/ 875605 h 1089424"/>
                        <a:gd name="connsiteX60" fmla="*/ 196324 w 1305278"/>
                        <a:gd name="connsiteY60" fmla="*/ 699097 h 1089424"/>
                        <a:gd name="connsiteX61" fmla="*/ 227061 w 1305278"/>
                        <a:gd name="connsiteY61" fmla="*/ 448123 h 1089424"/>
                        <a:gd name="connsiteX62" fmla="*/ 234624 w 1305278"/>
                        <a:gd name="connsiteY62" fmla="*/ 395317 h 1089424"/>
                        <a:gd name="connsiteX63" fmla="*/ 233843 w 1305278"/>
                        <a:gd name="connsiteY63" fmla="*/ 340148 h 1089424"/>
                        <a:gd name="connsiteX64" fmla="*/ 227204 w 1305278"/>
                        <a:gd name="connsiteY64" fmla="*/ 283626 h 1089424"/>
                        <a:gd name="connsiteX65" fmla="*/ 281611 w 1305278"/>
                        <a:gd name="connsiteY65" fmla="*/ 255490 h 1089424"/>
                        <a:gd name="connsiteX66" fmla="*/ 292288 w 1305278"/>
                        <a:gd name="connsiteY66" fmla="*/ 312944 h 1089424"/>
                        <a:gd name="connsiteX67" fmla="*/ 391177 w 1305278"/>
                        <a:gd name="connsiteY67" fmla="*/ 564081 h 1089424"/>
                        <a:gd name="connsiteX68" fmla="*/ 399988 w 1305278"/>
                        <a:gd name="connsiteY68" fmla="*/ 555270 h 1089424"/>
                        <a:gd name="connsiteX69" fmla="*/ 297746 w 1305278"/>
                        <a:gd name="connsiteY69" fmla="*/ 281283 h 1089424"/>
                        <a:gd name="connsiteX70" fmla="*/ 288097 w 1305278"/>
                        <a:gd name="connsiteY70" fmla="*/ 252651 h 1089424"/>
                        <a:gd name="connsiteX71" fmla="*/ 423686 w 1305278"/>
                        <a:gd name="connsiteY71" fmla="*/ 216123 h 1089424"/>
                        <a:gd name="connsiteX72" fmla="*/ 577219 w 1305278"/>
                        <a:gd name="connsiteY72" fmla="*/ 440227 h 1089424"/>
                        <a:gd name="connsiteX73" fmla="*/ 933702 w 1305278"/>
                        <a:gd name="connsiteY73" fmla="*/ 655482 h 1089424"/>
                        <a:gd name="connsiteX74" fmla="*/ 887410 w 1305278"/>
                        <a:gd name="connsiteY74" fmla="*/ 814388 h 1089424"/>
                        <a:gd name="connsiteX75" fmla="*/ 899193 w 1305278"/>
                        <a:gd name="connsiteY75" fmla="*/ 978151 h 1089424"/>
                        <a:gd name="connsiteX76" fmla="*/ 910309 w 1305278"/>
                        <a:gd name="connsiteY76" fmla="*/ 1065419 h 1089424"/>
                        <a:gd name="connsiteX77" fmla="*/ 927454 w 1305278"/>
                        <a:gd name="connsiteY77" fmla="*/ 1065419 h 1089424"/>
                        <a:gd name="connsiteX78" fmla="*/ 918500 w 1305278"/>
                        <a:gd name="connsiteY78" fmla="*/ 989067 h 1089424"/>
                        <a:gd name="connsiteX79" fmla="*/ 902317 w 1305278"/>
                        <a:gd name="connsiteY79" fmla="*/ 826809 h 1089424"/>
                        <a:gd name="connsiteX80" fmla="*/ 902879 w 1305278"/>
                        <a:gd name="connsiteY80" fmla="*/ 826790 h 1089424"/>
                        <a:gd name="connsiteX81" fmla="*/ 1050783 w 1305278"/>
                        <a:gd name="connsiteY81" fmla="*/ 1036321 h 1089424"/>
                        <a:gd name="connsiteX82" fmla="*/ 1084454 w 1305278"/>
                        <a:gd name="connsiteY82" fmla="*/ 1038397 h 1089424"/>
                        <a:gd name="connsiteX83" fmla="*/ 1159654 w 1305278"/>
                        <a:gd name="connsiteY83" fmla="*/ 567557 h 1089424"/>
                        <a:gd name="connsiteX84" fmla="*/ 1139166 w 1305278"/>
                        <a:gd name="connsiteY84" fmla="*/ 477413 h 1089424"/>
                        <a:gd name="connsiteX85" fmla="*/ 1134356 w 1305278"/>
                        <a:gd name="connsiteY85" fmla="*/ 347873 h 1089424"/>
                        <a:gd name="connsiteX86" fmla="*/ 1214442 w 1305278"/>
                        <a:gd name="connsiteY86" fmla="*/ 277540 h 1089424"/>
                        <a:gd name="connsiteX87" fmla="*/ 1264610 w 1305278"/>
                        <a:gd name="connsiteY87" fmla="*/ 219466 h 1089424"/>
                        <a:gd name="connsiteX88" fmla="*/ 1290547 w 1305278"/>
                        <a:gd name="connsiteY88" fmla="*/ 146152 h 1089424"/>
                        <a:gd name="connsiteX89" fmla="*/ 1295099 w 1305278"/>
                        <a:gd name="connsiteY89" fmla="*/ 123330 h 1089424"/>
                        <a:gd name="connsiteX90" fmla="*/ 1301500 w 1305278"/>
                        <a:gd name="connsiteY90" fmla="*/ 49978 h 1089424"/>
                        <a:gd name="connsiteX91" fmla="*/ 221241 w 1305278"/>
                        <a:gd name="connsiteY91" fmla="*/ 336138 h 1089424"/>
                        <a:gd name="connsiteX92" fmla="*/ 216279 w 1305278"/>
                        <a:gd name="connsiteY92" fmla="*/ 427749 h 1089424"/>
                        <a:gd name="connsiteX93" fmla="*/ 173245 w 1305278"/>
                        <a:gd name="connsiteY93" fmla="*/ 362122 h 1089424"/>
                        <a:gd name="connsiteX94" fmla="*/ 157957 w 1305278"/>
                        <a:gd name="connsiteY94" fmla="*/ 343139 h 1089424"/>
                        <a:gd name="connsiteX95" fmla="*/ 220489 w 1305278"/>
                        <a:gd name="connsiteY95" fmla="*/ 287827 h 1089424"/>
                        <a:gd name="connsiteX96" fmla="*/ 221241 w 1305278"/>
                        <a:gd name="connsiteY96" fmla="*/ 336138 h 1089424"/>
                        <a:gd name="connsiteX97" fmla="*/ 1208193 w 1305278"/>
                        <a:gd name="connsiteY97" fmla="*/ 44663 h 1089424"/>
                        <a:gd name="connsiteX98" fmla="*/ 1220690 w 1305278"/>
                        <a:gd name="connsiteY98" fmla="*/ 12878 h 1089424"/>
                        <a:gd name="connsiteX99" fmla="*/ 1235292 w 1305278"/>
                        <a:gd name="connsiteY99" fmla="*/ 61646 h 1089424"/>
                        <a:gd name="connsiteX100" fmla="*/ 1207631 w 1305278"/>
                        <a:gd name="connsiteY100" fmla="*/ 46197 h 1089424"/>
                        <a:gd name="connsiteX101" fmla="*/ 1208193 w 1305278"/>
                        <a:gd name="connsiteY101" fmla="*/ 44663 h 1089424"/>
                        <a:gd name="connsiteX102" fmla="*/ 1280650 w 1305278"/>
                        <a:gd name="connsiteY102" fmla="*/ 163345 h 1089424"/>
                        <a:gd name="connsiteX103" fmla="*/ 1221452 w 1305278"/>
                        <a:gd name="connsiteY103" fmla="*/ 251937 h 1089424"/>
                        <a:gd name="connsiteX104" fmla="*/ 1194858 w 1305278"/>
                        <a:gd name="connsiteY104" fmla="*/ 278492 h 1089424"/>
                        <a:gd name="connsiteX105" fmla="*/ 1121354 w 1305278"/>
                        <a:gd name="connsiteY105" fmla="*/ 344901 h 1089424"/>
                        <a:gd name="connsiteX106" fmla="*/ 1114725 w 1305278"/>
                        <a:gd name="connsiteY106" fmla="*/ 422472 h 1089424"/>
                        <a:gd name="connsiteX107" fmla="*/ 1180638 w 1305278"/>
                        <a:gd name="connsiteY107" fmla="*/ 857603 h 1089424"/>
                        <a:gd name="connsiteX108" fmla="*/ 1172313 w 1305278"/>
                        <a:gd name="connsiteY108" fmla="*/ 936584 h 1089424"/>
                        <a:gd name="connsiteX109" fmla="*/ 1090331 w 1305278"/>
                        <a:gd name="connsiteY109" fmla="*/ 1022671 h 1089424"/>
                        <a:gd name="connsiteX110" fmla="*/ 1043630 w 1305278"/>
                        <a:gd name="connsiteY110" fmla="*/ 1015975 h 1089424"/>
                        <a:gd name="connsiteX111" fmla="*/ 973936 w 1305278"/>
                        <a:gd name="connsiteY111" fmla="*/ 943518 h 1089424"/>
                        <a:gd name="connsiteX112" fmla="*/ 912966 w 1305278"/>
                        <a:gd name="connsiteY112" fmla="*/ 789194 h 1089424"/>
                        <a:gd name="connsiteX113" fmla="*/ 944322 w 1305278"/>
                        <a:gd name="connsiteY113" fmla="*/ 702088 h 1089424"/>
                        <a:gd name="connsiteX114" fmla="*/ 916043 w 1305278"/>
                        <a:gd name="connsiteY114" fmla="*/ 460125 h 1089424"/>
                        <a:gd name="connsiteX115" fmla="*/ 938236 w 1305278"/>
                        <a:gd name="connsiteY115" fmla="*/ 422758 h 1089424"/>
                        <a:gd name="connsiteX116" fmla="*/ 971735 w 1305278"/>
                        <a:gd name="connsiteY116" fmla="*/ 385325 h 1089424"/>
                        <a:gd name="connsiteX117" fmla="*/ 960686 w 1305278"/>
                        <a:gd name="connsiteY117" fmla="*/ 376800 h 1089424"/>
                        <a:gd name="connsiteX118" fmla="*/ 910108 w 1305278"/>
                        <a:gd name="connsiteY118" fmla="*/ 440313 h 1089424"/>
                        <a:gd name="connsiteX119" fmla="*/ 908518 w 1305278"/>
                        <a:gd name="connsiteY119" fmla="*/ 316488 h 1089424"/>
                        <a:gd name="connsiteX120" fmla="*/ 901679 w 1305278"/>
                        <a:gd name="connsiteY120" fmla="*/ 315564 h 1089424"/>
                        <a:gd name="connsiteX121" fmla="*/ 892306 w 1305278"/>
                        <a:gd name="connsiteY121" fmla="*/ 383667 h 1089424"/>
                        <a:gd name="connsiteX122" fmla="*/ 902555 w 1305278"/>
                        <a:gd name="connsiteY122" fmla="*/ 466364 h 1089424"/>
                        <a:gd name="connsiteX123" fmla="*/ 903098 w 1305278"/>
                        <a:gd name="connsiteY123" fmla="*/ 467916 h 1089424"/>
                        <a:gd name="connsiteX124" fmla="*/ 934397 w 1305278"/>
                        <a:gd name="connsiteY124" fmla="*/ 637261 h 1089424"/>
                        <a:gd name="connsiteX125" fmla="*/ 659811 w 1305278"/>
                        <a:gd name="connsiteY125" fmla="*/ 498568 h 1089424"/>
                        <a:gd name="connsiteX126" fmla="*/ 749098 w 1305278"/>
                        <a:gd name="connsiteY126" fmla="*/ 269910 h 1089424"/>
                        <a:gd name="connsiteX127" fmla="*/ 744183 w 1305278"/>
                        <a:gd name="connsiteY127" fmla="*/ 240973 h 1089424"/>
                        <a:gd name="connsiteX128" fmla="*/ 738840 w 1305278"/>
                        <a:gd name="connsiteY128" fmla="*/ 242164 h 1089424"/>
                        <a:gd name="connsiteX129" fmla="*/ 732296 w 1305278"/>
                        <a:gd name="connsiteY129" fmla="*/ 230601 h 1089424"/>
                        <a:gd name="connsiteX130" fmla="*/ 854511 w 1305278"/>
                        <a:gd name="connsiteY130" fmla="*/ 273339 h 1089424"/>
                        <a:gd name="connsiteX131" fmla="*/ 1011054 w 1305278"/>
                        <a:gd name="connsiteY131" fmla="*/ 394774 h 1089424"/>
                        <a:gd name="connsiteX132" fmla="*/ 973945 w 1305278"/>
                        <a:gd name="connsiteY132" fmla="*/ 575168 h 1089424"/>
                        <a:gd name="connsiteX133" fmla="*/ 963734 w 1305278"/>
                        <a:gd name="connsiteY133" fmla="*/ 880853 h 1089424"/>
                        <a:gd name="connsiteX134" fmla="*/ 967878 w 1305278"/>
                        <a:gd name="connsiteY134" fmla="*/ 879110 h 1089424"/>
                        <a:gd name="connsiteX135" fmla="*/ 961639 w 1305278"/>
                        <a:gd name="connsiteY135" fmla="*/ 837077 h 1089424"/>
                        <a:gd name="connsiteX136" fmla="*/ 963677 w 1305278"/>
                        <a:gd name="connsiteY136" fmla="*/ 746713 h 1089424"/>
                        <a:gd name="connsiteX137" fmla="*/ 991909 w 1305278"/>
                        <a:gd name="connsiteY137" fmla="*/ 559280 h 1089424"/>
                        <a:gd name="connsiteX138" fmla="*/ 1025371 w 1305278"/>
                        <a:gd name="connsiteY138" fmla="*/ 394812 h 1089424"/>
                        <a:gd name="connsiteX139" fmla="*/ 1025485 w 1305278"/>
                        <a:gd name="connsiteY139" fmla="*/ 385468 h 1089424"/>
                        <a:gd name="connsiteX140" fmla="*/ 1042782 w 1305278"/>
                        <a:gd name="connsiteY140" fmla="*/ 253737 h 1089424"/>
                        <a:gd name="connsiteX141" fmla="*/ 1112982 w 1305278"/>
                        <a:gd name="connsiteY141" fmla="*/ 182642 h 1089424"/>
                        <a:gd name="connsiteX142" fmla="*/ 1162731 w 1305278"/>
                        <a:gd name="connsiteY142" fmla="*/ 126864 h 1089424"/>
                        <a:gd name="connsiteX143" fmla="*/ 1163807 w 1305278"/>
                        <a:gd name="connsiteY143" fmla="*/ 127397 h 1089424"/>
                        <a:gd name="connsiteX144" fmla="*/ 1164197 w 1305278"/>
                        <a:gd name="connsiteY144" fmla="*/ 130293 h 1089424"/>
                        <a:gd name="connsiteX145" fmla="*/ 1154844 w 1305278"/>
                        <a:gd name="connsiteY145" fmla="*/ 166536 h 1089424"/>
                        <a:gd name="connsiteX146" fmla="*/ 1129717 w 1305278"/>
                        <a:gd name="connsiteY146" fmla="*/ 217371 h 1089424"/>
                        <a:gd name="connsiteX147" fmla="*/ 1104076 w 1305278"/>
                        <a:gd name="connsiteY147" fmla="*/ 211198 h 1089424"/>
                        <a:gd name="connsiteX148" fmla="*/ 1103028 w 1305278"/>
                        <a:gd name="connsiteY148" fmla="*/ 213732 h 1089424"/>
                        <a:gd name="connsiteX149" fmla="*/ 1125516 w 1305278"/>
                        <a:gd name="connsiteY149" fmla="*/ 227181 h 1089424"/>
                        <a:gd name="connsiteX150" fmla="*/ 1075167 w 1305278"/>
                        <a:gd name="connsiteY150" fmla="*/ 258223 h 1089424"/>
                        <a:gd name="connsiteX151" fmla="*/ 1078168 w 1305278"/>
                        <a:gd name="connsiteY151" fmla="*/ 262109 h 1089424"/>
                        <a:gd name="connsiteX152" fmla="*/ 1186943 w 1305278"/>
                        <a:gd name="connsiteY152" fmla="*/ 232725 h 1089424"/>
                        <a:gd name="connsiteX153" fmla="*/ 1202840 w 1305278"/>
                        <a:gd name="connsiteY153" fmla="*/ 235030 h 1089424"/>
                        <a:gd name="connsiteX154" fmla="*/ 1204774 w 1305278"/>
                        <a:gd name="connsiteY154" fmla="*/ 227696 h 1089424"/>
                        <a:gd name="connsiteX155" fmla="*/ 1164693 w 1305278"/>
                        <a:gd name="connsiteY155" fmla="*/ 219133 h 1089424"/>
                        <a:gd name="connsiteX156" fmla="*/ 1180771 w 1305278"/>
                        <a:gd name="connsiteY156" fmla="*/ 200016 h 1089424"/>
                        <a:gd name="connsiteX157" fmla="*/ 1191134 w 1305278"/>
                        <a:gd name="connsiteY157" fmla="*/ 187367 h 1089424"/>
                        <a:gd name="connsiteX158" fmla="*/ 1206517 w 1305278"/>
                        <a:gd name="connsiteY158" fmla="*/ 181718 h 1089424"/>
                        <a:gd name="connsiteX159" fmla="*/ 1226281 w 1305278"/>
                        <a:gd name="connsiteY159" fmla="*/ 164812 h 1089424"/>
                        <a:gd name="connsiteX160" fmla="*/ 1218614 w 1305278"/>
                        <a:gd name="connsiteY160" fmla="*/ 129083 h 1089424"/>
                        <a:gd name="connsiteX161" fmla="*/ 1216709 w 1305278"/>
                        <a:gd name="connsiteY161" fmla="*/ 126588 h 1089424"/>
                        <a:gd name="connsiteX162" fmla="*/ 1186010 w 1305278"/>
                        <a:gd name="connsiteY162" fmla="*/ 111100 h 1089424"/>
                        <a:gd name="connsiteX163" fmla="*/ 1177780 w 1305278"/>
                        <a:gd name="connsiteY163" fmla="*/ 93679 h 1089424"/>
                        <a:gd name="connsiteX164" fmla="*/ 1179933 w 1305278"/>
                        <a:gd name="connsiteY164" fmla="*/ 92860 h 1089424"/>
                        <a:gd name="connsiteX165" fmla="*/ 1199097 w 1305278"/>
                        <a:gd name="connsiteY165" fmla="*/ 100784 h 1089424"/>
                        <a:gd name="connsiteX166" fmla="*/ 1224148 w 1305278"/>
                        <a:gd name="connsiteY166" fmla="*/ 111681 h 1089424"/>
                        <a:gd name="connsiteX167" fmla="*/ 1243750 w 1305278"/>
                        <a:gd name="connsiteY167" fmla="*/ 169393 h 1089424"/>
                        <a:gd name="connsiteX168" fmla="*/ 1220290 w 1305278"/>
                        <a:gd name="connsiteY168" fmla="*/ 216028 h 1089424"/>
                        <a:gd name="connsiteX169" fmla="*/ 1221605 w 1305278"/>
                        <a:gd name="connsiteY169" fmla="*/ 216475 h 1089424"/>
                        <a:gd name="connsiteX170" fmla="*/ 1253590 w 1305278"/>
                        <a:gd name="connsiteY170" fmla="*/ 169298 h 1089424"/>
                        <a:gd name="connsiteX171" fmla="*/ 1228901 w 1305278"/>
                        <a:gd name="connsiteY171" fmla="*/ 102766 h 1089424"/>
                        <a:gd name="connsiteX172" fmla="*/ 1229777 w 1305278"/>
                        <a:gd name="connsiteY172" fmla="*/ 93241 h 1089424"/>
                        <a:gd name="connsiteX173" fmla="*/ 1202926 w 1305278"/>
                        <a:gd name="connsiteY173" fmla="*/ 74419 h 1089424"/>
                        <a:gd name="connsiteX174" fmla="*/ 1190648 w 1305278"/>
                        <a:gd name="connsiteY174" fmla="*/ 43854 h 1089424"/>
                        <a:gd name="connsiteX175" fmla="*/ 1193068 w 1305278"/>
                        <a:gd name="connsiteY175" fmla="*/ 43111 h 1089424"/>
                        <a:gd name="connsiteX176" fmla="*/ 1216318 w 1305278"/>
                        <a:gd name="connsiteY176" fmla="*/ 63808 h 1089424"/>
                        <a:gd name="connsiteX177" fmla="*/ 1247627 w 1305278"/>
                        <a:gd name="connsiteY177" fmla="*/ 76562 h 1089424"/>
                        <a:gd name="connsiteX178" fmla="*/ 1275230 w 1305278"/>
                        <a:gd name="connsiteY178" fmla="*/ 133427 h 1089424"/>
                        <a:gd name="connsiteX179" fmla="*/ 1280650 w 1305278"/>
                        <a:gd name="connsiteY179" fmla="*/ 163345 h 1089424"/>
                        <a:gd name="connsiteX180" fmla="*/ 1297395 w 1305278"/>
                        <a:gd name="connsiteY180" fmla="*/ 64856 h 1089424"/>
                        <a:gd name="connsiteX181" fmla="*/ 1284574 w 1305278"/>
                        <a:gd name="connsiteY181" fmla="*/ 122473 h 1089424"/>
                        <a:gd name="connsiteX182" fmla="*/ 1284031 w 1305278"/>
                        <a:gd name="connsiteY182" fmla="*/ 122492 h 1089424"/>
                        <a:gd name="connsiteX183" fmla="*/ 1268239 w 1305278"/>
                        <a:gd name="connsiteY183" fmla="*/ 83344 h 1089424"/>
                        <a:gd name="connsiteX184" fmla="*/ 1282679 w 1305278"/>
                        <a:gd name="connsiteY184" fmla="*/ 58913 h 1089424"/>
                        <a:gd name="connsiteX185" fmla="*/ 1297395 w 1305278"/>
                        <a:gd name="connsiteY185" fmla="*/ 64856 h 1089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</a:cxnLst>
                      <a:rect l="l" t="t" r="r" b="b"/>
                      <a:pathLst>
                        <a:path w="1305278" h="1089424">
                          <a:moveTo>
                            <a:pt x="1301500" y="49978"/>
                          </a:moveTo>
                          <a:cubicBezTo>
                            <a:pt x="1289223" y="34833"/>
                            <a:pt x="1265277" y="62732"/>
                            <a:pt x="1265220" y="79268"/>
                          </a:cubicBezTo>
                          <a:cubicBezTo>
                            <a:pt x="1261467" y="74696"/>
                            <a:pt x="1256923" y="70466"/>
                            <a:pt x="1251646" y="67704"/>
                          </a:cubicBezTo>
                          <a:cubicBezTo>
                            <a:pt x="1247284" y="62904"/>
                            <a:pt x="1242893" y="57293"/>
                            <a:pt x="1240988" y="50816"/>
                          </a:cubicBezTo>
                          <a:cubicBezTo>
                            <a:pt x="1235349" y="36719"/>
                            <a:pt x="1235511" y="4877"/>
                            <a:pt x="1217995" y="105"/>
                          </a:cubicBezTo>
                          <a:cubicBezTo>
                            <a:pt x="1203278" y="-2066"/>
                            <a:pt x="1198249" y="29985"/>
                            <a:pt x="1201269" y="40434"/>
                          </a:cubicBezTo>
                          <a:cubicBezTo>
                            <a:pt x="1197935" y="38148"/>
                            <a:pt x="1193553" y="30652"/>
                            <a:pt x="1188934" y="33776"/>
                          </a:cubicBezTo>
                          <a:cubicBezTo>
                            <a:pt x="1188429" y="34119"/>
                            <a:pt x="1187848" y="34633"/>
                            <a:pt x="1187410" y="35357"/>
                          </a:cubicBezTo>
                          <a:cubicBezTo>
                            <a:pt x="1180114" y="47178"/>
                            <a:pt x="1175418" y="63246"/>
                            <a:pt x="1185619" y="74924"/>
                          </a:cubicBezTo>
                          <a:cubicBezTo>
                            <a:pt x="1194639" y="85640"/>
                            <a:pt x="1211146" y="86221"/>
                            <a:pt x="1219452" y="97613"/>
                          </a:cubicBezTo>
                          <a:cubicBezTo>
                            <a:pt x="1210451" y="93298"/>
                            <a:pt x="1200554" y="91640"/>
                            <a:pt x="1191420" y="87850"/>
                          </a:cubicBezTo>
                          <a:cubicBezTo>
                            <a:pt x="1184810" y="85116"/>
                            <a:pt x="1176466" y="77905"/>
                            <a:pt x="1170274" y="85706"/>
                          </a:cubicBezTo>
                          <a:cubicBezTo>
                            <a:pt x="1166464" y="90517"/>
                            <a:pt x="1167893" y="97498"/>
                            <a:pt x="1169741" y="102823"/>
                          </a:cubicBezTo>
                          <a:cubicBezTo>
                            <a:pt x="1175828" y="120358"/>
                            <a:pt x="1194116" y="131931"/>
                            <a:pt x="1212375" y="131988"/>
                          </a:cubicBezTo>
                          <a:cubicBezTo>
                            <a:pt x="1210670" y="141190"/>
                            <a:pt x="1215404" y="152524"/>
                            <a:pt x="1216556" y="161202"/>
                          </a:cubicBezTo>
                          <a:cubicBezTo>
                            <a:pt x="1217309" y="166840"/>
                            <a:pt x="1216013" y="167183"/>
                            <a:pt x="1210851" y="169498"/>
                          </a:cubicBezTo>
                          <a:cubicBezTo>
                            <a:pt x="1205393" y="171946"/>
                            <a:pt x="1199678" y="173832"/>
                            <a:pt x="1194058" y="175880"/>
                          </a:cubicBezTo>
                          <a:cubicBezTo>
                            <a:pt x="1190220" y="177280"/>
                            <a:pt x="1186124" y="178375"/>
                            <a:pt x="1183181" y="181309"/>
                          </a:cubicBezTo>
                          <a:cubicBezTo>
                            <a:pt x="1175380" y="189729"/>
                            <a:pt x="1169589" y="199864"/>
                            <a:pt x="1162083" y="208569"/>
                          </a:cubicBezTo>
                          <a:cubicBezTo>
                            <a:pt x="1158968" y="212303"/>
                            <a:pt x="1155358" y="214789"/>
                            <a:pt x="1151786" y="217990"/>
                          </a:cubicBezTo>
                          <a:cubicBezTo>
                            <a:pt x="1151005" y="218694"/>
                            <a:pt x="1150624" y="219542"/>
                            <a:pt x="1150539" y="220409"/>
                          </a:cubicBezTo>
                          <a:cubicBezTo>
                            <a:pt x="1147938" y="220819"/>
                            <a:pt x="1145348" y="221323"/>
                            <a:pt x="1142785" y="221904"/>
                          </a:cubicBezTo>
                          <a:cubicBezTo>
                            <a:pt x="1156873" y="205036"/>
                            <a:pt x="1187029" y="143380"/>
                            <a:pt x="1178695" y="122692"/>
                          </a:cubicBezTo>
                          <a:cubicBezTo>
                            <a:pt x="1175751" y="114300"/>
                            <a:pt x="1167941" y="110300"/>
                            <a:pt x="1159330" y="111024"/>
                          </a:cubicBezTo>
                          <a:cubicBezTo>
                            <a:pt x="1146214" y="112129"/>
                            <a:pt x="1135775" y="123006"/>
                            <a:pt x="1128060" y="132693"/>
                          </a:cubicBezTo>
                          <a:cubicBezTo>
                            <a:pt x="1118858" y="144247"/>
                            <a:pt x="1111334" y="156944"/>
                            <a:pt x="1103085" y="169174"/>
                          </a:cubicBezTo>
                          <a:cubicBezTo>
                            <a:pt x="1093979" y="182671"/>
                            <a:pt x="1081978" y="192586"/>
                            <a:pt x="1069795" y="203254"/>
                          </a:cubicBezTo>
                          <a:cubicBezTo>
                            <a:pt x="1006702" y="254899"/>
                            <a:pt x="1007225" y="292237"/>
                            <a:pt x="1010550" y="368875"/>
                          </a:cubicBezTo>
                          <a:cubicBezTo>
                            <a:pt x="953257" y="311363"/>
                            <a:pt x="885029" y="262062"/>
                            <a:pt x="807924" y="235268"/>
                          </a:cubicBezTo>
                          <a:cubicBezTo>
                            <a:pt x="781492" y="227677"/>
                            <a:pt x="755604" y="217752"/>
                            <a:pt x="728572" y="212494"/>
                          </a:cubicBezTo>
                          <a:cubicBezTo>
                            <a:pt x="727429" y="195263"/>
                            <a:pt x="732010" y="178270"/>
                            <a:pt x="731915" y="161068"/>
                          </a:cubicBezTo>
                          <a:cubicBezTo>
                            <a:pt x="731905" y="159163"/>
                            <a:pt x="729095" y="158220"/>
                            <a:pt x="728171" y="160059"/>
                          </a:cubicBezTo>
                          <a:cubicBezTo>
                            <a:pt x="719666" y="176994"/>
                            <a:pt x="714970" y="196673"/>
                            <a:pt x="716151" y="215694"/>
                          </a:cubicBezTo>
                          <a:cubicBezTo>
                            <a:pt x="713332" y="219637"/>
                            <a:pt x="713398" y="225438"/>
                            <a:pt x="717894" y="227657"/>
                          </a:cubicBezTo>
                          <a:cubicBezTo>
                            <a:pt x="720866" y="239030"/>
                            <a:pt x="725838" y="250670"/>
                            <a:pt x="734944" y="258947"/>
                          </a:cubicBezTo>
                          <a:cubicBezTo>
                            <a:pt x="730581" y="341386"/>
                            <a:pt x="699911" y="423225"/>
                            <a:pt x="646857" y="486690"/>
                          </a:cubicBezTo>
                          <a:cubicBezTo>
                            <a:pt x="597689" y="439236"/>
                            <a:pt x="551702" y="388335"/>
                            <a:pt x="508525" y="335395"/>
                          </a:cubicBezTo>
                          <a:cubicBezTo>
                            <a:pt x="481245" y="301362"/>
                            <a:pt x="456804" y="264529"/>
                            <a:pt x="438716" y="224848"/>
                          </a:cubicBezTo>
                          <a:cubicBezTo>
                            <a:pt x="444231" y="222381"/>
                            <a:pt x="449318" y="217228"/>
                            <a:pt x="453328" y="212132"/>
                          </a:cubicBezTo>
                          <a:cubicBezTo>
                            <a:pt x="454099" y="211427"/>
                            <a:pt x="454718" y="210598"/>
                            <a:pt x="455175" y="209684"/>
                          </a:cubicBezTo>
                          <a:cubicBezTo>
                            <a:pt x="472730" y="185128"/>
                            <a:pt x="475854" y="153715"/>
                            <a:pt x="476445" y="124378"/>
                          </a:cubicBezTo>
                          <a:cubicBezTo>
                            <a:pt x="476521" y="112719"/>
                            <a:pt x="475930" y="100451"/>
                            <a:pt x="472016" y="89374"/>
                          </a:cubicBezTo>
                          <a:cubicBezTo>
                            <a:pt x="470596" y="85354"/>
                            <a:pt x="465186" y="86211"/>
                            <a:pt x="464777" y="90355"/>
                          </a:cubicBezTo>
                          <a:cubicBezTo>
                            <a:pt x="462519" y="113396"/>
                            <a:pt x="464472" y="136398"/>
                            <a:pt x="459995" y="159316"/>
                          </a:cubicBezTo>
                          <a:cubicBezTo>
                            <a:pt x="457423" y="172451"/>
                            <a:pt x="453785" y="185767"/>
                            <a:pt x="446622" y="197206"/>
                          </a:cubicBezTo>
                          <a:cubicBezTo>
                            <a:pt x="335351" y="202788"/>
                            <a:pt x="190152" y="257233"/>
                            <a:pt x="128820" y="354931"/>
                          </a:cubicBezTo>
                          <a:cubicBezTo>
                            <a:pt x="71813" y="449981"/>
                            <a:pt x="56907" y="563214"/>
                            <a:pt x="42552" y="671246"/>
                          </a:cubicBezTo>
                          <a:cubicBezTo>
                            <a:pt x="26589" y="803653"/>
                            <a:pt x="12101" y="954206"/>
                            <a:pt x="109" y="1078164"/>
                          </a:cubicBezTo>
                          <a:cubicBezTo>
                            <a:pt x="-1491" y="1088956"/>
                            <a:pt x="15025" y="1093613"/>
                            <a:pt x="16644" y="1082717"/>
                          </a:cubicBezTo>
                          <a:cubicBezTo>
                            <a:pt x="29046" y="960006"/>
                            <a:pt x="40686" y="837143"/>
                            <a:pt x="54583" y="714566"/>
                          </a:cubicBezTo>
                          <a:cubicBezTo>
                            <a:pt x="71166" y="589779"/>
                            <a:pt x="81167" y="454419"/>
                            <a:pt x="154414" y="347749"/>
                          </a:cubicBezTo>
                          <a:cubicBezTo>
                            <a:pt x="157119" y="354854"/>
                            <a:pt x="162044" y="361855"/>
                            <a:pt x="165577" y="367970"/>
                          </a:cubicBezTo>
                          <a:cubicBezTo>
                            <a:pt x="176360" y="386735"/>
                            <a:pt x="186447" y="405889"/>
                            <a:pt x="196486" y="425063"/>
                          </a:cubicBezTo>
                          <a:cubicBezTo>
                            <a:pt x="199839" y="431435"/>
                            <a:pt x="203839" y="444932"/>
                            <a:pt x="211774" y="446275"/>
                          </a:cubicBezTo>
                          <a:cubicBezTo>
                            <a:pt x="107332" y="733159"/>
                            <a:pt x="244092" y="737493"/>
                            <a:pt x="215022" y="916934"/>
                          </a:cubicBezTo>
                          <a:cubicBezTo>
                            <a:pt x="208173" y="961054"/>
                            <a:pt x="198515" y="1004688"/>
                            <a:pt x="188809" y="1048246"/>
                          </a:cubicBezTo>
                          <a:cubicBezTo>
                            <a:pt x="186447" y="1058761"/>
                            <a:pt x="182351" y="1070287"/>
                            <a:pt x="182008" y="1081155"/>
                          </a:cubicBezTo>
                          <a:cubicBezTo>
                            <a:pt x="181656" y="1092127"/>
                            <a:pt x="198610" y="1092175"/>
                            <a:pt x="199134" y="1081336"/>
                          </a:cubicBezTo>
                          <a:cubicBezTo>
                            <a:pt x="200782" y="1072811"/>
                            <a:pt x="202763" y="1064353"/>
                            <a:pt x="204649" y="1055866"/>
                          </a:cubicBezTo>
                          <a:cubicBezTo>
                            <a:pt x="217260" y="996325"/>
                            <a:pt x="233062" y="936556"/>
                            <a:pt x="236805" y="875605"/>
                          </a:cubicBezTo>
                          <a:cubicBezTo>
                            <a:pt x="240034" y="813635"/>
                            <a:pt x="210631" y="757857"/>
                            <a:pt x="196324" y="699097"/>
                          </a:cubicBezTo>
                          <a:cubicBezTo>
                            <a:pt x="175655" y="615068"/>
                            <a:pt x="200715" y="527781"/>
                            <a:pt x="227061" y="448123"/>
                          </a:cubicBezTo>
                          <a:cubicBezTo>
                            <a:pt x="231386" y="430864"/>
                            <a:pt x="233662" y="413071"/>
                            <a:pt x="234624" y="395317"/>
                          </a:cubicBezTo>
                          <a:cubicBezTo>
                            <a:pt x="235624" y="376905"/>
                            <a:pt x="235081" y="358531"/>
                            <a:pt x="233843" y="340148"/>
                          </a:cubicBezTo>
                          <a:cubicBezTo>
                            <a:pt x="232481" y="321384"/>
                            <a:pt x="231948" y="301867"/>
                            <a:pt x="227204" y="283626"/>
                          </a:cubicBezTo>
                          <a:cubicBezTo>
                            <a:pt x="244625" y="272968"/>
                            <a:pt x="262999" y="263748"/>
                            <a:pt x="281611" y="255490"/>
                          </a:cubicBezTo>
                          <a:cubicBezTo>
                            <a:pt x="283992" y="274844"/>
                            <a:pt x="288964" y="293761"/>
                            <a:pt x="292288" y="312944"/>
                          </a:cubicBezTo>
                          <a:cubicBezTo>
                            <a:pt x="309881" y="397126"/>
                            <a:pt x="323026" y="504673"/>
                            <a:pt x="391177" y="564081"/>
                          </a:cubicBezTo>
                          <a:cubicBezTo>
                            <a:pt x="397444" y="569053"/>
                            <a:pt x="405141" y="561537"/>
                            <a:pt x="399988" y="555270"/>
                          </a:cubicBezTo>
                          <a:cubicBezTo>
                            <a:pt x="332284" y="479737"/>
                            <a:pt x="322083" y="375581"/>
                            <a:pt x="297746" y="281283"/>
                          </a:cubicBezTo>
                          <a:cubicBezTo>
                            <a:pt x="295155" y="271996"/>
                            <a:pt x="292831" y="261300"/>
                            <a:pt x="288097" y="252651"/>
                          </a:cubicBezTo>
                          <a:cubicBezTo>
                            <a:pt x="331550" y="233534"/>
                            <a:pt x="376880" y="220866"/>
                            <a:pt x="423686" y="216123"/>
                          </a:cubicBezTo>
                          <a:cubicBezTo>
                            <a:pt x="448689" y="305372"/>
                            <a:pt x="517336" y="372780"/>
                            <a:pt x="577219" y="440227"/>
                          </a:cubicBezTo>
                          <a:cubicBezTo>
                            <a:pt x="645409" y="515941"/>
                            <a:pt x="826879" y="681886"/>
                            <a:pt x="933702" y="655482"/>
                          </a:cubicBezTo>
                          <a:cubicBezTo>
                            <a:pt x="932721" y="712061"/>
                            <a:pt x="900679" y="760734"/>
                            <a:pt x="887410" y="814388"/>
                          </a:cubicBezTo>
                          <a:cubicBezTo>
                            <a:pt x="875047" y="868909"/>
                            <a:pt x="889792" y="924325"/>
                            <a:pt x="899193" y="978151"/>
                          </a:cubicBezTo>
                          <a:cubicBezTo>
                            <a:pt x="905070" y="1006945"/>
                            <a:pt x="907832" y="1036225"/>
                            <a:pt x="910309" y="1065419"/>
                          </a:cubicBezTo>
                          <a:cubicBezTo>
                            <a:pt x="910642" y="1076430"/>
                            <a:pt x="927787" y="1076478"/>
                            <a:pt x="927454" y="1065419"/>
                          </a:cubicBezTo>
                          <a:cubicBezTo>
                            <a:pt x="926101" y="1039883"/>
                            <a:pt x="922701" y="1014289"/>
                            <a:pt x="918500" y="989067"/>
                          </a:cubicBezTo>
                          <a:cubicBezTo>
                            <a:pt x="910232" y="935660"/>
                            <a:pt x="892849" y="881101"/>
                            <a:pt x="902317" y="826809"/>
                          </a:cubicBezTo>
                          <a:cubicBezTo>
                            <a:pt x="902374" y="826494"/>
                            <a:pt x="902822" y="826485"/>
                            <a:pt x="902879" y="826790"/>
                          </a:cubicBezTo>
                          <a:cubicBezTo>
                            <a:pt x="916452" y="896493"/>
                            <a:pt x="981565" y="1013842"/>
                            <a:pt x="1050783" y="1036321"/>
                          </a:cubicBezTo>
                          <a:cubicBezTo>
                            <a:pt x="1061547" y="1038683"/>
                            <a:pt x="1073462" y="1038730"/>
                            <a:pt x="1084454" y="1038397"/>
                          </a:cubicBezTo>
                          <a:cubicBezTo>
                            <a:pt x="1260343" y="1033339"/>
                            <a:pt x="1179847" y="677199"/>
                            <a:pt x="1159654" y="567557"/>
                          </a:cubicBezTo>
                          <a:cubicBezTo>
                            <a:pt x="1153320" y="537401"/>
                            <a:pt x="1146395" y="507369"/>
                            <a:pt x="1139166" y="477413"/>
                          </a:cubicBezTo>
                          <a:cubicBezTo>
                            <a:pt x="1130298" y="437846"/>
                            <a:pt x="1115887" y="386077"/>
                            <a:pt x="1134356" y="347873"/>
                          </a:cubicBezTo>
                          <a:cubicBezTo>
                            <a:pt x="1153006" y="316373"/>
                            <a:pt x="1189267" y="302848"/>
                            <a:pt x="1214442" y="277540"/>
                          </a:cubicBezTo>
                          <a:cubicBezTo>
                            <a:pt x="1232673" y="259642"/>
                            <a:pt x="1248656" y="239373"/>
                            <a:pt x="1264610" y="219466"/>
                          </a:cubicBezTo>
                          <a:cubicBezTo>
                            <a:pt x="1281088" y="199502"/>
                            <a:pt x="1299091" y="173317"/>
                            <a:pt x="1290547" y="146152"/>
                          </a:cubicBezTo>
                          <a:cubicBezTo>
                            <a:pt x="1292556" y="138780"/>
                            <a:pt x="1293328" y="130626"/>
                            <a:pt x="1295099" y="123330"/>
                          </a:cubicBezTo>
                          <a:cubicBezTo>
                            <a:pt x="1298557" y="106138"/>
                            <a:pt x="1311635" y="64304"/>
                            <a:pt x="1301500" y="49978"/>
                          </a:cubicBezTo>
                          <a:close/>
                          <a:moveTo>
                            <a:pt x="221241" y="336138"/>
                          </a:moveTo>
                          <a:cubicBezTo>
                            <a:pt x="221984" y="366703"/>
                            <a:pt x="222042" y="397612"/>
                            <a:pt x="216279" y="427749"/>
                          </a:cubicBezTo>
                          <a:cubicBezTo>
                            <a:pt x="201153" y="405842"/>
                            <a:pt x="188533" y="383744"/>
                            <a:pt x="173245" y="362122"/>
                          </a:cubicBezTo>
                          <a:cubicBezTo>
                            <a:pt x="169102" y="356140"/>
                            <a:pt x="164082" y="348111"/>
                            <a:pt x="157957" y="343139"/>
                          </a:cubicBezTo>
                          <a:cubicBezTo>
                            <a:pt x="175131" y="321069"/>
                            <a:pt x="196981" y="302924"/>
                            <a:pt x="220489" y="287827"/>
                          </a:cubicBezTo>
                          <a:cubicBezTo>
                            <a:pt x="219232" y="303819"/>
                            <a:pt x="220803" y="320107"/>
                            <a:pt x="221241" y="336138"/>
                          </a:cubicBezTo>
                          <a:close/>
                          <a:moveTo>
                            <a:pt x="1208193" y="44663"/>
                          </a:moveTo>
                          <a:cubicBezTo>
                            <a:pt x="1207908" y="39958"/>
                            <a:pt x="1211565" y="-3724"/>
                            <a:pt x="1220690" y="12878"/>
                          </a:cubicBezTo>
                          <a:cubicBezTo>
                            <a:pt x="1229796" y="28128"/>
                            <a:pt x="1226910" y="45549"/>
                            <a:pt x="1235292" y="61646"/>
                          </a:cubicBezTo>
                          <a:cubicBezTo>
                            <a:pt x="1224824" y="58951"/>
                            <a:pt x="1215585" y="53569"/>
                            <a:pt x="1207631" y="46197"/>
                          </a:cubicBezTo>
                          <a:cubicBezTo>
                            <a:pt x="1207955" y="45787"/>
                            <a:pt x="1208174" y="45273"/>
                            <a:pt x="1208193" y="44663"/>
                          </a:cubicBezTo>
                          <a:close/>
                          <a:moveTo>
                            <a:pt x="1280650" y="163345"/>
                          </a:moveTo>
                          <a:cubicBezTo>
                            <a:pt x="1277011" y="193472"/>
                            <a:pt x="1240912" y="228753"/>
                            <a:pt x="1221452" y="251937"/>
                          </a:cubicBezTo>
                          <a:cubicBezTo>
                            <a:pt x="1213108" y="261290"/>
                            <a:pt x="1204355" y="270310"/>
                            <a:pt x="1194858" y="278492"/>
                          </a:cubicBezTo>
                          <a:cubicBezTo>
                            <a:pt x="1169646" y="299543"/>
                            <a:pt x="1136470" y="313983"/>
                            <a:pt x="1121354" y="344901"/>
                          </a:cubicBezTo>
                          <a:cubicBezTo>
                            <a:pt x="1109886" y="368351"/>
                            <a:pt x="1111457" y="397279"/>
                            <a:pt x="1114725" y="422472"/>
                          </a:cubicBezTo>
                          <a:cubicBezTo>
                            <a:pt x="1142966" y="565919"/>
                            <a:pt x="1184695" y="709908"/>
                            <a:pt x="1180638" y="857603"/>
                          </a:cubicBezTo>
                          <a:cubicBezTo>
                            <a:pt x="1180180" y="884092"/>
                            <a:pt x="1178428" y="910733"/>
                            <a:pt x="1172313" y="936584"/>
                          </a:cubicBezTo>
                          <a:cubicBezTo>
                            <a:pt x="1162826" y="980123"/>
                            <a:pt x="1140147" y="1021461"/>
                            <a:pt x="1090331" y="1022671"/>
                          </a:cubicBezTo>
                          <a:cubicBezTo>
                            <a:pt x="1074748" y="1023490"/>
                            <a:pt x="1057117" y="1023471"/>
                            <a:pt x="1043630" y="1015975"/>
                          </a:cubicBezTo>
                          <a:cubicBezTo>
                            <a:pt x="1014607" y="998544"/>
                            <a:pt x="993166" y="970836"/>
                            <a:pt x="973936" y="943518"/>
                          </a:cubicBezTo>
                          <a:cubicBezTo>
                            <a:pt x="941998" y="897360"/>
                            <a:pt x="923062" y="844135"/>
                            <a:pt x="912966" y="789194"/>
                          </a:cubicBezTo>
                          <a:cubicBezTo>
                            <a:pt x="923415" y="760143"/>
                            <a:pt x="936855" y="732149"/>
                            <a:pt x="944322" y="702088"/>
                          </a:cubicBezTo>
                          <a:cubicBezTo>
                            <a:pt x="962201" y="621469"/>
                            <a:pt x="945208" y="536106"/>
                            <a:pt x="916043" y="460125"/>
                          </a:cubicBezTo>
                          <a:cubicBezTo>
                            <a:pt x="922262" y="446904"/>
                            <a:pt x="928749" y="434417"/>
                            <a:pt x="938236" y="422758"/>
                          </a:cubicBezTo>
                          <a:cubicBezTo>
                            <a:pt x="948780" y="409804"/>
                            <a:pt x="961753" y="398660"/>
                            <a:pt x="971735" y="385325"/>
                          </a:cubicBezTo>
                          <a:cubicBezTo>
                            <a:pt x="976726" y="378657"/>
                            <a:pt x="966325" y="371733"/>
                            <a:pt x="960686" y="376800"/>
                          </a:cubicBezTo>
                          <a:cubicBezTo>
                            <a:pt x="941150" y="395402"/>
                            <a:pt x="923215" y="416538"/>
                            <a:pt x="910108" y="440313"/>
                          </a:cubicBezTo>
                          <a:cubicBezTo>
                            <a:pt x="898707" y="399784"/>
                            <a:pt x="911842" y="357455"/>
                            <a:pt x="908518" y="316488"/>
                          </a:cubicBezTo>
                          <a:cubicBezTo>
                            <a:pt x="908127" y="312830"/>
                            <a:pt x="902698" y="311468"/>
                            <a:pt x="901679" y="315564"/>
                          </a:cubicBezTo>
                          <a:cubicBezTo>
                            <a:pt x="896212" y="337443"/>
                            <a:pt x="894345" y="361198"/>
                            <a:pt x="892306" y="383667"/>
                          </a:cubicBezTo>
                          <a:cubicBezTo>
                            <a:pt x="889620" y="411585"/>
                            <a:pt x="892592" y="440075"/>
                            <a:pt x="902555" y="466364"/>
                          </a:cubicBezTo>
                          <a:cubicBezTo>
                            <a:pt x="902641" y="466925"/>
                            <a:pt x="902822" y="467449"/>
                            <a:pt x="903098" y="467916"/>
                          </a:cubicBezTo>
                          <a:cubicBezTo>
                            <a:pt x="921958" y="522313"/>
                            <a:pt x="935064" y="579425"/>
                            <a:pt x="934397" y="637261"/>
                          </a:cubicBezTo>
                          <a:cubicBezTo>
                            <a:pt x="850092" y="654292"/>
                            <a:pt x="721475" y="552479"/>
                            <a:pt x="659811" y="498568"/>
                          </a:cubicBezTo>
                          <a:cubicBezTo>
                            <a:pt x="711931" y="434179"/>
                            <a:pt x="746431" y="353226"/>
                            <a:pt x="749098" y="269910"/>
                          </a:cubicBezTo>
                          <a:cubicBezTo>
                            <a:pt x="749241" y="260547"/>
                            <a:pt x="749660" y="249041"/>
                            <a:pt x="744183" y="240973"/>
                          </a:cubicBezTo>
                          <a:cubicBezTo>
                            <a:pt x="742526" y="238745"/>
                            <a:pt x="739602" y="239497"/>
                            <a:pt x="738840" y="242164"/>
                          </a:cubicBezTo>
                          <a:cubicBezTo>
                            <a:pt x="736020" y="238611"/>
                            <a:pt x="733734" y="234858"/>
                            <a:pt x="732296" y="230601"/>
                          </a:cubicBezTo>
                          <a:cubicBezTo>
                            <a:pt x="773911" y="241564"/>
                            <a:pt x="816135" y="253689"/>
                            <a:pt x="854511" y="273339"/>
                          </a:cubicBezTo>
                          <a:cubicBezTo>
                            <a:pt x="912842" y="304658"/>
                            <a:pt x="966925" y="345282"/>
                            <a:pt x="1011054" y="394774"/>
                          </a:cubicBezTo>
                          <a:cubicBezTo>
                            <a:pt x="1010873" y="456991"/>
                            <a:pt x="986709" y="515084"/>
                            <a:pt x="973945" y="575168"/>
                          </a:cubicBezTo>
                          <a:cubicBezTo>
                            <a:pt x="961744" y="650082"/>
                            <a:pt x="932845" y="815722"/>
                            <a:pt x="963734" y="880853"/>
                          </a:cubicBezTo>
                          <a:cubicBezTo>
                            <a:pt x="964858" y="883139"/>
                            <a:pt x="968706" y="881539"/>
                            <a:pt x="967878" y="879110"/>
                          </a:cubicBezTo>
                          <a:cubicBezTo>
                            <a:pt x="963258" y="865604"/>
                            <a:pt x="962496" y="851202"/>
                            <a:pt x="961639" y="837077"/>
                          </a:cubicBezTo>
                          <a:cubicBezTo>
                            <a:pt x="960048" y="806968"/>
                            <a:pt x="961810" y="776774"/>
                            <a:pt x="963677" y="746713"/>
                          </a:cubicBezTo>
                          <a:cubicBezTo>
                            <a:pt x="971878" y="684172"/>
                            <a:pt x="977145" y="620754"/>
                            <a:pt x="991909" y="559280"/>
                          </a:cubicBezTo>
                          <a:cubicBezTo>
                            <a:pt x="1006063" y="505292"/>
                            <a:pt x="1025856" y="451209"/>
                            <a:pt x="1025371" y="394812"/>
                          </a:cubicBezTo>
                          <a:cubicBezTo>
                            <a:pt x="1027047" y="392126"/>
                            <a:pt x="1027476" y="388620"/>
                            <a:pt x="1025485" y="385468"/>
                          </a:cubicBezTo>
                          <a:cubicBezTo>
                            <a:pt x="1026618" y="341891"/>
                            <a:pt x="1016655" y="292170"/>
                            <a:pt x="1042782" y="253737"/>
                          </a:cubicBezTo>
                          <a:cubicBezTo>
                            <a:pt x="1062185" y="226095"/>
                            <a:pt x="1093379" y="209779"/>
                            <a:pt x="1112982" y="182642"/>
                          </a:cubicBezTo>
                          <a:cubicBezTo>
                            <a:pt x="1123983" y="169212"/>
                            <a:pt x="1144347" y="125892"/>
                            <a:pt x="1162731" y="126864"/>
                          </a:cubicBezTo>
                          <a:cubicBezTo>
                            <a:pt x="1162778" y="126864"/>
                            <a:pt x="1163607" y="126959"/>
                            <a:pt x="1163807" y="127397"/>
                          </a:cubicBezTo>
                          <a:cubicBezTo>
                            <a:pt x="1164245" y="128369"/>
                            <a:pt x="1164197" y="130207"/>
                            <a:pt x="1164197" y="130293"/>
                          </a:cubicBezTo>
                          <a:cubicBezTo>
                            <a:pt x="1164645" y="142675"/>
                            <a:pt x="1159378" y="155039"/>
                            <a:pt x="1154844" y="166536"/>
                          </a:cubicBezTo>
                          <a:cubicBezTo>
                            <a:pt x="1147672" y="184033"/>
                            <a:pt x="1138261" y="200587"/>
                            <a:pt x="1129717" y="217371"/>
                          </a:cubicBezTo>
                          <a:cubicBezTo>
                            <a:pt x="1122335" y="212579"/>
                            <a:pt x="1112620" y="211332"/>
                            <a:pt x="1104076" y="211198"/>
                          </a:cubicBezTo>
                          <a:cubicBezTo>
                            <a:pt x="1102847" y="211179"/>
                            <a:pt x="1102037" y="212875"/>
                            <a:pt x="1103028" y="213732"/>
                          </a:cubicBezTo>
                          <a:cubicBezTo>
                            <a:pt x="1109819" y="219628"/>
                            <a:pt x="1118487" y="221800"/>
                            <a:pt x="1125516" y="227181"/>
                          </a:cubicBezTo>
                          <a:cubicBezTo>
                            <a:pt x="1107086" y="234144"/>
                            <a:pt x="1089207" y="245107"/>
                            <a:pt x="1075167" y="258223"/>
                          </a:cubicBezTo>
                          <a:cubicBezTo>
                            <a:pt x="1072986" y="260262"/>
                            <a:pt x="1075758" y="263224"/>
                            <a:pt x="1078168" y="262109"/>
                          </a:cubicBezTo>
                          <a:cubicBezTo>
                            <a:pt x="1112915" y="244841"/>
                            <a:pt x="1146148" y="222762"/>
                            <a:pt x="1186943" y="232725"/>
                          </a:cubicBezTo>
                          <a:cubicBezTo>
                            <a:pt x="1192401" y="233944"/>
                            <a:pt x="1197240" y="236116"/>
                            <a:pt x="1202840" y="235030"/>
                          </a:cubicBezTo>
                          <a:cubicBezTo>
                            <a:pt x="1206260" y="234363"/>
                            <a:pt x="1206841" y="229953"/>
                            <a:pt x="1204774" y="227696"/>
                          </a:cubicBezTo>
                          <a:cubicBezTo>
                            <a:pt x="1195506" y="218599"/>
                            <a:pt x="1176913" y="219399"/>
                            <a:pt x="1164693" y="219133"/>
                          </a:cubicBezTo>
                          <a:cubicBezTo>
                            <a:pt x="1171370" y="213903"/>
                            <a:pt x="1175694" y="206636"/>
                            <a:pt x="1180771" y="200016"/>
                          </a:cubicBezTo>
                          <a:cubicBezTo>
                            <a:pt x="1183695" y="196063"/>
                            <a:pt x="1186895" y="189996"/>
                            <a:pt x="1191134" y="187367"/>
                          </a:cubicBezTo>
                          <a:cubicBezTo>
                            <a:pt x="1195506" y="184652"/>
                            <a:pt x="1201716" y="183528"/>
                            <a:pt x="1206517" y="181718"/>
                          </a:cubicBezTo>
                          <a:cubicBezTo>
                            <a:pt x="1214775" y="178594"/>
                            <a:pt x="1226262" y="175356"/>
                            <a:pt x="1226281" y="164812"/>
                          </a:cubicBezTo>
                          <a:cubicBezTo>
                            <a:pt x="1226300" y="152839"/>
                            <a:pt x="1220471" y="140913"/>
                            <a:pt x="1218614" y="129083"/>
                          </a:cubicBezTo>
                          <a:cubicBezTo>
                            <a:pt x="1218604" y="127912"/>
                            <a:pt x="1217890" y="126988"/>
                            <a:pt x="1216709" y="126588"/>
                          </a:cubicBezTo>
                          <a:cubicBezTo>
                            <a:pt x="1205955" y="123073"/>
                            <a:pt x="1194420" y="118901"/>
                            <a:pt x="1186010" y="111100"/>
                          </a:cubicBezTo>
                          <a:cubicBezTo>
                            <a:pt x="1182162" y="107528"/>
                            <a:pt x="1176685" y="99280"/>
                            <a:pt x="1177780" y="93679"/>
                          </a:cubicBezTo>
                          <a:cubicBezTo>
                            <a:pt x="1178171" y="91679"/>
                            <a:pt x="1178714" y="92069"/>
                            <a:pt x="1179933" y="92860"/>
                          </a:cubicBezTo>
                          <a:cubicBezTo>
                            <a:pt x="1185772" y="96660"/>
                            <a:pt x="1192344" y="99041"/>
                            <a:pt x="1199097" y="100784"/>
                          </a:cubicBezTo>
                          <a:cubicBezTo>
                            <a:pt x="1207803" y="103432"/>
                            <a:pt x="1216490" y="106671"/>
                            <a:pt x="1224148" y="111681"/>
                          </a:cubicBezTo>
                          <a:cubicBezTo>
                            <a:pt x="1242264" y="123521"/>
                            <a:pt x="1252599" y="149048"/>
                            <a:pt x="1243750" y="169393"/>
                          </a:cubicBezTo>
                          <a:cubicBezTo>
                            <a:pt x="1237064" y="185271"/>
                            <a:pt x="1222014" y="198854"/>
                            <a:pt x="1220290" y="216028"/>
                          </a:cubicBezTo>
                          <a:cubicBezTo>
                            <a:pt x="1220214" y="216770"/>
                            <a:pt x="1221195" y="217104"/>
                            <a:pt x="1221605" y="216475"/>
                          </a:cubicBezTo>
                          <a:cubicBezTo>
                            <a:pt x="1231949" y="200616"/>
                            <a:pt x="1246122" y="186833"/>
                            <a:pt x="1253590" y="169298"/>
                          </a:cubicBezTo>
                          <a:cubicBezTo>
                            <a:pt x="1263229" y="145600"/>
                            <a:pt x="1249799" y="116005"/>
                            <a:pt x="1228901" y="102766"/>
                          </a:cubicBezTo>
                          <a:cubicBezTo>
                            <a:pt x="1231015" y="100899"/>
                            <a:pt x="1231206" y="96184"/>
                            <a:pt x="1229777" y="93241"/>
                          </a:cubicBezTo>
                          <a:cubicBezTo>
                            <a:pt x="1224748" y="82906"/>
                            <a:pt x="1212499" y="79077"/>
                            <a:pt x="1202926" y="74419"/>
                          </a:cubicBezTo>
                          <a:cubicBezTo>
                            <a:pt x="1188010" y="68419"/>
                            <a:pt x="1187924" y="57408"/>
                            <a:pt x="1190648" y="43854"/>
                          </a:cubicBezTo>
                          <a:cubicBezTo>
                            <a:pt x="1190877" y="42730"/>
                            <a:pt x="1192268" y="42291"/>
                            <a:pt x="1193068" y="43111"/>
                          </a:cubicBezTo>
                          <a:cubicBezTo>
                            <a:pt x="1200373" y="50492"/>
                            <a:pt x="1207422" y="58465"/>
                            <a:pt x="1216318" y="63808"/>
                          </a:cubicBezTo>
                          <a:cubicBezTo>
                            <a:pt x="1226081" y="69666"/>
                            <a:pt x="1237921" y="70714"/>
                            <a:pt x="1247627" y="76562"/>
                          </a:cubicBezTo>
                          <a:cubicBezTo>
                            <a:pt x="1266258" y="87792"/>
                            <a:pt x="1270801" y="114015"/>
                            <a:pt x="1275230" y="133427"/>
                          </a:cubicBezTo>
                          <a:cubicBezTo>
                            <a:pt x="1277383" y="143095"/>
                            <a:pt x="1281536" y="153334"/>
                            <a:pt x="1280650" y="163345"/>
                          </a:cubicBezTo>
                          <a:close/>
                          <a:moveTo>
                            <a:pt x="1297395" y="64856"/>
                          </a:moveTo>
                          <a:cubicBezTo>
                            <a:pt x="1295709" y="84382"/>
                            <a:pt x="1288480" y="103328"/>
                            <a:pt x="1284574" y="122473"/>
                          </a:cubicBezTo>
                          <a:cubicBezTo>
                            <a:pt x="1284517" y="122768"/>
                            <a:pt x="1284108" y="122778"/>
                            <a:pt x="1284031" y="122492"/>
                          </a:cubicBezTo>
                          <a:cubicBezTo>
                            <a:pt x="1280421" y="108871"/>
                            <a:pt x="1276278" y="95079"/>
                            <a:pt x="1268239" y="83344"/>
                          </a:cubicBezTo>
                          <a:cubicBezTo>
                            <a:pt x="1271135" y="74143"/>
                            <a:pt x="1275392" y="65456"/>
                            <a:pt x="1282679" y="58913"/>
                          </a:cubicBezTo>
                          <a:cubicBezTo>
                            <a:pt x="1291556" y="50426"/>
                            <a:pt x="1298852" y="50835"/>
                            <a:pt x="1297395" y="648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167" name="Kuva 9" descr="Aalto blondi nainen käsi ylhäällä">
                      <a:extLst>
                        <a:ext uri="{FF2B5EF4-FFF2-40B4-BE49-F238E27FC236}">
                          <a16:creationId xmlns:a16="http://schemas.microsoft.com/office/drawing/2014/main" id="{2B679DFC-7D99-DC60-CB6F-08F8D89AF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9809" y="2368314"/>
                      <a:ext cx="494891" cy="233186"/>
                      <a:chOff x="8599809" y="2368314"/>
                      <a:chExt cx="494891" cy="233186"/>
                    </a:xfrm>
                    <a:solidFill>
                      <a:srgbClr val="000000"/>
                    </a:solidFill>
                  </p:grpSpPr>
                  <p:sp>
                    <p:nvSpPr>
                      <p:cNvPr id="168" name="Vapaamuotoinen: Muoto 167">
                        <a:extLst>
                          <a:ext uri="{FF2B5EF4-FFF2-40B4-BE49-F238E27FC236}">
                            <a16:creationId xmlns:a16="http://schemas.microsoft.com/office/drawing/2014/main" id="{74A90D97-269E-DF76-CA92-9F80424C39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9809" y="2368314"/>
                        <a:ext cx="92907" cy="233186"/>
                      </a:xfrm>
                      <a:custGeom>
                        <a:avLst/>
                        <a:gdLst>
                          <a:gd name="connsiteX0" fmla="*/ 37791 w 92907"/>
                          <a:gd name="connsiteY0" fmla="*/ 116774 h 233186"/>
                          <a:gd name="connsiteX1" fmla="*/ 12569 w 92907"/>
                          <a:gd name="connsiteY1" fmla="*/ 27582 h 233186"/>
                          <a:gd name="connsiteX2" fmla="*/ 1234 w 92907"/>
                          <a:gd name="connsiteY2" fmla="*/ 1941 h 233186"/>
                          <a:gd name="connsiteX3" fmla="*/ 1796 w 92907"/>
                          <a:gd name="connsiteY3" fmla="*/ 30068 h 233186"/>
                          <a:gd name="connsiteX4" fmla="*/ 6797 w 92907"/>
                          <a:gd name="connsiteY4" fmla="*/ 58805 h 233186"/>
                          <a:gd name="connsiteX5" fmla="*/ 83444 w 92907"/>
                          <a:gd name="connsiteY5" fmla="*/ 231531 h 233186"/>
                          <a:gd name="connsiteX6" fmla="*/ 92074 w 92907"/>
                          <a:gd name="connsiteY6" fmla="*/ 224873 h 233186"/>
                          <a:gd name="connsiteX7" fmla="*/ 37791 w 92907"/>
                          <a:gd name="connsiteY7" fmla="*/ 116774 h 233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2907" h="233186">
                            <a:moveTo>
                              <a:pt x="37791" y="116774"/>
                            </a:moveTo>
                            <a:cubicBezTo>
                              <a:pt x="27123" y="87732"/>
                              <a:pt x="18789" y="57872"/>
                              <a:pt x="12569" y="27582"/>
                            </a:cubicBezTo>
                            <a:cubicBezTo>
                              <a:pt x="11426" y="23591"/>
                              <a:pt x="8083" y="-8051"/>
                              <a:pt x="1234" y="1941"/>
                            </a:cubicBezTo>
                            <a:cubicBezTo>
                              <a:pt x="-1261" y="10828"/>
                              <a:pt x="606" y="21048"/>
                              <a:pt x="1796" y="30068"/>
                            </a:cubicBezTo>
                            <a:cubicBezTo>
                              <a:pt x="3072" y="39726"/>
                              <a:pt x="4692" y="49290"/>
                              <a:pt x="6797" y="58805"/>
                            </a:cubicBezTo>
                            <a:cubicBezTo>
                              <a:pt x="21570" y="119813"/>
                              <a:pt x="42392" y="182916"/>
                              <a:pt x="83444" y="231531"/>
                            </a:cubicBezTo>
                            <a:cubicBezTo>
                              <a:pt x="87550" y="236180"/>
                              <a:pt x="95494" y="230093"/>
                              <a:pt x="92074" y="224873"/>
                            </a:cubicBezTo>
                            <a:cubicBezTo>
                              <a:pt x="69909" y="191088"/>
                              <a:pt x="51574" y="154760"/>
                              <a:pt x="37791" y="116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69" name="Vapaamuotoinen: Muoto 168">
                        <a:extLst>
                          <a:ext uri="{FF2B5EF4-FFF2-40B4-BE49-F238E27FC236}">
                            <a16:creationId xmlns:a16="http://schemas.microsoft.com/office/drawing/2014/main" id="{370A29E5-4AB5-1093-DE5A-F6CFA6A7AE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0714" y="2403467"/>
                        <a:ext cx="41585" cy="181304"/>
                      </a:xfrm>
                      <a:custGeom>
                        <a:avLst/>
                        <a:gdLst>
                          <a:gd name="connsiteX0" fmla="*/ 33992 w 41585"/>
                          <a:gd name="connsiteY0" fmla="*/ 1288 h 181304"/>
                          <a:gd name="connsiteX1" fmla="*/ 28754 w 41585"/>
                          <a:gd name="connsiteY1" fmla="*/ 43512 h 181304"/>
                          <a:gd name="connsiteX2" fmla="*/ 21819 w 41585"/>
                          <a:gd name="connsiteY2" fmla="*/ 87441 h 181304"/>
                          <a:gd name="connsiteX3" fmla="*/ 122 w 41585"/>
                          <a:gd name="connsiteY3" fmla="*/ 173795 h 181304"/>
                          <a:gd name="connsiteX4" fmla="*/ 10770 w 41585"/>
                          <a:gd name="connsiteY4" fmla="*/ 178281 h 181304"/>
                          <a:gd name="connsiteX5" fmla="*/ 35936 w 41585"/>
                          <a:gd name="connsiteY5" fmla="*/ 90042 h 181304"/>
                          <a:gd name="connsiteX6" fmla="*/ 37479 w 41585"/>
                          <a:gd name="connsiteY6" fmla="*/ 1278 h 181304"/>
                          <a:gd name="connsiteX7" fmla="*/ 33992 w 41585"/>
                          <a:gd name="connsiteY7" fmla="*/ 1288 h 181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585" h="181304">
                            <a:moveTo>
                              <a:pt x="33992" y="1288"/>
                            </a:moveTo>
                            <a:cubicBezTo>
                              <a:pt x="30411" y="14956"/>
                              <a:pt x="30421" y="29539"/>
                              <a:pt x="28754" y="43512"/>
                            </a:cubicBezTo>
                            <a:cubicBezTo>
                              <a:pt x="26992" y="58266"/>
                              <a:pt x="24896" y="72906"/>
                              <a:pt x="21819" y="87441"/>
                            </a:cubicBezTo>
                            <a:cubicBezTo>
                              <a:pt x="15666" y="116531"/>
                              <a:pt x="6246" y="144734"/>
                              <a:pt x="122" y="173795"/>
                            </a:cubicBezTo>
                            <a:cubicBezTo>
                              <a:pt x="-1155" y="179834"/>
                              <a:pt x="7980" y="184682"/>
                              <a:pt x="10770" y="178281"/>
                            </a:cubicBezTo>
                            <a:cubicBezTo>
                              <a:pt x="23010" y="150287"/>
                              <a:pt x="30916" y="120160"/>
                              <a:pt x="35936" y="90042"/>
                            </a:cubicBezTo>
                            <a:cubicBezTo>
                              <a:pt x="40060" y="61600"/>
                              <a:pt x="45461" y="29339"/>
                              <a:pt x="37479" y="1278"/>
                            </a:cubicBezTo>
                            <a:cubicBezTo>
                              <a:pt x="36945" y="-351"/>
                              <a:pt x="34469" y="-503"/>
                              <a:pt x="33992" y="128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0" name="Vapaamuotoinen: Muoto 169">
                        <a:extLst>
                          <a:ext uri="{FF2B5EF4-FFF2-40B4-BE49-F238E27FC236}">
                            <a16:creationId xmlns:a16="http://schemas.microsoft.com/office/drawing/2014/main" id="{0BA3D8F8-58A8-5063-01E8-904151CC6C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2403" y="2417674"/>
                        <a:ext cx="42297" cy="175089"/>
                      </a:xfrm>
                      <a:custGeom>
                        <a:avLst/>
                        <a:gdLst>
                          <a:gd name="connsiteX0" fmla="*/ 35110 w 42297"/>
                          <a:gd name="connsiteY0" fmla="*/ 1873 h 175089"/>
                          <a:gd name="connsiteX1" fmla="*/ 23976 w 42297"/>
                          <a:gd name="connsiteY1" fmla="*/ 85979 h 175089"/>
                          <a:gd name="connsiteX2" fmla="*/ 249 w 42297"/>
                          <a:gd name="connsiteY2" fmla="*/ 168275 h 175089"/>
                          <a:gd name="connsiteX3" fmla="*/ 10164 w 42297"/>
                          <a:gd name="connsiteY3" fmla="*/ 172456 h 175089"/>
                          <a:gd name="connsiteX4" fmla="*/ 37015 w 42297"/>
                          <a:gd name="connsiteY4" fmla="*/ 88303 h 175089"/>
                          <a:gd name="connsiteX5" fmla="*/ 40139 w 42297"/>
                          <a:gd name="connsiteY5" fmla="*/ 1863 h 175089"/>
                          <a:gd name="connsiteX6" fmla="*/ 35110 w 42297"/>
                          <a:gd name="connsiteY6" fmla="*/ 1873 h 175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297" h="175089">
                            <a:moveTo>
                              <a:pt x="35110" y="1873"/>
                            </a:moveTo>
                            <a:cubicBezTo>
                              <a:pt x="30881" y="29848"/>
                              <a:pt x="29462" y="58166"/>
                              <a:pt x="23976" y="85979"/>
                            </a:cubicBezTo>
                            <a:cubicBezTo>
                              <a:pt x="18413" y="114173"/>
                              <a:pt x="8878" y="140957"/>
                              <a:pt x="249" y="168275"/>
                            </a:cubicBezTo>
                            <a:cubicBezTo>
                              <a:pt x="-1590" y="174104"/>
                              <a:pt x="7269" y="177904"/>
                              <a:pt x="10164" y="172456"/>
                            </a:cubicBezTo>
                            <a:cubicBezTo>
                              <a:pt x="23985" y="146453"/>
                              <a:pt x="32043" y="117202"/>
                              <a:pt x="37015" y="88303"/>
                            </a:cubicBezTo>
                            <a:cubicBezTo>
                              <a:pt x="41911" y="59861"/>
                              <a:pt x="44349" y="30534"/>
                              <a:pt x="40139" y="1863"/>
                            </a:cubicBezTo>
                            <a:cubicBezTo>
                              <a:pt x="39777" y="-623"/>
                              <a:pt x="35482" y="-623"/>
                              <a:pt x="35110" y="187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159" name="Kuva 9" descr="Aalto blondi nainen käsi ylhäällä">
                  <a:extLst>
                    <a:ext uri="{FF2B5EF4-FFF2-40B4-BE49-F238E27FC236}">
                      <a16:creationId xmlns:a16="http://schemas.microsoft.com/office/drawing/2014/main" id="{5B8C6FE8-AEF2-63F8-8BD6-77A32DBED137}"/>
                    </a:ext>
                  </a:extLst>
                </p:cNvPr>
                <p:cNvGrpSpPr/>
                <p:nvPr/>
              </p:nvGrpSpPr>
              <p:grpSpPr>
                <a:xfrm>
                  <a:off x="8328870" y="1555589"/>
                  <a:ext cx="943912" cy="839106"/>
                  <a:chOff x="8328870" y="1555589"/>
                  <a:chExt cx="943912" cy="839106"/>
                </a:xfrm>
              </p:grpSpPr>
              <p:sp>
                <p:nvSpPr>
                  <p:cNvPr id="161" name="Vapaamuotoinen: Muoto 160">
                    <a:extLst>
                      <a:ext uri="{FF2B5EF4-FFF2-40B4-BE49-F238E27FC236}">
                        <a16:creationId xmlns:a16="http://schemas.microsoft.com/office/drawing/2014/main" id="{31C0EBEF-A919-CAF8-B1DB-520A96DC7A70}"/>
                      </a:ext>
                    </a:extLst>
                  </p:cNvPr>
                  <p:cNvSpPr/>
                  <p:nvPr/>
                </p:nvSpPr>
                <p:spPr>
                  <a:xfrm>
                    <a:off x="8531130" y="1753693"/>
                    <a:ext cx="584579" cy="578966"/>
                  </a:xfrm>
                  <a:custGeom>
                    <a:avLst/>
                    <a:gdLst>
                      <a:gd name="connsiteX0" fmla="*/ 447289 w 584579"/>
                      <a:gd name="connsiteY0" fmla="*/ 73808 h 578966"/>
                      <a:gd name="connsiteX1" fmla="*/ 102199 w 584579"/>
                      <a:gd name="connsiteY1" fmla="*/ 49709 h 578966"/>
                      <a:gd name="connsiteX2" fmla="*/ 5519 w 584579"/>
                      <a:gd name="connsiteY2" fmla="*/ 430805 h 578966"/>
                      <a:gd name="connsiteX3" fmla="*/ 134201 w 584579"/>
                      <a:gd name="connsiteY3" fmla="*/ 551107 h 578966"/>
                      <a:gd name="connsiteX4" fmla="*/ 171827 w 584579"/>
                      <a:gd name="connsiteY4" fmla="*/ 544058 h 578966"/>
                      <a:gd name="connsiteX5" fmla="*/ 217545 w 584579"/>
                      <a:gd name="connsiteY5" fmla="*/ 544344 h 578966"/>
                      <a:gd name="connsiteX6" fmla="*/ 312130 w 584579"/>
                      <a:gd name="connsiteY6" fmla="*/ 574824 h 578966"/>
                      <a:gd name="connsiteX7" fmla="*/ 489675 w 584579"/>
                      <a:gd name="connsiteY7" fmla="*/ 545486 h 578966"/>
                      <a:gd name="connsiteX8" fmla="*/ 447289 w 584579"/>
                      <a:gd name="connsiteY8" fmla="*/ 73808 h 57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579" h="578966">
                        <a:moveTo>
                          <a:pt x="447289" y="73808"/>
                        </a:moveTo>
                        <a:cubicBezTo>
                          <a:pt x="353372" y="-2583"/>
                          <a:pt x="202783" y="-27346"/>
                          <a:pt x="102199" y="49709"/>
                        </a:cubicBezTo>
                        <a:cubicBezTo>
                          <a:pt x="23999" y="122005"/>
                          <a:pt x="-8292" y="327460"/>
                          <a:pt x="5519" y="430805"/>
                        </a:cubicBezTo>
                        <a:cubicBezTo>
                          <a:pt x="9330" y="497005"/>
                          <a:pt x="59908" y="572061"/>
                          <a:pt x="134201" y="551107"/>
                        </a:cubicBezTo>
                        <a:cubicBezTo>
                          <a:pt x="146870" y="549867"/>
                          <a:pt x="159063" y="545009"/>
                          <a:pt x="171827" y="544058"/>
                        </a:cubicBezTo>
                        <a:cubicBezTo>
                          <a:pt x="187066" y="542154"/>
                          <a:pt x="202402" y="542342"/>
                          <a:pt x="217545" y="544344"/>
                        </a:cubicBezTo>
                        <a:cubicBezTo>
                          <a:pt x="250692" y="549107"/>
                          <a:pt x="280030" y="566631"/>
                          <a:pt x="312130" y="574824"/>
                        </a:cubicBezTo>
                        <a:cubicBezTo>
                          <a:pt x="371852" y="590158"/>
                          <a:pt x="438336" y="579872"/>
                          <a:pt x="489675" y="545486"/>
                        </a:cubicBezTo>
                        <a:cubicBezTo>
                          <a:pt x="659316" y="433949"/>
                          <a:pt x="582449" y="181727"/>
                          <a:pt x="447289" y="738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2" name="Vapaamuotoinen: Muoto 161">
                    <a:extLst>
                      <a:ext uri="{FF2B5EF4-FFF2-40B4-BE49-F238E27FC236}">
                        <a16:creationId xmlns:a16="http://schemas.microsoft.com/office/drawing/2014/main" id="{7DCEF127-13B9-D755-A230-0CD21F0F3C72}"/>
                      </a:ext>
                    </a:extLst>
                  </p:cNvPr>
                  <p:cNvSpPr/>
                  <p:nvPr/>
                </p:nvSpPr>
                <p:spPr>
                  <a:xfrm>
                    <a:off x="8328870" y="1555589"/>
                    <a:ext cx="943912" cy="839106"/>
                  </a:xfrm>
                  <a:custGeom>
                    <a:avLst/>
                    <a:gdLst>
                      <a:gd name="connsiteX0" fmla="*/ 193017 w 943912"/>
                      <a:gd name="connsiteY0" fmla="*/ 841889 h 839106"/>
                      <a:gd name="connsiteX1" fmla="*/ 152154 w 943912"/>
                      <a:gd name="connsiteY1" fmla="*/ 822743 h 839106"/>
                      <a:gd name="connsiteX2" fmla="*/ 104720 w 943912"/>
                      <a:gd name="connsiteY2" fmla="*/ 823029 h 839106"/>
                      <a:gd name="connsiteX3" fmla="*/ 62048 w 943912"/>
                      <a:gd name="connsiteY3" fmla="*/ 786166 h 839106"/>
                      <a:gd name="connsiteX4" fmla="*/ 29948 w 943912"/>
                      <a:gd name="connsiteY4" fmla="*/ 732542 h 839106"/>
                      <a:gd name="connsiteX5" fmla="*/ 28520 w 943912"/>
                      <a:gd name="connsiteY5" fmla="*/ 627290 h 839106"/>
                      <a:gd name="connsiteX6" fmla="*/ 45949 w 943912"/>
                      <a:gd name="connsiteY6" fmla="*/ 555853 h 839106"/>
                      <a:gd name="connsiteX7" fmla="*/ 81003 w 943912"/>
                      <a:gd name="connsiteY7" fmla="*/ 445171 h 839106"/>
                      <a:gd name="connsiteX8" fmla="*/ 84240 w 943912"/>
                      <a:gd name="connsiteY8" fmla="*/ 438599 h 839106"/>
                      <a:gd name="connsiteX9" fmla="*/ 84240 w 943912"/>
                      <a:gd name="connsiteY9" fmla="*/ 438599 h 839106"/>
                      <a:gd name="connsiteX10" fmla="*/ 173299 w 943912"/>
                      <a:gd name="connsiteY10" fmla="*/ 325825 h 839106"/>
                      <a:gd name="connsiteX11" fmla="*/ 247118 w 943912"/>
                      <a:gd name="connsiteY11" fmla="*/ 258864 h 839106"/>
                      <a:gd name="connsiteX12" fmla="*/ 302933 w 943912"/>
                      <a:gd name="connsiteY12" fmla="*/ 208571 h 839106"/>
                      <a:gd name="connsiteX13" fmla="*/ 328462 w 943912"/>
                      <a:gd name="connsiteY13" fmla="*/ 149896 h 839106"/>
                      <a:gd name="connsiteX14" fmla="*/ 363799 w 943912"/>
                      <a:gd name="connsiteY14" fmla="*/ 94176 h 839106"/>
                      <a:gd name="connsiteX15" fmla="*/ 422377 w 943912"/>
                      <a:gd name="connsiteY15" fmla="*/ 63887 h 839106"/>
                      <a:gd name="connsiteX16" fmla="*/ 487815 w 943912"/>
                      <a:gd name="connsiteY16" fmla="*/ 26452 h 839106"/>
                      <a:gd name="connsiteX17" fmla="*/ 506198 w 943912"/>
                      <a:gd name="connsiteY17" fmla="*/ 20453 h 839106"/>
                      <a:gd name="connsiteX18" fmla="*/ 585923 w 943912"/>
                      <a:gd name="connsiteY18" fmla="*/ 8260 h 839106"/>
                      <a:gd name="connsiteX19" fmla="*/ 661742 w 943912"/>
                      <a:gd name="connsiteY19" fmla="*/ 29120 h 839106"/>
                      <a:gd name="connsiteX20" fmla="*/ 735560 w 943912"/>
                      <a:gd name="connsiteY20" fmla="*/ 79317 h 839106"/>
                      <a:gd name="connsiteX21" fmla="*/ 810235 w 943912"/>
                      <a:gd name="connsiteY21" fmla="*/ 98653 h 839106"/>
                      <a:gd name="connsiteX22" fmla="*/ 818713 w 943912"/>
                      <a:gd name="connsiteY22" fmla="*/ 134562 h 839106"/>
                      <a:gd name="connsiteX23" fmla="*/ 838905 w 943912"/>
                      <a:gd name="connsiteY23" fmla="*/ 136657 h 839106"/>
                      <a:gd name="connsiteX24" fmla="*/ 876054 w 943912"/>
                      <a:gd name="connsiteY24" fmla="*/ 197237 h 839106"/>
                      <a:gd name="connsiteX25" fmla="*/ 877101 w 943912"/>
                      <a:gd name="connsiteY25" fmla="*/ 212762 h 839106"/>
                      <a:gd name="connsiteX26" fmla="*/ 902343 w 943912"/>
                      <a:gd name="connsiteY26" fmla="*/ 298106 h 839106"/>
                      <a:gd name="connsiteX27" fmla="*/ 899867 w 943912"/>
                      <a:gd name="connsiteY27" fmla="*/ 418217 h 839106"/>
                      <a:gd name="connsiteX28" fmla="*/ 894246 w 943912"/>
                      <a:gd name="connsiteY28" fmla="*/ 428884 h 839106"/>
                      <a:gd name="connsiteX29" fmla="*/ 909010 w 943912"/>
                      <a:gd name="connsiteY29" fmla="*/ 518039 h 839106"/>
                      <a:gd name="connsiteX30" fmla="*/ 946062 w 943912"/>
                      <a:gd name="connsiteY30" fmla="*/ 661486 h 839106"/>
                      <a:gd name="connsiteX31" fmla="*/ 877387 w 943912"/>
                      <a:gd name="connsiteY31" fmla="*/ 807216 h 839106"/>
                      <a:gd name="connsiteX32" fmla="*/ 823381 w 943912"/>
                      <a:gd name="connsiteY32" fmla="*/ 820648 h 839106"/>
                      <a:gd name="connsiteX33" fmla="*/ 790234 w 943912"/>
                      <a:gd name="connsiteY33" fmla="*/ 828838 h 839106"/>
                      <a:gd name="connsiteX34" fmla="*/ 754896 w 943912"/>
                      <a:gd name="connsiteY34" fmla="*/ 825792 h 839106"/>
                      <a:gd name="connsiteX35" fmla="*/ 754896 w 943912"/>
                      <a:gd name="connsiteY35" fmla="*/ 825792 h 839106"/>
                      <a:gd name="connsiteX36" fmla="*/ 754801 w 943912"/>
                      <a:gd name="connsiteY36" fmla="*/ 825792 h 839106"/>
                      <a:gd name="connsiteX37" fmla="*/ 748513 w 943912"/>
                      <a:gd name="connsiteY37" fmla="*/ 825697 h 839106"/>
                      <a:gd name="connsiteX38" fmla="*/ 734988 w 943912"/>
                      <a:gd name="connsiteY38" fmla="*/ 836840 h 839106"/>
                      <a:gd name="connsiteX39" fmla="*/ 722129 w 943912"/>
                      <a:gd name="connsiteY39" fmla="*/ 829315 h 839106"/>
                      <a:gd name="connsiteX40" fmla="*/ 700697 w 943912"/>
                      <a:gd name="connsiteY40" fmla="*/ 829506 h 839106"/>
                      <a:gd name="connsiteX41" fmla="*/ 678982 w 943912"/>
                      <a:gd name="connsiteY41" fmla="*/ 811028 h 839106"/>
                      <a:gd name="connsiteX42" fmla="*/ 658884 w 943912"/>
                      <a:gd name="connsiteY42" fmla="*/ 801121 h 839106"/>
                      <a:gd name="connsiteX43" fmla="*/ 617354 w 943912"/>
                      <a:gd name="connsiteY43" fmla="*/ 788071 h 839106"/>
                      <a:gd name="connsiteX44" fmla="*/ 612877 w 943912"/>
                      <a:gd name="connsiteY44" fmla="*/ 781309 h 839106"/>
                      <a:gd name="connsiteX45" fmla="*/ 484671 w 943912"/>
                      <a:gd name="connsiteY45" fmla="*/ 760068 h 839106"/>
                      <a:gd name="connsiteX46" fmla="*/ 464670 w 943912"/>
                      <a:gd name="connsiteY46" fmla="*/ 735018 h 839106"/>
                      <a:gd name="connsiteX47" fmla="*/ 471907 w 943912"/>
                      <a:gd name="connsiteY47" fmla="*/ 731684 h 839106"/>
                      <a:gd name="connsiteX48" fmla="*/ 504198 w 943912"/>
                      <a:gd name="connsiteY48" fmla="*/ 743781 h 839106"/>
                      <a:gd name="connsiteX49" fmla="*/ 706890 w 943912"/>
                      <a:gd name="connsiteY49" fmla="*/ 693298 h 839106"/>
                      <a:gd name="connsiteX50" fmla="*/ 733370 w 943912"/>
                      <a:gd name="connsiteY50" fmla="*/ 589953 h 839106"/>
                      <a:gd name="connsiteX51" fmla="*/ 736798 w 943912"/>
                      <a:gd name="connsiteY51" fmla="*/ 433455 h 839106"/>
                      <a:gd name="connsiteX52" fmla="*/ 699174 w 943912"/>
                      <a:gd name="connsiteY52" fmla="*/ 405643 h 839106"/>
                      <a:gd name="connsiteX53" fmla="*/ 683838 w 943912"/>
                      <a:gd name="connsiteY53" fmla="*/ 401548 h 839106"/>
                      <a:gd name="connsiteX54" fmla="*/ 650217 w 943912"/>
                      <a:gd name="connsiteY54" fmla="*/ 379259 h 839106"/>
                      <a:gd name="connsiteX55" fmla="*/ 544965 w 943912"/>
                      <a:gd name="connsiteY55" fmla="*/ 351446 h 839106"/>
                      <a:gd name="connsiteX56" fmla="*/ 499245 w 943912"/>
                      <a:gd name="connsiteY56" fmla="*/ 343349 h 839106"/>
                      <a:gd name="connsiteX57" fmla="*/ 458477 w 943912"/>
                      <a:gd name="connsiteY57" fmla="*/ 324204 h 839106"/>
                      <a:gd name="connsiteX58" fmla="*/ 403709 w 943912"/>
                      <a:gd name="connsiteY58" fmla="*/ 318014 h 839106"/>
                      <a:gd name="connsiteX59" fmla="*/ 402946 w 943912"/>
                      <a:gd name="connsiteY59" fmla="*/ 334301 h 839106"/>
                      <a:gd name="connsiteX60" fmla="*/ 386468 w 943912"/>
                      <a:gd name="connsiteY60" fmla="*/ 400213 h 839106"/>
                      <a:gd name="connsiteX61" fmla="*/ 382563 w 943912"/>
                      <a:gd name="connsiteY61" fmla="*/ 410787 h 839106"/>
                      <a:gd name="connsiteX62" fmla="*/ 389516 w 943912"/>
                      <a:gd name="connsiteY62" fmla="*/ 461079 h 839106"/>
                      <a:gd name="connsiteX63" fmla="*/ 376468 w 943912"/>
                      <a:gd name="connsiteY63" fmla="*/ 529087 h 839106"/>
                      <a:gd name="connsiteX64" fmla="*/ 360465 w 943912"/>
                      <a:gd name="connsiteY64" fmla="*/ 596334 h 839106"/>
                      <a:gd name="connsiteX65" fmla="*/ 350084 w 943912"/>
                      <a:gd name="connsiteY65" fmla="*/ 649959 h 839106"/>
                      <a:gd name="connsiteX66" fmla="*/ 352751 w 943912"/>
                      <a:gd name="connsiteY66" fmla="*/ 677582 h 839106"/>
                      <a:gd name="connsiteX67" fmla="*/ 354084 w 943912"/>
                      <a:gd name="connsiteY67" fmla="*/ 678440 h 839106"/>
                      <a:gd name="connsiteX68" fmla="*/ 405804 w 943912"/>
                      <a:gd name="connsiteY68" fmla="*/ 769784 h 839106"/>
                      <a:gd name="connsiteX69" fmla="*/ 396565 w 943912"/>
                      <a:gd name="connsiteY69" fmla="*/ 800740 h 839106"/>
                      <a:gd name="connsiteX70" fmla="*/ 350940 w 943912"/>
                      <a:gd name="connsiteY70" fmla="*/ 823697 h 839106"/>
                      <a:gd name="connsiteX71" fmla="*/ 337034 w 943912"/>
                      <a:gd name="connsiteY71" fmla="*/ 823980 h 839106"/>
                      <a:gd name="connsiteX72" fmla="*/ 309982 w 943912"/>
                      <a:gd name="connsiteY72" fmla="*/ 830078 h 839106"/>
                      <a:gd name="connsiteX73" fmla="*/ 242165 w 943912"/>
                      <a:gd name="connsiteY73" fmla="*/ 826362 h 839106"/>
                      <a:gd name="connsiteX74" fmla="*/ 193017 w 943912"/>
                      <a:gd name="connsiteY74" fmla="*/ 841889 h 839106"/>
                      <a:gd name="connsiteX75" fmla="*/ 193017 w 943912"/>
                      <a:gd name="connsiteY75" fmla="*/ 841889 h 839106"/>
                      <a:gd name="connsiteX76" fmla="*/ 193017 w 943912"/>
                      <a:gd name="connsiteY76" fmla="*/ 841889 h 83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943912" h="839106">
                        <a:moveTo>
                          <a:pt x="193017" y="841889"/>
                        </a:moveTo>
                        <a:cubicBezTo>
                          <a:pt x="177490" y="841889"/>
                          <a:pt x="161870" y="835031"/>
                          <a:pt x="152154" y="822743"/>
                        </a:cubicBezTo>
                        <a:cubicBezTo>
                          <a:pt x="137295" y="829410"/>
                          <a:pt x="119482" y="830268"/>
                          <a:pt x="104720" y="823029"/>
                        </a:cubicBezTo>
                        <a:cubicBezTo>
                          <a:pt x="84621" y="821981"/>
                          <a:pt x="64143" y="806933"/>
                          <a:pt x="62048" y="786166"/>
                        </a:cubicBezTo>
                        <a:cubicBezTo>
                          <a:pt x="39282" y="779976"/>
                          <a:pt x="25090" y="755496"/>
                          <a:pt x="29948" y="732542"/>
                        </a:cubicBezTo>
                        <a:cubicBezTo>
                          <a:pt x="-9580" y="709680"/>
                          <a:pt x="-3390" y="654151"/>
                          <a:pt x="28520" y="627290"/>
                        </a:cubicBezTo>
                        <a:cubicBezTo>
                          <a:pt x="10707" y="603573"/>
                          <a:pt x="28520" y="574045"/>
                          <a:pt x="45949" y="555853"/>
                        </a:cubicBezTo>
                        <a:cubicBezTo>
                          <a:pt x="28424" y="519180"/>
                          <a:pt x="49379" y="468509"/>
                          <a:pt x="81003" y="445171"/>
                        </a:cubicBezTo>
                        <a:cubicBezTo>
                          <a:pt x="82049" y="442980"/>
                          <a:pt x="83098" y="440695"/>
                          <a:pt x="84240" y="438599"/>
                        </a:cubicBezTo>
                        <a:lnTo>
                          <a:pt x="84240" y="438599"/>
                        </a:lnTo>
                        <a:cubicBezTo>
                          <a:pt x="64334" y="388307"/>
                          <a:pt x="124626" y="333920"/>
                          <a:pt x="173299" y="325825"/>
                        </a:cubicBezTo>
                        <a:cubicBezTo>
                          <a:pt x="165298" y="283627"/>
                          <a:pt x="207683" y="252290"/>
                          <a:pt x="247118" y="258864"/>
                        </a:cubicBezTo>
                        <a:cubicBezTo>
                          <a:pt x="247595" y="232289"/>
                          <a:pt x="279502" y="214190"/>
                          <a:pt x="302933" y="208571"/>
                        </a:cubicBezTo>
                        <a:cubicBezTo>
                          <a:pt x="298266" y="186187"/>
                          <a:pt x="310363" y="162946"/>
                          <a:pt x="328462" y="149896"/>
                        </a:cubicBezTo>
                        <a:cubicBezTo>
                          <a:pt x="317793" y="124274"/>
                          <a:pt x="339129" y="101797"/>
                          <a:pt x="363799" y="94176"/>
                        </a:cubicBezTo>
                        <a:cubicBezTo>
                          <a:pt x="371229" y="69696"/>
                          <a:pt x="399041" y="60553"/>
                          <a:pt x="422377" y="63887"/>
                        </a:cubicBezTo>
                        <a:cubicBezTo>
                          <a:pt x="435714" y="41121"/>
                          <a:pt x="461526" y="27120"/>
                          <a:pt x="487815" y="26452"/>
                        </a:cubicBezTo>
                        <a:cubicBezTo>
                          <a:pt x="493529" y="24262"/>
                          <a:pt x="499721" y="22262"/>
                          <a:pt x="506198" y="20453"/>
                        </a:cubicBezTo>
                        <a:cubicBezTo>
                          <a:pt x="524485" y="-7550"/>
                          <a:pt x="559062" y="5402"/>
                          <a:pt x="585923" y="8260"/>
                        </a:cubicBezTo>
                        <a:cubicBezTo>
                          <a:pt x="612307" y="7879"/>
                          <a:pt x="645929" y="2258"/>
                          <a:pt x="661742" y="29120"/>
                        </a:cubicBezTo>
                        <a:cubicBezTo>
                          <a:pt x="693270" y="29406"/>
                          <a:pt x="725177" y="48932"/>
                          <a:pt x="735560" y="79317"/>
                        </a:cubicBezTo>
                        <a:cubicBezTo>
                          <a:pt x="761850" y="74268"/>
                          <a:pt x="793662" y="72173"/>
                          <a:pt x="810235" y="98653"/>
                        </a:cubicBezTo>
                        <a:cubicBezTo>
                          <a:pt x="816714" y="109891"/>
                          <a:pt x="813284" y="123228"/>
                          <a:pt x="818713" y="134562"/>
                        </a:cubicBezTo>
                        <a:cubicBezTo>
                          <a:pt x="824143" y="139229"/>
                          <a:pt x="832334" y="135325"/>
                          <a:pt x="838905" y="136657"/>
                        </a:cubicBezTo>
                        <a:cubicBezTo>
                          <a:pt x="867006" y="139611"/>
                          <a:pt x="885770" y="170853"/>
                          <a:pt x="876054" y="197237"/>
                        </a:cubicBezTo>
                        <a:cubicBezTo>
                          <a:pt x="875005" y="202474"/>
                          <a:pt x="872147" y="208667"/>
                          <a:pt x="877101" y="212762"/>
                        </a:cubicBezTo>
                        <a:cubicBezTo>
                          <a:pt x="914536" y="228954"/>
                          <a:pt x="901771" y="266008"/>
                          <a:pt x="902343" y="298106"/>
                        </a:cubicBezTo>
                        <a:cubicBezTo>
                          <a:pt x="905676" y="337159"/>
                          <a:pt x="928346" y="384498"/>
                          <a:pt x="899867" y="418217"/>
                        </a:cubicBezTo>
                        <a:cubicBezTo>
                          <a:pt x="897104" y="421740"/>
                          <a:pt x="891769" y="426121"/>
                          <a:pt x="894246" y="428884"/>
                        </a:cubicBezTo>
                        <a:cubicBezTo>
                          <a:pt x="931395" y="446887"/>
                          <a:pt x="918821" y="487273"/>
                          <a:pt x="909010" y="518039"/>
                        </a:cubicBezTo>
                        <a:cubicBezTo>
                          <a:pt x="942825" y="557662"/>
                          <a:pt x="940443" y="612049"/>
                          <a:pt x="946062" y="661486"/>
                        </a:cubicBezTo>
                        <a:cubicBezTo>
                          <a:pt x="948538" y="705967"/>
                          <a:pt x="934346" y="806647"/>
                          <a:pt x="877387" y="807216"/>
                        </a:cubicBezTo>
                        <a:cubicBezTo>
                          <a:pt x="864908" y="823790"/>
                          <a:pt x="842240" y="827124"/>
                          <a:pt x="823381" y="820648"/>
                        </a:cubicBezTo>
                        <a:cubicBezTo>
                          <a:pt x="814237" y="828552"/>
                          <a:pt x="802045" y="830078"/>
                          <a:pt x="790234" y="828838"/>
                        </a:cubicBezTo>
                        <a:cubicBezTo>
                          <a:pt x="779088" y="835791"/>
                          <a:pt x="765659" y="831315"/>
                          <a:pt x="754896" y="825792"/>
                        </a:cubicBezTo>
                        <a:lnTo>
                          <a:pt x="754896" y="825792"/>
                        </a:lnTo>
                        <a:lnTo>
                          <a:pt x="754801" y="825792"/>
                        </a:lnTo>
                        <a:cubicBezTo>
                          <a:pt x="752801" y="825697"/>
                          <a:pt x="750704" y="825697"/>
                          <a:pt x="748513" y="825697"/>
                        </a:cubicBezTo>
                        <a:cubicBezTo>
                          <a:pt x="747848" y="832268"/>
                          <a:pt x="741274" y="836840"/>
                          <a:pt x="734988" y="836840"/>
                        </a:cubicBezTo>
                        <a:cubicBezTo>
                          <a:pt x="729272" y="837317"/>
                          <a:pt x="726607" y="831696"/>
                          <a:pt x="722129" y="829315"/>
                        </a:cubicBezTo>
                        <a:cubicBezTo>
                          <a:pt x="716129" y="835031"/>
                          <a:pt x="707367" y="832650"/>
                          <a:pt x="700697" y="829506"/>
                        </a:cubicBezTo>
                        <a:cubicBezTo>
                          <a:pt x="689173" y="831887"/>
                          <a:pt x="676411" y="823790"/>
                          <a:pt x="678982" y="811028"/>
                        </a:cubicBezTo>
                        <a:cubicBezTo>
                          <a:pt x="671648" y="809314"/>
                          <a:pt x="664600" y="806075"/>
                          <a:pt x="658884" y="801121"/>
                        </a:cubicBezTo>
                        <a:cubicBezTo>
                          <a:pt x="644119" y="804551"/>
                          <a:pt x="626879" y="800168"/>
                          <a:pt x="617354" y="788071"/>
                        </a:cubicBezTo>
                        <a:cubicBezTo>
                          <a:pt x="618688" y="794931"/>
                          <a:pt x="613449" y="783309"/>
                          <a:pt x="612877" y="781309"/>
                        </a:cubicBezTo>
                        <a:cubicBezTo>
                          <a:pt x="569538" y="789501"/>
                          <a:pt x="523152" y="781595"/>
                          <a:pt x="484671" y="760068"/>
                        </a:cubicBezTo>
                        <a:cubicBezTo>
                          <a:pt x="476860" y="754640"/>
                          <a:pt x="462193" y="745590"/>
                          <a:pt x="464670" y="735018"/>
                        </a:cubicBezTo>
                        <a:cubicBezTo>
                          <a:pt x="466193" y="732447"/>
                          <a:pt x="469051" y="731207"/>
                          <a:pt x="471907" y="731684"/>
                        </a:cubicBezTo>
                        <a:cubicBezTo>
                          <a:pt x="483243" y="733874"/>
                          <a:pt x="493910" y="738923"/>
                          <a:pt x="504198" y="743781"/>
                        </a:cubicBezTo>
                        <a:cubicBezTo>
                          <a:pt x="572491" y="779881"/>
                          <a:pt x="664979" y="759687"/>
                          <a:pt x="706890" y="693298"/>
                        </a:cubicBezTo>
                        <a:cubicBezTo>
                          <a:pt x="727368" y="663486"/>
                          <a:pt x="731940" y="624814"/>
                          <a:pt x="733370" y="589953"/>
                        </a:cubicBezTo>
                        <a:cubicBezTo>
                          <a:pt x="736607" y="538230"/>
                          <a:pt x="734798" y="485843"/>
                          <a:pt x="736798" y="433455"/>
                        </a:cubicBezTo>
                        <a:cubicBezTo>
                          <a:pt x="720129" y="430504"/>
                          <a:pt x="709081" y="418121"/>
                          <a:pt x="699174" y="405643"/>
                        </a:cubicBezTo>
                        <a:cubicBezTo>
                          <a:pt x="694984" y="402120"/>
                          <a:pt x="689077" y="402404"/>
                          <a:pt x="683838" y="401548"/>
                        </a:cubicBezTo>
                        <a:cubicBezTo>
                          <a:pt x="669932" y="399262"/>
                          <a:pt x="657740" y="391165"/>
                          <a:pt x="650217" y="379259"/>
                        </a:cubicBezTo>
                        <a:cubicBezTo>
                          <a:pt x="612021" y="383354"/>
                          <a:pt x="580016" y="361734"/>
                          <a:pt x="544965" y="351446"/>
                        </a:cubicBezTo>
                        <a:cubicBezTo>
                          <a:pt x="530582" y="344303"/>
                          <a:pt x="514676" y="345635"/>
                          <a:pt x="499245" y="343349"/>
                        </a:cubicBezTo>
                        <a:cubicBezTo>
                          <a:pt x="484385" y="340112"/>
                          <a:pt x="470860" y="332683"/>
                          <a:pt x="458477" y="324204"/>
                        </a:cubicBezTo>
                        <a:cubicBezTo>
                          <a:pt x="441332" y="334110"/>
                          <a:pt x="417710" y="332492"/>
                          <a:pt x="403709" y="318014"/>
                        </a:cubicBezTo>
                        <a:cubicBezTo>
                          <a:pt x="403613" y="323444"/>
                          <a:pt x="403137" y="328776"/>
                          <a:pt x="402946" y="334301"/>
                        </a:cubicBezTo>
                        <a:cubicBezTo>
                          <a:pt x="415996" y="357446"/>
                          <a:pt x="407613" y="383449"/>
                          <a:pt x="386468" y="400213"/>
                        </a:cubicBezTo>
                        <a:cubicBezTo>
                          <a:pt x="384945" y="403643"/>
                          <a:pt x="383707" y="407166"/>
                          <a:pt x="382563" y="410787"/>
                        </a:cubicBezTo>
                        <a:cubicBezTo>
                          <a:pt x="391993" y="425742"/>
                          <a:pt x="394088" y="444220"/>
                          <a:pt x="389516" y="461079"/>
                        </a:cubicBezTo>
                        <a:cubicBezTo>
                          <a:pt x="406376" y="483748"/>
                          <a:pt x="387803" y="510132"/>
                          <a:pt x="376468" y="529087"/>
                        </a:cubicBezTo>
                        <a:cubicBezTo>
                          <a:pt x="380659" y="552518"/>
                          <a:pt x="374466" y="577189"/>
                          <a:pt x="360465" y="596334"/>
                        </a:cubicBezTo>
                        <a:cubicBezTo>
                          <a:pt x="362276" y="614907"/>
                          <a:pt x="358656" y="633480"/>
                          <a:pt x="350084" y="649959"/>
                        </a:cubicBezTo>
                        <a:cubicBezTo>
                          <a:pt x="355416" y="658056"/>
                          <a:pt x="355607" y="668534"/>
                          <a:pt x="352751" y="677582"/>
                        </a:cubicBezTo>
                        <a:cubicBezTo>
                          <a:pt x="353226" y="677868"/>
                          <a:pt x="353607" y="678154"/>
                          <a:pt x="354084" y="678440"/>
                        </a:cubicBezTo>
                        <a:cubicBezTo>
                          <a:pt x="379515" y="693679"/>
                          <a:pt x="412187" y="738732"/>
                          <a:pt x="405804" y="769784"/>
                        </a:cubicBezTo>
                        <a:cubicBezTo>
                          <a:pt x="410566" y="781213"/>
                          <a:pt x="408090" y="796168"/>
                          <a:pt x="396565" y="800740"/>
                        </a:cubicBezTo>
                        <a:cubicBezTo>
                          <a:pt x="382659" y="810170"/>
                          <a:pt x="369704" y="829506"/>
                          <a:pt x="350940" y="823697"/>
                        </a:cubicBezTo>
                        <a:cubicBezTo>
                          <a:pt x="346368" y="824553"/>
                          <a:pt x="341701" y="824553"/>
                          <a:pt x="337034" y="823980"/>
                        </a:cubicBezTo>
                        <a:cubicBezTo>
                          <a:pt x="329127" y="829220"/>
                          <a:pt x="319318" y="831696"/>
                          <a:pt x="309982" y="830078"/>
                        </a:cubicBezTo>
                        <a:cubicBezTo>
                          <a:pt x="289409" y="842935"/>
                          <a:pt x="260262" y="844079"/>
                          <a:pt x="242165" y="826362"/>
                        </a:cubicBezTo>
                        <a:cubicBezTo>
                          <a:pt x="226733" y="833982"/>
                          <a:pt x="210637" y="841889"/>
                          <a:pt x="193017" y="841889"/>
                        </a:cubicBezTo>
                        <a:lnTo>
                          <a:pt x="193017" y="841889"/>
                        </a:lnTo>
                        <a:lnTo>
                          <a:pt x="193017" y="8418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</p:grpSp>
          </p:grpSp>
          <p:grpSp>
            <p:nvGrpSpPr>
              <p:cNvPr id="147" name="Ryhmä 146">
                <a:extLst>
                  <a:ext uri="{FF2B5EF4-FFF2-40B4-BE49-F238E27FC236}">
                    <a16:creationId xmlns:a16="http://schemas.microsoft.com/office/drawing/2014/main" id="{D4EA0F1B-6306-456B-807B-B50CDB01578C}"/>
                  </a:ext>
                </a:extLst>
              </p:cNvPr>
              <p:cNvGrpSpPr/>
              <p:nvPr/>
            </p:nvGrpSpPr>
            <p:grpSpPr>
              <a:xfrm>
                <a:off x="8699785" y="1855203"/>
                <a:ext cx="256531" cy="283846"/>
                <a:chOff x="9681673" y="2170198"/>
                <a:chExt cx="256531" cy="283846"/>
              </a:xfrm>
            </p:grpSpPr>
            <p:grpSp>
              <p:nvGrpSpPr>
                <p:cNvPr id="148" name="Kuva 43" descr="Naisen kasvot">
                  <a:extLst>
                    <a:ext uri="{FF2B5EF4-FFF2-40B4-BE49-F238E27FC236}">
                      <a16:creationId xmlns:a16="http://schemas.microsoft.com/office/drawing/2014/main" id="{1E01B09C-E3CB-D14A-3687-480152E8B7F7}"/>
                    </a:ext>
                  </a:extLst>
                </p:cNvPr>
                <p:cNvGrpSpPr/>
                <p:nvPr/>
              </p:nvGrpSpPr>
              <p:grpSpPr>
                <a:xfrm>
                  <a:off x="9681673" y="2170198"/>
                  <a:ext cx="256531" cy="283846"/>
                  <a:chOff x="9681673" y="2170198"/>
                  <a:chExt cx="256531" cy="283846"/>
                </a:xfrm>
              </p:grpSpPr>
              <p:sp>
                <p:nvSpPr>
                  <p:cNvPr id="150" name="Vapaamuotoinen: Muoto 149">
                    <a:extLst>
                      <a:ext uri="{FF2B5EF4-FFF2-40B4-BE49-F238E27FC236}">
                        <a16:creationId xmlns:a16="http://schemas.microsoft.com/office/drawing/2014/main" id="{60CA0BF9-E2CB-AC63-5B7C-C5E5183AE633}"/>
                      </a:ext>
                    </a:extLst>
                  </p:cNvPr>
                  <p:cNvSpPr/>
                  <p:nvPr/>
                </p:nvSpPr>
                <p:spPr>
                  <a:xfrm>
                    <a:off x="9756123" y="2380646"/>
                    <a:ext cx="118300" cy="70480"/>
                  </a:xfrm>
                  <a:custGeom>
                    <a:avLst/>
                    <a:gdLst>
                      <a:gd name="connsiteX0" fmla="*/ 0 w 118300"/>
                      <a:gd name="connsiteY0" fmla="*/ 11874 h 70480"/>
                      <a:gd name="connsiteX1" fmla="*/ 55721 w 118300"/>
                      <a:gd name="connsiteY1" fmla="*/ 730 h 70480"/>
                      <a:gd name="connsiteX2" fmla="*/ 74009 w 118300"/>
                      <a:gd name="connsiteY2" fmla="*/ 14160 h 70480"/>
                      <a:gd name="connsiteX3" fmla="*/ 88297 w 118300"/>
                      <a:gd name="connsiteY3" fmla="*/ 6731 h 70480"/>
                      <a:gd name="connsiteX4" fmla="*/ 118301 w 118300"/>
                      <a:gd name="connsiteY4" fmla="*/ 27876 h 70480"/>
                      <a:gd name="connsiteX5" fmla="*/ 60865 w 118300"/>
                      <a:gd name="connsiteY5" fmla="*/ 70167 h 70480"/>
                      <a:gd name="connsiteX6" fmla="*/ 0 w 118300"/>
                      <a:gd name="connsiteY6" fmla="*/ 11874 h 7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00" h="70480">
                        <a:moveTo>
                          <a:pt x="0" y="11874"/>
                        </a:moveTo>
                        <a:cubicBezTo>
                          <a:pt x="0" y="6788"/>
                          <a:pt x="43148" y="-2699"/>
                          <a:pt x="55721" y="730"/>
                        </a:cubicBezTo>
                        <a:cubicBezTo>
                          <a:pt x="65418" y="3378"/>
                          <a:pt x="71723" y="14160"/>
                          <a:pt x="74009" y="14160"/>
                        </a:cubicBezTo>
                        <a:cubicBezTo>
                          <a:pt x="76295" y="14160"/>
                          <a:pt x="83153" y="7302"/>
                          <a:pt x="88297" y="6731"/>
                        </a:cubicBezTo>
                        <a:cubicBezTo>
                          <a:pt x="93440" y="6159"/>
                          <a:pt x="118301" y="17589"/>
                          <a:pt x="118301" y="27876"/>
                        </a:cubicBezTo>
                        <a:cubicBezTo>
                          <a:pt x="118301" y="38735"/>
                          <a:pt x="96869" y="74168"/>
                          <a:pt x="60865" y="70167"/>
                        </a:cubicBezTo>
                        <a:cubicBezTo>
                          <a:pt x="24860" y="66167"/>
                          <a:pt x="0" y="27590"/>
                          <a:pt x="0" y="118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51" name="Kuva 43" descr="Naisen kasvot">
                    <a:extLst>
                      <a:ext uri="{FF2B5EF4-FFF2-40B4-BE49-F238E27FC236}">
                        <a16:creationId xmlns:a16="http://schemas.microsoft.com/office/drawing/2014/main" id="{BB8B4E9D-DF42-140C-15DD-7AFCCCC14E06}"/>
                      </a:ext>
                    </a:extLst>
                  </p:cNvPr>
                  <p:cNvGrpSpPr/>
                  <p:nvPr/>
                </p:nvGrpSpPr>
                <p:grpSpPr>
                  <a:xfrm>
                    <a:off x="9681673" y="2170198"/>
                    <a:ext cx="256531" cy="283846"/>
                    <a:chOff x="9681673" y="2170198"/>
                    <a:chExt cx="256531" cy="283846"/>
                  </a:xfrm>
                  <a:solidFill>
                    <a:srgbClr val="000000"/>
                  </a:solidFill>
                </p:grpSpPr>
                <p:sp>
                  <p:nvSpPr>
                    <p:cNvPr id="152" name="Vapaamuotoinen: Muoto 151">
                      <a:extLst>
                        <a:ext uri="{FF2B5EF4-FFF2-40B4-BE49-F238E27FC236}">
                          <a16:creationId xmlns:a16="http://schemas.microsoft.com/office/drawing/2014/main" id="{05460B1A-1435-1D33-9475-685318101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794" y="2376211"/>
                      <a:ext cx="129898" cy="77833"/>
                    </a:xfrm>
                    <a:custGeom>
                      <a:avLst/>
                      <a:gdLst>
                        <a:gd name="connsiteX0" fmla="*/ 127610 w 129898"/>
                        <a:gd name="connsiteY0" fmla="*/ 27225 h 77833"/>
                        <a:gd name="connsiteX1" fmla="*/ 118733 w 129898"/>
                        <a:gd name="connsiteY1" fmla="*/ 18881 h 77833"/>
                        <a:gd name="connsiteX2" fmla="*/ 104398 w 129898"/>
                        <a:gd name="connsiteY2" fmla="*/ 9803 h 77833"/>
                        <a:gd name="connsiteX3" fmla="*/ 81471 w 129898"/>
                        <a:gd name="connsiteY3" fmla="*/ 14128 h 77833"/>
                        <a:gd name="connsiteX4" fmla="*/ 51610 w 129898"/>
                        <a:gd name="connsiteY4" fmla="*/ 69 h 77833"/>
                        <a:gd name="connsiteX5" fmla="*/ 3261 w 129898"/>
                        <a:gd name="connsiteY5" fmla="*/ 11718 h 77833"/>
                        <a:gd name="connsiteX6" fmla="*/ 2976 w 129898"/>
                        <a:gd name="connsiteY6" fmla="*/ 11880 h 77833"/>
                        <a:gd name="connsiteX7" fmla="*/ 1576 w 129898"/>
                        <a:gd name="connsiteY7" fmla="*/ 18281 h 77833"/>
                        <a:gd name="connsiteX8" fmla="*/ 45267 w 129898"/>
                        <a:gd name="connsiteY8" fmla="*/ 72059 h 77833"/>
                        <a:gd name="connsiteX9" fmla="*/ 120771 w 129898"/>
                        <a:gd name="connsiteY9" fmla="*/ 51904 h 77833"/>
                        <a:gd name="connsiteX10" fmla="*/ 127991 w 129898"/>
                        <a:gd name="connsiteY10" fmla="*/ 38188 h 77833"/>
                        <a:gd name="connsiteX11" fmla="*/ 129077 w 129898"/>
                        <a:gd name="connsiteY11" fmla="*/ 33178 h 77833"/>
                        <a:gd name="connsiteX12" fmla="*/ 129191 w 129898"/>
                        <a:gd name="connsiteY12" fmla="*/ 32463 h 77833"/>
                        <a:gd name="connsiteX13" fmla="*/ 129401 w 129898"/>
                        <a:gd name="connsiteY13" fmla="*/ 32206 h 77833"/>
                        <a:gd name="connsiteX14" fmla="*/ 127610 w 129898"/>
                        <a:gd name="connsiteY14" fmla="*/ 27225 h 77833"/>
                        <a:gd name="connsiteX15" fmla="*/ 62336 w 129898"/>
                        <a:gd name="connsiteY15" fmla="*/ 12680 h 77833"/>
                        <a:gd name="connsiteX16" fmla="*/ 78585 w 129898"/>
                        <a:gd name="connsiteY16" fmla="*/ 22995 h 77833"/>
                        <a:gd name="connsiteX17" fmla="*/ 83014 w 129898"/>
                        <a:gd name="connsiteY17" fmla="*/ 21529 h 77833"/>
                        <a:gd name="connsiteX18" fmla="*/ 108732 w 129898"/>
                        <a:gd name="connsiteY18" fmla="*/ 21776 h 77833"/>
                        <a:gd name="connsiteX19" fmla="*/ 118685 w 129898"/>
                        <a:gd name="connsiteY19" fmla="*/ 28739 h 77833"/>
                        <a:gd name="connsiteX20" fmla="*/ 108227 w 129898"/>
                        <a:gd name="connsiteY20" fmla="*/ 31787 h 77833"/>
                        <a:gd name="connsiteX21" fmla="*/ 88139 w 129898"/>
                        <a:gd name="connsiteY21" fmla="*/ 33787 h 77833"/>
                        <a:gd name="connsiteX22" fmla="*/ 49115 w 129898"/>
                        <a:gd name="connsiteY22" fmla="*/ 27806 h 77833"/>
                        <a:gd name="connsiteX23" fmla="*/ 17263 w 129898"/>
                        <a:gd name="connsiteY23" fmla="*/ 17547 h 77833"/>
                        <a:gd name="connsiteX24" fmla="*/ 17197 w 129898"/>
                        <a:gd name="connsiteY24" fmla="*/ 17471 h 77833"/>
                        <a:gd name="connsiteX25" fmla="*/ 17073 w 129898"/>
                        <a:gd name="connsiteY25" fmla="*/ 17471 h 77833"/>
                        <a:gd name="connsiteX26" fmla="*/ 15453 w 129898"/>
                        <a:gd name="connsiteY26" fmla="*/ 16823 h 77833"/>
                        <a:gd name="connsiteX27" fmla="*/ 44200 w 129898"/>
                        <a:gd name="connsiteY27" fmla="*/ 12480 h 77833"/>
                        <a:gd name="connsiteX28" fmla="*/ 62336 w 129898"/>
                        <a:gd name="connsiteY28" fmla="*/ 12680 h 77833"/>
                        <a:gd name="connsiteX29" fmla="*/ 112685 w 129898"/>
                        <a:gd name="connsiteY29" fmla="*/ 48599 h 77833"/>
                        <a:gd name="connsiteX30" fmla="*/ 70432 w 129898"/>
                        <a:gd name="connsiteY30" fmla="*/ 69582 h 77833"/>
                        <a:gd name="connsiteX31" fmla="*/ 10843 w 129898"/>
                        <a:gd name="connsiteY31" fmla="*/ 23643 h 77833"/>
                        <a:gd name="connsiteX32" fmla="*/ 49362 w 129898"/>
                        <a:gd name="connsiteY32" fmla="*/ 39645 h 77833"/>
                        <a:gd name="connsiteX33" fmla="*/ 91682 w 129898"/>
                        <a:gd name="connsiteY33" fmla="*/ 45665 h 77833"/>
                        <a:gd name="connsiteX34" fmla="*/ 117342 w 129898"/>
                        <a:gd name="connsiteY34" fmla="*/ 41045 h 77833"/>
                        <a:gd name="connsiteX35" fmla="*/ 112685 w 129898"/>
                        <a:gd name="connsiteY35" fmla="*/ 48599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29898" h="77833">
                          <a:moveTo>
                            <a:pt x="127610" y="27225"/>
                          </a:moveTo>
                          <a:cubicBezTo>
                            <a:pt x="125458" y="23986"/>
                            <a:pt x="121610" y="21148"/>
                            <a:pt x="118733" y="18881"/>
                          </a:cubicBezTo>
                          <a:cubicBezTo>
                            <a:pt x="114313" y="15414"/>
                            <a:pt x="109589" y="12004"/>
                            <a:pt x="104398" y="9803"/>
                          </a:cubicBezTo>
                          <a:cubicBezTo>
                            <a:pt x="95444" y="6022"/>
                            <a:pt x="87482" y="7946"/>
                            <a:pt x="81471" y="14128"/>
                          </a:cubicBezTo>
                          <a:cubicBezTo>
                            <a:pt x="76566" y="3545"/>
                            <a:pt x="63031" y="-598"/>
                            <a:pt x="51610" y="69"/>
                          </a:cubicBezTo>
                          <a:cubicBezTo>
                            <a:pt x="35570" y="1012"/>
                            <a:pt x="18254" y="6165"/>
                            <a:pt x="3261" y="11718"/>
                          </a:cubicBezTo>
                          <a:cubicBezTo>
                            <a:pt x="3157" y="11756"/>
                            <a:pt x="3071" y="11823"/>
                            <a:pt x="2976" y="11880"/>
                          </a:cubicBezTo>
                          <a:cubicBezTo>
                            <a:pt x="194" y="12404"/>
                            <a:pt x="-1349" y="16318"/>
                            <a:pt x="1576" y="18281"/>
                          </a:cubicBezTo>
                          <a:cubicBezTo>
                            <a:pt x="7519" y="40607"/>
                            <a:pt x="24312" y="62438"/>
                            <a:pt x="45267" y="72059"/>
                          </a:cubicBezTo>
                          <a:cubicBezTo>
                            <a:pt x="72413" y="84517"/>
                            <a:pt x="103798" y="76374"/>
                            <a:pt x="120771" y="51904"/>
                          </a:cubicBezTo>
                          <a:cubicBezTo>
                            <a:pt x="123686" y="47703"/>
                            <a:pt x="126420" y="43074"/>
                            <a:pt x="127991" y="38188"/>
                          </a:cubicBezTo>
                          <a:cubicBezTo>
                            <a:pt x="128525" y="36521"/>
                            <a:pt x="128839" y="34902"/>
                            <a:pt x="129077" y="33178"/>
                          </a:cubicBezTo>
                          <a:cubicBezTo>
                            <a:pt x="129096" y="33054"/>
                            <a:pt x="129144" y="32778"/>
                            <a:pt x="129191" y="32463"/>
                          </a:cubicBezTo>
                          <a:cubicBezTo>
                            <a:pt x="129258" y="32378"/>
                            <a:pt x="129334" y="32292"/>
                            <a:pt x="129401" y="32206"/>
                          </a:cubicBezTo>
                          <a:cubicBezTo>
                            <a:pt x="130611" y="30530"/>
                            <a:pt x="129458" y="27901"/>
                            <a:pt x="127610" y="27225"/>
                          </a:cubicBezTo>
                          <a:close/>
                          <a:moveTo>
                            <a:pt x="62336" y="12680"/>
                          </a:moveTo>
                          <a:cubicBezTo>
                            <a:pt x="68736" y="14528"/>
                            <a:pt x="72994" y="19681"/>
                            <a:pt x="78585" y="22995"/>
                          </a:cubicBezTo>
                          <a:cubicBezTo>
                            <a:pt x="80081" y="23881"/>
                            <a:pt x="82367" y="23129"/>
                            <a:pt x="83014" y="21529"/>
                          </a:cubicBezTo>
                          <a:cubicBezTo>
                            <a:pt x="91815" y="13547"/>
                            <a:pt x="99273" y="15137"/>
                            <a:pt x="108732" y="21776"/>
                          </a:cubicBezTo>
                          <a:cubicBezTo>
                            <a:pt x="111370" y="23624"/>
                            <a:pt x="114933" y="26758"/>
                            <a:pt x="118685" y="28739"/>
                          </a:cubicBezTo>
                          <a:cubicBezTo>
                            <a:pt x="115180" y="29768"/>
                            <a:pt x="111675" y="31006"/>
                            <a:pt x="108227" y="31787"/>
                          </a:cubicBezTo>
                          <a:cubicBezTo>
                            <a:pt x="101674" y="33282"/>
                            <a:pt x="94844" y="33806"/>
                            <a:pt x="88139" y="33787"/>
                          </a:cubicBezTo>
                          <a:cubicBezTo>
                            <a:pt x="74937" y="33759"/>
                            <a:pt x="61831" y="31196"/>
                            <a:pt x="49115" y="27806"/>
                          </a:cubicBezTo>
                          <a:cubicBezTo>
                            <a:pt x="38513" y="24977"/>
                            <a:pt x="27636" y="21700"/>
                            <a:pt x="17263" y="17547"/>
                          </a:cubicBezTo>
                          <a:cubicBezTo>
                            <a:pt x="17263" y="17509"/>
                            <a:pt x="17244" y="17471"/>
                            <a:pt x="17197" y="17471"/>
                          </a:cubicBezTo>
                          <a:cubicBezTo>
                            <a:pt x="17158" y="17471"/>
                            <a:pt x="17120" y="17471"/>
                            <a:pt x="17073" y="17471"/>
                          </a:cubicBezTo>
                          <a:cubicBezTo>
                            <a:pt x="16530" y="17252"/>
                            <a:pt x="15987" y="17042"/>
                            <a:pt x="15453" y="16823"/>
                          </a:cubicBezTo>
                          <a:cubicBezTo>
                            <a:pt x="25102" y="16614"/>
                            <a:pt x="34961" y="13985"/>
                            <a:pt x="44200" y="12480"/>
                          </a:cubicBezTo>
                          <a:cubicBezTo>
                            <a:pt x="50163" y="11508"/>
                            <a:pt x="56449" y="10984"/>
                            <a:pt x="62336" y="12680"/>
                          </a:cubicBezTo>
                          <a:close/>
                          <a:moveTo>
                            <a:pt x="112685" y="48599"/>
                          </a:moveTo>
                          <a:cubicBezTo>
                            <a:pt x="102674" y="62334"/>
                            <a:pt x="87472" y="69944"/>
                            <a:pt x="70432" y="69582"/>
                          </a:cubicBezTo>
                          <a:cubicBezTo>
                            <a:pt x="41495" y="68973"/>
                            <a:pt x="23178" y="47246"/>
                            <a:pt x="10843" y="23643"/>
                          </a:cubicBezTo>
                          <a:cubicBezTo>
                            <a:pt x="23083" y="30301"/>
                            <a:pt x="35989" y="35702"/>
                            <a:pt x="49362" y="39645"/>
                          </a:cubicBezTo>
                          <a:cubicBezTo>
                            <a:pt x="62983" y="43665"/>
                            <a:pt x="77442" y="46046"/>
                            <a:pt x="91682" y="45665"/>
                          </a:cubicBezTo>
                          <a:cubicBezTo>
                            <a:pt x="99321" y="45455"/>
                            <a:pt x="109151" y="44417"/>
                            <a:pt x="117342" y="41045"/>
                          </a:cubicBezTo>
                          <a:cubicBezTo>
                            <a:pt x="115914" y="43627"/>
                            <a:pt x="114437" y="46179"/>
                            <a:pt x="112685" y="4859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3" name="Vapaamuotoinen: Muoto 152">
                      <a:extLst>
                        <a:ext uri="{FF2B5EF4-FFF2-40B4-BE49-F238E27FC236}">
                          <a16:creationId xmlns:a16="http://schemas.microsoft.com/office/drawing/2014/main" id="{9E3DACAC-4B34-33A6-0BDD-AC3FC6D88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8008" y="2269253"/>
                      <a:ext cx="60710" cy="74933"/>
                    </a:xfrm>
                    <a:custGeom>
                      <a:avLst/>
                      <a:gdLst>
                        <a:gd name="connsiteX0" fmla="*/ 4331 w 60710"/>
                        <a:gd name="connsiteY0" fmla="*/ 69146 h 74933"/>
                        <a:gd name="connsiteX1" fmla="*/ 59214 w 60710"/>
                        <a:gd name="connsiteY1" fmla="*/ 58249 h 74933"/>
                        <a:gd name="connsiteX2" fmla="*/ 56881 w 60710"/>
                        <a:gd name="connsiteY2" fmla="*/ 43562 h 74933"/>
                        <a:gd name="connsiteX3" fmla="*/ 48251 w 60710"/>
                        <a:gd name="connsiteY3" fmla="*/ 27341 h 74933"/>
                        <a:gd name="connsiteX4" fmla="*/ 34316 w 60710"/>
                        <a:gd name="connsiteY4" fmla="*/ 1461 h 74933"/>
                        <a:gd name="connsiteX5" fmla="*/ 29049 w 60710"/>
                        <a:gd name="connsiteY5" fmla="*/ 1461 h 74933"/>
                        <a:gd name="connsiteX6" fmla="*/ 30887 w 60710"/>
                        <a:gd name="connsiteY6" fmla="*/ 17920 h 74933"/>
                        <a:gd name="connsiteX7" fmla="*/ 43041 w 60710"/>
                        <a:gd name="connsiteY7" fmla="*/ 42533 h 74933"/>
                        <a:gd name="connsiteX8" fmla="*/ 42793 w 60710"/>
                        <a:gd name="connsiteY8" fmla="*/ 50848 h 74933"/>
                        <a:gd name="connsiteX9" fmla="*/ 34183 w 60710"/>
                        <a:gd name="connsiteY9" fmla="*/ 55630 h 74933"/>
                        <a:gd name="connsiteX10" fmla="*/ 13342 w 60710"/>
                        <a:gd name="connsiteY10" fmla="*/ 53725 h 74933"/>
                        <a:gd name="connsiteX11" fmla="*/ 4331 w 60710"/>
                        <a:gd name="connsiteY11" fmla="*/ 69146 h 74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0710" h="74933">
                          <a:moveTo>
                            <a:pt x="4331" y="69146"/>
                          </a:moveTo>
                          <a:cubicBezTo>
                            <a:pt x="20914" y="78833"/>
                            <a:pt x="49156" y="77109"/>
                            <a:pt x="59214" y="58249"/>
                          </a:cubicBezTo>
                          <a:cubicBezTo>
                            <a:pt x="62243" y="52572"/>
                            <a:pt x="60272" y="48286"/>
                            <a:pt x="56881" y="43562"/>
                          </a:cubicBezTo>
                          <a:cubicBezTo>
                            <a:pt x="53318" y="38599"/>
                            <a:pt x="50823" y="32846"/>
                            <a:pt x="48251" y="27341"/>
                          </a:cubicBezTo>
                          <a:cubicBezTo>
                            <a:pt x="44108" y="18435"/>
                            <a:pt x="39812" y="9205"/>
                            <a:pt x="34316" y="1461"/>
                          </a:cubicBezTo>
                          <a:cubicBezTo>
                            <a:pt x="32897" y="-539"/>
                            <a:pt x="30487" y="-434"/>
                            <a:pt x="29049" y="1461"/>
                          </a:cubicBezTo>
                          <a:cubicBezTo>
                            <a:pt x="24991" y="6795"/>
                            <a:pt x="28334" y="12415"/>
                            <a:pt x="30887" y="17920"/>
                          </a:cubicBezTo>
                          <a:cubicBezTo>
                            <a:pt x="34726" y="26226"/>
                            <a:pt x="39364" y="34151"/>
                            <a:pt x="43041" y="42533"/>
                          </a:cubicBezTo>
                          <a:cubicBezTo>
                            <a:pt x="44889" y="46762"/>
                            <a:pt x="46432" y="47953"/>
                            <a:pt x="42793" y="50848"/>
                          </a:cubicBezTo>
                          <a:cubicBezTo>
                            <a:pt x="40202" y="52906"/>
                            <a:pt x="37335" y="54601"/>
                            <a:pt x="34183" y="55630"/>
                          </a:cubicBezTo>
                          <a:cubicBezTo>
                            <a:pt x="27144" y="57916"/>
                            <a:pt x="19790" y="57363"/>
                            <a:pt x="13342" y="53725"/>
                          </a:cubicBezTo>
                          <a:cubicBezTo>
                            <a:pt x="3322" y="48086"/>
                            <a:pt x="-5603" y="63345"/>
                            <a:pt x="4331" y="691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 dirty="0"/>
                    </a:p>
                  </p:txBody>
                </p:sp>
                <p:sp>
                  <p:nvSpPr>
                    <p:cNvPr id="154" name="Vapaamuotoinen: Muoto 153">
                      <a:extLst>
                        <a:ext uri="{FF2B5EF4-FFF2-40B4-BE49-F238E27FC236}">
                          <a16:creationId xmlns:a16="http://schemas.microsoft.com/office/drawing/2014/main" id="{A426F2E4-5247-F041-D6FD-C2BB8D780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1673" y="2170278"/>
                      <a:ext cx="93601" cy="36521"/>
                    </a:xfrm>
                    <a:custGeom>
                      <a:avLst/>
                      <a:gdLst>
                        <a:gd name="connsiteX0" fmla="*/ 9108 w 93601"/>
                        <a:gd name="connsiteY0" fmla="*/ 35123 h 36521"/>
                        <a:gd name="connsiteX1" fmla="*/ 51952 w 93601"/>
                        <a:gd name="connsiteY1" fmla="*/ 12854 h 36521"/>
                        <a:gd name="connsiteX2" fmla="*/ 73069 w 93601"/>
                        <a:gd name="connsiteY2" fmla="*/ 16521 h 36521"/>
                        <a:gd name="connsiteX3" fmla="*/ 85689 w 93601"/>
                        <a:gd name="connsiteY3" fmla="*/ 29075 h 36521"/>
                        <a:gd name="connsiteX4" fmla="*/ 92919 w 93601"/>
                        <a:gd name="connsiteY4" fmla="*/ 26132 h 36521"/>
                        <a:gd name="connsiteX5" fmla="*/ 82975 w 93601"/>
                        <a:gd name="connsiteY5" fmla="*/ 7577 h 36521"/>
                        <a:gd name="connsiteX6" fmla="*/ 55657 w 93601"/>
                        <a:gd name="connsiteY6" fmla="*/ 52 h 36521"/>
                        <a:gd name="connsiteX7" fmla="*/ 1650 w 93601"/>
                        <a:gd name="connsiteY7" fmla="*/ 27665 h 36521"/>
                        <a:gd name="connsiteX8" fmla="*/ 9108 w 93601"/>
                        <a:gd name="connsiteY8" fmla="*/ 35123 h 36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01" h="36521">
                          <a:moveTo>
                            <a:pt x="9108" y="35123"/>
                          </a:moveTo>
                          <a:cubicBezTo>
                            <a:pt x="21320" y="24360"/>
                            <a:pt x="35169" y="14235"/>
                            <a:pt x="51952" y="12854"/>
                          </a:cubicBezTo>
                          <a:cubicBezTo>
                            <a:pt x="59115" y="12273"/>
                            <a:pt x="66668" y="13044"/>
                            <a:pt x="73069" y="16521"/>
                          </a:cubicBezTo>
                          <a:cubicBezTo>
                            <a:pt x="78851" y="19664"/>
                            <a:pt x="80622" y="25522"/>
                            <a:pt x="85689" y="29075"/>
                          </a:cubicBezTo>
                          <a:cubicBezTo>
                            <a:pt x="88585" y="31104"/>
                            <a:pt x="91805" y="28789"/>
                            <a:pt x="92919" y="26132"/>
                          </a:cubicBezTo>
                          <a:cubicBezTo>
                            <a:pt x="95929" y="18940"/>
                            <a:pt x="88328" y="11349"/>
                            <a:pt x="82975" y="7577"/>
                          </a:cubicBezTo>
                          <a:cubicBezTo>
                            <a:pt x="75117" y="2033"/>
                            <a:pt x="65201" y="-396"/>
                            <a:pt x="55657" y="52"/>
                          </a:cubicBezTo>
                          <a:cubicBezTo>
                            <a:pt x="34121" y="1052"/>
                            <a:pt x="16776" y="13359"/>
                            <a:pt x="1650" y="27665"/>
                          </a:cubicBezTo>
                          <a:cubicBezTo>
                            <a:pt x="-3322" y="32370"/>
                            <a:pt x="4051" y="39581"/>
                            <a:pt x="9108" y="3512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5" name="Vapaamuotoinen: Muoto 154">
                      <a:extLst>
                        <a:ext uri="{FF2B5EF4-FFF2-40B4-BE49-F238E27FC236}">
                          <a16:creationId xmlns:a16="http://schemas.microsoft.com/office/drawing/2014/main" id="{BE7E32DD-120B-205A-59A9-69A8BF2B7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6293" y="2170198"/>
                      <a:ext cx="81565" cy="47354"/>
                    </a:xfrm>
                    <a:custGeom>
                      <a:avLst/>
                      <a:gdLst>
                        <a:gd name="connsiteX0" fmla="*/ 7786 w 81565"/>
                        <a:gd name="connsiteY0" fmla="*/ 20649 h 47354"/>
                        <a:gd name="connsiteX1" fmla="*/ 48772 w 81565"/>
                        <a:gd name="connsiteY1" fmla="*/ 16353 h 47354"/>
                        <a:gd name="connsiteX2" fmla="*/ 64850 w 81565"/>
                        <a:gd name="connsiteY2" fmla="*/ 29564 h 47354"/>
                        <a:gd name="connsiteX3" fmla="*/ 74108 w 81565"/>
                        <a:gd name="connsiteY3" fmla="*/ 46786 h 47354"/>
                        <a:gd name="connsiteX4" fmla="*/ 79404 w 81565"/>
                        <a:gd name="connsiteY4" fmla="*/ 45395 h 47354"/>
                        <a:gd name="connsiteX5" fmla="*/ 73241 w 81565"/>
                        <a:gd name="connsiteY5" fmla="*/ 19020 h 47354"/>
                        <a:gd name="connsiteX6" fmla="*/ 50981 w 81565"/>
                        <a:gd name="connsiteY6" fmla="*/ 3399 h 47354"/>
                        <a:gd name="connsiteX7" fmla="*/ 537 w 81565"/>
                        <a:gd name="connsiteY7" fmla="*/ 15039 h 47354"/>
                        <a:gd name="connsiteX8" fmla="*/ 7786 w 81565"/>
                        <a:gd name="connsiteY8" fmla="*/ 20649 h 4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1565" h="47354">
                          <a:moveTo>
                            <a:pt x="7786" y="20649"/>
                          </a:moveTo>
                          <a:cubicBezTo>
                            <a:pt x="16263" y="9848"/>
                            <a:pt x="37618" y="11629"/>
                            <a:pt x="48772" y="16353"/>
                          </a:cubicBezTo>
                          <a:cubicBezTo>
                            <a:pt x="55315" y="19125"/>
                            <a:pt x="61087" y="23449"/>
                            <a:pt x="64850" y="29564"/>
                          </a:cubicBezTo>
                          <a:cubicBezTo>
                            <a:pt x="68393" y="35327"/>
                            <a:pt x="68279" y="42699"/>
                            <a:pt x="74108" y="46786"/>
                          </a:cubicBezTo>
                          <a:cubicBezTo>
                            <a:pt x="75966" y="48091"/>
                            <a:pt x="78223" y="46948"/>
                            <a:pt x="79404" y="45395"/>
                          </a:cubicBezTo>
                          <a:cubicBezTo>
                            <a:pt x="85167" y="37832"/>
                            <a:pt x="78118" y="25383"/>
                            <a:pt x="73241" y="19020"/>
                          </a:cubicBezTo>
                          <a:cubicBezTo>
                            <a:pt x="67584" y="11657"/>
                            <a:pt x="59649" y="6562"/>
                            <a:pt x="50981" y="3399"/>
                          </a:cubicBezTo>
                          <a:cubicBezTo>
                            <a:pt x="34941" y="-2459"/>
                            <a:pt x="9872" y="-2030"/>
                            <a:pt x="537" y="15039"/>
                          </a:cubicBezTo>
                          <a:cubicBezTo>
                            <a:pt x="-1873" y="19430"/>
                            <a:pt x="4414" y="24935"/>
                            <a:pt x="7786" y="2064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6" name="Vapaamuotoinen: Muoto 155">
                      <a:extLst>
                        <a:ext uri="{FF2B5EF4-FFF2-40B4-BE49-F238E27FC236}">
                          <a16:creationId xmlns:a16="http://schemas.microsoft.com/office/drawing/2014/main" id="{4D367FA0-C4AC-4EB6-79D9-216D2C46C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4121" y="2237556"/>
                      <a:ext cx="95357" cy="38992"/>
                    </a:xfrm>
                    <a:custGeom>
                      <a:avLst/>
                      <a:gdLst>
                        <a:gd name="connsiteX0" fmla="*/ 95071 w 95357"/>
                        <a:gd name="connsiteY0" fmla="*/ 34121 h 38992"/>
                        <a:gd name="connsiteX1" fmla="*/ 51980 w 95357"/>
                        <a:gd name="connsiteY1" fmla="*/ 12108 h 38992"/>
                        <a:gd name="connsiteX2" fmla="*/ 33711 w 95357"/>
                        <a:gd name="connsiteY2" fmla="*/ 15690 h 38992"/>
                        <a:gd name="connsiteX3" fmla="*/ 31225 w 95357"/>
                        <a:gd name="connsiteY3" fmla="*/ 13785 h 38992"/>
                        <a:gd name="connsiteX4" fmla="*/ 25624 w 95357"/>
                        <a:gd name="connsiteY4" fmla="*/ 3393 h 38992"/>
                        <a:gd name="connsiteX5" fmla="*/ 16518 w 95357"/>
                        <a:gd name="connsiteY5" fmla="*/ 5908 h 38992"/>
                        <a:gd name="connsiteX6" fmla="*/ 21005 w 95357"/>
                        <a:gd name="connsiteY6" fmla="*/ 16537 h 38992"/>
                        <a:gd name="connsiteX7" fmla="*/ 6555 w 95357"/>
                        <a:gd name="connsiteY7" fmla="*/ 6193 h 38992"/>
                        <a:gd name="connsiteX8" fmla="*/ 221 w 95357"/>
                        <a:gd name="connsiteY8" fmla="*/ 8860 h 38992"/>
                        <a:gd name="connsiteX9" fmla="*/ 18014 w 95357"/>
                        <a:gd name="connsiteY9" fmla="*/ 26291 h 38992"/>
                        <a:gd name="connsiteX10" fmla="*/ 34959 w 95357"/>
                        <a:gd name="connsiteY10" fmla="*/ 26901 h 38992"/>
                        <a:gd name="connsiteX11" fmla="*/ 37969 w 95357"/>
                        <a:gd name="connsiteY11" fmla="*/ 26405 h 38992"/>
                        <a:gd name="connsiteX12" fmla="*/ 44084 w 95357"/>
                        <a:gd name="connsiteY12" fmla="*/ 25329 h 38992"/>
                        <a:gd name="connsiteX13" fmla="*/ 61286 w 95357"/>
                        <a:gd name="connsiteY13" fmla="*/ 24138 h 38992"/>
                        <a:gd name="connsiteX14" fmla="*/ 89166 w 95357"/>
                        <a:gd name="connsiteY14" fmla="*/ 38655 h 38992"/>
                        <a:gd name="connsiteX15" fmla="*/ 95071 w 95357"/>
                        <a:gd name="connsiteY15" fmla="*/ 34121 h 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5357" h="38992">
                          <a:moveTo>
                            <a:pt x="95071" y="34121"/>
                          </a:moveTo>
                          <a:cubicBezTo>
                            <a:pt x="88623" y="18204"/>
                            <a:pt x="68230" y="10422"/>
                            <a:pt x="51980" y="12108"/>
                          </a:cubicBezTo>
                          <a:cubicBezTo>
                            <a:pt x="46255" y="12699"/>
                            <a:pt x="39921" y="14518"/>
                            <a:pt x="33711" y="15690"/>
                          </a:cubicBezTo>
                          <a:cubicBezTo>
                            <a:pt x="32835" y="15128"/>
                            <a:pt x="31987" y="14528"/>
                            <a:pt x="31225" y="13785"/>
                          </a:cubicBezTo>
                          <a:cubicBezTo>
                            <a:pt x="28263" y="10908"/>
                            <a:pt x="26491" y="7393"/>
                            <a:pt x="25624" y="3393"/>
                          </a:cubicBezTo>
                          <a:cubicBezTo>
                            <a:pt x="24338" y="-2560"/>
                            <a:pt x="15356" y="-17"/>
                            <a:pt x="16518" y="5908"/>
                          </a:cubicBezTo>
                          <a:cubicBezTo>
                            <a:pt x="17271" y="9737"/>
                            <a:pt x="18823" y="13337"/>
                            <a:pt x="21005" y="16537"/>
                          </a:cubicBezTo>
                          <a:cubicBezTo>
                            <a:pt x="15232" y="15833"/>
                            <a:pt x="10156" y="13051"/>
                            <a:pt x="6555" y="6193"/>
                          </a:cubicBezTo>
                          <a:cubicBezTo>
                            <a:pt x="4765" y="2783"/>
                            <a:pt x="-1217" y="5155"/>
                            <a:pt x="221" y="8860"/>
                          </a:cubicBezTo>
                          <a:cubicBezTo>
                            <a:pt x="3383" y="17033"/>
                            <a:pt x="9641" y="23386"/>
                            <a:pt x="18014" y="26291"/>
                          </a:cubicBezTo>
                          <a:cubicBezTo>
                            <a:pt x="23395" y="28158"/>
                            <a:pt x="29225" y="27777"/>
                            <a:pt x="34959" y="26901"/>
                          </a:cubicBezTo>
                          <a:cubicBezTo>
                            <a:pt x="35968" y="26958"/>
                            <a:pt x="36978" y="26815"/>
                            <a:pt x="37969" y="26405"/>
                          </a:cubicBezTo>
                          <a:cubicBezTo>
                            <a:pt x="40045" y="26043"/>
                            <a:pt x="42093" y="25653"/>
                            <a:pt x="44084" y="25329"/>
                          </a:cubicBezTo>
                          <a:cubicBezTo>
                            <a:pt x="49846" y="24386"/>
                            <a:pt x="55418" y="23234"/>
                            <a:pt x="61286" y="24138"/>
                          </a:cubicBezTo>
                          <a:cubicBezTo>
                            <a:pt x="72430" y="25853"/>
                            <a:pt x="79269" y="34416"/>
                            <a:pt x="89166" y="38655"/>
                          </a:cubicBezTo>
                          <a:cubicBezTo>
                            <a:pt x="91918" y="39845"/>
                            <a:pt x="96557" y="37788"/>
                            <a:pt x="95071" y="3412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7" name="Vapaamuotoinen: Muoto 156">
                      <a:extLst>
                        <a:ext uri="{FF2B5EF4-FFF2-40B4-BE49-F238E27FC236}">
                          <a16:creationId xmlns:a16="http://schemas.microsoft.com/office/drawing/2014/main" id="{2331925C-517D-012C-3C59-E28749DE60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9082" y="2239892"/>
                      <a:ext cx="79121" cy="39143"/>
                    </a:xfrm>
                    <a:custGeom>
                      <a:avLst/>
                      <a:gdLst>
                        <a:gd name="connsiteX0" fmla="*/ 72643 w 79121"/>
                        <a:gd name="connsiteY0" fmla="*/ 6219 h 39143"/>
                        <a:gd name="connsiteX1" fmla="*/ 62014 w 79121"/>
                        <a:gd name="connsiteY1" fmla="*/ 16726 h 39143"/>
                        <a:gd name="connsiteX2" fmla="*/ 65881 w 79121"/>
                        <a:gd name="connsiteY2" fmla="*/ 5934 h 39143"/>
                        <a:gd name="connsiteX3" fmla="*/ 56775 w 79121"/>
                        <a:gd name="connsiteY3" fmla="*/ 3419 h 39143"/>
                        <a:gd name="connsiteX4" fmla="*/ 52289 w 79121"/>
                        <a:gd name="connsiteY4" fmla="*/ 13935 h 39143"/>
                        <a:gd name="connsiteX5" fmla="*/ 51003 w 79121"/>
                        <a:gd name="connsiteY5" fmla="*/ 15202 h 39143"/>
                        <a:gd name="connsiteX6" fmla="*/ 48250 w 79121"/>
                        <a:gd name="connsiteY6" fmla="*/ 14468 h 39143"/>
                        <a:gd name="connsiteX7" fmla="*/ 35991 w 79121"/>
                        <a:gd name="connsiteY7" fmla="*/ 12125 h 39143"/>
                        <a:gd name="connsiteX8" fmla="*/ 130 w 79121"/>
                        <a:gd name="connsiteY8" fmla="*/ 34147 h 39143"/>
                        <a:gd name="connsiteX9" fmla="*/ 6035 w 79121"/>
                        <a:gd name="connsiteY9" fmla="*/ 38681 h 39143"/>
                        <a:gd name="connsiteX10" fmla="*/ 28552 w 79121"/>
                        <a:gd name="connsiteY10" fmla="*/ 24193 h 39143"/>
                        <a:gd name="connsiteX11" fmla="*/ 42725 w 79121"/>
                        <a:gd name="connsiteY11" fmla="*/ 25450 h 39143"/>
                        <a:gd name="connsiteX12" fmla="*/ 46897 w 79121"/>
                        <a:gd name="connsiteY12" fmla="*/ 26289 h 39143"/>
                        <a:gd name="connsiteX13" fmla="*/ 50203 w 79121"/>
                        <a:gd name="connsiteY13" fmla="*/ 26927 h 39143"/>
                        <a:gd name="connsiteX14" fmla="*/ 63585 w 79121"/>
                        <a:gd name="connsiteY14" fmla="*/ 26603 h 39143"/>
                        <a:gd name="connsiteX15" fmla="*/ 78987 w 79121"/>
                        <a:gd name="connsiteY15" fmla="*/ 8886 h 39143"/>
                        <a:gd name="connsiteX16" fmla="*/ 72643 w 79121"/>
                        <a:gd name="connsiteY16" fmla="*/ 6219 h 39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9121" h="39143">
                          <a:moveTo>
                            <a:pt x="72643" y="6219"/>
                          </a:moveTo>
                          <a:cubicBezTo>
                            <a:pt x="70491" y="10982"/>
                            <a:pt x="67262" y="15306"/>
                            <a:pt x="62014" y="16726"/>
                          </a:cubicBezTo>
                          <a:cubicBezTo>
                            <a:pt x="63957" y="13411"/>
                            <a:pt x="65262" y="9772"/>
                            <a:pt x="65881" y="5934"/>
                          </a:cubicBezTo>
                          <a:cubicBezTo>
                            <a:pt x="66824" y="19"/>
                            <a:pt x="57870" y="-2601"/>
                            <a:pt x="56775" y="3419"/>
                          </a:cubicBezTo>
                          <a:cubicBezTo>
                            <a:pt x="56080" y="7239"/>
                            <a:pt x="54775" y="10896"/>
                            <a:pt x="52289" y="13935"/>
                          </a:cubicBezTo>
                          <a:cubicBezTo>
                            <a:pt x="51917" y="14382"/>
                            <a:pt x="51479" y="14801"/>
                            <a:pt x="51003" y="15202"/>
                          </a:cubicBezTo>
                          <a:cubicBezTo>
                            <a:pt x="50098" y="14925"/>
                            <a:pt x="49183" y="14659"/>
                            <a:pt x="48250" y="14468"/>
                          </a:cubicBezTo>
                          <a:cubicBezTo>
                            <a:pt x="45059" y="13801"/>
                            <a:pt x="40030" y="12573"/>
                            <a:pt x="35991" y="12125"/>
                          </a:cubicBezTo>
                          <a:cubicBezTo>
                            <a:pt x="21742" y="10544"/>
                            <a:pt x="3721" y="19488"/>
                            <a:pt x="130" y="34147"/>
                          </a:cubicBezTo>
                          <a:cubicBezTo>
                            <a:pt x="-737" y="37700"/>
                            <a:pt x="2911" y="40224"/>
                            <a:pt x="6035" y="38681"/>
                          </a:cubicBezTo>
                          <a:cubicBezTo>
                            <a:pt x="14189" y="34661"/>
                            <a:pt x="19180" y="26041"/>
                            <a:pt x="28552" y="24193"/>
                          </a:cubicBezTo>
                          <a:cubicBezTo>
                            <a:pt x="33515" y="23212"/>
                            <a:pt x="37906" y="24555"/>
                            <a:pt x="42725" y="25450"/>
                          </a:cubicBezTo>
                          <a:cubicBezTo>
                            <a:pt x="44088" y="25708"/>
                            <a:pt x="45488" y="25993"/>
                            <a:pt x="46897" y="26289"/>
                          </a:cubicBezTo>
                          <a:cubicBezTo>
                            <a:pt x="47993" y="26851"/>
                            <a:pt x="49107" y="27032"/>
                            <a:pt x="50203" y="26927"/>
                          </a:cubicBezTo>
                          <a:cubicBezTo>
                            <a:pt x="54717" y="27717"/>
                            <a:pt x="59299" y="28098"/>
                            <a:pt x="63585" y="26603"/>
                          </a:cubicBezTo>
                          <a:cubicBezTo>
                            <a:pt x="71443" y="23850"/>
                            <a:pt x="76682" y="16573"/>
                            <a:pt x="78987" y="8886"/>
                          </a:cubicBezTo>
                          <a:cubicBezTo>
                            <a:pt x="80073" y="5219"/>
                            <a:pt x="74282" y="2571"/>
                            <a:pt x="72643" y="621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49" name="Vapaamuotoinen: Muoto 148">
                  <a:extLst>
                    <a:ext uri="{FF2B5EF4-FFF2-40B4-BE49-F238E27FC236}">
                      <a16:creationId xmlns:a16="http://schemas.microsoft.com/office/drawing/2014/main" id="{E51FFE22-4575-39DB-A83E-C04B3972306A}"/>
                    </a:ext>
                  </a:extLst>
                </p:cNvPr>
                <p:cNvSpPr/>
                <p:nvPr/>
              </p:nvSpPr>
              <p:spPr>
                <a:xfrm>
                  <a:off x="9749795" y="2376183"/>
                  <a:ext cx="130050" cy="70479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id="{298ED1A2-2568-17A2-401F-7980DA6EE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9" y="5452664"/>
            <a:ext cx="1043570" cy="100878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43A6982-B7E0-9D28-773A-302E4BF62F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" y="5423081"/>
            <a:ext cx="1081644" cy="10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Oranssi paperivene johtamassa valkoisia paperiveneitä">
            <a:extLst>
              <a:ext uri="{FF2B5EF4-FFF2-40B4-BE49-F238E27FC236}">
                <a16:creationId xmlns:a16="http://schemas.microsoft.com/office/drawing/2014/main" id="{E790423A-79CF-9208-B4BD-E60FE1CD52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E1B6E66-DA1B-C8A3-F992-8ECFC0BD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2. Tavoitteet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26F94-1291-5020-9224-42299078F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A633DD06-378D-6201-7A88-66445F42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155" y="57577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A61AFA-EE03-C389-A9FF-25C62460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11E81ED-6D5F-BF6B-1020-9B587F8D9835}"/>
              </a:ext>
            </a:extLst>
          </p:cNvPr>
          <p:cNvSpPr txBox="1">
            <a:spLocks/>
          </p:cNvSpPr>
          <p:nvPr/>
        </p:nvSpPr>
        <p:spPr>
          <a:xfrm>
            <a:off x="1550159" y="537567"/>
            <a:ext cx="7912859" cy="896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Täytettävä osuus: Tavoitteet</a:t>
            </a:r>
          </a:p>
        </p:txBody>
      </p:sp>
      <p:pic>
        <p:nvPicPr>
          <p:cNvPr id="6" name="Kuva 5" descr="Kirjoituslevy valittu tasaisella täytöllä">
            <a:extLst>
              <a:ext uri="{FF2B5EF4-FFF2-40B4-BE49-F238E27FC236}">
                <a16:creationId xmlns:a16="http://schemas.microsoft.com/office/drawing/2014/main" id="{4175C77D-B074-5A85-CEE5-D524B977B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46" y="276601"/>
            <a:ext cx="1306215" cy="1306215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8864B890-4714-F38B-3295-8F9F551B3C41}"/>
              </a:ext>
            </a:extLst>
          </p:cNvPr>
          <p:cNvGrpSpPr/>
          <p:nvPr/>
        </p:nvGrpSpPr>
        <p:grpSpPr>
          <a:xfrm>
            <a:off x="9197899" y="29994"/>
            <a:ext cx="1685808" cy="1731232"/>
            <a:chOff x="5358870" y="2516776"/>
            <a:chExt cx="1685808" cy="1731232"/>
          </a:xfrm>
        </p:grpSpPr>
        <p:grpSp>
          <p:nvGrpSpPr>
            <p:cNvPr id="34" name="Kuva 8" descr="Nainen pitää kannettava">
              <a:extLst>
                <a:ext uri="{FF2B5EF4-FFF2-40B4-BE49-F238E27FC236}">
                  <a16:creationId xmlns:a16="http://schemas.microsoft.com/office/drawing/2014/main" id="{391FE4B9-1B53-AAD1-EA24-70632C744313}"/>
                </a:ext>
              </a:extLst>
            </p:cNvPr>
            <p:cNvGrpSpPr/>
            <p:nvPr/>
          </p:nvGrpSpPr>
          <p:grpSpPr>
            <a:xfrm>
              <a:off x="5358870" y="2516776"/>
              <a:ext cx="1685808" cy="1731232"/>
              <a:chOff x="5250884" y="2556436"/>
              <a:chExt cx="1685808" cy="1731232"/>
            </a:xfrm>
          </p:grpSpPr>
          <p:grpSp>
            <p:nvGrpSpPr>
              <p:cNvPr id="36" name="Kuva 8" descr="Nainen pitää kannettava">
                <a:extLst>
                  <a:ext uri="{FF2B5EF4-FFF2-40B4-BE49-F238E27FC236}">
                    <a16:creationId xmlns:a16="http://schemas.microsoft.com/office/drawing/2014/main" id="{4D92B77F-C2A1-AEE9-6AA2-3A3A63675109}"/>
                  </a:ext>
                </a:extLst>
              </p:cNvPr>
              <p:cNvGrpSpPr/>
              <p:nvPr/>
            </p:nvGrpSpPr>
            <p:grpSpPr>
              <a:xfrm>
                <a:off x="5250884" y="3124101"/>
                <a:ext cx="1685808" cy="1163567"/>
                <a:chOff x="5250884" y="3124101"/>
                <a:chExt cx="1685808" cy="1163567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489D4C4D-AA3F-3318-9F6C-E260719F8DAA}"/>
                    </a:ext>
                  </a:extLst>
                </p:cNvPr>
                <p:cNvSpPr/>
                <p:nvPr/>
              </p:nvSpPr>
              <p:spPr>
                <a:xfrm>
                  <a:off x="5265604" y="3124101"/>
                  <a:ext cx="1664918" cy="1148066"/>
                </a:xfrm>
                <a:custGeom>
                  <a:avLst/>
                  <a:gdLst>
                    <a:gd name="connsiteX0" fmla="*/ 443061 w 1664918"/>
                    <a:gd name="connsiteY0" fmla="*/ 11977 h 1148066"/>
                    <a:gd name="connsiteX1" fmla="*/ 453577 w 1664918"/>
                    <a:gd name="connsiteY1" fmla="*/ 97702 h 1148066"/>
                    <a:gd name="connsiteX2" fmla="*/ 403523 w 1664918"/>
                    <a:gd name="connsiteY2" fmla="*/ 144460 h 1148066"/>
                    <a:gd name="connsiteX3" fmla="*/ 392340 w 1664918"/>
                    <a:gd name="connsiteY3" fmla="*/ 139126 h 1148066"/>
                    <a:gd name="connsiteX4" fmla="*/ 168703 w 1664918"/>
                    <a:gd name="connsiteY4" fmla="*/ 222441 h 1148066"/>
                    <a:gd name="connsiteX5" fmla="*/ 82873 w 1664918"/>
                    <a:gd name="connsiteY5" fmla="*/ 302213 h 1148066"/>
                    <a:gd name="connsiteX6" fmla="*/ 1291 w 1664918"/>
                    <a:gd name="connsiteY6" fmla="*/ 721637 h 1148066"/>
                    <a:gd name="connsiteX7" fmla="*/ 31933 w 1664918"/>
                    <a:gd name="connsiteY7" fmla="*/ 997624 h 1148066"/>
                    <a:gd name="connsiteX8" fmla="*/ 115058 w 1664918"/>
                    <a:gd name="connsiteY8" fmla="*/ 1050268 h 1148066"/>
                    <a:gd name="connsiteX9" fmla="*/ 124783 w 1664918"/>
                    <a:gd name="connsiteY9" fmla="*/ 1062708 h 1148066"/>
                    <a:gd name="connsiteX10" fmla="*/ 114325 w 1664918"/>
                    <a:gd name="connsiteY10" fmla="*/ 1125078 h 1148066"/>
                    <a:gd name="connsiteX11" fmla="*/ 126317 w 1664918"/>
                    <a:gd name="connsiteY11" fmla="*/ 1139956 h 1148066"/>
                    <a:gd name="connsiteX12" fmla="*/ 579945 w 1664918"/>
                    <a:gd name="connsiteY12" fmla="*/ 1142585 h 1148066"/>
                    <a:gd name="connsiteX13" fmla="*/ 974813 w 1664918"/>
                    <a:gd name="connsiteY13" fmla="*/ 1083749 h 1148066"/>
                    <a:gd name="connsiteX14" fmla="*/ 968317 w 1664918"/>
                    <a:gd name="connsiteY14" fmla="*/ 963277 h 1148066"/>
                    <a:gd name="connsiteX15" fmla="*/ 974889 w 1664918"/>
                    <a:gd name="connsiteY15" fmla="*/ 957019 h 1148066"/>
                    <a:gd name="connsiteX16" fmla="*/ 1221987 w 1664918"/>
                    <a:gd name="connsiteY16" fmla="*/ 915137 h 1148066"/>
                    <a:gd name="connsiteX17" fmla="*/ 1441862 w 1664918"/>
                    <a:gd name="connsiteY17" fmla="*/ 871160 h 1148066"/>
                    <a:gd name="connsiteX18" fmla="*/ 1468627 w 1664918"/>
                    <a:gd name="connsiteY18" fmla="*/ 775777 h 1148066"/>
                    <a:gd name="connsiteX19" fmla="*/ 1475104 w 1664918"/>
                    <a:gd name="connsiteY19" fmla="*/ 765823 h 1148066"/>
                    <a:gd name="connsiteX20" fmla="*/ 1526777 w 1664918"/>
                    <a:gd name="connsiteY20" fmla="*/ 701320 h 1148066"/>
                    <a:gd name="connsiteX21" fmla="*/ 1650583 w 1664918"/>
                    <a:gd name="connsiteY21" fmla="*/ 327873 h 1148066"/>
                    <a:gd name="connsiteX22" fmla="*/ 1659413 w 1664918"/>
                    <a:gd name="connsiteY22" fmla="*/ 236805 h 1148066"/>
                    <a:gd name="connsiteX23" fmla="*/ 1593910 w 1664918"/>
                    <a:gd name="connsiteY23" fmla="*/ 222251 h 1148066"/>
                    <a:gd name="connsiteX24" fmla="*/ 1325409 w 1664918"/>
                    <a:gd name="connsiteY24" fmla="*/ 223670 h 1148066"/>
                    <a:gd name="connsiteX25" fmla="*/ 1173771 w 1664918"/>
                    <a:gd name="connsiteY25" fmla="*/ 272190 h 1148066"/>
                    <a:gd name="connsiteX26" fmla="*/ 1077016 w 1664918"/>
                    <a:gd name="connsiteY26" fmla="*/ 628463 h 1148066"/>
                    <a:gd name="connsiteX27" fmla="*/ 1066758 w 1664918"/>
                    <a:gd name="connsiteY27" fmla="*/ 627873 h 1148066"/>
                    <a:gd name="connsiteX28" fmla="*/ 1034259 w 1664918"/>
                    <a:gd name="connsiteY28" fmla="*/ 428676 h 1148066"/>
                    <a:gd name="connsiteX29" fmla="*/ 924855 w 1664918"/>
                    <a:gd name="connsiteY29" fmla="*/ 276734 h 1148066"/>
                    <a:gd name="connsiteX30" fmla="*/ 768587 w 1664918"/>
                    <a:gd name="connsiteY30" fmla="*/ 193942 h 1148066"/>
                    <a:gd name="connsiteX31" fmla="*/ 707123 w 1664918"/>
                    <a:gd name="connsiteY31" fmla="*/ 189894 h 1148066"/>
                    <a:gd name="connsiteX32" fmla="*/ 692464 w 1664918"/>
                    <a:gd name="connsiteY32" fmla="*/ 107674 h 1148066"/>
                    <a:gd name="connsiteX33" fmla="*/ 688225 w 1664918"/>
                    <a:gd name="connsiteY33" fmla="*/ 70413 h 1148066"/>
                    <a:gd name="connsiteX34" fmla="*/ 450357 w 1664918"/>
                    <a:gd name="connsiteY34" fmla="*/ 251 h 1148066"/>
                    <a:gd name="connsiteX35" fmla="*/ 443061 w 1664918"/>
                    <a:gd name="connsiteY35" fmla="*/ 11977 h 114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64918" h="1148066">
                      <a:moveTo>
                        <a:pt x="443061" y="11977"/>
                      </a:moveTo>
                      <a:cubicBezTo>
                        <a:pt x="443061" y="11977"/>
                        <a:pt x="467731" y="58478"/>
                        <a:pt x="453577" y="97702"/>
                      </a:cubicBezTo>
                      <a:cubicBezTo>
                        <a:pt x="440051" y="135192"/>
                        <a:pt x="421716" y="201877"/>
                        <a:pt x="403523" y="144460"/>
                      </a:cubicBezTo>
                      <a:cubicBezTo>
                        <a:pt x="402037" y="139783"/>
                        <a:pt x="396903" y="137335"/>
                        <a:pt x="392340" y="139126"/>
                      </a:cubicBezTo>
                      <a:cubicBezTo>
                        <a:pt x="368404" y="148508"/>
                        <a:pt x="294709" y="177026"/>
                        <a:pt x="168703" y="222441"/>
                      </a:cubicBezTo>
                      <a:cubicBezTo>
                        <a:pt x="124459" y="238386"/>
                        <a:pt x="95618" y="279077"/>
                        <a:pt x="82873" y="302213"/>
                      </a:cubicBezTo>
                      <a:cubicBezTo>
                        <a:pt x="47793" y="365897"/>
                        <a:pt x="7130" y="543014"/>
                        <a:pt x="1291" y="721637"/>
                      </a:cubicBezTo>
                      <a:cubicBezTo>
                        <a:pt x="-1909" y="819449"/>
                        <a:pt x="-1614" y="918947"/>
                        <a:pt x="31933" y="997624"/>
                      </a:cubicBezTo>
                      <a:cubicBezTo>
                        <a:pt x="31933" y="997624"/>
                        <a:pt x="58232" y="1046611"/>
                        <a:pt x="115058" y="1050268"/>
                      </a:cubicBezTo>
                      <a:cubicBezTo>
                        <a:pt x="121326" y="1050668"/>
                        <a:pt x="125821" y="1056507"/>
                        <a:pt x="124783" y="1062708"/>
                      </a:cubicBezTo>
                      <a:lnTo>
                        <a:pt x="114325" y="1125078"/>
                      </a:lnTo>
                      <a:cubicBezTo>
                        <a:pt x="113229" y="1132583"/>
                        <a:pt x="118744" y="1139441"/>
                        <a:pt x="126317" y="1139956"/>
                      </a:cubicBezTo>
                      <a:cubicBezTo>
                        <a:pt x="178933" y="1143518"/>
                        <a:pt x="372252" y="1154672"/>
                        <a:pt x="579945" y="1142585"/>
                      </a:cubicBezTo>
                      <a:cubicBezTo>
                        <a:pt x="717286" y="1134593"/>
                        <a:pt x="862418" y="1127859"/>
                        <a:pt x="974813" y="1083749"/>
                      </a:cubicBezTo>
                      <a:lnTo>
                        <a:pt x="968317" y="963277"/>
                      </a:lnTo>
                      <a:cubicBezTo>
                        <a:pt x="968117" y="959609"/>
                        <a:pt x="971222" y="956809"/>
                        <a:pt x="974889" y="957019"/>
                      </a:cubicBezTo>
                      <a:cubicBezTo>
                        <a:pt x="1031630" y="960219"/>
                        <a:pt x="1111040" y="966820"/>
                        <a:pt x="1221987" y="915137"/>
                      </a:cubicBezTo>
                      <a:cubicBezTo>
                        <a:pt x="1221987" y="915137"/>
                        <a:pt x="1405467" y="924843"/>
                        <a:pt x="1441862" y="871160"/>
                      </a:cubicBezTo>
                      <a:cubicBezTo>
                        <a:pt x="1478257" y="817477"/>
                        <a:pt x="1468627" y="775777"/>
                        <a:pt x="1468627" y="775777"/>
                      </a:cubicBezTo>
                      <a:cubicBezTo>
                        <a:pt x="1469723" y="771872"/>
                        <a:pt x="1471990" y="768414"/>
                        <a:pt x="1475104" y="765823"/>
                      </a:cubicBezTo>
                      <a:cubicBezTo>
                        <a:pt x="1485325" y="757356"/>
                        <a:pt x="1509890" y="734810"/>
                        <a:pt x="1526777" y="701320"/>
                      </a:cubicBezTo>
                      <a:cubicBezTo>
                        <a:pt x="1580156" y="595478"/>
                        <a:pt x="1650583" y="327873"/>
                        <a:pt x="1650583" y="327873"/>
                      </a:cubicBezTo>
                      <a:cubicBezTo>
                        <a:pt x="1650583" y="327873"/>
                        <a:pt x="1675729" y="269933"/>
                        <a:pt x="1659413" y="236805"/>
                      </a:cubicBezTo>
                      <a:cubicBezTo>
                        <a:pt x="1651098" y="219926"/>
                        <a:pt x="1630143" y="221736"/>
                        <a:pt x="1593910" y="222251"/>
                      </a:cubicBezTo>
                      <a:cubicBezTo>
                        <a:pt x="1529445" y="223165"/>
                        <a:pt x="1420640" y="221241"/>
                        <a:pt x="1325409" y="223670"/>
                      </a:cubicBezTo>
                      <a:cubicBezTo>
                        <a:pt x="1250648" y="225575"/>
                        <a:pt x="1195222" y="232871"/>
                        <a:pt x="1173771" y="272190"/>
                      </a:cubicBezTo>
                      <a:lnTo>
                        <a:pt x="1077016" y="628463"/>
                      </a:lnTo>
                      <a:cubicBezTo>
                        <a:pt x="1075483" y="633883"/>
                        <a:pt x="1067663" y="633435"/>
                        <a:pt x="1066758" y="627873"/>
                      </a:cubicBezTo>
                      <a:lnTo>
                        <a:pt x="1034259" y="428676"/>
                      </a:lnTo>
                      <a:cubicBezTo>
                        <a:pt x="1034259" y="428676"/>
                        <a:pt x="1024515" y="326406"/>
                        <a:pt x="924855" y="276734"/>
                      </a:cubicBezTo>
                      <a:cubicBezTo>
                        <a:pt x="825195" y="227070"/>
                        <a:pt x="783551" y="206068"/>
                        <a:pt x="768587" y="193942"/>
                      </a:cubicBezTo>
                      <a:cubicBezTo>
                        <a:pt x="753624" y="181807"/>
                        <a:pt x="707123" y="189894"/>
                        <a:pt x="707123" y="189894"/>
                      </a:cubicBezTo>
                      <a:cubicBezTo>
                        <a:pt x="703503" y="186113"/>
                        <a:pt x="693054" y="112875"/>
                        <a:pt x="692464" y="107674"/>
                      </a:cubicBezTo>
                      <a:lnTo>
                        <a:pt x="688225" y="70413"/>
                      </a:lnTo>
                      <a:lnTo>
                        <a:pt x="450357" y="251"/>
                      </a:lnTo>
                      <a:cubicBezTo>
                        <a:pt x="444442" y="-1454"/>
                        <a:pt x="443461" y="5852"/>
                        <a:pt x="443061" y="11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0" name="Vapaamuotoinen: Muoto 39">
                  <a:extLst>
                    <a:ext uri="{FF2B5EF4-FFF2-40B4-BE49-F238E27FC236}">
                      <a16:creationId xmlns:a16="http://schemas.microsoft.com/office/drawing/2014/main" id="{0319224C-437E-A378-49ED-6D52A073732E}"/>
                    </a:ext>
                  </a:extLst>
                </p:cNvPr>
                <p:cNvSpPr/>
                <p:nvPr/>
              </p:nvSpPr>
              <p:spPr>
                <a:xfrm>
                  <a:off x="5272419" y="3908701"/>
                  <a:ext cx="215981" cy="193427"/>
                </a:xfrm>
                <a:custGeom>
                  <a:avLst/>
                  <a:gdLst>
                    <a:gd name="connsiteX0" fmla="*/ 215980 w 215981"/>
                    <a:gd name="connsiteY0" fmla="*/ 10303 h 193427"/>
                    <a:gd name="connsiteX1" fmla="*/ 2734 w 215981"/>
                    <a:gd name="connsiteY1" fmla="*/ 31429 h 193427"/>
                    <a:gd name="connsiteX2" fmla="*/ 10 w 215981"/>
                    <a:gd name="connsiteY2" fmla="*/ 37249 h 193427"/>
                    <a:gd name="connsiteX3" fmla="*/ 9192 w 215981"/>
                    <a:gd name="connsiteY3" fmla="*/ 126831 h 193427"/>
                    <a:gd name="connsiteX4" fmla="*/ 23575 w 215981"/>
                    <a:gd name="connsiteY4" fmla="*/ 188944 h 193427"/>
                    <a:gd name="connsiteX5" fmla="*/ 36053 w 215981"/>
                    <a:gd name="connsiteY5" fmla="*/ 189839 h 193427"/>
                    <a:gd name="connsiteX6" fmla="*/ 163783 w 215981"/>
                    <a:gd name="connsiteY6" fmla="*/ 49155 h 193427"/>
                    <a:gd name="connsiteX7" fmla="*/ 215980 w 215981"/>
                    <a:gd name="connsiteY7" fmla="*/ 10303 h 1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981" h="193427">
                      <a:moveTo>
                        <a:pt x="215980" y="10303"/>
                      </a:moveTo>
                      <a:cubicBezTo>
                        <a:pt x="202988" y="-12996"/>
                        <a:pt x="21394" y="7207"/>
                        <a:pt x="2734" y="31429"/>
                      </a:cubicBezTo>
                      <a:cubicBezTo>
                        <a:pt x="915" y="32791"/>
                        <a:pt x="-114" y="34982"/>
                        <a:pt x="10" y="37249"/>
                      </a:cubicBezTo>
                      <a:cubicBezTo>
                        <a:pt x="1658" y="68557"/>
                        <a:pt x="4753" y="98695"/>
                        <a:pt x="9192" y="126831"/>
                      </a:cubicBezTo>
                      <a:cubicBezTo>
                        <a:pt x="12202" y="145948"/>
                        <a:pt x="16269" y="168275"/>
                        <a:pt x="23575" y="188944"/>
                      </a:cubicBezTo>
                      <a:cubicBezTo>
                        <a:pt x="25337" y="194421"/>
                        <a:pt x="33519" y="195068"/>
                        <a:pt x="36053" y="189839"/>
                      </a:cubicBezTo>
                      <a:cubicBezTo>
                        <a:pt x="69504" y="132185"/>
                        <a:pt x="113596" y="88531"/>
                        <a:pt x="163783" y="49155"/>
                      </a:cubicBezTo>
                      <a:cubicBezTo>
                        <a:pt x="174232" y="39868"/>
                        <a:pt x="216285" y="22952"/>
                        <a:pt x="215980" y="1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1" name="Kuva 8" descr="Nainen pitää kannettava">
                  <a:extLst>
                    <a:ext uri="{FF2B5EF4-FFF2-40B4-BE49-F238E27FC236}">
                      <a16:creationId xmlns:a16="http://schemas.microsoft.com/office/drawing/2014/main" id="{94E5C0CA-0E7E-0B53-1BEB-93671EB85E49}"/>
                    </a:ext>
                  </a:extLst>
                </p:cNvPr>
                <p:cNvGrpSpPr/>
                <p:nvPr/>
              </p:nvGrpSpPr>
              <p:grpSpPr>
                <a:xfrm>
                  <a:off x="5689872" y="3345203"/>
                  <a:ext cx="416234" cy="941332"/>
                  <a:chOff x="5689872" y="3345203"/>
                  <a:chExt cx="416234" cy="941332"/>
                </a:xfrm>
                <a:solidFill>
                  <a:srgbClr val="FFFFFF"/>
                </a:solidFill>
              </p:grpSpPr>
              <p:sp>
                <p:nvSpPr>
                  <p:cNvPr id="52" name="Vapaamuotoinen: Muoto 51">
                    <a:extLst>
                      <a:ext uri="{FF2B5EF4-FFF2-40B4-BE49-F238E27FC236}">
                        <a16:creationId xmlns:a16="http://schemas.microsoft.com/office/drawing/2014/main" id="{ADF5DAA8-4235-6A81-4E70-66F92B86293B}"/>
                      </a:ext>
                    </a:extLst>
                  </p:cNvPr>
                  <p:cNvSpPr/>
                  <p:nvPr/>
                </p:nvSpPr>
                <p:spPr>
                  <a:xfrm>
                    <a:off x="5753880" y="4003401"/>
                    <a:ext cx="346990" cy="283133"/>
                  </a:xfrm>
                  <a:custGeom>
                    <a:avLst/>
                    <a:gdLst>
                      <a:gd name="connsiteX0" fmla="*/ 343785 w 346990"/>
                      <a:gd name="connsiteY0" fmla="*/ 225479 h 283133"/>
                      <a:gd name="connsiteX1" fmla="*/ 337623 w 346990"/>
                      <a:gd name="connsiteY1" fmla="*/ 166062 h 283133"/>
                      <a:gd name="connsiteX2" fmla="*/ 340642 w 346990"/>
                      <a:gd name="connsiteY2" fmla="*/ 38408 h 283133"/>
                      <a:gd name="connsiteX3" fmla="*/ 341557 w 346990"/>
                      <a:gd name="connsiteY3" fmla="*/ 7709 h 283133"/>
                      <a:gd name="connsiteX4" fmla="*/ 334289 w 346990"/>
                      <a:gd name="connsiteY4" fmla="*/ 32 h 283133"/>
                      <a:gd name="connsiteX5" fmla="*/ 132064 w 346990"/>
                      <a:gd name="connsiteY5" fmla="*/ 18910 h 283133"/>
                      <a:gd name="connsiteX6" fmla="*/ 70828 w 346990"/>
                      <a:gd name="connsiteY6" fmla="*/ 23635 h 283133"/>
                      <a:gd name="connsiteX7" fmla="*/ 3591 w 346990"/>
                      <a:gd name="connsiteY7" fmla="*/ 62344 h 283133"/>
                      <a:gd name="connsiteX8" fmla="*/ 781 w 346990"/>
                      <a:gd name="connsiteY8" fmla="*/ 71517 h 283133"/>
                      <a:gd name="connsiteX9" fmla="*/ 12211 w 346990"/>
                      <a:gd name="connsiteY9" fmla="*/ 244281 h 283133"/>
                      <a:gd name="connsiteX10" fmla="*/ 19954 w 346990"/>
                      <a:gd name="connsiteY10" fmla="*/ 283134 h 283133"/>
                      <a:gd name="connsiteX11" fmla="*/ 335327 w 346990"/>
                      <a:gd name="connsiteY11" fmla="*/ 253397 h 283133"/>
                      <a:gd name="connsiteX12" fmla="*/ 346824 w 346990"/>
                      <a:gd name="connsiteY12" fmla="*/ 241852 h 283133"/>
                      <a:gd name="connsiteX13" fmla="*/ 343785 w 346990"/>
                      <a:gd name="connsiteY13" fmla="*/ 225479 h 28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6990" h="283133">
                        <a:moveTo>
                          <a:pt x="343785" y="225479"/>
                        </a:moveTo>
                        <a:cubicBezTo>
                          <a:pt x="335480" y="207496"/>
                          <a:pt x="337918" y="186217"/>
                          <a:pt x="337623" y="166062"/>
                        </a:cubicBezTo>
                        <a:cubicBezTo>
                          <a:pt x="337804" y="123647"/>
                          <a:pt x="340852" y="80994"/>
                          <a:pt x="340642" y="38408"/>
                        </a:cubicBezTo>
                        <a:cubicBezTo>
                          <a:pt x="340471" y="28140"/>
                          <a:pt x="340290" y="17520"/>
                          <a:pt x="341557" y="7709"/>
                        </a:cubicBezTo>
                        <a:cubicBezTo>
                          <a:pt x="342185" y="3585"/>
                          <a:pt x="338461" y="-397"/>
                          <a:pt x="334289" y="32"/>
                        </a:cubicBezTo>
                        <a:cubicBezTo>
                          <a:pt x="272243" y="4718"/>
                          <a:pt x="198596" y="9900"/>
                          <a:pt x="132064" y="18910"/>
                        </a:cubicBezTo>
                        <a:cubicBezTo>
                          <a:pt x="111947" y="21758"/>
                          <a:pt x="91135" y="24701"/>
                          <a:pt x="70828" y="23635"/>
                        </a:cubicBezTo>
                        <a:cubicBezTo>
                          <a:pt x="50377" y="36046"/>
                          <a:pt x="29822" y="48771"/>
                          <a:pt x="3591" y="62344"/>
                        </a:cubicBezTo>
                        <a:cubicBezTo>
                          <a:pt x="295" y="64116"/>
                          <a:pt x="-953" y="68202"/>
                          <a:pt x="781" y="71517"/>
                        </a:cubicBezTo>
                        <a:cubicBezTo>
                          <a:pt x="22612" y="113284"/>
                          <a:pt x="16564" y="208677"/>
                          <a:pt x="12211" y="244281"/>
                        </a:cubicBezTo>
                        <a:cubicBezTo>
                          <a:pt x="9858" y="263512"/>
                          <a:pt x="4905" y="282324"/>
                          <a:pt x="19954" y="283134"/>
                        </a:cubicBezTo>
                        <a:cubicBezTo>
                          <a:pt x="125949" y="278228"/>
                          <a:pt x="231305" y="275819"/>
                          <a:pt x="335327" y="253397"/>
                        </a:cubicBezTo>
                        <a:cubicBezTo>
                          <a:pt x="340261" y="252178"/>
                          <a:pt x="347957" y="246101"/>
                          <a:pt x="346824" y="241852"/>
                        </a:cubicBezTo>
                        <a:cubicBezTo>
                          <a:pt x="347862" y="236680"/>
                          <a:pt x="343709" y="231070"/>
                          <a:pt x="343785" y="22547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3" name="Vapaamuotoinen: Muoto 52">
                    <a:extLst>
                      <a:ext uri="{FF2B5EF4-FFF2-40B4-BE49-F238E27FC236}">
                        <a16:creationId xmlns:a16="http://schemas.microsoft.com/office/drawing/2014/main" id="{501F7636-3E65-040D-E443-A09EA76B7BDC}"/>
                      </a:ext>
                    </a:extLst>
                  </p:cNvPr>
                  <p:cNvSpPr/>
                  <p:nvPr/>
                </p:nvSpPr>
                <p:spPr>
                  <a:xfrm>
                    <a:off x="5954326" y="3927716"/>
                    <a:ext cx="151780" cy="46113"/>
                  </a:xfrm>
                  <a:custGeom>
                    <a:avLst/>
                    <a:gdLst>
                      <a:gd name="connsiteX0" fmla="*/ 145683 w 151780"/>
                      <a:gd name="connsiteY0" fmla="*/ 9414 h 46113"/>
                      <a:gd name="connsiteX1" fmla="*/ 112964 w 151780"/>
                      <a:gd name="connsiteY1" fmla="*/ 632 h 46113"/>
                      <a:gd name="connsiteX2" fmla="*/ 107021 w 151780"/>
                      <a:gd name="connsiteY2" fmla="*/ 727 h 46113"/>
                      <a:gd name="connsiteX3" fmla="*/ 31678 w 151780"/>
                      <a:gd name="connsiteY3" fmla="*/ 16548 h 46113"/>
                      <a:gd name="connsiteX4" fmla="*/ 7189 w 151780"/>
                      <a:gd name="connsiteY4" fmla="*/ 31160 h 46113"/>
                      <a:gd name="connsiteX5" fmla="*/ 6599 w 151780"/>
                      <a:gd name="connsiteY5" fmla="*/ 46114 h 46113"/>
                      <a:gd name="connsiteX6" fmla="*/ 144768 w 151780"/>
                      <a:gd name="connsiteY6" fmla="*/ 32512 h 46113"/>
                      <a:gd name="connsiteX7" fmla="*/ 151760 w 151780"/>
                      <a:gd name="connsiteY7" fmla="*/ 16729 h 46113"/>
                      <a:gd name="connsiteX8" fmla="*/ 145683 w 151780"/>
                      <a:gd name="connsiteY8" fmla="*/ 9414 h 4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780" h="46113">
                        <a:moveTo>
                          <a:pt x="145683" y="9414"/>
                        </a:moveTo>
                        <a:cubicBezTo>
                          <a:pt x="133786" y="8147"/>
                          <a:pt x="122775" y="5185"/>
                          <a:pt x="112964" y="632"/>
                        </a:cubicBezTo>
                        <a:cubicBezTo>
                          <a:pt x="111079" y="-244"/>
                          <a:pt x="108888" y="-206"/>
                          <a:pt x="107021" y="727"/>
                        </a:cubicBezTo>
                        <a:cubicBezTo>
                          <a:pt x="83180" y="13424"/>
                          <a:pt x="51681" y="22835"/>
                          <a:pt x="31678" y="16548"/>
                        </a:cubicBezTo>
                        <a:cubicBezTo>
                          <a:pt x="25020" y="15196"/>
                          <a:pt x="16981" y="28054"/>
                          <a:pt x="7189" y="31160"/>
                        </a:cubicBezTo>
                        <a:cubicBezTo>
                          <a:pt x="-1145" y="33074"/>
                          <a:pt x="-3345" y="45352"/>
                          <a:pt x="6599" y="46114"/>
                        </a:cubicBezTo>
                        <a:cubicBezTo>
                          <a:pt x="37393" y="42504"/>
                          <a:pt x="132757" y="33465"/>
                          <a:pt x="144768" y="32512"/>
                        </a:cubicBezTo>
                        <a:cubicBezTo>
                          <a:pt x="152341" y="32245"/>
                          <a:pt x="151131" y="21816"/>
                          <a:pt x="151760" y="16729"/>
                        </a:cubicBezTo>
                        <a:cubicBezTo>
                          <a:pt x="152046" y="13053"/>
                          <a:pt x="149350" y="9805"/>
                          <a:pt x="145683" y="9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4" name="Vapaamuotoinen: Muoto 53">
                    <a:extLst>
                      <a:ext uri="{FF2B5EF4-FFF2-40B4-BE49-F238E27FC236}">
                        <a16:creationId xmlns:a16="http://schemas.microsoft.com/office/drawing/2014/main" id="{8289050C-70B1-AD70-EE31-8D1E06B94ACE}"/>
                      </a:ext>
                    </a:extLst>
                  </p:cNvPr>
                  <p:cNvSpPr/>
                  <p:nvPr/>
                </p:nvSpPr>
                <p:spPr>
                  <a:xfrm>
                    <a:off x="5689872" y="3345203"/>
                    <a:ext cx="408322" cy="555583"/>
                  </a:xfrm>
                  <a:custGeom>
                    <a:avLst/>
                    <a:gdLst>
                      <a:gd name="connsiteX0" fmla="*/ 402050 w 408322"/>
                      <a:gd name="connsiteY0" fmla="*/ 440460 h 555583"/>
                      <a:gd name="connsiteX1" fmla="*/ 407365 w 408322"/>
                      <a:gd name="connsiteY1" fmla="*/ 432573 h 555583"/>
                      <a:gd name="connsiteX2" fmla="*/ 350577 w 408322"/>
                      <a:gd name="connsiteY2" fmla="*/ 34028 h 555583"/>
                      <a:gd name="connsiteX3" fmla="*/ 338757 w 408322"/>
                      <a:gd name="connsiteY3" fmla="*/ 31056 h 555583"/>
                      <a:gd name="connsiteX4" fmla="*/ 39938 w 408322"/>
                      <a:gd name="connsiteY4" fmla="*/ 16883 h 555583"/>
                      <a:gd name="connsiteX5" fmla="*/ 0 w 408322"/>
                      <a:gd name="connsiteY5" fmla="*/ 738 h 555583"/>
                      <a:gd name="connsiteX6" fmla="*/ 51445 w 408322"/>
                      <a:gd name="connsiteY6" fmla="*/ 548864 h 555583"/>
                      <a:gd name="connsiteX7" fmla="*/ 59960 w 408322"/>
                      <a:gd name="connsiteY7" fmla="*/ 555360 h 555583"/>
                      <a:gd name="connsiteX8" fmla="*/ 402050 w 408322"/>
                      <a:gd name="connsiteY8" fmla="*/ 440460 h 555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8322" h="555583">
                        <a:moveTo>
                          <a:pt x="402050" y="440460"/>
                        </a:moveTo>
                        <a:cubicBezTo>
                          <a:pt x="405117" y="438984"/>
                          <a:pt x="407156" y="435964"/>
                          <a:pt x="407365" y="432573"/>
                        </a:cubicBezTo>
                        <a:cubicBezTo>
                          <a:pt x="415166" y="305843"/>
                          <a:pt x="373428" y="140794"/>
                          <a:pt x="350577" y="34028"/>
                        </a:cubicBezTo>
                        <a:cubicBezTo>
                          <a:pt x="349520" y="28742"/>
                          <a:pt x="342205" y="26799"/>
                          <a:pt x="338757" y="31056"/>
                        </a:cubicBezTo>
                        <a:cubicBezTo>
                          <a:pt x="264957" y="114086"/>
                          <a:pt x="79286" y="34447"/>
                          <a:pt x="39938" y="16883"/>
                        </a:cubicBezTo>
                        <a:cubicBezTo>
                          <a:pt x="30690" y="14750"/>
                          <a:pt x="6906" y="-3900"/>
                          <a:pt x="0" y="738"/>
                        </a:cubicBezTo>
                        <a:cubicBezTo>
                          <a:pt x="26994" y="164626"/>
                          <a:pt x="48730" y="357793"/>
                          <a:pt x="51445" y="548864"/>
                        </a:cubicBezTo>
                        <a:cubicBezTo>
                          <a:pt x="51511" y="553284"/>
                          <a:pt x="55683" y="556475"/>
                          <a:pt x="59960" y="555360"/>
                        </a:cubicBezTo>
                        <a:cubicBezTo>
                          <a:pt x="171126" y="526356"/>
                          <a:pt x="296228" y="491419"/>
                          <a:pt x="402050" y="4404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42" name="Kuva 8" descr="Nainen pitää kannettava">
                  <a:extLst>
                    <a:ext uri="{FF2B5EF4-FFF2-40B4-BE49-F238E27FC236}">
                      <a16:creationId xmlns:a16="http://schemas.microsoft.com/office/drawing/2014/main" id="{CBFB3C2B-EAF5-BE90-152B-2A29F684045A}"/>
                    </a:ext>
                  </a:extLst>
                </p:cNvPr>
                <p:cNvGrpSpPr/>
                <p:nvPr/>
              </p:nvGrpSpPr>
              <p:grpSpPr>
                <a:xfrm>
                  <a:off x="5270969" y="3261703"/>
                  <a:ext cx="1058851" cy="1025965"/>
                  <a:chOff x="5270969" y="3261703"/>
                  <a:chExt cx="1058851" cy="1025965"/>
                </a:xfrm>
                <a:solidFill>
                  <a:srgbClr val="FFFFFF"/>
                </a:solidFill>
              </p:grpSpPr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31434211-DB8D-DE0D-A0E7-194039C52E9E}"/>
                      </a:ext>
                    </a:extLst>
                  </p:cNvPr>
                  <p:cNvSpPr/>
                  <p:nvPr/>
                </p:nvSpPr>
                <p:spPr>
                  <a:xfrm>
                    <a:off x="5386122" y="4070966"/>
                    <a:ext cx="384934" cy="216702"/>
                  </a:xfrm>
                  <a:custGeom>
                    <a:avLst/>
                    <a:gdLst>
                      <a:gd name="connsiteX0" fmla="*/ 369920 w 384934"/>
                      <a:gd name="connsiteY0" fmla="*/ 5582 h 216702"/>
                      <a:gd name="connsiteX1" fmla="*/ 359995 w 384934"/>
                      <a:gd name="connsiteY1" fmla="*/ 819 h 216702"/>
                      <a:gd name="connsiteX2" fmla="*/ 210147 w 384934"/>
                      <a:gd name="connsiteY2" fmla="*/ 65246 h 216702"/>
                      <a:gd name="connsiteX3" fmla="*/ 13523 w 384934"/>
                      <a:gd name="connsiteY3" fmla="*/ 109252 h 216702"/>
                      <a:gd name="connsiteX4" fmla="*/ 6713 w 384934"/>
                      <a:gd name="connsiteY4" fmla="*/ 116557 h 216702"/>
                      <a:gd name="connsiteX5" fmla="*/ 5627 w 384934"/>
                      <a:gd name="connsiteY5" fmla="*/ 200606 h 216702"/>
                      <a:gd name="connsiteX6" fmla="*/ 369701 w 384934"/>
                      <a:gd name="connsiteY6" fmla="*/ 216036 h 216702"/>
                      <a:gd name="connsiteX7" fmla="*/ 381178 w 384934"/>
                      <a:gd name="connsiteY7" fmla="*/ 206245 h 216702"/>
                      <a:gd name="connsiteX8" fmla="*/ 369920 w 384934"/>
                      <a:gd name="connsiteY8" fmla="*/ 5582 h 21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934" h="216702">
                        <a:moveTo>
                          <a:pt x="369920" y="5582"/>
                        </a:moveTo>
                        <a:cubicBezTo>
                          <a:pt x="369196" y="1181"/>
                          <a:pt x="363900" y="-1419"/>
                          <a:pt x="359995" y="819"/>
                        </a:cubicBezTo>
                        <a:cubicBezTo>
                          <a:pt x="311370" y="26851"/>
                          <a:pt x="259239" y="47168"/>
                          <a:pt x="210147" y="65246"/>
                        </a:cubicBezTo>
                        <a:cubicBezTo>
                          <a:pt x="148235" y="88211"/>
                          <a:pt x="81550" y="109433"/>
                          <a:pt x="13523" y="109252"/>
                        </a:cubicBezTo>
                        <a:cubicBezTo>
                          <a:pt x="9684" y="109175"/>
                          <a:pt x="6351" y="112728"/>
                          <a:pt x="6713" y="116557"/>
                        </a:cubicBezTo>
                        <a:cubicBezTo>
                          <a:pt x="11713" y="132064"/>
                          <a:pt x="-9709" y="201625"/>
                          <a:pt x="5627" y="200606"/>
                        </a:cubicBezTo>
                        <a:cubicBezTo>
                          <a:pt x="127547" y="213560"/>
                          <a:pt x="247638" y="218656"/>
                          <a:pt x="369701" y="216036"/>
                        </a:cubicBezTo>
                        <a:cubicBezTo>
                          <a:pt x="373997" y="216065"/>
                          <a:pt x="382474" y="210341"/>
                          <a:pt x="381178" y="206245"/>
                        </a:cubicBezTo>
                        <a:cubicBezTo>
                          <a:pt x="390599" y="139732"/>
                          <a:pt x="380597" y="67894"/>
                          <a:pt x="369920" y="55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ECA57F13-0205-733F-1758-7F257A95ECCB}"/>
                      </a:ext>
                    </a:extLst>
                  </p:cNvPr>
                  <p:cNvSpPr/>
                  <p:nvPr/>
                </p:nvSpPr>
                <p:spPr>
                  <a:xfrm>
                    <a:off x="6093006" y="3993198"/>
                    <a:ext cx="144893" cy="259171"/>
                  </a:xfrm>
                  <a:custGeom>
                    <a:avLst/>
                    <a:gdLst>
                      <a:gd name="connsiteX0" fmla="*/ 143429 w 144893"/>
                      <a:gd name="connsiteY0" fmla="*/ 218509 h 259171"/>
                      <a:gd name="connsiteX1" fmla="*/ 132857 w 144893"/>
                      <a:gd name="connsiteY1" fmla="*/ 111886 h 259171"/>
                      <a:gd name="connsiteX2" fmla="*/ 136209 w 144893"/>
                      <a:gd name="connsiteY2" fmla="*/ 9130 h 259171"/>
                      <a:gd name="connsiteX3" fmla="*/ 129199 w 144893"/>
                      <a:gd name="connsiteY3" fmla="*/ 43 h 259171"/>
                      <a:gd name="connsiteX4" fmla="*/ 35978 w 144893"/>
                      <a:gd name="connsiteY4" fmla="*/ 7254 h 259171"/>
                      <a:gd name="connsiteX5" fmla="*/ 6326 w 144893"/>
                      <a:gd name="connsiteY5" fmla="*/ 16703 h 259171"/>
                      <a:gd name="connsiteX6" fmla="*/ 516 w 144893"/>
                      <a:gd name="connsiteY6" fmla="*/ 221328 h 259171"/>
                      <a:gd name="connsiteX7" fmla="*/ 1726 w 144893"/>
                      <a:gd name="connsiteY7" fmla="*/ 252570 h 259171"/>
                      <a:gd name="connsiteX8" fmla="*/ 15042 w 144893"/>
                      <a:gd name="connsiteY8" fmla="*/ 258514 h 259171"/>
                      <a:gd name="connsiteX9" fmla="*/ 90089 w 144893"/>
                      <a:gd name="connsiteY9" fmla="*/ 242674 h 259171"/>
                      <a:gd name="connsiteX10" fmla="*/ 143429 w 144893"/>
                      <a:gd name="connsiteY10" fmla="*/ 218509 h 25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893" h="259171">
                        <a:moveTo>
                          <a:pt x="143429" y="218509"/>
                        </a:moveTo>
                        <a:cubicBezTo>
                          <a:pt x="132895" y="185409"/>
                          <a:pt x="136190" y="145071"/>
                          <a:pt x="132857" y="111886"/>
                        </a:cubicBezTo>
                        <a:cubicBezTo>
                          <a:pt x="132485" y="78567"/>
                          <a:pt x="128142" y="41315"/>
                          <a:pt x="136209" y="9130"/>
                        </a:cubicBezTo>
                        <a:cubicBezTo>
                          <a:pt x="137952" y="4663"/>
                          <a:pt x="133990" y="-528"/>
                          <a:pt x="129199" y="43"/>
                        </a:cubicBezTo>
                        <a:cubicBezTo>
                          <a:pt x="98167" y="2729"/>
                          <a:pt x="66553" y="5034"/>
                          <a:pt x="35978" y="7254"/>
                        </a:cubicBezTo>
                        <a:cubicBezTo>
                          <a:pt x="27301" y="9797"/>
                          <a:pt x="6507" y="3720"/>
                          <a:pt x="6326" y="16703"/>
                        </a:cubicBezTo>
                        <a:cubicBezTo>
                          <a:pt x="7889" y="83635"/>
                          <a:pt x="107" y="152072"/>
                          <a:pt x="516" y="221328"/>
                        </a:cubicBezTo>
                        <a:cubicBezTo>
                          <a:pt x="592" y="234473"/>
                          <a:pt x="-1303" y="243159"/>
                          <a:pt x="1726" y="252570"/>
                        </a:cubicBezTo>
                        <a:cubicBezTo>
                          <a:pt x="3336" y="257552"/>
                          <a:pt x="10270" y="260581"/>
                          <a:pt x="15042" y="258514"/>
                        </a:cubicBezTo>
                        <a:cubicBezTo>
                          <a:pt x="36473" y="252141"/>
                          <a:pt x="62143" y="245283"/>
                          <a:pt x="90089" y="242674"/>
                        </a:cubicBezTo>
                        <a:cubicBezTo>
                          <a:pt x="100614" y="241664"/>
                          <a:pt x="154383" y="237197"/>
                          <a:pt x="143429" y="2185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9" name="Vapaamuotoinen: Muoto 48">
                    <a:extLst>
                      <a:ext uri="{FF2B5EF4-FFF2-40B4-BE49-F238E27FC236}">
                        <a16:creationId xmlns:a16="http://schemas.microsoft.com/office/drawing/2014/main" id="{AAE6004A-DA5B-C8B6-7CB6-8288E003387C}"/>
                      </a:ext>
                    </a:extLst>
                  </p:cNvPr>
                  <p:cNvSpPr/>
                  <p:nvPr/>
                </p:nvSpPr>
                <p:spPr>
                  <a:xfrm>
                    <a:off x="6100265" y="3912366"/>
                    <a:ext cx="154596" cy="48043"/>
                  </a:xfrm>
                  <a:custGeom>
                    <a:avLst/>
                    <a:gdLst>
                      <a:gd name="connsiteX0" fmla="*/ 149163 w 154596"/>
                      <a:gd name="connsiteY0" fmla="*/ 19325 h 48043"/>
                      <a:gd name="connsiteX1" fmla="*/ 39835 w 154596"/>
                      <a:gd name="connsiteY1" fmla="*/ 22154 h 48043"/>
                      <a:gd name="connsiteX2" fmla="*/ 8136 w 154596"/>
                      <a:gd name="connsiteY2" fmla="*/ 24907 h 48043"/>
                      <a:gd name="connsiteX3" fmla="*/ 611 w 154596"/>
                      <a:gd name="connsiteY3" fmla="*/ 31155 h 48043"/>
                      <a:gd name="connsiteX4" fmla="*/ 7222 w 154596"/>
                      <a:gd name="connsiteY4" fmla="*/ 48015 h 48043"/>
                      <a:gd name="connsiteX5" fmla="*/ 148763 w 154596"/>
                      <a:gd name="connsiteY5" fmla="*/ 32794 h 48043"/>
                      <a:gd name="connsiteX6" fmla="*/ 149163 w 154596"/>
                      <a:gd name="connsiteY6" fmla="*/ 19325 h 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6" h="48043">
                        <a:moveTo>
                          <a:pt x="149163" y="19325"/>
                        </a:moveTo>
                        <a:cubicBezTo>
                          <a:pt x="72382" y="-4363"/>
                          <a:pt x="121779" y="-9440"/>
                          <a:pt x="39835" y="22154"/>
                        </a:cubicBezTo>
                        <a:cubicBezTo>
                          <a:pt x="27176" y="25307"/>
                          <a:pt x="21699" y="26364"/>
                          <a:pt x="8136" y="24907"/>
                        </a:cubicBezTo>
                        <a:cubicBezTo>
                          <a:pt x="4431" y="24431"/>
                          <a:pt x="821" y="27422"/>
                          <a:pt x="611" y="31155"/>
                        </a:cubicBezTo>
                        <a:cubicBezTo>
                          <a:pt x="125" y="36927"/>
                          <a:pt x="-2218" y="48710"/>
                          <a:pt x="7222" y="48015"/>
                        </a:cubicBezTo>
                        <a:cubicBezTo>
                          <a:pt x="48255" y="44624"/>
                          <a:pt x="93994" y="39699"/>
                          <a:pt x="148763" y="32794"/>
                        </a:cubicBezTo>
                        <a:cubicBezTo>
                          <a:pt x="156259" y="32051"/>
                          <a:pt x="156678" y="20516"/>
                          <a:pt x="149163" y="193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F6F3EDFE-E3D0-E955-7E17-8B7A12834198}"/>
                      </a:ext>
                    </a:extLst>
                  </p:cNvPr>
                  <p:cNvSpPr/>
                  <p:nvPr/>
                </p:nvSpPr>
                <p:spPr>
                  <a:xfrm>
                    <a:off x="5982384" y="3312399"/>
                    <a:ext cx="347436" cy="523731"/>
                  </a:xfrm>
                  <a:custGeom>
                    <a:avLst/>
                    <a:gdLst>
                      <a:gd name="connsiteX0" fmla="*/ 346425 w 347436"/>
                      <a:gd name="connsiteY0" fmla="*/ 468978 h 523731"/>
                      <a:gd name="connsiteX1" fmla="*/ 330499 w 347436"/>
                      <a:gd name="connsiteY1" fmla="*/ 407370 h 523731"/>
                      <a:gd name="connsiteX2" fmla="*/ 83849 w 347436"/>
                      <a:gd name="connsiteY2" fmla="*/ 32152 h 523731"/>
                      <a:gd name="connsiteX3" fmla="*/ 41034 w 347436"/>
                      <a:gd name="connsiteY3" fmla="*/ 3758 h 523731"/>
                      <a:gd name="connsiteX4" fmla="*/ 134 w 347436"/>
                      <a:gd name="connsiteY4" fmla="*/ 4520 h 523731"/>
                      <a:gd name="connsiteX5" fmla="*/ 38958 w 347436"/>
                      <a:gd name="connsiteY5" fmla="*/ 49754 h 523731"/>
                      <a:gd name="connsiteX6" fmla="*/ 49245 w 347436"/>
                      <a:gd name="connsiteY6" fmla="*/ 51545 h 523731"/>
                      <a:gd name="connsiteX7" fmla="*/ 61884 w 347436"/>
                      <a:gd name="connsiteY7" fmla="*/ 61622 h 523731"/>
                      <a:gd name="connsiteX8" fmla="*/ 119072 w 347436"/>
                      <a:gd name="connsiteY8" fmla="*/ 457577 h 523731"/>
                      <a:gd name="connsiteX9" fmla="*/ 128245 w 347436"/>
                      <a:gd name="connsiteY9" fmla="*/ 463987 h 523731"/>
                      <a:gd name="connsiteX10" fmla="*/ 264929 w 347436"/>
                      <a:gd name="connsiteY10" fmla="*/ 481722 h 523731"/>
                      <a:gd name="connsiteX11" fmla="*/ 278578 w 347436"/>
                      <a:gd name="connsiteY11" fmla="*/ 487714 h 523731"/>
                      <a:gd name="connsiteX12" fmla="*/ 327184 w 347436"/>
                      <a:gd name="connsiteY12" fmla="*/ 521613 h 523731"/>
                      <a:gd name="connsiteX13" fmla="*/ 336538 w 347436"/>
                      <a:gd name="connsiteY13" fmla="*/ 519689 h 523731"/>
                      <a:gd name="connsiteX14" fmla="*/ 346425 w 347436"/>
                      <a:gd name="connsiteY14" fmla="*/ 468978 h 523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7436" h="523731">
                        <a:moveTo>
                          <a:pt x="346425" y="468978"/>
                        </a:moveTo>
                        <a:cubicBezTo>
                          <a:pt x="334280" y="455243"/>
                          <a:pt x="334280" y="427039"/>
                          <a:pt x="330499" y="407370"/>
                        </a:cubicBezTo>
                        <a:cubicBezTo>
                          <a:pt x="312639" y="192972"/>
                          <a:pt x="306220" y="127278"/>
                          <a:pt x="83849" y="32152"/>
                        </a:cubicBezTo>
                        <a:cubicBezTo>
                          <a:pt x="78410" y="30114"/>
                          <a:pt x="43920" y="4710"/>
                          <a:pt x="41034" y="3758"/>
                        </a:cubicBezTo>
                        <a:cubicBezTo>
                          <a:pt x="31861" y="910"/>
                          <a:pt x="5534" y="-3395"/>
                          <a:pt x="134" y="4520"/>
                        </a:cubicBezTo>
                        <a:cubicBezTo>
                          <a:pt x="-2267" y="18903"/>
                          <a:pt x="28309" y="41458"/>
                          <a:pt x="38958" y="49754"/>
                        </a:cubicBezTo>
                        <a:cubicBezTo>
                          <a:pt x="40605" y="50888"/>
                          <a:pt x="44454" y="51450"/>
                          <a:pt x="49245" y="51545"/>
                        </a:cubicBezTo>
                        <a:cubicBezTo>
                          <a:pt x="55245" y="51659"/>
                          <a:pt x="60427" y="55793"/>
                          <a:pt x="61884" y="61622"/>
                        </a:cubicBezTo>
                        <a:cubicBezTo>
                          <a:pt x="91631" y="180218"/>
                          <a:pt x="119215" y="316769"/>
                          <a:pt x="119072" y="457577"/>
                        </a:cubicBezTo>
                        <a:cubicBezTo>
                          <a:pt x="118949" y="462158"/>
                          <a:pt x="123959" y="465711"/>
                          <a:pt x="128245" y="463987"/>
                        </a:cubicBezTo>
                        <a:cubicBezTo>
                          <a:pt x="172270" y="446575"/>
                          <a:pt x="209103" y="458129"/>
                          <a:pt x="264929" y="481722"/>
                        </a:cubicBezTo>
                        <a:cubicBezTo>
                          <a:pt x="266948" y="482570"/>
                          <a:pt x="275521" y="480351"/>
                          <a:pt x="278578" y="487714"/>
                        </a:cubicBezTo>
                        <a:cubicBezTo>
                          <a:pt x="282645" y="497505"/>
                          <a:pt x="294990" y="495562"/>
                          <a:pt x="327184" y="521613"/>
                        </a:cubicBezTo>
                        <a:cubicBezTo>
                          <a:pt x="330823" y="524890"/>
                          <a:pt x="335452" y="524452"/>
                          <a:pt x="336538" y="519689"/>
                        </a:cubicBezTo>
                        <a:cubicBezTo>
                          <a:pt x="338452" y="505611"/>
                          <a:pt x="351044" y="478379"/>
                          <a:pt x="346425" y="4689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16022750-08EB-942A-8439-375BE0ABFA27}"/>
                      </a:ext>
                    </a:extLst>
                  </p:cNvPr>
                  <p:cNvSpPr/>
                  <p:nvPr/>
                </p:nvSpPr>
                <p:spPr>
                  <a:xfrm>
                    <a:off x="5270969" y="3261703"/>
                    <a:ext cx="468436" cy="678236"/>
                  </a:xfrm>
                  <a:custGeom>
                    <a:avLst/>
                    <a:gdLst>
                      <a:gd name="connsiteX0" fmla="*/ 218431 w 468436"/>
                      <a:gd name="connsiteY0" fmla="*/ 651062 h 678236"/>
                      <a:gd name="connsiteX1" fmla="*/ 263560 w 468436"/>
                      <a:gd name="connsiteY1" fmla="*/ 669417 h 678236"/>
                      <a:gd name="connsiteX2" fmla="*/ 291716 w 468436"/>
                      <a:gd name="connsiteY2" fmla="*/ 674960 h 678236"/>
                      <a:gd name="connsiteX3" fmla="*/ 324587 w 468436"/>
                      <a:gd name="connsiteY3" fmla="*/ 678237 h 678236"/>
                      <a:gd name="connsiteX4" fmla="*/ 442973 w 468436"/>
                      <a:gd name="connsiteY4" fmla="*/ 650214 h 678236"/>
                      <a:gd name="connsiteX5" fmla="*/ 468033 w 468436"/>
                      <a:gd name="connsiteY5" fmla="*/ 638318 h 678236"/>
                      <a:gd name="connsiteX6" fmla="*/ 464176 w 468436"/>
                      <a:gd name="connsiteY6" fmla="*/ 575757 h 678236"/>
                      <a:gd name="connsiteX7" fmla="*/ 462375 w 468436"/>
                      <a:gd name="connsiteY7" fmla="*/ 489223 h 678236"/>
                      <a:gd name="connsiteX8" fmla="*/ 442116 w 468436"/>
                      <a:gd name="connsiteY8" fmla="*/ 243268 h 678236"/>
                      <a:gd name="connsiteX9" fmla="*/ 410655 w 468436"/>
                      <a:gd name="connsiteY9" fmla="*/ 69542 h 678236"/>
                      <a:gd name="connsiteX10" fmla="*/ 397358 w 468436"/>
                      <a:gd name="connsiteY10" fmla="*/ 5486 h 678236"/>
                      <a:gd name="connsiteX11" fmla="*/ 393071 w 468436"/>
                      <a:gd name="connsiteY11" fmla="*/ 438 h 678236"/>
                      <a:gd name="connsiteX12" fmla="*/ 386518 w 468436"/>
                      <a:gd name="connsiteY12" fmla="*/ 1400 h 678236"/>
                      <a:gd name="connsiteX13" fmla="*/ 316443 w 468436"/>
                      <a:gd name="connsiteY13" fmla="*/ 33433 h 678236"/>
                      <a:gd name="connsiteX14" fmla="*/ 263084 w 468436"/>
                      <a:gd name="connsiteY14" fmla="*/ 51082 h 678236"/>
                      <a:gd name="connsiteX15" fmla="*/ 113922 w 468436"/>
                      <a:gd name="connsiteY15" fmla="*/ 125758 h 678236"/>
                      <a:gd name="connsiteX16" fmla="*/ 113618 w 468436"/>
                      <a:gd name="connsiteY16" fmla="*/ 126082 h 678236"/>
                      <a:gd name="connsiteX17" fmla="*/ 13243 w 468436"/>
                      <a:gd name="connsiteY17" fmla="*/ 426510 h 678236"/>
                      <a:gd name="connsiteX18" fmla="*/ 11538 w 468436"/>
                      <a:gd name="connsiteY18" fmla="*/ 438988 h 678236"/>
                      <a:gd name="connsiteX19" fmla="*/ 11519 w 468436"/>
                      <a:gd name="connsiteY19" fmla="*/ 439178 h 678236"/>
                      <a:gd name="connsiteX20" fmla="*/ 565 w 468436"/>
                      <a:gd name="connsiteY20" fmla="*/ 662692 h 678236"/>
                      <a:gd name="connsiteX21" fmla="*/ 3966 w 468436"/>
                      <a:gd name="connsiteY21" fmla="*/ 668379 h 678236"/>
                      <a:gd name="connsiteX22" fmla="*/ 10586 w 468436"/>
                      <a:gd name="connsiteY22" fmla="*/ 668502 h 678236"/>
                      <a:gd name="connsiteX23" fmla="*/ 112979 w 468436"/>
                      <a:gd name="connsiteY23" fmla="*/ 646404 h 678236"/>
                      <a:gd name="connsiteX24" fmla="*/ 218431 w 468436"/>
                      <a:gd name="connsiteY24" fmla="*/ 651062 h 678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8436" h="678236">
                        <a:moveTo>
                          <a:pt x="218431" y="651062"/>
                        </a:moveTo>
                        <a:cubicBezTo>
                          <a:pt x="220555" y="651624"/>
                          <a:pt x="254711" y="667378"/>
                          <a:pt x="263560" y="669417"/>
                        </a:cubicBezTo>
                        <a:cubicBezTo>
                          <a:pt x="272685" y="671512"/>
                          <a:pt x="282124" y="673684"/>
                          <a:pt x="291716" y="674960"/>
                        </a:cubicBezTo>
                        <a:cubicBezTo>
                          <a:pt x="302794" y="677237"/>
                          <a:pt x="313738" y="678237"/>
                          <a:pt x="324587" y="678237"/>
                        </a:cubicBezTo>
                        <a:cubicBezTo>
                          <a:pt x="365411" y="678237"/>
                          <a:pt x="404701" y="664045"/>
                          <a:pt x="442973" y="650214"/>
                        </a:cubicBezTo>
                        <a:cubicBezTo>
                          <a:pt x="449421" y="647881"/>
                          <a:pt x="464261" y="644080"/>
                          <a:pt x="468033" y="638318"/>
                        </a:cubicBezTo>
                        <a:cubicBezTo>
                          <a:pt x="469957" y="635384"/>
                          <a:pt x="464385" y="593636"/>
                          <a:pt x="464176" y="575757"/>
                        </a:cubicBezTo>
                        <a:cubicBezTo>
                          <a:pt x="463842" y="547411"/>
                          <a:pt x="463490" y="518093"/>
                          <a:pt x="462375" y="489223"/>
                        </a:cubicBezTo>
                        <a:cubicBezTo>
                          <a:pt x="458994" y="401288"/>
                          <a:pt x="452365" y="320821"/>
                          <a:pt x="442116" y="243268"/>
                        </a:cubicBezTo>
                        <a:cubicBezTo>
                          <a:pt x="435039" y="184642"/>
                          <a:pt x="422647" y="126130"/>
                          <a:pt x="410655" y="69542"/>
                        </a:cubicBezTo>
                        <a:cubicBezTo>
                          <a:pt x="406206" y="48558"/>
                          <a:pt x="401615" y="26860"/>
                          <a:pt x="397358" y="5486"/>
                        </a:cubicBezTo>
                        <a:cubicBezTo>
                          <a:pt x="396901" y="3172"/>
                          <a:pt x="395281" y="1267"/>
                          <a:pt x="393071" y="438"/>
                        </a:cubicBezTo>
                        <a:cubicBezTo>
                          <a:pt x="390862" y="-391"/>
                          <a:pt x="388385" y="-29"/>
                          <a:pt x="386518" y="1400"/>
                        </a:cubicBezTo>
                        <a:cubicBezTo>
                          <a:pt x="366373" y="16811"/>
                          <a:pt x="340989" y="25260"/>
                          <a:pt x="316443" y="33433"/>
                        </a:cubicBezTo>
                        <a:cubicBezTo>
                          <a:pt x="316443" y="33433"/>
                          <a:pt x="279352" y="45986"/>
                          <a:pt x="263084" y="51082"/>
                        </a:cubicBezTo>
                        <a:cubicBezTo>
                          <a:pt x="209810" y="67770"/>
                          <a:pt x="154737" y="85020"/>
                          <a:pt x="113922" y="125758"/>
                        </a:cubicBezTo>
                        <a:cubicBezTo>
                          <a:pt x="113818" y="125863"/>
                          <a:pt x="113713" y="125977"/>
                          <a:pt x="113618" y="126082"/>
                        </a:cubicBezTo>
                        <a:cubicBezTo>
                          <a:pt x="43218" y="206254"/>
                          <a:pt x="27292" y="323269"/>
                          <a:pt x="13243" y="426510"/>
                        </a:cubicBezTo>
                        <a:lnTo>
                          <a:pt x="11538" y="438988"/>
                        </a:lnTo>
                        <a:cubicBezTo>
                          <a:pt x="11529" y="439055"/>
                          <a:pt x="11519" y="439121"/>
                          <a:pt x="11519" y="439178"/>
                        </a:cubicBezTo>
                        <a:cubicBezTo>
                          <a:pt x="2004" y="527189"/>
                          <a:pt x="-1483" y="598208"/>
                          <a:pt x="565" y="662692"/>
                        </a:cubicBezTo>
                        <a:cubicBezTo>
                          <a:pt x="641" y="665045"/>
                          <a:pt x="1927" y="667198"/>
                          <a:pt x="3966" y="668379"/>
                        </a:cubicBezTo>
                        <a:cubicBezTo>
                          <a:pt x="6004" y="669560"/>
                          <a:pt x="8509" y="669607"/>
                          <a:pt x="10586" y="668502"/>
                        </a:cubicBezTo>
                        <a:cubicBezTo>
                          <a:pt x="39932" y="652919"/>
                          <a:pt x="112979" y="646404"/>
                          <a:pt x="112979" y="646404"/>
                        </a:cubicBezTo>
                        <a:cubicBezTo>
                          <a:pt x="149174" y="642766"/>
                          <a:pt x="184141" y="641975"/>
                          <a:pt x="218431" y="65106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1B36D7BC-9125-37D9-D408-2166B0484165}"/>
                    </a:ext>
                  </a:extLst>
                </p:cNvPr>
                <p:cNvSpPr/>
                <p:nvPr/>
              </p:nvSpPr>
              <p:spPr>
                <a:xfrm>
                  <a:off x="5803127" y="3344011"/>
                  <a:ext cx="1122964" cy="682187"/>
                </a:xfrm>
                <a:custGeom>
                  <a:avLst/>
                  <a:gdLst>
                    <a:gd name="connsiteX0" fmla="*/ 1121766 w 1122964"/>
                    <a:gd name="connsiteY0" fmla="*/ 34811 h 682187"/>
                    <a:gd name="connsiteX1" fmla="*/ 1019172 w 1122964"/>
                    <a:gd name="connsiteY1" fmla="*/ 2741 h 682187"/>
                    <a:gd name="connsiteX2" fmla="*/ 703999 w 1122964"/>
                    <a:gd name="connsiteY2" fmla="*/ 10494 h 682187"/>
                    <a:gd name="connsiteX3" fmla="*/ 619017 w 1122964"/>
                    <a:gd name="connsiteY3" fmla="*/ 114764 h 682187"/>
                    <a:gd name="connsiteX4" fmla="*/ 494040 w 1122964"/>
                    <a:gd name="connsiteY4" fmla="*/ 588804 h 682187"/>
                    <a:gd name="connsiteX5" fmla="*/ 477085 w 1122964"/>
                    <a:gd name="connsiteY5" fmla="*/ 595358 h 682187"/>
                    <a:gd name="connsiteX6" fmla="*/ 122241 w 1122964"/>
                    <a:gd name="connsiteY6" fmla="*/ 636277 h 682187"/>
                    <a:gd name="connsiteX7" fmla="*/ 5655 w 1122964"/>
                    <a:gd name="connsiteY7" fmla="*/ 653365 h 682187"/>
                    <a:gd name="connsiteX8" fmla="*/ 13828 w 1122964"/>
                    <a:gd name="connsiteY8" fmla="*/ 680282 h 682187"/>
                    <a:gd name="connsiteX9" fmla="*/ 33068 w 1122964"/>
                    <a:gd name="connsiteY9" fmla="*/ 682187 h 682187"/>
                    <a:gd name="connsiteX10" fmla="*/ 250800 w 1122964"/>
                    <a:gd name="connsiteY10" fmla="*/ 661071 h 682187"/>
                    <a:gd name="connsiteX11" fmla="*/ 372025 w 1122964"/>
                    <a:gd name="connsiteY11" fmla="*/ 651536 h 682187"/>
                    <a:gd name="connsiteX12" fmla="*/ 486496 w 1122964"/>
                    <a:gd name="connsiteY12" fmla="*/ 639982 h 682187"/>
                    <a:gd name="connsiteX13" fmla="*/ 523567 w 1122964"/>
                    <a:gd name="connsiteY13" fmla="*/ 629600 h 682187"/>
                    <a:gd name="connsiteX14" fmla="*/ 592252 w 1122964"/>
                    <a:gd name="connsiteY14" fmla="*/ 621551 h 682187"/>
                    <a:gd name="connsiteX15" fmla="*/ 708143 w 1122964"/>
                    <a:gd name="connsiteY15" fmla="*/ 603768 h 682187"/>
                    <a:gd name="connsiteX16" fmla="*/ 755730 w 1122964"/>
                    <a:gd name="connsiteY16" fmla="*/ 584642 h 682187"/>
                    <a:gd name="connsiteX17" fmla="*/ 807022 w 1122964"/>
                    <a:gd name="connsiteY17" fmla="*/ 495631 h 682187"/>
                    <a:gd name="connsiteX18" fmla="*/ 829749 w 1122964"/>
                    <a:gd name="connsiteY18" fmla="*/ 459569 h 682187"/>
                    <a:gd name="connsiteX19" fmla="*/ 847722 w 1122964"/>
                    <a:gd name="connsiteY19" fmla="*/ 466294 h 682187"/>
                    <a:gd name="connsiteX20" fmla="*/ 852599 w 1122964"/>
                    <a:gd name="connsiteY20" fmla="*/ 459988 h 682187"/>
                    <a:gd name="connsiteX21" fmla="*/ 883174 w 1122964"/>
                    <a:gd name="connsiteY21" fmla="*/ 444358 h 682187"/>
                    <a:gd name="connsiteX22" fmla="*/ 909073 w 1122964"/>
                    <a:gd name="connsiteY22" fmla="*/ 447768 h 682187"/>
                    <a:gd name="connsiteX23" fmla="*/ 944839 w 1122964"/>
                    <a:gd name="connsiteY23" fmla="*/ 540760 h 682187"/>
                    <a:gd name="connsiteX24" fmla="*/ 952716 w 1122964"/>
                    <a:gd name="connsiteY24" fmla="*/ 532121 h 682187"/>
                    <a:gd name="connsiteX25" fmla="*/ 982653 w 1122964"/>
                    <a:gd name="connsiteY25" fmla="*/ 489668 h 682187"/>
                    <a:gd name="connsiteX26" fmla="*/ 1121766 w 1122964"/>
                    <a:gd name="connsiteY26" fmla="*/ 34811 h 68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2964" h="682187">
                      <a:moveTo>
                        <a:pt x="1121766" y="34811"/>
                      </a:moveTo>
                      <a:cubicBezTo>
                        <a:pt x="1133606" y="-12223"/>
                        <a:pt x="1054691" y="1645"/>
                        <a:pt x="1019172" y="2741"/>
                      </a:cubicBezTo>
                      <a:cubicBezTo>
                        <a:pt x="902472" y="6465"/>
                        <a:pt x="795830" y="6284"/>
                        <a:pt x="703999" y="10494"/>
                      </a:cubicBezTo>
                      <a:cubicBezTo>
                        <a:pt x="643802" y="18038"/>
                        <a:pt x="632438" y="65539"/>
                        <a:pt x="619017" y="114764"/>
                      </a:cubicBezTo>
                      <a:cubicBezTo>
                        <a:pt x="572326" y="272222"/>
                        <a:pt x="536893" y="432385"/>
                        <a:pt x="494040" y="588804"/>
                      </a:cubicBezTo>
                      <a:cubicBezTo>
                        <a:pt x="493602" y="590395"/>
                        <a:pt x="480257" y="594262"/>
                        <a:pt x="477085" y="595358"/>
                      </a:cubicBezTo>
                      <a:cubicBezTo>
                        <a:pt x="358985" y="617579"/>
                        <a:pt x="240218" y="616303"/>
                        <a:pt x="122241" y="636277"/>
                      </a:cubicBezTo>
                      <a:cubicBezTo>
                        <a:pt x="84312" y="638934"/>
                        <a:pt x="45203" y="647402"/>
                        <a:pt x="5655" y="653365"/>
                      </a:cubicBezTo>
                      <a:cubicBezTo>
                        <a:pt x="-7547" y="658794"/>
                        <a:pt x="5388" y="673358"/>
                        <a:pt x="13828" y="680282"/>
                      </a:cubicBezTo>
                      <a:cubicBezTo>
                        <a:pt x="19247" y="683130"/>
                        <a:pt x="26639" y="681044"/>
                        <a:pt x="33068" y="682187"/>
                      </a:cubicBezTo>
                      <a:cubicBezTo>
                        <a:pt x="105849" y="675396"/>
                        <a:pt x="178715" y="665223"/>
                        <a:pt x="250800" y="661071"/>
                      </a:cubicBezTo>
                      <a:cubicBezTo>
                        <a:pt x="290710" y="658146"/>
                        <a:pt x="331934" y="654155"/>
                        <a:pt x="372025" y="651536"/>
                      </a:cubicBezTo>
                      <a:cubicBezTo>
                        <a:pt x="409772" y="648936"/>
                        <a:pt x="448796" y="646240"/>
                        <a:pt x="486496" y="639982"/>
                      </a:cubicBezTo>
                      <a:cubicBezTo>
                        <a:pt x="492421" y="638820"/>
                        <a:pt x="514300" y="627752"/>
                        <a:pt x="523567" y="629600"/>
                      </a:cubicBezTo>
                      <a:cubicBezTo>
                        <a:pt x="546580" y="627933"/>
                        <a:pt x="569230" y="624514"/>
                        <a:pt x="592252" y="621551"/>
                      </a:cubicBezTo>
                      <a:cubicBezTo>
                        <a:pt x="631086" y="617160"/>
                        <a:pt x="669357" y="606711"/>
                        <a:pt x="708143" y="603768"/>
                      </a:cubicBezTo>
                      <a:cubicBezTo>
                        <a:pt x="723316" y="596615"/>
                        <a:pt x="739985" y="591652"/>
                        <a:pt x="755730" y="584642"/>
                      </a:cubicBezTo>
                      <a:cubicBezTo>
                        <a:pt x="792592" y="570516"/>
                        <a:pt x="791506" y="500479"/>
                        <a:pt x="807022" y="495631"/>
                      </a:cubicBezTo>
                      <a:cubicBezTo>
                        <a:pt x="830415" y="515214"/>
                        <a:pt x="819309" y="466170"/>
                        <a:pt x="829749" y="459569"/>
                      </a:cubicBezTo>
                      <a:cubicBezTo>
                        <a:pt x="836721" y="454778"/>
                        <a:pt x="840464" y="468932"/>
                        <a:pt x="847722" y="466294"/>
                      </a:cubicBezTo>
                      <a:cubicBezTo>
                        <a:pt x="850532" y="465456"/>
                        <a:pt x="852504" y="462912"/>
                        <a:pt x="852599" y="459988"/>
                      </a:cubicBezTo>
                      <a:cubicBezTo>
                        <a:pt x="853647" y="433680"/>
                        <a:pt x="871944" y="421774"/>
                        <a:pt x="883174" y="444358"/>
                      </a:cubicBezTo>
                      <a:cubicBezTo>
                        <a:pt x="889194" y="453016"/>
                        <a:pt x="901129" y="440205"/>
                        <a:pt x="909073" y="447768"/>
                      </a:cubicBezTo>
                      <a:cubicBezTo>
                        <a:pt x="940896" y="469818"/>
                        <a:pt x="924894" y="553324"/>
                        <a:pt x="944839" y="540760"/>
                      </a:cubicBezTo>
                      <a:cubicBezTo>
                        <a:pt x="948363" y="538693"/>
                        <a:pt x="951840" y="536217"/>
                        <a:pt x="952716" y="532121"/>
                      </a:cubicBezTo>
                      <a:cubicBezTo>
                        <a:pt x="965699" y="517005"/>
                        <a:pt x="975214" y="503517"/>
                        <a:pt x="982653" y="489668"/>
                      </a:cubicBezTo>
                      <a:cubicBezTo>
                        <a:pt x="1039451" y="350908"/>
                        <a:pt x="1102097" y="197984"/>
                        <a:pt x="1121766" y="34811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4" name="Kuva 8" descr="Nainen pitää kannettava">
                  <a:extLst>
                    <a:ext uri="{FF2B5EF4-FFF2-40B4-BE49-F238E27FC236}">
                      <a16:creationId xmlns:a16="http://schemas.microsoft.com/office/drawing/2014/main" id="{C3369780-0180-D6C2-96DD-C1434DBE6AD3}"/>
                    </a:ext>
                  </a:extLst>
                </p:cNvPr>
                <p:cNvGrpSpPr/>
                <p:nvPr/>
              </p:nvGrpSpPr>
              <p:grpSpPr>
                <a:xfrm>
                  <a:off x="5250884" y="3127859"/>
                  <a:ext cx="1685808" cy="1153691"/>
                  <a:chOff x="5250884" y="3127859"/>
                  <a:chExt cx="1685808" cy="1153691"/>
                </a:xfrm>
                <a:solidFill>
                  <a:srgbClr val="000000"/>
                </a:solidFill>
              </p:grpSpPr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CF9D27AD-574F-6FCF-0325-142E2F7EC565}"/>
                      </a:ext>
                    </a:extLst>
                  </p:cNvPr>
                  <p:cNvSpPr/>
                  <p:nvPr/>
                </p:nvSpPr>
                <p:spPr>
                  <a:xfrm>
                    <a:off x="5250884" y="3127859"/>
                    <a:ext cx="1685808" cy="1153691"/>
                  </a:xfrm>
                  <a:custGeom>
                    <a:avLst/>
                    <a:gdLst>
                      <a:gd name="connsiteX0" fmla="*/ 1684630 w 1685808"/>
                      <a:gd name="connsiteY0" fmla="*/ 236589 h 1153691"/>
                      <a:gd name="connsiteX1" fmla="*/ 1676095 w 1685808"/>
                      <a:gd name="connsiteY1" fmla="*/ 218111 h 1153691"/>
                      <a:gd name="connsiteX2" fmla="*/ 1649949 w 1685808"/>
                      <a:gd name="connsiteY2" fmla="*/ 209091 h 1153691"/>
                      <a:gd name="connsiteX3" fmla="*/ 1262405 w 1685808"/>
                      <a:gd name="connsiteY3" fmla="*/ 215034 h 1153691"/>
                      <a:gd name="connsiteX4" fmla="*/ 1236602 w 1685808"/>
                      <a:gd name="connsiteY4" fmla="*/ 219921 h 1153691"/>
                      <a:gd name="connsiteX5" fmla="*/ 1163698 w 1685808"/>
                      <a:gd name="connsiteY5" fmla="*/ 315352 h 1153691"/>
                      <a:gd name="connsiteX6" fmla="*/ 1085079 w 1685808"/>
                      <a:gd name="connsiteY6" fmla="*/ 609274 h 1153691"/>
                      <a:gd name="connsiteX7" fmla="*/ 902341 w 1685808"/>
                      <a:gd name="connsiteY7" fmla="*/ 236942 h 1153691"/>
                      <a:gd name="connsiteX8" fmla="*/ 792204 w 1685808"/>
                      <a:gd name="connsiteY8" fmla="*/ 187850 h 1153691"/>
                      <a:gd name="connsiteX9" fmla="*/ 729310 w 1685808"/>
                      <a:gd name="connsiteY9" fmla="*/ 177858 h 1153691"/>
                      <a:gd name="connsiteX10" fmla="*/ 714604 w 1685808"/>
                      <a:gd name="connsiteY10" fmla="*/ 119803 h 1153691"/>
                      <a:gd name="connsiteX11" fmla="*/ 706260 w 1685808"/>
                      <a:gd name="connsiteY11" fmla="*/ 117546 h 1153691"/>
                      <a:gd name="connsiteX12" fmla="*/ 762152 w 1685808"/>
                      <a:gd name="connsiteY12" fmla="*/ 242095 h 1153691"/>
                      <a:gd name="connsiteX13" fmla="*/ 654739 w 1685808"/>
                      <a:gd name="connsiteY13" fmla="*/ 268746 h 1153691"/>
                      <a:gd name="connsiteX14" fmla="*/ 441693 w 1685808"/>
                      <a:gd name="connsiteY14" fmla="*/ 201528 h 1153691"/>
                      <a:gd name="connsiteX15" fmla="*/ 434302 w 1685808"/>
                      <a:gd name="connsiteY15" fmla="*/ 173429 h 1153691"/>
                      <a:gd name="connsiteX16" fmla="*/ 478584 w 1685808"/>
                      <a:gd name="connsiteY16" fmla="*/ 61034 h 1153691"/>
                      <a:gd name="connsiteX17" fmla="*/ 460829 w 1685808"/>
                      <a:gd name="connsiteY17" fmla="*/ 1693 h 1153691"/>
                      <a:gd name="connsiteX18" fmla="*/ 451123 w 1685808"/>
                      <a:gd name="connsiteY18" fmla="*/ 5713 h 1153691"/>
                      <a:gd name="connsiteX19" fmla="*/ 456838 w 1685808"/>
                      <a:gd name="connsiteY19" fmla="*/ 34640 h 1153691"/>
                      <a:gd name="connsiteX20" fmla="*/ 428235 w 1685808"/>
                      <a:gd name="connsiteY20" fmla="*/ 153379 h 1153691"/>
                      <a:gd name="connsiteX21" fmla="*/ 419710 w 1685808"/>
                      <a:gd name="connsiteY21" fmla="*/ 128966 h 1153691"/>
                      <a:gd name="connsiteX22" fmla="*/ 410556 w 1685808"/>
                      <a:gd name="connsiteY22" fmla="*/ 126785 h 1153691"/>
                      <a:gd name="connsiteX23" fmla="*/ 142885 w 1685808"/>
                      <a:gd name="connsiteY23" fmla="*/ 225436 h 1153691"/>
                      <a:gd name="connsiteX24" fmla="*/ 0 w 1685808"/>
                      <a:gd name="connsiteY24" fmla="*/ 736014 h 1153691"/>
                      <a:gd name="connsiteX25" fmla="*/ 40948 w 1685808"/>
                      <a:gd name="connsiteY25" fmla="*/ 1008362 h 1153691"/>
                      <a:gd name="connsiteX26" fmla="*/ 128883 w 1685808"/>
                      <a:gd name="connsiteY26" fmla="*/ 1058768 h 1153691"/>
                      <a:gd name="connsiteX27" fmla="*/ 117053 w 1685808"/>
                      <a:gd name="connsiteY27" fmla="*/ 1119938 h 1153691"/>
                      <a:gd name="connsiteX28" fmla="*/ 117138 w 1685808"/>
                      <a:gd name="connsiteY28" fmla="*/ 1147875 h 1153691"/>
                      <a:gd name="connsiteX29" fmla="*/ 137760 w 1685808"/>
                      <a:gd name="connsiteY29" fmla="*/ 1147875 h 1153691"/>
                      <a:gd name="connsiteX30" fmla="*/ 142875 w 1685808"/>
                      <a:gd name="connsiteY30" fmla="*/ 1121995 h 1153691"/>
                      <a:gd name="connsiteX31" fmla="*/ 148761 w 1685808"/>
                      <a:gd name="connsiteY31" fmla="*/ 1059149 h 1153691"/>
                      <a:gd name="connsiteX32" fmla="*/ 347758 w 1685808"/>
                      <a:gd name="connsiteY32" fmla="*/ 1014725 h 1153691"/>
                      <a:gd name="connsiteX33" fmla="*/ 498453 w 1685808"/>
                      <a:gd name="connsiteY33" fmla="*/ 949917 h 1153691"/>
                      <a:gd name="connsiteX34" fmla="*/ 506921 w 1685808"/>
                      <a:gd name="connsiteY34" fmla="*/ 1125167 h 1153691"/>
                      <a:gd name="connsiteX35" fmla="*/ 525113 w 1685808"/>
                      <a:gd name="connsiteY35" fmla="*/ 1125167 h 1153691"/>
                      <a:gd name="connsiteX36" fmla="*/ 509835 w 1685808"/>
                      <a:gd name="connsiteY36" fmla="*/ 943878 h 1153691"/>
                      <a:gd name="connsiteX37" fmla="*/ 569995 w 1685808"/>
                      <a:gd name="connsiteY37" fmla="*/ 910026 h 1153691"/>
                      <a:gd name="connsiteX38" fmla="*/ 573472 w 1685808"/>
                      <a:gd name="connsiteY38" fmla="*/ 905968 h 1153691"/>
                      <a:gd name="connsiteX39" fmla="*/ 668626 w 1685808"/>
                      <a:gd name="connsiteY39" fmla="*/ 897158 h 1153691"/>
                      <a:gd name="connsiteX40" fmla="*/ 837790 w 1685808"/>
                      <a:gd name="connsiteY40" fmla="*/ 882365 h 1153691"/>
                      <a:gd name="connsiteX41" fmla="*/ 836876 w 1685808"/>
                      <a:gd name="connsiteY41" fmla="*/ 931419 h 1153691"/>
                      <a:gd name="connsiteX42" fmla="*/ 835038 w 1685808"/>
                      <a:gd name="connsiteY42" fmla="*/ 987178 h 1153691"/>
                      <a:gd name="connsiteX43" fmla="*/ 833809 w 1685808"/>
                      <a:gd name="connsiteY43" fmla="*/ 1041461 h 1153691"/>
                      <a:gd name="connsiteX44" fmla="*/ 834781 w 1685808"/>
                      <a:gd name="connsiteY44" fmla="*/ 1097259 h 1153691"/>
                      <a:gd name="connsiteX45" fmla="*/ 852326 w 1685808"/>
                      <a:gd name="connsiteY45" fmla="*/ 1097259 h 1153691"/>
                      <a:gd name="connsiteX46" fmla="*/ 854202 w 1685808"/>
                      <a:gd name="connsiteY46" fmla="*/ 1042938 h 1153691"/>
                      <a:gd name="connsiteX47" fmla="*/ 855421 w 1685808"/>
                      <a:gd name="connsiteY47" fmla="*/ 932896 h 1153691"/>
                      <a:gd name="connsiteX48" fmla="*/ 855212 w 1685808"/>
                      <a:gd name="connsiteY48" fmla="*/ 881099 h 1153691"/>
                      <a:gd name="connsiteX49" fmla="*/ 971922 w 1685808"/>
                      <a:gd name="connsiteY49" fmla="*/ 872155 h 1153691"/>
                      <a:gd name="connsiteX50" fmla="*/ 967111 w 1685808"/>
                      <a:gd name="connsiteY50" fmla="*/ 922609 h 1153691"/>
                      <a:gd name="connsiteX51" fmla="*/ 968178 w 1685808"/>
                      <a:gd name="connsiteY51" fmla="*/ 977492 h 1153691"/>
                      <a:gd name="connsiteX52" fmla="*/ 973541 w 1685808"/>
                      <a:gd name="connsiteY52" fmla="*/ 1059988 h 1153691"/>
                      <a:gd name="connsiteX53" fmla="*/ 979618 w 1685808"/>
                      <a:gd name="connsiteY53" fmla="*/ 1087210 h 1153691"/>
                      <a:gd name="connsiteX54" fmla="*/ 999887 w 1685808"/>
                      <a:gd name="connsiteY54" fmla="*/ 1084562 h 1153691"/>
                      <a:gd name="connsiteX55" fmla="*/ 1000725 w 1685808"/>
                      <a:gd name="connsiteY55" fmla="*/ 1058626 h 1153691"/>
                      <a:gd name="connsiteX56" fmla="*/ 998639 w 1685808"/>
                      <a:gd name="connsiteY56" fmla="*/ 1032384 h 1153691"/>
                      <a:gd name="connsiteX57" fmla="*/ 994858 w 1685808"/>
                      <a:gd name="connsiteY57" fmla="*/ 956222 h 1153691"/>
                      <a:gd name="connsiteX58" fmla="*/ 1055694 w 1685808"/>
                      <a:gd name="connsiteY58" fmla="*/ 963633 h 1153691"/>
                      <a:gd name="connsiteX59" fmla="*/ 1238717 w 1685808"/>
                      <a:gd name="connsiteY59" fmla="*/ 920665 h 1153691"/>
                      <a:gd name="connsiteX60" fmla="*/ 1286199 w 1685808"/>
                      <a:gd name="connsiteY60" fmla="*/ 923637 h 1153691"/>
                      <a:gd name="connsiteX61" fmla="*/ 1338987 w 1685808"/>
                      <a:gd name="connsiteY61" fmla="*/ 920361 h 1153691"/>
                      <a:gd name="connsiteX62" fmla="*/ 1493072 w 1685808"/>
                      <a:gd name="connsiteY62" fmla="*/ 771666 h 1153691"/>
                      <a:gd name="connsiteX63" fmla="*/ 1521466 w 1685808"/>
                      <a:gd name="connsiteY63" fmla="*/ 745501 h 1153691"/>
                      <a:gd name="connsiteX64" fmla="*/ 1564577 w 1685808"/>
                      <a:gd name="connsiteY64" fmla="*/ 664062 h 1153691"/>
                      <a:gd name="connsiteX65" fmla="*/ 1604458 w 1685808"/>
                      <a:gd name="connsiteY65" fmla="*/ 558954 h 1153691"/>
                      <a:gd name="connsiteX66" fmla="*/ 1680639 w 1685808"/>
                      <a:gd name="connsiteY66" fmla="*/ 291434 h 1153691"/>
                      <a:gd name="connsiteX67" fmla="*/ 1684630 w 1685808"/>
                      <a:gd name="connsiteY67" fmla="*/ 236589 h 1153691"/>
                      <a:gd name="connsiteX68" fmla="*/ 811787 w 1685808"/>
                      <a:gd name="connsiteY68" fmla="*/ 222502 h 1153691"/>
                      <a:gd name="connsiteX69" fmla="*/ 868604 w 1685808"/>
                      <a:gd name="connsiteY69" fmla="*/ 251086 h 1153691"/>
                      <a:gd name="connsiteX70" fmla="*/ 1055237 w 1685808"/>
                      <a:gd name="connsiteY70" fmla="*/ 592882 h 1153691"/>
                      <a:gd name="connsiteX71" fmla="*/ 1072801 w 1685808"/>
                      <a:gd name="connsiteY71" fmla="*/ 658013 h 1153691"/>
                      <a:gd name="connsiteX72" fmla="*/ 1061418 w 1685808"/>
                      <a:gd name="connsiteY72" fmla="*/ 702524 h 1153691"/>
                      <a:gd name="connsiteX73" fmla="*/ 1015860 w 1685808"/>
                      <a:gd name="connsiteY73" fmla="*/ 671491 h 1153691"/>
                      <a:gd name="connsiteX74" fmla="*/ 985028 w 1685808"/>
                      <a:gd name="connsiteY74" fmla="*/ 453636 h 1153691"/>
                      <a:gd name="connsiteX75" fmla="*/ 980227 w 1685808"/>
                      <a:gd name="connsiteY75" fmla="*/ 454960 h 1153691"/>
                      <a:gd name="connsiteX76" fmla="*/ 999134 w 1685808"/>
                      <a:gd name="connsiteY76" fmla="*/ 662547 h 1153691"/>
                      <a:gd name="connsiteX77" fmla="*/ 857393 w 1685808"/>
                      <a:gd name="connsiteY77" fmla="*/ 642116 h 1153691"/>
                      <a:gd name="connsiteX78" fmla="*/ 790375 w 1685808"/>
                      <a:gd name="connsiteY78" fmla="*/ 206890 h 1153691"/>
                      <a:gd name="connsiteX79" fmla="*/ 811787 w 1685808"/>
                      <a:gd name="connsiteY79" fmla="*/ 222502 h 1153691"/>
                      <a:gd name="connsiteX80" fmla="*/ 752618 w 1685808"/>
                      <a:gd name="connsiteY80" fmla="*/ 210519 h 1153691"/>
                      <a:gd name="connsiteX81" fmla="*/ 737721 w 1685808"/>
                      <a:gd name="connsiteY81" fmla="*/ 192127 h 1153691"/>
                      <a:gd name="connsiteX82" fmla="*/ 770268 w 1685808"/>
                      <a:gd name="connsiteY82" fmla="*/ 194718 h 1153691"/>
                      <a:gd name="connsiteX83" fmla="*/ 776954 w 1685808"/>
                      <a:gd name="connsiteY83" fmla="*/ 227950 h 1153691"/>
                      <a:gd name="connsiteX84" fmla="*/ 774630 w 1685808"/>
                      <a:gd name="connsiteY84" fmla="*/ 228884 h 1153691"/>
                      <a:gd name="connsiteX85" fmla="*/ 752618 w 1685808"/>
                      <a:gd name="connsiteY85" fmla="*/ 210519 h 1153691"/>
                      <a:gd name="connsiteX86" fmla="*/ 479365 w 1685808"/>
                      <a:gd name="connsiteY86" fmla="*/ 241962 h 1153691"/>
                      <a:gd name="connsiteX87" fmla="*/ 782898 w 1685808"/>
                      <a:gd name="connsiteY87" fmla="*/ 252868 h 1153691"/>
                      <a:gd name="connsiteX88" fmla="*/ 831666 w 1685808"/>
                      <a:gd name="connsiteY88" fmla="*/ 548238 h 1153691"/>
                      <a:gd name="connsiteX89" fmla="*/ 837095 w 1685808"/>
                      <a:gd name="connsiteY89" fmla="*/ 650927 h 1153691"/>
                      <a:gd name="connsiteX90" fmla="*/ 499167 w 1685808"/>
                      <a:gd name="connsiteY90" fmla="*/ 764236 h 1153691"/>
                      <a:gd name="connsiteX91" fmla="*/ 447208 w 1685808"/>
                      <a:gd name="connsiteY91" fmla="*/ 225512 h 1153691"/>
                      <a:gd name="connsiteX92" fmla="*/ 479365 w 1685808"/>
                      <a:gd name="connsiteY92" fmla="*/ 241962 h 1153691"/>
                      <a:gd name="connsiteX93" fmla="*/ 38386 w 1685808"/>
                      <a:gd name="connsiteY93" fmla="*/ 573774 h 1153691"/>
                      <a:gd name="connsiteX94" fmla="*/ 138827 w 1685808"/>
                      <a:gd name="connsiteY94" fmla="*/ 264450 h 1153691"/>
                      <a:gd name="connsiteX95" fmla="*/ 334442 w 1685808"/>
                      <a:gd name="connsiteY95" fmla="*/ 175172 h 1153691"/>
                      <a:gd name="connsiteX96" fmla="*/ 410747 w 1685808"/>
                      <a:gd name="connsiteY96" fmla="*/ 140682 h 1153691"/>
                      <a:gd name="connsiteX97" fmla="*/ 455409 w 1685808"/>
                      <a:gd name="connsiteY97" fmla="*/ 377950 h 1153691"/>
                      <a:gd name="connsiteX98" fmla="*/ 475631 w 1685808"/>
                      <a:gd name="connsiteY98" fmla="*/ 623342 h 1153691"/>
                      <a:gd name="connsiteX99" fmla="*/ 478260 w 1685808"/>
                      <a:gd name="connsiteY99" fmla="*/ 764293 h 1153691"/>
                      <a:gd name="connsiteX100" fmla="*/ 480422 w 1685808"/>
                      <a:gd name="connsiteY100" fmla="*/ 770608 h 1153691"/>
                      <a:gd name="connsiteX101" fmla="*/ 312934 w 1685808"/>
                      <a:gd name="connsiteY101" fmla="*/ 802089 h 1153691"/>
                      <a:gd name="connsiteX102" fmla="*/ 257556 w 1685808"/>
                      <a:gd name="connsiteY102" fmla="*/ 791183 h 1153691"/>
                      <a:gd name="connsiteX103" fmla="*/ 256727 w 1685808"/>
                      <a:gd name="connsiteY103" fmla="*/ 764103 h 1153691"/>
                      <a:gd name="connsiteX104" fmla="*/ 255651 w 1685808"/>
                      <a:gd name="connsiteY104" fmla="*/ 732851 h 1153691"/>
                      <a:gd name="connsiteX105" fmla="*/ 256584 w 1685808"/>
                      <a:gd name="connsiteY105" fmla="*/ 555153 h 1153691"/>
                      <a:gd name="connsiteX106" fmla="*/ 247126 w 1685808"/>
                      <a:gd name="connsiteY106" fmla="*/ 552543 h 1153691"/>
                      <a:gd name="connsiteX107" fmla="*/ 238077 w 1685808"/>
                      <a:gd name="connsiteY107" fmla="*/ 671463 h 1153691"/>
                      <a:gd name="connsiteX108" fmla="*/ 239487 w 1685808"/>
                      <a:gd name="connsiteY108" fmla="*/ 775676 h 1153691"/>
                      <a:gd name="connsiteX109" fmla="*/ 127435 w 1685808"/>
                      <a:gd name="connsiteY109" fmla="*/ 773971 h 1153691"/>
                      <a:gd name="connsiteX110" fmla="*/ 27451 w 1685808"/>
                      <a:gd name="connsiteY110" fmla="*/ 796336 h 1153691"/>
                      <a:gd name="connsiteX111" fmla="*/ 38386 w 1685808"/>
                      <a:gd name="connsiteY111" fmla="*/ 573774 h 1153691"/>
                      <a:gd name="connsiteX112" fmla="*/ 51549 w 1685808"/>
                      <a:gd name="connsiteY112" fmla="*/ 967509 h 1153691"/>
                      <a:gd name="connsiteX113" fmla="*/ 37462 w 1685808"/>
                      <a:gd name="connsiteY113" fmla="*/ 906606 h 1153691"/>
                      <a:gd name="connsiteX114" fmla="*/ 28356 w 1685808"/>
                      <a:gd name="connsiteY114" fmla="*/ 817729 h 1153691"/>
                      <a:gd name="connsiteX115" fmla="*/ 159963 w 1685808"/>
                      <a:gd name="connsiteY115" fmla="*/ 789078 h 1153691"/>
                      <a:gd name="connsiteX116" fmla="*/ 230838 w 1685808"/>
                      <a:gd name="connsiteY116" fmla="*/ 792554 h 1153691"/>
                      <a:gd name="connsiteX117" fmla="*/ 181508 w 1685808"/>
                      <a:gd name="connsiteY117" fmla="*/ 824329 h 1153691"/>
                      <a:gd name="connsiteX118" fmla="*/ 126587 w 1685808"/>
                      <a:gd name="connsiteY118" fmla="*/ 872955 h 1153691"/>
                      <a:gd name="connsiteX119" fmla="*/ 51549 w 1685808"/>
                      <a:gd name="connsiteY119" fmla="*/ 967509 h 1153691"/>
                      <a:gd name="connsiteX120" fmla="*/ 384553 w 1685808"/>
                      <a:gd name="connsiteY120" fmla="*/ 971843 h 1153691"/>
                      <a:gd name="connsiteX121" fmla="*/ 90792 w 1685808"/>
                      <a:gd name="connsiteY121" fmla="*/ 1022307 h 1153691"/>
                      <a:gd name="connsiteX122" fmla="*/ 58188 w 1685808"/>
                      <a:gd name="connsiteY122" fmla="*/ 983607 h 1153691"/>
                      <a:gd name="connsiteX123" fmla="*/ 140379 w 1685808"/>
                      <a:gd name="connsiteY123" fmla="*/ 881403 h 1153691"/>
                      <a:gd name="connsiteX124" fmla="*/ 195758 w 1685808"/>
                      <a:gd name="connsiteY124" fmla="*/ 833826 h 1153691"/>
                      <a:gd name="connsiteX125" fmla="*/ 225352 w 1685808"/>
                      <a:gd name="connsiteY125" fmla="*/ 815605 h 1153691"/>
                      <a:gd name="connsiteX126" fmla="*/ 249355 w 1685808"/>
                      <a:gd name="connsiteY126" fmla="*/ 797707 h 1153691"/>
                      <a:gd name="connsiteX127" fmla="*/ 256527 w 1685808"/>
                      <a:gd name="connsiteY127" fmla="*/ 794821 h 1153691"/>
                      <a:gd name="connsiteX128" fmla="*/ 379705 w 1685808"/>
                      <a:gd name="connsiteY128" fmla="*/ 816929 h 1153691"/>
                      <a:gd name="connsiteX129" fmla="*/ 469202 w 1685808"/>
                      <a:gd name="connsiteY129" fmla="*/ 790087 h 1153691"/>
                      <a:gd name="connsiteX130" fmla="*/ 748646 w 1685808"/>
                      <a:gd name="connsiteY130" fmla="*/ 704257 h 1153691"/>
                      <a:gd name="connsiteX131" fmla="*/ 828046 w 1685808"/>
                      <a:gd name="connsiteY131" fmla="*/ 672577 h 1153691"/>
                      <a:gd name="connsiteX132" fmla="*/ 1059209 w 1685808"/>
                      <a:gd name="connsiteY132" fmla="*/ 711020 h 1153691"/>
                      <a:gd name="connsiteX133" fmla="*/ 1051379 w 1685808"/>
                      <a:gd name="connsiteY133" fmla="*/ 740757 h 1153691"/>
                      <a:gd name="connsiteX134" fmla="*/ 954596 w 1685808"/>
                      <a:gd name="connsiteY134" fmla="*/ 679816 h 1153691"/>
                      <a:gd name="connsiteX135" fmla="*/ 901456 w 1685808"/>
                      <a:gd name="connsiteY135" fmla="*/ 684350 h 1153691"/>
                      <a:gd name="connsiteX136" fmla="*/ 901456 w 1685808"/>
                      <a:gd name="connsiteY136" fmla="*/ 690494 h 1153691"/>
                      <a:gd name="connsiteX137" fmla="*/ 949652 w 1685808"/>
                      <a:gd name="connsiteY137" fmla="*/ 693104 h 1153691"/>
                      <a:gd name="connsiteX138" fmla="*/ 1046750 w 1685808"/>
                      <a:gd name="connsiteY138" fmla="*/ 758102 h 1153691"/>
                      <a:gd name="connsiteX139" fmla="*/ 1041568 w 1685808"/>
                      <a:gd name="connsiteY139" fmla="*/ 777476 h 1153691"/>
                      <a:gd name="connsiteX140" fmla="*/ 919486 w 1685808"/>
                      <a:gd name="connsiteY140" fmla="*/ 729242 h 1153691"/>
                      <a:gd name="connsiteX141" fmla="*/ 846134 w 1685808"/>
                      <a:gd name="connsiteY141" fmla="*/ 733442 h 1153691"/>
                      <a:gd name="connsiteX142" fmla="*/ 846449 w 1685808"/>
                      <a:gd name="connsiteY142" fmla="*/ 735738 h 1153691"/>
                      <a:gd name="connsiteX143" fmla="*/ 998496 w 1685808"/>
                      <a:gd name="connsiteY143" fmla="*/ 795212 h 1153691"/>
                      <a:gd name="connsiteX144" fmla="*/ 961139 w 1685808"/>
                      <a:gd name="connsiteY144" fmla="*/ 781534 h 1153691"/>
                      <a:gd name="connsiteX145" fmla="*/ 851249 w 1685808"/>
                      <a:gd name="connsiteY145" fmla="*/ 771323 h 1153691"/>
                      <a:gd name="connsiteX146" fmla="*/ 790546 w 1685808"/>
                      <a:gd name="connsiteY146" fmla="*/ 802565 h 1153691"/>
                      <a:gd name="connsiteX147" fmla="*/ 713718 w 1685808"/>
                      <a:gd name="connsiteY147" fmla="*/ 807451 h 1153691"/>
                      <a:gd name="connsiteX148" fmla="*/ 711260 w 1685808"/>
                      <a:gd name="connsiteY148" fmla="*/ 813290 h 1153691"/>
                      <a:gd name="connsiteX149" fmla="*/ 720881 w 1685808"/>
                      <a:gd name="connsiteY149" fmla="*/ 818586 h 1153691"/>
                      <a:gd name="connsiteX150" fmla="*/ 678561 w 1685808"/>
                      <a:gd name="connsiteY150" fmla="*/ 843132 h 1153691"/>
                      <a:gd name="connsiteX151" fmla="*/ 544563 w 1685808"/>
                      <a:gd name="connsiteY151" fmla="*/ 863582 h 1153691"/>
                      <a:gd name="connsiteX152" fmla="*/ 543725 w 1685808"/>
                      <a:gd name="connsiteY152" fmla="*/ 877612 h 1153691"/>
                      <a:gd name="connsiteX153" fmla="*/ 556908 w 1685808"/>
                      <a:gd name="connsiteY153" fmla="*/ 899348 h 1153691"/>
                      <a:gd name="connsiteX154" fmla="*/ 384553 w 1685808"/>
                      <a:gd name="connsiteY154" fmla="*/ 971843 h 1153691"/>
                      <a:gd name="connsiteX155" fmla="*/ 1020270 w 1685808"/>
                      <a:gd name="connsiteY155" fmla="*/ 799041 h 1153691"/>
                      <a:gd name="connsiteX156" fmla="*/ 957910 w 1685808"/>
                      <a:gd name="connsiteY156" fmla="*/ 743224 h 1153691"/>
                      <a:gd name="connsiteX157" fmla="*/ 1010136 w 1685808"/>
                      <a:gd name="connsiteY157" fmla="*/ 770189 h 1153691"/>
                      <a:gd name="connsiteX158" fmla="*/ 1035815 w 1685808"/>
                      <a:gd name="connsiteY158" fmla="*/ 793878 h 1153691"/>
                      <a:gd name="connsiteX159" fmla="*/ 1028624 w 1685808"/>
                      <a:gd name="connsiteY159" fmla="*/ 807013 h 1153691"/>
                      <a:gd name="connsiteX160" fmla="*/ 1019061 w 1685808"/>
                      <a:gd name="connsiteY160" fmla="*/ 808089 h 1153691"/>
                      <a:gd name="connsiteX161" fmla="*/ 1019689 w 1685808"/>
                      <a:gd name="connsiteY161" fmla="*/ 806680 h 1153691"/>
                      <a:gd name="connsiteX162" fmla="*/ 1020270 w 1685808"/>
                      <a:gd name="connsiteY162" fmla="*/ 799041 h 1153691"/>
                      <a:gd name="connsiteX163" fmla="*/ 839400 w 1685808"/>
                      <a:gd name="connsiteY163" fmla="*/ 826244 h 1153691"/>
                      <a:gd name="connsiteX164" fmla="*/ 788203 w 1685808"/>
                      <a:gd name="connsiteY164" fmla="*/ 830549 h 1153691"/>
                      <a:gd name="connsiteX165" fmla="*/ 710041 w 1685808"/>
                      <a:gd name="connsiteY165" fmla="*/ 839150 h 1153691"/>
                      <a:gd name="connsiteX166" fmla="*/ 733454 w 1685808"/>
                      <a:gd name="connsiteY166" fmla="*/ 823034 h 1153691"/>
                      <a:gd name="connsiteX167" fmla="*/ 797385 w 1685808"/>
                      <a:gd name="connsiteY167" fmla="*/ 814205 h 1153691"/>
                      <a:gd name="connsiteX168" fmla="*/ 808758 w 1685808"/>
                      <a:gd name="connsiteY168" fmla="*/ 809042 h 1153691"/>
                      <a:gd name="connsiteX169" fmla="*/ 813530 w 1685808"/>
                      <a:gd name="connsiteY169" fmla="*/ 806689 h 1153691"/>
                      <a:gd name="connsiteX170" fmla="*/ 839486 w 1685808"/>
                      <a:gd name="connsiteY170" fmla="*/ 814776 h 1153691"/>
                      <a:gd name="connsiteX171" fmla="*/ 839372 w 1685808"/>
                      <a:gd name="connsiteY171" fmla="*/ 816157 h 1153691"/>
                      <a:gd name="connsiteX172" fmla="*/ 839372 w 1685808"/>
                      <a:gd name="connsiteY172" fmla="*/ 825863 h 1153691"/>
                      <a:gd name="connsiteX173" fmla="*/ 839400 w 1685808"/>
                      <a:gd name="connsiteY173" fmla="*/ 826244 h 1153691"/>
                      <a:gd name="connsiteX174" fmla="*/ 826132 w 1685808"/>
                      <a:gd name="connsiteY174" fmla="*/ 800146 h 1153691"/>
                      <a:gd name="connsiteX175" fmla="*/ 926859 w 1685808"/>
                      <a:gd name="connsiteY175" fmla="*/ 782201 h 1153691"/>
                      <a:gd name="connsiteX176" fmla="*/ 826132 w 1685808"/>
                      <a:gd name="connsiteY176" fmla="*/ 800146 h 1153691"/>
                      <a:gd name="connsiteX177" fmla="*/ 857431 w 1685808"/>
                      <a:gd name="connsiteY177" fmla="*/ 816700 h 1153691"/>
                      <a:gd name="connsiteX178" fmla="*/ 890864 w 1685808"/>
                      <a:gd name="connsiteY178" fmla="*/ 813271 h 1153691"/>
                      <a:gd name="connsiteX179" fmla="*/ 926687 w 1685808"/>
                      <a:gd name="connsiteY179" fmla="*/ 798098 h 1153691"/>
                      <a:gd name="connsiteX180" fmla="*/ 946966 w 1685808"/>
                      <a:gd name="connsiteY180" fmla="*/ 790725 h 1153691"/>
                      <a:gd name="connsiteX181" fmla="*/ 997287 w 1685808"/>
                      <a:gd name="connsiteY181" fmla="*/ 810528 h 1153691"/>
                      <a:gd name="connsiteX182" fmla="*/ 857441 w 1685808"/>
                      <a:gd name="connsiteY182" fmla="*/ 824749 h 1153691"/>
                      <a:gd name="connsiteX183" fmla="*/ 857431 w 1685808"/>
                      <a:gd name="connsiteY183" fmla="*/ 816700 h 1153691"/>
                      <a:gd name="connsiteX184" fmla="*/ 866061 w 1685808"/>
                      <a:gd name="connsiteY184" fmla="*/ 865287 h 1153691"/>
                      <a:gd name="connsiteX185" fmla="*/ 612829 w 1685808"/>
                      <a:gd name="connsiteY185" fmla="*/ 889242 h 1153691"/>
                      <a:gd name="connsiteX186" fmla="*/ 584835 w 1685808"/>
                      <a:gd name="connsiteY186" fmla="*/ 891500 h 1153691"/>
                      <a:gd name="connsiteX187" fmla="*/ 569909 w 1685808"/>
                      <a:gd name="connsiteY187" fmla="*/ 891100 h 1153691"/>
                      <a:gd name="connsiteX188" fmla="*/ 558632 w 1685808"/>
                      <a:gd name="connsiteY188" fmla="*/ 876241 h 1153691"/>
                      <a:gd name="connsiteX189" fmla="*/ 671570 w 1685808"/>
                      <a:gd name="connsiteY189" fmla="*/ 858772 h 1153691"/>
                      <a:gd name="connsiteX190" fmla="*/ 678171 w 1685808"/>
                      <a:gd name="connsiteY190" fmla="*/ 857896 h 1153691"/>
                      <a:gd name="connsiteX191" fmla="*/ 1030138 w 1685808"/>
                      <a:gd name="connsiteY191" fmla="*/ 818224 h 1153691"/>
                      <a:gd name="connsiteX192" fmla="*/ 1039339 w 1685808"/>
                      <a:gd name="connsiteY192" fmla="*/ 820072 h 1153691"/>
                      <a:gd name="connsiteX193" fmla="*/ 1038597 w 1685808"/>
                      <a:gd name="connsiteY193" fmla="*/ 847961 h 1153691"/>
                      <a:gd name="connsiteX194" fmla="*/ 1037206 w 1685808"/>
                      <a:gd name="connsiteY194" fmla="*/ 849409 h 1153691"/>
                      <a:gd name="connsiteX195" fmla="*/ 866061 w 1685808"/>
                      <a:gd name="connsiteY195" fmla="*/ 865287 h 1153691"/>
                      <a:gd name="connsiteX196" fmla="*/ 1474137 w 1685808"/>
                      <a:gd name="connsiteY196" fmla="*/ 792554 h 1153691"/>
                      <a:gd name="connsiteX197" fmla="*/ 1429874 w 1685808"/>
                      <a:gd name="connsiteY197" fmla="*/ 877660 h 1153691"/>
                      <a:gd name="connsiteX198" fmla="*/ 1263749 w 1685808"/>
                      <a:gd name="connsiteY198" fmla="*/ 905540 h 1153691"/>
                      <a:gd name="connsiteX199" fmla="*/ 1227963 w 1685808"/>
                      <a:gd name="connsiteY199" fmla="*/ 908054 h 1153691"/>
                      <a:gd name="connsiteX200" fmla="*/ 1052808 w 1685808"/>
                      <a:gd name="connsiteY200" fmla="*/ 950231 h 1153691"/>
                      <a:gd name="connsiteX201" fmla="*/ 994715 w 1685808"/>
                      <a:gd name="connsiteY201" fmla="*/ 950745 h 1153691"/>
                      <a:gd name="connsiteX202" fmla="*/ 993200 w 1685808"/>
                      <a:gd name="connsiteY202" fmla="*/ 897739 h 1153691"/>
                      <a:gd name="connsiteX203" fmla="*/ 990076 w 1685808"/>
                      <a:gd name="connsiteY203" fmla="*/ 870412 h 1153691"/>
                      <a:gd name="connsiteX204" fmla="*/ 1040349 w 1685808"/>
                      <a:gd name="connsiteY204" fmla="*/ 863401 h 1153691"/>
                      <a:gd name="connsiteX205" fmla="*/ 1048769 w 1685808"/>
                      <a:gd name="connsiteY205" fmla="*/ 862896 h 1153691"/>
                      <a:gd name="connsiteX206" fmla="*/ 1072487 w 1685808"/>
                      <a:gd name="connsiteY206" fmla="*/ 857772 h 1153691"/>
                      <a:gd name="connsiteX207" fmla="*/ 1238250 w 1685808"/>
                      <a:gd name="connsiteY207" fmla="*/ 833778 h 1153691"/>
                      <a:gd name="connsiteX208" fmla="*/ 1236097 w 1685808"/>
                      <a:gd name="connsiteY208" fmla="*/ 848971 h 1153691"/>
                      <a:gd name="connsiteX209" fmla="*/ 1244298 w 1685808"/>
                      <a:gd name="connsiteY209" fmla="*/ 851133 h 1153691"/>
                      <a:gd name="connsiteX210" fmla="*/ 1258453 w 1685808"/>
                      <a:gd name="connsiteY210" fmla="*/ 832969 h 1153691"/>
                      <a:gd name="connsiteX211" fmla="*/ 1318031 w 1685808"/>
                      <a:gd name="connsiteY211" fmla="*/ 805203 h 1153691"/>
                      <a:gd name="connsiteX212" fmla="*/ 1358427 w 1685808"/>
                      <a:gd name="connsiteY212" fmla="*/ 727070 h 1153691"/>
                      <a:gd name="connsiteX213" fmla="*/ 1362618 w 1685808"/>
                      <a:gd name="connsiteY213" fmla="*/ 790268 h 1153691"/>
                      <a:gd name="connsiteX214" fmla="*/ 1332528 w 1685808"/>
                      <a:gd name="connsiteY214" fmla="*/ 846304 h 1153691"/>
                      <a:gd name="connsiteX215" fmla="*/ 1331814 w 1685808"/>
                      <a:gd name="connsiteY215" fmla="*/ 851762 h 1153691"/>
                      <a:gd name="connsiteX216" fmla="*/ 1372143 w 1685808"/>
                      <a:gd name="connsiteY216" fmla="*/ 818110 h 1153691"/>
                      <a:gd name="connsiteX217" fmla="*/ 1376734 w 1685808"/>
                      <a:gd name="connsiteY217" fmla="*/ 735214 h 1153691"/>
                      <a:gd name="connsiteX218" fmla="*/ 1384411 w 1685808"/>
                      <a:gd name="connsiteY218" fmla="*/ 681636 h 1153691"/>
                      <a:gd name="connsiteX219" fmla="*/ 1393879 w 1685808"/>
                      <a:gd name="connsiteY219" fmla="*/ 709744 h 1153691"/>
                      <a:gd name="connsiteX220" fmla="*/ 1401880 w 1685808"/>
                      <a:gd name="connsiteY220" fmla="*/ 760417 h 1153691"/>
                      <a:gd name="connsiteX221" fmla="*/ 1402804 w 1685808"/>
                      <a:gd name="connsiteY221" fmla="*/ 822929 h 1153691"/>
                      <a:gd name="connsiteX222" fmla="*/ 1400899 w 1685808"/>
                      <a:gd name="connsiteY222" fmla="*/ 844561 h 1153691"/>
                      <a:gd name="connsiteX223" fmla="*/ 1409929 w 1685808"/>
                      <a:gd name="connsiteY223" fmla="*/ 846942 h 1153691"/>
                      <a:gd name="connsiteX224" fmla="*/ 1403671 w 1685808"/>
                      <a:gd name="connsiteY224" fmla="*/ 689722 h 1153691"/>
                      <a:gd name="connsiteX225" fmla="*/ 1421559 w 1685808"/>
                      <a:gd name="connsiteY225" fmla="*/ 654223 h 1153691"/>
                      <a:gd name="connsiteX226" fmla="*/ 1436684 w 1685808"/>
                      <a:gd name="connsiteY226" fmla="*/ 696047 h 1153691"/>
                      <a:gd name="connsiteX227" fmla="*/ 1439799 w 1685808"/>
                      <a:gd name="connsiteY227" fmla="*/ 785925 h 1153691"/>
                      <a:gd name="connsiteX228" fmla="*/ 1435370 w 1685808"/>
                      <a:gd name="connsiteY228" fmla="*/ 827968 h 1153691"/>
                      <a:gd name="connsiteX229" fmla="*/ 1445838 w 1685808"/>
                      <a:gd name="connsiteY229" fmla="*/ 830807 h 1153691"/>
                      <a:gd name="connsiteX230" fmla="*/ 1455820 w 1685808"/>
                      <a:gd name="connsiteY230" fmla="*/ 792888 h 1153691"/>
                      <a:gd name="connsiteX231" fmla="*/ 1445666 w 1685808"/>
                      <a:gd name="connsiteY231" fmla="*/ 667881 h 1153691"/>
                      <a:gd name="connsiteX232" fmla="*/ 1474137 w 1685808"/>
                      <a:gd name="connsiteY232" fmla="*/ 792554 h 1153691"/>
                      <a:gd name="connsiteX233" fmla="*/ 1666580 w 1685808"/>
                      <a:gd name="connsiteY233" fmla="*/ 263717 h 1153691"/>
                      <a:gd name="connsiteX234" fmla="*/ 1549679 w 1685808"/>
                      <a:gd name="connsiteY234" fmla="*/ 652603 h 1153691"/>
                      <a:gd name="connsiteX235" fmla="*/ 1528429 w 1685808"/>
                      <a:gd name="connsiteY235" fmla="*/ 702591 h 1153691"/>
                      <a:gd name="connsiteX236" fmla="*/ 1499340 w 1685808"/>
                      <a:gd name="connsiteY236" fmla="*/ 743805 h 1153691"/>
                      <a:gd name="connsiteX237" fmla="*/ 1497359 w 1685808"/>
                      <a:gd name="connsiteY237" fmla="*/ 748053 h 1153691"/>
                      <a:gd name="connsiteX238" fmla="*/ 1493063 w 1685808"/>
                      <a:gd name="connsiteY238" fmla="*/ 751101 h 1153691"/>
                      <a:gd name="connsiteX239" fmla="*/ 1440913 w 1685808"/>
                      <a:gd name="connsiteY239" fmla="*/ 657118 h 1153691"/>
                      <a:gd name="connsiteX240" fmla="*/ 1397584 w 1685808"/>
                      <a:gd name="connsiteY240" fmla="*/ 675901 h 1153691"/>
                      <a:gd name="connsiteX241" fmla="*/ 1386373 w 1685808"/>
                      <a:gd name="connsiteY241" fmla="*/ 668224 h 1153691"/>
                      <a:gd name="connsiteX242" fmla="*/ 1367152 w 1685808"/>
                      <a:gd name="connsiteY242" fmla="*/ 709639 h 1153691"/>
                      <a:gd name="connsiteX243" fmla="*/ 1333138 w 1685808"/>
                      <a:gd name="connsiteY243" fmla="*/ 755378 h 1153691"/>
                      <a:gd name="connsiteX244" fmla="*/ 1304573 w 1685808"/>
                      <a:gd name="connsiteY244" fmla="*/ 794650 h 1153691"/>
                      <a:gd name="connsiteX245" fmla="*/ 1259453 w 1685808"/>
                      <a:gd name="connsiteY245" fmla="*/ 813119 h 1153691"/>
                      <a:gd name="connsiteX246" fmla="*/ 1143181 w 1685808"/>
                      <a:gd name="connsiteY246" fmla="*/ 830940 h 1153691"/>
                      <a:gd name="connsiteX247" fmla="*/ 1088784 w 1685808"/>
                      <a:gd name="connsiteY247" fmla="*/ 837826 h 1153691"/>
                      <a:gd name="connsiteX248" fmla="*/ 1052246 w 1685808"/>
                      <a:gd name="connsiteY248" fmla="*/ 841751 h 1153691"/>
                      <a:gd name="connsiteX249" fmla="*/ 1051379 w 1685808"/>
                      <a:gd name="connsiteY249" fmla="*/ 809223 h 1153691"/>
                      <a:gd name="connsiteX250" fmla="*/ 1050274 w 1685808"/>
                      <a:gd name="connsiteY250" fmla="*/ 806022 h 1153691"/>
                      <a:gd name="connsiteX251" fmla="*/ 1062552 w 1685808"/>
                      <a:gd name="connsiteY251" fmla="*/ 769342 h 1153691"/>
                      <a:gd name="connsiteX252" fmla="*/ 1159869 w 1685808"/>
                      <a:gd name="connsiteY252" fmla="*/ 393285 h 1153691"/>
                      <a:gd name="connsiteX253" fmla="*/ 1191721 w 1685808"/>
                      <a:gd name="connsiteY253" fmla="*/ 286958 h 1153691"/>
                      <a:gd name="connsiteX254" fmla="*/ 1218400 w 1685808"/>
                      <a:gd name="connsiteY254" fmla="*/ 247324 h 1153691"/>
                      <a:gd name="connsiteX255" fmla="*/ 1255081 w 1685808"/>
                      <a:gd name="connsiteY255" fmla="*/ 233532 h 1153691"/>
                      <a:gd name="connsiteX256" fmla="*/ 1313545 w 1685808"/>
                      <a:gd name="connsiteY256" fmla="*/ 232017 h 1153691"/>
                      <a:gd name="connsiteX257" fmla="*/ 1631728 w 1685808"/>
                      <a:gd name="connsiteY257" fmla="*/ 227274 h 1153691"/>
                      <a:gd name="connsiteX258" fmla="*/ 1656017 w 1685808"/>
                      <a:gd name="connsiteY258" fmla="*/ 227474 h 1153691"/>
                      <a:gd name="connsiteX259" fmla="*/ 1664722 w 1685808"/>
                      <a:gd name="connsiteY259" fmla="*/ 232598 h 1153691"/>
                      <a:gd name="connsiteX260" fmla="*/ 1666580 w 1685808"/>
                      <a:gd name="connsiteY260" fmla="*/ 263717 h 115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</a:cxnLst>
                    <a:rect l="l" t="t" r="r" b="b"/>
                    <a:pathLst>
                      <a:path w="1685808" h="1153691">
                        <a:moveTo>
                          <a:pt x="1684630" y="236589"/>
                        </a:moveTo>
                        <a:cubicBezTo>
                          <a:pt x="1683449" y="230141"/>
                          <a:pt x="1681391" y="222321"/>
                          <a:pt x="1676095" y="218111"/>
                        </a:cubicBezTo>
                        <a:cubicBezTo>
                          <a:pt x="1668847" y="212339"/>
                          <a:pt x="1659246" y="208414"/>
                          <a:pt x="1649949" y="209091"/>
                        </a:cubicBezTo>
                        <a:cubicBezTo>
                          <a:pt x="1520762" y="209491"/>
                          <a:pt x="1391555" y="212053"/>
                          <a:pt x="1262405" y="215034"/>
                        </a:cubicBezTo>
                        <a:cubicBezTo>
                          <a:pt x="1253623" y="214806"/>
                          <a:pt x="1244784" y="216796"/>
                          <a:pt x="1236602" y="219921"/>
                        </a:cubicBezTo>
                        <a:cubicBezTo>
                          <a:pt x="1188472" y="231132"/>
                          <a:pt x="1175452" y="273023"/>
                          <a:pt x="1163698" y="315352"/>
                        </a:cubicBezTo>
                        <a:cubicBezTo>
                          <a:pt x="1134028" y="412383"/>
                          <a:pt x="1109729" y="510881"/>
                          <a:pt x="1085079" y="609274"/>
                        </a:cubicBezTo>
                        <a:cubicBezTo>
                          <a:pt x="1062714" y="442206"/>
                          <a:pt x="1080688" y="318733"/>
                          <a:pt x="902341" y="236942"/>
                        </a:cubicBezTo>
                        <a:cubicBezTo>
                          <a:pt x="866689" y="218159"/>
                          <a:pt x="827561" y="207186"/>
                          <a:pt x="792204" y="187850"/>
                        </a:cubicBezTo>
                        <a:cubicBezTo>
                          <a:pt x="777183" y="172886"/>
                          <a:pt x="749608" y="171810"/>
                          <a:pt x="729310" y="177858"/>
                        </a:cubicBezTo>
                        <a:cubicBezTo>
                          <a:pt x="720147" y="159894"/>
                          <a:pt x="715232" y="139949"/>
                          <a:pt x="714604" y="119803"/>
                        </a:cubicBezTo>
                        <a:cubicBezTo>
                          <a:pt x="714480" y="115727"/>
                          <a:pt x="708184" y="113241"/>
                          <a:pt x="706260" y="117546"/>
                        </a:cubicBezTo>
                        <a:cubicBezTo>
                          <a:pt x="687353" y="160656"/>
                          <a:pt x="725967" y="219140"/>
                          <a:pt x="762152" y="242095"/>
                        </a:cubicBezTo>
                        <a:cubicBezTo>
                          <a:pt x="736978" y="271375"/>
                          <a:pt x="690239" y="270708"/>
                          <a:pt x="654739" y="268746"/>
                        </a:cubicBezTo>
                        <a:cubicBezTo>
                          <a:pt x="580168" y="262678"/>
                          <a:pt x="506282" y="239218"/>
                          <a:pt x="441693" y="201528"/>
                        </a:cubicBezTo>
                        <a:cubicBezTo>
                          <a:pt x="439398" y="192117"/>
                          <a:pt x="436950" y="182745"/>
                          <a:pt x="434302" y="173429"/>
                        </a:cubicBezTo>
                        <a:cubicBezTo>
                          <a:pt x="464449" y="144454"/>
                          <a:pt x="482375" y="103116"/>
                          <a:pt x="478584" y="61034"/>
                        </a:cubicBezTo>
                        <a:cubicBezTo>
                          <a:pt x="476917" y="43508"/>
                          <a:pt x="472259" y="15162"/>
                          <a:pt x="460829" y="1693"/>
                        </a:cubicBezTo>
                        <a:cubicBezTo>
                          <a:pt x="457314" y="-2098"/>
                          <a:pt x="451342" y="1017"/>
                          <a:pt x="451123" y="5713"/>
                        </a:cubicBezTo>
                        <a:cubicBezTo>
                          <a:pt x="450675" y="15343"/>
                          <a:pt x="455000" y="25220"/>
                          <a:pt x="456838" y="34640"/>
                        </a:cubicBezTo>
                        <a:cubicBezTo>
                          <a:pt x="466382" y="77598"/>
                          <a:pt x="459038" y="120737"/>
                          <a:pt x="428235" y="153379"/>
                        </a:cubicBezTo>
                        <a:cubicBezTo>
                          <a:pt x="425587" y="145178"/>
                          <a:pt x="422767" y="137034"/>
                          <a:pt x="419710" y="128966"/>
                        </a:cubicBezTo>
                        <a:cubicBezTo>
                          <a:pt x="417995" y="124433"/>
                          <a:pt x="413071" y="124213"/>
                          <a:pt x="410556" y="126785"/>
                        </a:cubicBezTo>
                        <a:cubicBezTo>
                          <a:pt x="322345" y="161466"/>
                          <a:pt x="221771" y="169181"/>
                          <a:pt x="142885" y="225436"/>
                        </a:cubicBezTo>
                        <a:cubicBezTo>
                          <a:pt x="16650" y="325039"/>
                          <a:pt x="8011" y="585004"/>
                          <a:pt x="0" y="736014"/>
                        </a:cubicBezTo>
                        <a:cubicBezTo>
                          <a:pt x="686" y="822415"/>
                          <a:pt x="-200" y="931114"/>
                          <a:pt x="40948" y="1008362"/>
                        </a:cubicBezTo>
                        <a:cubicBezTo>
                          <a:pt x="59531" y="1041738"/>
                          <a:pt x="90811" y="1058064"/>
                          <a:pt x="128883" y="1058768"/>
                        </a:cubicBezTo>
                        <a:cubicBezTo>
                          <a:pt x="125206" y="1079371"/>
                          <a:pt x="120663" y="1099373"/>
                          <a:pt x="117053" y="1119938"/>
                        </a:cubicBezTo>
                        <a:cubicBezTo>
                          <a:pt x="115424" y="1129473"/>
                          <a:pt x="112805" y="1138855"/>
                          <a:pt x="117138" y="1147875"/>
                        </a:cubicBezTo>
                        <a:cubicBezTo>
                          <a:pt x="121377" y="1156714"/>
                          <a:pt x="132998" y="1154466"/>
                          <a:pt x="137760" y="1147875"/>
                        </a:cubicBezTo>
                        <a:cubicBezTo>
                          <a:pt x="142723" y="1141007"/>
                          <a:pt x="141799" y="1130225"/>
                          <a:pt x="142875" y="1121995"/>
                        </a:cubicBezTo>
                        <a:cubicBezTo>
                          <a:pt x="145513" y="1101040"/>
                          <a:pt x="150285" y="1080438"/>
                          <a:pt x="148761" y="1059149"/>
                        </a:cubicBezTo>
                        <a:cubicBezTo>
                          <a:pt x="217475" y="1059340"/>
                          <a:pt x="283988" y="1038385"/>
                          <a:pt x="347758" y="1014725"/>
                        </a:cubicBezTo>
                        <a:cubicBezTo>
                          <a:pt x="399107" y="995808"/>
                          <a:pt x="450132" y="975787"/>
                          <a:pt x="498453" y="949917"/>
                        </a:cubicBezTo>
                        <a:cubicBezTo>
                          <a:pt x="509226" y="1007600"/>
                          <a:pt x="511359" y="1066712"/>
                          <a:pt x="506921" y="1125167"/>
                        </a:cubicBezTo>
                        <a:cubicBezTo>
                          <a:pt x="505968" y="1136835"/>
                          <a:pt x="524170" y="1136778"/>
                          <a:pt x="525113" y="1125167"/>
                        </a:cubicBezTo>
                        <a:cubicBezTo>
                          <a:pt x="527752" y="1077180"/>
                          <a:pt x="532124" y="986550"/>
                          <a:pt x="509835" y="943878"/>
                        </a:cubicBezTo>
                        <a:cubicBezTo>
                          <a:pt x="530114" y="932972"/>
                          <a:pt x="550212" y="921789"/>
                          <a:pt x="569995" y="910026"/>
                        </a:cubicBezTo>
                        <a:cubicBezTo>
                          <a:pt x="571872" y="908912"/>
                          <a:pt x="572976" y="907483"/>
                          <a:pt x="573472" y="905968"/>
                        </a:cubicBezTo>
                        <a:cubicBezTo>
                          <a:pt x="605400" y="907654"/>
                          <a:pt x="636927" y="899939"/>
                          <a:pt x="668626" y="897158"/>
                        </a:cubicBezTo>
                        <a:cubicBezTo>
                          <a:pt x="724872" y="890766"/>
                          <a:pt x="781336" y="886528"/>
                          <a:pt x="837790" y="882365"/>
                        </a:cubicBezTo>
                        <a:cubicBezTo>
                          <a:pt x="835724" y="898358"/>
                          <a:pt x="837305" y="915436"/>
                          <a:pt x="836876" y="931419"/>
                        </a:cubicBezTo>
                        <a:cubicBezTo>
                          <a:pt x="836371" y="950012"/>
                          <a:pt x="835685" y="968595"/>
                          <a:pt x="835038" y="987178"/>
                        </a:cubicBezTo>
                        <a:cubicBezTo>
                          <a:pt x="834409" y="1005266"/>
                          <a:pt x="834133" y="1023373"/>
                          <a:pt x="833809" y="1041461"/>
                        </a:cubicBezTo>
                        <a:cubicBezTo>
                          <a:pt x="833476" y="1059864"/>
                          <a:pt x="831685" y="1079076"/>
                          <a:pt x="834781" y="1097259"/>
                        </a:cubicBezTo>
                        <a:cubicBezTo>
                          <a:pt x="836257" y="1105946"/>
                          <a:pt x="850840" y="1105946"/>
                          <a:pt x="852326" y="1097259"/>
                        </a:cubicBezTo>
                        <a:cubicBezTo>
                          <a:pt x="855364" y="1079523"/>
                          <a:pt x="853964" y="1060902"/>
                          <a:pt x="854202" y="1042938"/>
                        </a:cubicBezTo>
                        <a:cubicBezTo>
                          <a:pt x="854926" y="1006267"/>
                          <a:pt x="855364" y="969586"/>
                          <a:pt x="855421" y="932896"/>
                        </a:cubicBezTo>
                        <a:cubicBezTo>
                          <a:pt x="855478" y="916093"/>
                          <a:pt x="857545" y="897882"/>
                          <a:pt x="855212" y="881099"/>
                        </a:cubicBezTo>
                        <a:cubicBezTo>
                          <a:pt x="894121" y="878222"/>
                          <a:pt x="933050" y="875536"/>
                          <a:pt x="971922" y="872155"/>
                        </a:cubicBezTo>
                        <a:cubicBezTo>
                          <a:pt x="966397" y="887642"/>
                          <a:pt x="967607" y="906540"/>
                          <a:pt x="967111" y="922609"/>
                        </a:cubicBezTo>
                        <a:cubicBezTo>
                          <a:pt x="966549" y="940877"/>
                          <a:pt x="967416" y="959242"/>
                          <a:pt x="968178" y="977492"/>
                        </a:cubicBezTo>
                        <a:cubicBezTo>
                          <a:pt x="969331" y="1005028"/>
                          <a:pt x="971160" y="1032527"/>
                          <a:pt x="973541" y="1059988"/>
                        </a:cubicBezTo>
                        <a:cubicBezTo>
                          <a:pt x="974369" y="1069541"/>
                          <a:pt x="974627" y="1078742"/>
                          <a:pt x="979618" y="1087210"/>
                        </a:cubicBezTo>
                        <a:cubicBezTo>
                          <a:pt x="984704" y="1095840"/>
                          <a:pt x="996810" y="1093344"/>
                          <a:pt x="999887" y="1084562"/>
                        </a:cubicBezTo>
                        <a:cubicBezTo>
                          <a:pt x="1002897" y="1075961"/>
                          <a:pt x="1001487" y="1067484"/>
                          <a:pt x="1000725" y="1058626"/>
                        </a:cubicBezTo>
                        <a:cubicBezTo>
                          <a:pt x="999973" y="1049882"/>
                          <a:pt x="999277" y="1041138"/>
                          <a:pt x="998639" y="1032384"/>
                        </a:cubicBezTo>
                        <a:cubicBezTo>
                          <a:pt x="996829" y="1007029"/>
                          <a:pt x="995353" y="981644"/>
                          <a:pt x="994858" y="956222"/>
                        </a:cubicBezTo>
                        <a:cubicBezTo>
                          <a:pt x="1015298" y="957260"/>
                          <a:pt x="1035282" y="962594"/>
                          <a:pt x="1055694" y="963633"/>
                        </a:cubicBezTo>
                        <a:cubicBezTo>
                          <a:pt x="1119169" y="965185"/>
                          <a:pt x="1179814" y="941544"/>
                          <a:pt x="1238717" y="920665"/>
                        </a:cubicBezTo>
                        <a:cubicBezTo>
                          <a:pt x="1254195" y="924818"/>
                          <a:pt x="1270273" y="923732"/>
                          <a:pt x="1286199" y="923637"/>
                        </a:cubicBezTo>
                        <a:cubicBezTo>
                          <a:pt x="1303830" y="923313"/>
                          <a:pt x="1321470" y="922380"/>
                          <a:pt x="1338987" y="920361"/>
                        </a:cubicBezTo>
                        <a:cubicBezTo>
                          <a:pt x="1435713" y="910464"/>
                          <a:pt x="1492615" y="876365"/>
                          <a:pt x="1493072" y="771666"/>
                        </a:cubicBezTo>
                        <a:cubicBezTo>
                          <a:pt x="1504779" y="766046"/>
                          <a:pt x="1517018" y="758331"/>
                          <a:pt x="1521466" y="745501"/>
                        </a:cubicBezTo>
                        <a:cubicBezTo>
                          <a:pt x="1541650" y="721755"/>
                          <a:pt x="1553766" y="692961"/>
                          <a:pt x="1564577" y="664062"/>
                        </a:cubicBezTo>
                        <a:cubicBezTo>
                          <a:pt x="1578559" y="629296"/>
                          <a:pt x="1591904" y="594263"/>
                          <a:pt x="1604458" y="558954"/>
                        </a:cubicBezTo>
                        <a:cubicBezTo>
                          <a:pt x="1635062" y="471495"/>
                          <a:pt x="1663598" y="382646"/>
                          <a:pt x="1680639" y="291434"/>
                        </a:cubicBezTo>
                        <a:cubicBezTo>
                          <a:pt x="1683649" y="273861"/>
                          <a:pt x="1687897" y="254430"/>
                          <a:pt x="1684630" y="236589"/>
                        </a:cubicBezTo>
                        <a:close/>
                        <a:moveTo>
                          <a:pt x="811787" y="222502"/>
                        </a:moveTo>
                        <a:cubicBezTo>
                          <a:pt x="829951" y="233675"/>
                          <a:pt x="849297" y="242123"/>
                          <a:pt x="868604" y="251086"/>
                        </a:cubicBezTo>
                        <a:cubicBezTo>
                          <a:pt x="1044245" y="323657"/>
                          <a:pt x="1038035" y="426927"/>
                          <a:pt x="1055237" y="592882"/>
                        </a:cubicBezTo>
                        <a:cubicBezTo>
                          <a:pt x="1059256" y="614065"/>
                          <a:pt x="1059037" y="642345"/>
                          <a:pt x="1072801" y="658013"/>
                        </a:cubicBezTo>
                        <a:cubicBezTo>
                          <a:pt x="1069038" y="672863"/>
                          <a:pt x="1065257" y="687703"/>
                          <a:pt x="1061418" y="702524"/>
                        </a:cubicBezTo>
                        <a:cubicBezTo>
                          <a:pt x="1047445" y="690627"/>
                          <a:pt x="1031872" y="680492"/>
                          <a:pt x="1015860" y="671491"/>
                        </a:cubicBezTo>
                        <a:cubicBezTo>
                          <a:pt x="1010688" y="598482"/>
                          <a:pt x="1011365" y="523225"/>
                          <a:pt x="985028" y="453636"/>
                        </a:cubicBezTo>
                        <a:cubicBezTo>
                          <a:pt x="983952" y="450673"/>
                          <a:pt x="979313" y="451835"/>
                          <a:pt x="980227" y="454960"/>
                        </a:cubicBezTo>
                        <a:cubicBezTo>
                          <a:pt x="1000182" y="522358"/>
                          <a:pt x="998858" y="593024"/>
                          <a:pt x="999134" y="662547"/>
                        </a:cubicBezTo>
                        <a:cubicBezTo>
                          <a:pt x="956072" y="640478"/>
                          <a:pt x="904704" y="624781"/>
                          <a:pt x="857393" y="642116"/>
                        </a:cubicBezTo>
                        <a:cubicBezTo>
                          <a:pt x="857545" y="494803"/>
                          <a:pt x="827427" y="348842"/>
                          <a:pt x="790375" y="206890"/>
                        </a:cubicBezTo>
                        <a:cubicBezTo>
                          <a:pt x="797176" y="212558"/>
                          <a:pt x="804253" y="217873"/>
                          <a:pt x="811787" y="222502"/>
                        </a:cubicBezTo>
                        <a:close/>
                        <a:moveTo>
                          <a:pt x="752618" y="210519"/>
                        </a:moveTo>
                        <a:cubicBezTo>
                          <a:pt x="747103" y="204833"/>
                          <a:pt x="742140" y="198670"/>
                          <a:pt x="737721" y="192127"/>
                        </a:cubicBezTo>
                        <a:cubicBezTo>
                          <a:pt x="748979" y="191660"/>
                          <a:pt x="759771" y="191031"/>
                          <a:pt x="770268" y="194718"/>
                        </a:cubicBezTo>
                        <a:cubicBezTo>
                          <a:pt x="771068" y="206062"/>
                          <a:pt x="774106" y="216958"/>
                          <a:pt x="776954" y="227950"/>
                        </a:cubicBezTo>
                        <a:cubicBezTo>
                          <a:pt x="776145" y="228169"/>
                          <a:pt x="775364" y="228493"/>
                          <a:pt x="774630" y="228884"/>
                        </a:cubicBezTo>
                        <a:cubicBezTo>
                          <a:pt x="767163" y="223112"/>
                          <a:pt x="759028" y="217682"/>
                          <a:pt x="752618" y="210519"/>
                        </a:cubicBezTo>
                        <a:close/>
                        <a:moveTo>
                          <a:pt x="479365" y="241962"/>
                        </a:moveTo>
                        <a:cubicBezTo>
                          <a:pt x="557470" y="277090"/>
                          <a:pt x="716861" y="329210"/>
                          <a:pt x="782898" y="252868"/>
                        </a:cubicBezTo>
                        <a:cubicBezTo>
                          <a:pt x="804739" y="350270"/>
                          <a:pt x="823646" y="448625"/>
                          <a:pt x="831666" y="548238"/>
                        </a:cubicBezTo>
                        <a:cubicBezTo>
                          <a:pt x="835362" y="582309"/>
                          <a:pt x="832971" y="617199"/>
                          <a:pt x="837095" y="650927"/>
                        </a:cubicBezTo>
                        <a:cubicBezTo>
                          <a:pt x="731063" y="705819"/>
                          <a:pt x="611877" y="727098"/>
                          <a:pt x="499167" y="764236"/>
                        </a:cubicBezTo>
                        <a:cubicBezTo>
                          <a:pt x="500320" y="583566"/>
                          <a:pt x="485527" y="402267"/>
                          <a:pt x="447208" y="225512"/>
                        </a:cubicBezTo>
                        <a:cubicBezTo>
                          <a:pt x="457467" y="231941"/>
                          <a:pt x="468792" y="237018"/>
                          <a:pt x="479365" y="241962"/>
                        </a:cubicBezTo>
                        <a:close/>
                        <a:moveTo>
                          <a:pt x="38386" y="573774"/>
                        </a:moveTo>
                        <a:cubicBezTo>
                          <a:pt x="52692" y="469457"/>
                          <a:pt x="66942" y="346317"/>
                          <a:pt x="138827" y="264450"/>
                        </a:cubicBezTo>
                        <a:cubicBezTo>
                          <a:pt x="190957" y="212405"/>
                          <a:pt x="267795" y="199604"/>
                          <a:pt x="334442" y="175172"/>
                        </a:cubicBezTo>
                        <a:cubicBezTo>
                          <a:pt x="360721" y="166390"/>
                          <a:pt x="388496" y="157694"/>
                          <a:pt x="410747" y="140682"/>
                        </a:cubicBezTo>
                        <a:cubicBezTo>
                          <a:pt x="426453" y="219606"/>
                          <a:pt x="445751" y="297921"/>
                          <a:pt x="455409" y="377950"/>
                        </a:cubicBezTo>
                        <a:cubicBezTo>
                          <a:pt x="466173" y="459313"/>
                          <a:pt x="472478" y="541342"/>
                          <a:pt x="475631" y="623342"/>
                        </a:cubicBezTo>
                        <a:cubicBezTo>
                          <a:pt x="477441" y="670329"/>
                          <a:pt x="477203" y="717307"/>
                          <a:pt x="478260" y="764293"/>
                        </a:cubicBezTo>
                        <a:cubicBezTo>
                          <a:pt x="478317" y="766913"/>
                          <a:pt x="479146" y="769008"/>
                          <a:pt x="480422" y="770608"/>
                        </a:cubicBezTo>
                        <a:cubicBezTo>
                          <a:pt x="426701" y="789382"/>
                          <a:pt x="370942" y="814100"/>
                          <a:pt x="312934" y="802089"/>
                        </a:cubicBezTo>
                        <a:cubicBezTo>
                          <a:pt x="294265" y="799622"/>
                          <a:pt x="276206" y="793650"/>
                          <a:pt x="257556" y="791183"/>
                        </a:cubicBezTo>
                        <a:cubicBezTo>
                          <a:pt x="258880" y="782124"/>
                          <a:pt x="257346" y="773228"/>
                          <a:pt x="256727" y="764103"/>
                        </a:cubicBezTo>
                        <a:cubicBezTo>
                          <a:pt x="256022" y="753702"/>
                          <a:pt x="255794" y="743272"/>
                          <a:pt x="255651" y="732851"/>
                        </a:cubicBezTo>
                        <a:cubicBezTo>
                          <a:pt x="255613" y="673654"/>
                          <a:pt x="247555" y="614037"/>
                          <a:pt x="256584" y="555153"/>
                        </a:cubicBezTo>
                        <a:cubicBezTo>
                          <a:pt x="257546" y="549067"/>
                          <a:pt x="248650" y="546276"/>
                          <a:pt x="247126" y="552543"/>
                        </a:cubicBezTo>
                        <a:cubicBezTo>
                          <a:pt x="237687" y="591415"/>
                          <a:pt x="237334" y="631677"/>
                          <a:pt x="238077" y="671463"/>
                        </a:cubicBezTo>
                        <a:cubicBezTo>
                          <a:pt x="239268" y="706191"/>
                          <a:pt x="237249" y="740986"/>
                          <a:pt x="239487" y="775676"/>
                        </a:cubicBezTo>
                        <a:cubicBezTo>
                          <a:pt x="202368" y="765827"/>
                          <a:pt x="164906" y="770237"/>
                          <a:pt x="127435" y="773971"/>
                        </a:cubicBezTo>
                        <a:cubicBezTo>
                          <a:pt x="93450" y="776981"/>
                          <a:pt x="58150" y="780038"/>
                          <a:pt x="27451" y="796336"/>
                        </a:cubicBezTo>
                        <a:cubicBezTo>
                          <a:pt x="25108" y="722193"/>
                          <a:pt x="30470" y="646955"/>
                          <a:pt x="38386" y="573774"/>
                        </a:cubicBezTo>
                        <a:close/>
                        <a:moveTo>
                          <a:pt x="51549" y="967509"/>
                        </a:moveTo>
                        <a:cubicBezTo>
                          <a:pt x="44567" y="947764"/>
                          <a:pt x="40548" y="926142"/>
                          <a:pt x="37462" y="906606"/>
                        </a:cubicBezTo>
                        <a:cubicBezTo>
                          <a:pt x="32842" y="877355"/>
                          <a:pt x="29937" y="847656"/>
                          <a:pt x="28356" y="817729"/>
                        </a:cubicBezTo>
                        <a:cubicBezTo>
                          <a:pt x="61455" y="792945"/>
                          <a:pt x="119644" y="793983"/>
                          <a:pt x="159963" y="789078"/>
                        </a:cubicBezTo>
                        <a:cubicBezTo>
                          <a:pt x="183566" y="787011"/>
                          <a:pt x="207721" y="786744"/>
                          <a:pt x="230838" y="792554"/>
                        </a:cubicBezTo>
                        <a:cubicBezTo>
                          <a:pt x="215408" y="804641"/>
                          <a:pt x="197739" y="813414"/>
                          <a:pt x="181508" y="824329"/>
                        </a:cubicBezTo>
                        <a:cubicBezTo>
                          <a:pt x="161011" y="837950"/>
                          <a:pt x="143923" y="855638"/>
                          <a:pt x="126587" y="872955"/>
                        </a:cubicBezTo>
                        <a:cubicBezTo>
                          <a:pt x="98222" y="901520"/>
                          <a:pt x="70361" y="931600"/>
                          <a:pt x="51549" y="967509"/>
                        </a:cubicBezTo>
                        <a:close/>
                        <a:moveTo>
                          <a:pt x="384553" y="971843"/>
                        </a:moveTo>
                        <a:cubicBezTo>
                          <a:pt x="303257" y="1001942"/>
                          <a:pt x="175774" y="1054682"/>
                          <a:pt x="90792" y="1022307"/>
                        </a:cubicBezTo>
                        <a:cubicBezTo>
                          <a:pt x="76114" y="1013839"/>
                          <a:pt x="65761" y="999132"/>
                          <a:pt x="58188" y="983607"/>
                        </a:cubicBezTo>
                        <a:cubicBezTo>
                          <a:pt x="79400" y="944983"/>
                          <a:pt x="109252" y="912226"/>
                          <a:pt x="140379" y="881403"/>
                        </a:cubicBezTo>
                        <a:cubicBezTo>
                          <a:pt x="157839" y="864068"/>
                          <a:pt x="174850" y="847028"/>
                          <a:pt x="195758" y="833826"/>
                        </a:cubicBezTo>
                        <a:cubicBezTo>
                          <a:pt x="205550" y="827644"/>
                          <a:pt x="215617" y="821891"/>
                          <a:pt x="225352" y="815605"/>
                        </a:cubicBezTo>
                        <a:cubicBezTo>
                          <a:pt x="232858" y="810756"/>
                          <a:pt x="243097" y="805032"/>
                          <a:pt x="249355" y="797707"/>
                        </a:cubicBezTo>
                        <a:cubicBezTo>
                          <a:pt x="252079" y="798126"/>
                          <a:pt x="255060" y="797136"/>
                          <a:pt x="256527" y="794821"/>
                        </a:cubicBezTo>
                        <a:cubicBezTo>
                          <a:pt x="293827" y="815090"/>
                          <a:pt x="337604" y="823129"/>
                          <a:pt x="379705" y="816929"/>
                        </a:cubicBezTo>
                        <a:cubicBezTo>
                          <a:pt x="410556" y="811871"/>
                          <a:pt x="439845" y="800431"/>
                          <a:pt x="469202" y="790087"/>
                        </a:cubicBezTo>
                        <a:cubicBezTo>
                          <a:pt x="561003" y="757140"/>
                          <a:pt x="657339" y="738576"/>
                          <a:pt x="748646" y="704257"/>
                        </a:cubicBezTo>
                        <a:cubicBezTo>
                          <a:pt x="775411" y="694075"/>
                          <a:pt x="802748" y="686169"/>
                          <a:pt x="828046" y="672577"/>
                        </a:cubicBezTo>
                        <a:cubicBezTo>
                          <a:pt x="909076" y="619542"/>
                          <a:pt x="988247" y="663719"/>
                          <a:pt x="1059209" y="711020"/>
                        </a:cubicBezTo>
                        <a:cubicBezTo>
                          <a:pt x="1056627" y="720936"/>
                          <a:pt x="1054008" y="730851"/>
                          <a:pt x="1051379" y="740757"/>
                        </a:cubicBezTo>
                        <a:cubicBezTo>
                          <a:pt x="1024795" y="713154"/>
                          <a:pt x="995201" y="681912"/>
                          <a:pt x="954596" y="679816"/>
                        </a:cubicBezTo>
                        <a:cubicBezTo>
                          <a:pt x="936736" y="679035"/>
                          <a:pt x="919153" y="682607"/>
                          <a:pt x="901456" y="684350"/>
                        </a:cubicBezTo>
                        <a:cubicBezTo>
                          <a:pt x="897531" y="684741"/>
                          <a:pt x="897493" y="690141"/>
                          <a:pt x="901456" y="690494"/>
                        </a:cubicBezTo>
                        <a:cubicBezTo>
                          <a:pt x="917496" y="691903"/>
                          <a:pt x="933602" y="691980"/>
                          <a:pt x="949652" y="693104"/>
                        </a:cubicBezTo>
                        <a:cubicBezTo>
                          <a:pt x="995505" y="696161"/>
                          <a:pt x="1016660" y="729870"/>
                          <a:pt x="1046750" y="758102"/>
                        </a:cubicBezTo>
                        <a:cubicBezTo>
                          <a:pt x="1044997" y="764560"/>
                          <a:pt x="1043407" y="771075"/>
                          <a:pt x="1041568" y="777476"/>
                        </a:cubicBezTo>
                        <a:cubicBezTo>
                          <a:pt x="1016165" y="748511"/>
                          <a:pt x="957805" y="715478"/>
                          <a:pt x="919486" y="729242"/>
                        </a:cubicBezTo>
                        <a:cubicBezTo>
                          <a:pt x="895169" y="723841"/>
                          <a:pt x="869794" y="724574"/>
                          <a:pt x="846134" y="733442"/>
                        </a:cubicBezTo>
                        <a:cubicBezTo>
                          <a:pt x="844982" y="733880"/>
                          <a:pt x="845039" y="735785"/>
                          <a:pt x="846449" y="735738"/>
                        </a:cubicBezTo>
                        <a:cubicBezTo>
                          <a:pt x="903561" y="732080"/>
                          <a:pt x="962835" y="747749"/>
                          <a:pt x="998496" y="795212"/>
                        </a:cubicBezTo>
                        <a:cubicBezTo>
                          <a:pt x="985447" y="792516"/>
                          <a:pt x="973179" y="787096"/>
                          <a:pt x="961139" y="781534"/>
                        </a:cubicBezTo>
                        <a:cubicBezTo>
                          <a:pt x="926411" y="763360"/>
                          <a:pt x="888397" y="753654"/>
                          <a:pt x="851249" y="771323"/>
                        </a:cubicBezTo>
                        <a:cubicBezTo>
                          <a:pt x="830523" y="780762"/>
                          <a:pt x="811321" y="793202"/>
                          <a:pt x="790546" y="802565"/>
                        </a:cubicBezTo>
                        <a:cubicBezTo>
                          <a:pt x="765105" y="814023"/>
                          <a:pt x="740397" y="815319"/>
                          <a:pt x="713718" y="807451"/>
                        </a:cubicBezTo>
                        <a:cubicBezTo>
                          <a:pt x="710146" y="806404"/>
                          <a:pt x="708289" y="811356"/>
                          <a:pt x="711260" y="813290"/>
                        </a:cubicBezTo>
                        <a:cubicBezTo>
                          <a:pt x="714451" y="815357"/>
                          <a:pt x="717661" y="817091"/>
                          <a:pt x="720881" y="818586"/>
                        </a:cubicBezTo>
                        <a:cubicBezTo>
                          <a:pt x="707117" y="827720"/>
                          <a:pt x="692715" y="834683"/>
                          <a:pt x="678561" y="843132"/>
                        </a:cubicBezTo>
                        <a:cubicBezTo>
                          <a:pt x="633755" y="848980"/>
                          <a:pt x="589083" y="855819"/>
                          <a:pt x="544563" y="863582"/>
                        </a:cubicBezTo>
                        <a:cubicBezTo>
                          <a:pt x="537134" y="864877"/>
                          <a:pt x="538086" y="874850"/>
                          <a:pt x="543725" y="877612"/>
                        </a:cubicBezTo>
                        <a:cubicBezTo>
                          <a:pt x="545554" y="886328"/>
                          <a:pt x="550507" y="893338"/>
                          <a:pt x="556908" y="899348"/>
                        </a:cubicBezTo>
                        <a:cubicBezTo>
                          <a:pt x="499701" y="924142"/>
                          <a:pt x="442979" y="950041"/>
                          <a:pt x="384553" y="971843"/>
                        </a:cubicBezTo>
                        <a:close/>
                        <a:moveTo>
                          <a:pt x="1020270" y="799041"/>
                        </a:moveTo>
                        <a:cubicBezTo>
                          <a:pt x="1006126" y="774838"/>
                          <a:pt x="982380" y="756150"/>
                          <a:pt x="957910" y="743224"/>
                        </a:cubicBezTo>
                        <a:cubicBezTo>
                          <a:pt x="976798" y="748215"/>
                          <a:pt x="994734" y="758074"/>
                          <a:pt x="1010136" y="770189"/>
                        </a:cubicBezTo>
                        <a:cubicBezTo>
                          <a:pt x="1019442" y="777390"/>
                          <a:pt x="1026766" y="786506"/>
                          <a:pt x="1035815" y="793878"/>
                        </a:cubicBezTo>
                        <a:cubicBezTo>
                          <a:pt x="1033844" y="798431"/>
                          <a:pt x="1031510" y="802832"/>
                          <a:pt x="1028624" y="807013"/>
                        </a:cubicBezTo>
                        <a:cubicBezTo>
                          <a:pt x="1025433" y="807375"/>
                          <a:pt x="1022252" y="807727"/>
                          <a:pt x="1019061" y="808089"/>
                        </a:cubicBezTo>
                        <a:cubicBezTo>
                          <a:pt x="1019327" y="807642"/>
                          <a:pt x="1019537" y="807166"/>
                          <a:pt x="1019689" y="806680"/>
                        </a:cubicBezTo>
                        <a:cubicBezTo>
                          <a:pt x="1021204" y="804556"/>
                          <a:pt x="1021737" y="801708"/>
                          <a:pt x="1020270" y="799041"/>
                        </a:cubicBezTo>
                        <a:close/>
                        <a:moveTo>
                          <a:pt x="839400" y="826244"/>
                        </a:moveTo>
                        <a:cubicBezTo>
                          <a:pt x="834828" y="826616"/>
                          <a:pt x="813159" y="828130"/>
                          <a:pt x="788203" y="830549"/>
                        </a:cubicBezTo>
                        <a:cubicBezTo>
                          <a:pt x="759447" y="833340"/>
                          <a:pt x="726338" y="837169"/>
                          <a:pt x="710041" y="839150"/>
                        </a:cubicBezTo>
                        <a:cubicBezTo>
                          <a:pt x="717461" y="834940"/>
                          <a:pt x="727777" y="830064"/>
                          <a:pt x="733454" y="823034"/>
                        </a:cubicBezTo>
                        <a:cubicBezTo>
                          <a:pt x="754847" y="828368"/>
                          <a:pt x="776545" y="823044"/>
                          <a:pt x="797385" y="814205"/>
                        </a:cubicBezTo>
                        <a:cubicBezTo>
                          <a:pt x="798081" y="813909"/>
                          <a:pt x="808120" y="809347"/>
                          <a:pt x="808758" y="809042"/>
                        </a:cubicBezTo>
                        <a:cubicBezTo>
                          <a:pt x="810358" y="808270"/>
                          <a:pt x="811949" y="807489"/>
                          <a:pt x="813530" y="806689"/>
                        </a:cubicBezTo>
                        <a:cubicBezTo>
                          <a:pt x="821636" y="810442"/>
                          <a:pt x="830428" y="813119"/>
                          <a:pt x="839486" y="814776"/>
                        </a:cubicBezTo>
                        <a:cubicBezTo>
                          <a:pt x="839419" y="815224"/>
                          <a:pt x="839372" y="815681"/>
                          <a:pt x="839372" y="816157"/>
                        </a:cubicBezTo>
                        <a:cubicBezTo>
                          <a:pt x="839372" y="819396"/>
                          <a:pt x="839372" y="822625"/>
                          <a:pt x="839372" y="825863"/>
                        </a:cubicBezTo>
                        <a:cubicBezTo>
                          <a:pt x="839381" y="825987"/>
                          <a:pt x="839391" y="826111"/>
                          <a:pt x="839400" y="826244"/>
                        </a:cubicBezTo>
                        <a:close/>
                        <a:moveTo>
                          <a:pt x="826132" y="800146"/>
                        </a:moveTo>
                        <a:cubicBezTo>
                          <a:pt x="856707" y="782220"/>
                          <a:pt x="891892" y="767322"/>
                          <a:pt x="926859" y="782201"/>
                        </a:cubicBezTo>
                        <a:cubicBezTo>
                          <a:pt x="886711" y="802489"/>
                          <a:pt x="871871" y="807737"/>
                          <a:pt x="826132" y="800146"/>
                        </a:cubicBezTo>
                        <a:close/>
                        <a:moveTo>
                          <a:pt x="857431" y="816700"/>
                        </a:moveTo>
                        <a:cubicBezTo>
                          <a:pt x="868804" y="817091"/>
                          <a:pt x="880205" y="815938"/>
                          <a:pt x="890864" y="813271"/>
                        </a:cubicBezTo>
                        <a:cubicBezTo>
                          <a:pt x="903437" y="809880"/>
                          <a:pt x="914848" y="803346"/>
                          <a:pt x="926687" y="798098"/>
                        </a:cubicBezTo>
                        <a:cubicBezTo>
                          <a:pt x="933298" y="795059"/>
                          <a:pt x="940365" y="793678"/>
                          <a:pt x="946966" y="790725"/>
                        </a:cubicBezTo>
                        <a:cubicBezTo>
                          <a:pt x="962568" y="797802"/>
                          <a:pt x="979380" y="807156"/>
                          <a:pt x="997287" y="810528"/>
                        </a:cubicBezTo>
                        <a:cubicBezTo>
                          <a:pt x="950776" y="816386"/>
                          <a:pt x="904132" y="820824"/>
                          <a:pt x="857441" y="824749"/>
                        </a:cubicBezTo>
                        <a:cubicBezTo>
                          <a:pt x="857431" y="822072"/>
                          <a:pt x="857431" y="819386"/>
                          <a:pt x="857431" y="816700"/>
                        </a:cubicBezTo>
                        <a:close/>
                        <a:moveTo>
                          <a:pt x="866061" y="865287"/>
                        </a:moveTo>
                        <a:cubicBezTo>
                          <a:pt x="781564" y="872478"/>
                          <a:pt x="696849" y="877184"/>
                          <a:pt x="612829" y="889242"/>
                        </a:cubicBezTo>
                        <a:cubicBezTo>
                          <a:pt x="603552" y="890443"/>
                          <a:pt x="594208" y="891433"/>
                          <a:pt x="584835" y="891500"/>
                        </a:cubicBezTo>
                        <a:cubicBezTo>
                          <a:pt x="579977" y="891528"/>
                          <a:pt x="574615" y="890281"/>
                          <a:pt x="569909" y="891100"/>
                        </a:cubicBezTo>
                        <a:cubicBezTo>
                          <a:pt x="564937" y="887128"/>
                          <a:pt x="560356" y="882289"/>
                          <a:pt x="558632" y="876241"/>
                        </a:cubicBezTo>
                        <a:cubicBezTo>
                          <a:pt x="596179" y="869792"/>
                          <a:pt x="633822" y="863934"/>
                          <a:pt x="671570" y="858772"/>
                        </a:cubicBezTo>
                        <a:cubicBezTo>
                          <a:pt x="673579" y="860020"/>
                          <a:pt x="676199" y="859420"/>
                          <a:pt x="678171" y="857896"/>
                        </a:cubicBezTo>
                        <a:cubicBezTo>
                          <a:pt x="795061" y="840770"/>
                          <a:pt x="913809" y="839408"/>
                          <a:pt x="1030138" y="818224"/>
                        </a:cubicBezTo>
                        <a:cubicBezTo>
                          <a:pt x="1032634" y="820177"/>
                          <a:pt x="1036149" y="821053"/>
                          <a:pt x="1039339" y="820072"/>
                        </a:cubicBezTo>
                        <a:cubicBezTo>
                          <a:pt x="1039092" y="829368"/>
                          <a:pt x="1038844" y="838665"/>
                          <a:pt x="1038597" y="847961"/>
                        </a:cubicBezTo>
                        <a:cubicBezTo>
                          <a:pt x="1038054" y="848409"/>
                          <a:pt x="1037596" y="848895"/>
                          <a:pt x="1037206" y="849409"/>
                        </a:cubicBezTo>
                        <a:cubicBezTo>
                          <a:pt x="981037" y="858724"/>
                          <a:pt x="922839" y="860001"/>
                          <a:pt x="866061" y="865287"/>
                        </a:cubicBezTo>
                        <a:close/>
                        <a:moveTo>
                          <a:pt x="1474137" y="792554"/>
                        </a:moveTo>
                        <a:cubicBezTo>
                          <a:pt x="1471346" y="826130"/>
                          <a:pt x="1460411" y="859896"/>
                          <a:pt x="1429874" y="877660"/>
                        </a:cubicBezTo>
                        <a:cubicBezTo>
                          <a:pt x="1379658" y="904921"/>
                          <a:pt x="1319498" y="904987"/>
                          <a:pt x="1263749" y="905540"/>
                        </a:cubicBezTo>
                        <a:cubicBezTo>
                          <a:pt x="1254224" y="906635"/>
                          <a:pt x="1231125" y="896129"/>
                          <a:pt x="1227963" y="908054"/>
                        </a:cubicBezTo>
                        <a:cubicBezTo>
                          <a:pt x="1171604" y="928209"/>
                          <a:pt x="1113482" y="950441"/>
                          <a:pt x="1052808" y="950231"/>
                        </a:cubicBezTo>
                        <a:cubicBezTo>
                          <a:pt x="1033148" y="949498"/>
                          <a:pt x="1013965" y="945735"/>
                          <a:pt x="994715" y="950745"/>
                        </a:cubicBezTo>
                        <a:cubicBezTo>
                          <a:pt x="994458" y="933067"/>
                          <a:pt x="993534" y="915417"/>
                          <a:pt x="993200" y="897739"/>
                        </a:cubicBezTo>
                        <a:cubicBezTo>
                          <a:pt x="992981" y="888852"/>
                          <a:pt x="993334" y="878774"/>
                          <a:pt x="990076" y="870412"/>
                        </a:cubicBezTo>
                        <a:cubicBezTo>
                          <a:pt x="1006773" y="868183"/>
                          <a:pt x="1024023" y="867840"/>
                          <a:pt x="1040349" y="863401"/>
                        </a:cubicBezTo>
                        <a:cubicBezTo>
                          <a:pt x="1042721" y="864744"/>
                          <a:pt x="1045712" y="864896"/>
                          <a:pt x="1048769" y="862896"/>
                        </a:cubicBezTo>
                        <a:cubicBezTo>
                          <a:pt x="1056446" y="857905"/>
                          <a:pt x="1063704" y="858458"/>
                          <a:pt x="1072487" y="857772"/>
                        </a:cubicBezTo>
                        <a:cubicBezTo>
                          <a:pt x="1128008" y="851838"/>
                          <a:pt x="1183262" y="843580"/>
                          <a:pt x="1238250" y="833778"/>
                        </a:cubicBezTo>
                        <a:cubicBezTo>
                          <a:pt x="1236078" y="838398"/>
                          <a:pt x="1235135" y="843484"/>
                          <a:pt x="1236097" y="848971"/>
                        </a:cubicBezTo>
                        <a:cubicBezTo>
                          <a:pt x="1236717" y="852505"/>
                          <a:pt x="1242012" y="853819"/>
                          <a:pt x="1244298" y="851133"/>
                        </a:cubicBezTo>
                        <a:cubicBezTo>
                          <a:pt x="1249309" y="845256"/>
                          <a:pt x="1252699" y="838265"/>
                          <a:pt x="1258453" y="832969"/>
                        </a:cubicBezTo>
                        <a:cubicBezTo>
                          <a:pt x="1275378" y="818348"/>
                          <a:pt x="1299277" y="816662"/>
                          <a:pt x="1318031" y="805203"/>
                        </a:cubicBezTo>
                        <a:cubicBezTo>
                          <a:pt x="1349235" y="786306"/>
                          <a:pt x="1345149" y="755331"/>
                          <a:pt x="1358427" y="727070"/>
                        </a:cubicBezTo>
                        <a:cubicBezTo>
                          <a:pt x="1364837" y="747425"/>
                          <a:pt x="1364113" y="769227"/>
                          <a:pt x="1362618" y="790268"/>
                        </a:cubicBezTo>
                        <a:cubicBezTo>
                          <a:pt x="1360341" y="810442"/>
                          <a:pt x="1357722" y="843294"/>
                          <a:pt x="1332528" y="846304"/>
                        </a:cubicBezTo>
                        <a:cubicBezTo>
                          <a:pt x="1329757" y="846723"/>
                          <a:pt x="1329928" y="850476"/>
                          <a:pt x="1331814" y="851762"/>
                        </a:cubicBezTo>
                        <a:cubicBezTo>
                          <a:pt x="1352083" y="865563"/>
                          <a:pt x="1367762" y="832378"/>
                          <a:pt x="1372143" y="818110"/>
                        </a:cubicBezTo>
                        <a:cubicBezTo>
                          <a:pt x="1380277" y="791592"/>
                          <a:pt x="1381354" y="762474"/>
                          <a:pt x="1376734" y="735214"/>
                        </a:cubicBezTo>
                        <a:cubicBezTo>
                          <a:pt x="1378410" y="717278"/>
                          <a:pt x="1379087" y="698923"/>
                          <a:pt x="1384411" y="681636"/>
                        </a:cubicBezTo>
                        <a:cubicBezTo>
                          <a:pt x="1390888" y="689275"/>
                          <a:pt x="1391831" y="700238"/>
                          <a:pt x="1393879" y="709744"/>
                        </a:cubicBezTo>
                        <a:cubicBezTo>
                          <a:pt x="1396765" y="726565"/>
                          <a:pt x="1399661" y="743510"/>
                          <a:pt x="1401880" y="760417"/>
                        </a:cubicBezTo>
                        <a:cubicBezTo>
                          <a:pt x="1404642" y="781115"/>
                          <a:pt x="1405471" y="802174"/>
                          <a:pt x="1402804" y="822929"/>
                        </a:cubicBezTo>
                        <a:cubicBezTo>
                          <a:pt x="1401880" y="830083"/>
                          <a:pt x="1399061" y="837426"/>
                          <a:pt x="1400899" y="844561"/>
                        </a:cubicBezTo>
                        <a:cubicBezTo>
                          <a:pt x="1401899" y="848437"/>
                          <a:pt x="1407147" y="849885"/>
                          <a:pt x="1409929" y="846942"/>
                        </a:cubicBezTo>
                        <a:cubicBezTo>
                          <a:pt x="1430484" y="815843"/>
                          <a:pt x="1411777" y="726527"/>
                          <a:pt x="1403671" y="689722"/>
                        </a:cubicBezTo>
                        <a:cubicBezTo>
                          <a:pt x="1408052" y="684693"/>
                          <a:pt x="1411005" y="649393"/>
                          <a:pt x="1421559" y="654223"/>
                        </a:cubicBezTo>
                        <a:cubicBezTo>
                          <a:pt x="1429455" y="659480"/>
                          <a:pt x="1434332" y="686341"/>
                          <a:pt x="1436684" y="696047"/>
                        </a:cubicBezTo>
                        <a:cubicBezTo>
                          <a:pt x="1443428" y="725565"/>
                          <a:pt x="1444762" y="755978"/>
                          <a:pt x="1439799" y="785925"/>
                        </a:cubicBezTo>
                        <a:cubicBezTo>
                          <a:pt x="1437742" y="799974"/>
                          <a:pt x="1434217" y="813700"/>
                          <a:pt x="1435370" y="827968"/>
                        </a:cubicBezTo>
                        <a:cubicBezTo>
                          <a:pt x="1435779" y="833045"/>
                          <a:pt x="1443133" y="836207"/>
                          <a:pt x="1445838" y="830807"/>
                        </a:cubicBezTo>
                        <a:cubicBezTo>
                          <a:pt x="1451858" y="818757"/>
                          <a:pt x="1453858" y="806108"/>
                          <a:pt x="1455820" y="792888"/>
                        </a:cubicBezTo>
                        <a:cubicBezTo>
                          <a:pt x="1463135" y="751082"/>
                          <a:pt x="1459735" y="707972"/>
                          <a:pt x="1445666" y="667881"/>
                        </a:cubicBezTo>
                        <a:cubicBezTo>
                          <a:pt x="1479918" y="665967"/>
                          <a:pt x="1476299" y="769027"/>
                          <a:pt x="1474137" y="792554"/>
                        </a:cubicBezTo>
                        <a:close/>
                        <a:moveTo>
                          <a:pt x="1666580" y="263717"/>
                        </a:moveTo>
                        <a:cubicBezTo>
                          <a:pt x="1645796" y="397752"/>
                          <a:pt x="1598238" y="526492"/>
                          <a:pt x="1549679" y="652603"/>
                        </a:cubicBezTo>
                        <a:cubicBezTo>
                          <a:pt x="1543002" y="669320"/>
                          <a:pt x="1536954" y="686712"/>
                          <a:pt x="1528429" y="702591"/>
                        </a:cubicBezTo>
                        <a:cubicBezTo>
                          <a:pt x="1520428" y="717497"/>
                          <a:pt x="1510332" y="731004"/>
                          <a:pt x="1499340" y="743805"/>
                        </a:cubicBezTo>
                        <a:cubicBezTo>
                          <a:pt x="1498254" y="745072"/>
                          <a:pt x="1497625" y="746539"/>
                          <a:pt x="1497359" y="748053"/>
                        </a:cubicBezTo>
                        <a:cubicBezTo>
                          <a:pt x="1496006" y="749158"/>
                          <a:pt x="1494568" y="750158"/>
                          <a:pt x="1493063" y="751101"/>
                        </a:cubicBezTo>
                        <a:cubicBezTo>
                          <a:pt x="1492234" y="723622"/>
                          <a:pt x="1484567" y="638868"/>
                          <a:pt x="1440913" y="657118"/>
                        </a:cubicBezTo>
                        <a:cubicBezTo>
                          <a:pt x="1422997" y="625667"/>
                          <a:pt x="1398594" y="646021"/>
                          <a:pt x="1397584" y="675901"/>
                        </a:cubicBezTo>
                        <a:cubicBezTo>
                          <a:pt x="1394812" y="671939"/>
                          <a:pt x="1391193" y="669015"/>
                          <a:pt x="1386373" y="668224"/>
                        </a:cubicBezTo>
                        <a:cubicBezTo>
                          <a:pt x="1367514" y="665529"/>
                          <a:pt x="1369647" y="697409"/>
                          <a:pt x="1367152" y="709639"/>
                        </a:cubicBezTo>
                        <a:cubicBezTo>
                          <a:pt x="1348911" y="688751"/>
                          <a:pt x="1335872" y="743586"/>
                          <a:pt x="1333138" y="755378"/>
                        </a:cubicBezTo>
                        <a:cubicBezTo>
                          <a:pt x="1328595" y="772723"/>
                          <a:pt x="1321232" y="786592"/>
                          <a:pt x="1304573" y="794650"/>
                        </a:cubicBezTo>
                        <a:cubicBezTo>
                          <a:pt x="1289933" y="801736"/>
                          <a:pt x="1273683" y="805051"/>
                          <a:pt x="1259453" y="813119"/>
                        </a:cubicBezTo>
                        <a:cubicBezTo>
                          <a:pt x="1220886" y="815986"/>
                          <a:pt x="1181995" y="826539"/>
                          <a:pt x="1143181" y="830940"/>
                        </a:cubicBezTo>
                        <a:cubicBezTo>
                          <a:pt x="1125084" y="833588"/>
                          <a:pt x="1106919" y="835474"/>
                          <a:pt x="1088784" y="837826"/>
                        </a:cubicBezTo>
                        <a:cubicBezTo>
                          <a:pt x="1076754" y="839389"/>
                          <a:pt x="1063924" y="838665"/>
                          <a:pt x="1052246" y="841751"/>
                        </a:cubicBezTo>
                        <a:cubicBezTo>
                          <a:pt x="1051960" y="830911"/>
                          <a:pt x="1051665" y="820062"/>
                          <a:pt x="1051379" y="809223"/>
                        </a:cubicBezTo>
                        <a:cubicBezTo>
                          <a:pt x="1051351" y="808032"/>
                          <a:pt x="1050931" y="806937"/>
                          <a:pt x="1050274" y="806022"/>
                        </a:cubicBezTo>
                        <a:cubicBezTo>
                          <a:pt x="1055970" y="794469"/>
                          <a:pt x="1059132" y="781905"/>
                          <a:pt x="1062552" y="769342"/>
                        </a:cubicBezTo>
                        <a:cubicBezTo>
                          <a:pt x="1096537" y="644393"/>
                          <a:pt x="1124931" y="517977"/>
                          <a:pt x="1159869" y="393285"/>
                        </a:cubicBezTo>
                        <a:cubicBezTo>
                          <a:pt x="1169822" y="357766"/>
                          <a:pt x="1179386" y="321733"/>
                          <a:pt x="1191721" y="286958"/>
                        </a:cubicBezTo>
                        <a:cubicBezTo>
                          <a:pt x="1197026" y="272003"/>
                          <a:pt x="1204684" y="256230"/>
                          <a:pt x="1218400" y="247324"/>
                        </a:cubicBezTo>
                        <a:cubicBezTo>
                          <a:pt x="1229297" y="241114"/>
                          <a:pt x="1243136" y="236532"/>
                          <a:pt x="1255081" y="233532"/>
                        </a:cubicBezTo>
                        <a:cubicBezTo>
                          <a:pt x="1274483" y="232303"/>
                          <a:pt x="1294076" y="232741"/>
                          <a:pt x="1313545" y="232017"/>
                        </a:cubicBezTo>
                        <a:cubicBezTo>
                          <a:pt x="1419597" y="229912"/>
                          <a:pt x="1525657" y="228007"/>
                          <a:pt x="1631728" y="227274"/>
                        </a:cubicBezTo>
                        <a:cubicBezTo>
                          <a:pt x="1639681" y="227112"/>
                          <a:pt x="1648139" y="226645"/>
                          <a:pt x="1656017" y="227474"/>
                        </a:cubicBezTo>
                        <a:cubicBezTo>
                          <a:pt x="1658779" y="228417"/>
                          <a:pt x="1662379" y="230979"/>
                          <a:pt x="1664722" y="232598"/>
                        </a:cubicBezTo>
                        <a:cubicBezTo>
                          <a:pt x="1668647" y="242409"/>
                          <a:pt x="1667827" y="253515"/>
                          <a:pt x="1666580" y="2637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34420EF2-5C96-4025-8F47-25A015934583}"/>
                      </a:ext>
                    </a:extLst>
                  </p:cNvPr>
                  <p:cNvSpPr/>
                  <p:nvPr/>
                </p:nvSpPr>
                <p:spPr>
                  <a:xfrm>
                    <a:off x="5764482" y="3446784"/>
                    <a:ext cx="208147" cy="52624"/>
                  </a:xfrm>
                  <a:custGeom>
                    <a:avLst/>
                    <a:gdLst>
                      <a:gd name="connsiteX0" fmla="*/ 14163 w 208147"/>
                      <a:gd name="connsiteY0" fmla="*/ 23859 h 52624"/>
                      <a:gd name="connsiteX1" fmla="*/ 204025 w 208147"/>
                      <a:gd name="connsiteY1" fmla="*/ 31479 h 52624"/>
                      <a:gd name="connsiteX2" fmla="*/ 197177 w 208147"/>
                      <a:gd name="connsiteY2" fmla="*/ 15238 h 52624"/>
                      <a:gd name="connsiteX3" fmla="*/ 91611 w 208147"/>
                      <a:gd name="connsiteY3" fmla="*/ 32060 h 52624"/>
                      <a:gd name="connsiteX4" fmla="*/ 18907 w 208147"/>
                      <a:gd name="connsiteY4" fmla="*/ 6752 h 52624"/>
                      <a:gd name="connsiteX5" fmla="*/ 371 w 208147"/>
                      <a:gd name="connsiteY5" fmla="*/ 4208 h 52624"/>
                      <a:gd name="connsiteX6" fmla="*/ 14163 w 208147"/>
                      <a:gd name="connsiteY6" fmla="*/ 23859 h 5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147" h="52624">
                        <a:moveTo>
                          <a:pt x="14163" y="23859"/>
                        </a:moveTo>
                        <a:cubicBezTo>
                          <a:pt x="64122" y="59692"/>
                          <a:pt x="150971" y="61835"/>
                          <a:pt x="204025" y="31479"/>
                        </a:cubicBezTo>
                        <a:cubicBezTo>
                          <a:pt x="212388" y="26459"/>
                          <a:pt x="206978" y="11848"/>
                          <a:pt x="197177" y="15238"/>
                        </a:cubicBezTo>
                        <a:cubicBezTo>
                          <a:pt x="162753" y="27135"/>
                          <a:pt x="128349" y="35060"/>
                          <a:pt x="91611" y="32060"/>
                        </a:cubicBezTo>
                        <a:cubicBezTo>
                          <a:pt x="65674" y="30250"/>
                          <a:pt x="40366" y="21420"/>
                          <a:pt x="18907" y="6752"/>
                        </a:cubicBezTo>
                        <a:cubicBezTo>
                          <a:pt x="14601" y="3808"/>
                          <a:pt x="3371" y="-5269"/>
                          <a:pt x="371" y="4208"/>
                        </a:cubicBezTo>
                        <a:cubicBezTo>
                          <a:pt x="-2144" y="12152"/>
                          <a:pt x="8753" y="19639"/>
                          <a:pt x="14163" y="238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C75C0244-1EE6-C8BD-1D82-F21C8F2ACCF1}"/>
                  </a:ext>
                </a:extLst>
              </p:cNvPr>
              <p:cNvSpPr/>
              <p:nvPr/>
            </p:nvSpPr>
            <p:spPr>
              <a:xfrm>
                <a:off x="5505187" y="2556436"/>
                <a:ext cx="677532" cy="716810"/>
              </a:xfrm>
              <a:custGeom>
                <a:avLst/>
                <a:gdLst>
                  <a:gd name="connsiteX0" fmla="*/ 680731 w 677532"/>
                  <a:gd name="connsiteY0" fmla="*/ 656464 h 716810"/>
                  <a:gd name="connsiteX1" fmla="*/ 644631 w 677532"/>
                  <a:gd name="connsiteY1" fmla="*/ 424816 h 716810"/>
                  <a:gd name="connsiteX2" fmla="*/ 632248 w 677532"/>
                  <a:gd name="connsiteY2" fmla="*/ 311916 h 716810"/>
                  <a:gd name="connsiteX3" fmla="*/ 614625 w 677532"/>
                  <a:gd name="connsiteY3" fmla="*/ 207588 h 716810"/>
                  <a:gd name="connsiteX4" fmla="*/ 575384 w 677532"/>
                  <a:gd name="connsiteY4" fmla="*/ 117120 h 716810"/>
                  <a:gd name="connsiteX5" fmla="*/ 511853 w 677532"/>
                  <a:gd name="connsiteY5" fmla="*/ 51112 h 716810"/>
                  <a:gd name="connsiteX6" fmla="*/ 339354 w 677532"/>
                  <a:gd name="connsiteY6" fmla="*/ 1934 h 716810"/>
                  <a:gd name="connsiteX7" fmla="*/ 320304 w 677532"/>
                  <a:gd name="connsiteY7" fmla="*/ 2820 h 716810"/>
                  <a:gd name="connsiteX8" fmla="*/ 8837 w 677532"/>
                  <a:gd name="connsiteY8" fmla="*/ 543288 h 716810"/>
                  <a:gd name="connsiteX9" fmla="*/ 7883 w 677532"/>
                  <a:gd name="connsiteY9" fmla="*/ 563548 h 716810"/>
                  <a:gd name="connsiteX10" fmla="*/ 3979 w 677532"/>
                  <a:gd name="connsiteY10" fmla="*/ 608896 h 716810"/>
                  <a:gd name="connsiteX11" fmla="*/ 5216 w 677532"/>
                  <a:gd name="connsiteY11" fmla="*/ 661417 h 716810"/>
                  <a:gd name="connsiteX12" fmla="*/ 16171 w 677532"/>
                  <a:gd name="connsiteY12" fmla="*/ 714033 h 716810"/>
                  <a:gd name="connsiteX13" fmla="*/ 236102 w 677532"/>
                  <a:gd name="connsiteY13" fmla="*/ 698345 h 716810"/>
                  <a:gd name="connsiteX14" fmla="*/ 241532 w 677532"/>
                  <a:gd name="connsiteY14" fmla="*/ 624812 h 716810"/>
                  <a:gd name="connsiteX15" fmla="*/ 237055 w 677532"/>
                  <a:gd name="connsiteY15" fmla="*/ 589865 h 716810"/>
                  <a:gd name="connsiteX16" fmla="*/ 233816 w 677532"/>
                  <a:gd name="connsiteY16" fmla="*/ 576149 h 716810"/>
                  <a:gd name="connsiteX17" fmla="*/ 296682 w 677532"/>
                  <a:gd name="connsiteY17" fmla="*/ 467831 h 716810"/>
                  <a:gd name="connsiteX18" fmla="*/ 428700 w 677532"/>
                  <a:gd name="connsiteY18" fmla="*/ 242803 h 716810"/>
                  <a:gd name="connsiteX19" fmla="*/ 474799 w 677532"/>
                  <a:gd name="connsiteY19" fmla="*/ 118330 h 716810"/>
                  <a:gd name="connsiteX20" fmla="*/ 476229 w 677532"/>
                  <a:gd name="connsiteY20" fmla="*/ 118615 h 716810"/>
                  <a:gd name="connsiteX21" fmla="*/ 476704 w 677532"/>
                  <a:gd name="connsiteY21" fmla="*/ 120130 h 716810"/>
                  <a:gd name="connsiteX22" fmla="*/ 562238 w 677532"/>
                  <a:gd name="connsiteY22" fmla="*/ 236545 h 716810"/>
                  <a:gd name="connsiteX23" fmla="*/ 591290 w 677532"/>
                  <a:gd name="connsiteY23" fmla="*/ 404032 h 716810"/>
                  <a:gd name="connsiteX24" fmla="*/ 457654 w 677532"/>
                  <a:gd name="connsiteY24" fmla="*/ 634976 h 716810"/>
                  <a:gd name="connsiteX25" fmla="*/ 388883 w 677532"/>
                  <a:gd name="connsiteY25" fmla="*/ 638576 h 716810"/>
                  <a:gd name="connsiteX26" fmla="*/ 358023 w 677532"/>
                  <a:gd name="connsiteY26" fmla="*/ 627698 h 716810"/>
                  <a:gd name="connsiteX27" fmla="*/ 328496 w 677532"/>
                  <a:gd name="connsiteY27" fmla="*/ 607286 h 716810"/>
                  <a:gd name="connsiteX28" fmla="*/ 313732 w 677532"/>
                  <a:gd name="connsiteY28" fmla="*/ 622040 h 716810"/>
                  <a:gd name="connsiteX29" fmla="*/ 372119 w 677532"/>
                  <a:gd name="connsiteY29" fmla="*/ 660017 h 716810"/>
                  <a:gd name="connsiteX30" fmla="*/ 442892 w 677532"/>
                  <a:gd name="connsiteY30" fmla="*/ 662646 h 716810"/>
                  <a:gd name="connsiteX31" fmla="*/ 448224 w 677532"/>
                  <a:gd name="connsiteY31" fmla="*/ 661626 h 716810"/>
                  <a:gd name="connsiteX32" fmla="*/ 455272 w 677532"/>
                  <a:gd name="connsiteY32" fmla="*/ 678133 h 716810"/>
                  <a:gd name="connsiteX33" fmla="*/ 461846 w 677532"/>
                  <a:gd name="connsiteY33" fmla="*/ 683686 h 716810"/>
                  <a:gd name="connsiteX34" fmla="*/ 471941 w 677532"/>
                  <a:gd name="connsiteY34" fmla="*/ 696459 h 716810"/>
                  <a:gd name="connsiteX35" fmla="*/ 669585 w 677532"/>
                  <a:gd name="connsiteY35" fmla="*/ 676057 h 716810"/>
                  <a:gd name="connsiteX36" fmla="*/ 680731 w 677532"/>
                  <a:gd name="connsiteY36" fmla="*/ 656464 h 71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7532" h="716810">
                    <a:moveTo>
                      <a:pt x="680731" y="656464"/>
                    </a:moveTo>
                    <a:cubicBezTo>
                      <a:pt x="664443" y="579940"/>
                      <a:pt x="653965" y="502426"/>
                      <a:pt x="644631" y="424816"/>
                    </a:cubicBezTo>
                    <a:cubicBezTo>
                      <a:pt x="640059" y="387230"/>
                      <a:pt x="636438" y="349540"/>
                      <a:pt x="632248" y="311916"/>
                    </a:cubicBezTo>
                    <a:cubicBezTo>
                      <a:pt x="628343" y="276864"/>
                      <a:pt x="623771" y="241707"/>
                      <a:pt x="614625" y="207588"/>
                    </a:cubicBezTo>
                    <a:cubicBezTo>
                      <a:pt x="606149" y="175880"/>
                      <a:pt x="593766" y="144495"/>
                      <a:pt x="575384" y="117120"/>
                    </a:cubicBezTo>
                    <a:cubicBezTo>
                      <a:pt x="558143" y="91622"/>
                      <a:pt x="536712" y="69295"/>
                      <a:pt x="511853" y="51112"/>
                    </a:cubicBezTo>
                    <a:cubicBezTo>
                      <a:pt x="462893" y="14831"/>
                      <a:pt x="400220" y="-4467"/>
                      <a:pt x="339354" y="1934"/>
                    </a:cubicBezTo>
                    <a:cubicBezTo>
                      <a:pt x="330115" y="2915"/>
                      <a:pt x="321257" y="2735"/>
                      <a:pt x="320304" y="2820"/>
                    </a:cubicBezTo>
                    <a:cubicBezTo>
                      <a:pt x="72463" y="25337"/>
                      <a:pt x="14171" y="456372"/>
                      <a:pt x="8837" y="543288"/>
                    </a:cubicBezTo>
                    <a:cubicBezTo>
                      <a:pt x="8455" y="550051"/>
                      <a:pt x="8074" y="556804"/>
                      <a:pt x="7883" y="563548"/>
                    </a:cubicBezTo>
                    <a:cubicBezTo>
                      <a:pt x="5979" y="578626"/>
                      <a:pt x="4646" y="593742"/>
                      <a:pt x="3979" y="608896"/>
                    </a:cubicBezTo>
                    <a:cubicBezTo>
                      <a:pt x="3216" y="626412"/>
                      <a:pt x="3598" y="643958"/>
                      <a:pt x="5216" y="661417"/>
                    </a:cubicBezTo>
                    <a:cubicBezTo>
                      <a:pt x="6837" y="679286"/>
                      <a:pt x="8741" y="697602"/>
                      <a:pt x="16171" y="714033"/>
                    </a:cubicBezTo>
                    <a:cubicBezTo>
                      <a:pt x="20743" y="724149"/>
                      <a:pt x="233911" y="710290"/>
                      <a:pt x="236102" y="698345"/>
                    </a:cubicBezTo>
                    <a:cubicBezTo>
                      <a:pt x="240865" y="674133"/>
                      <a:pt x="242581" y="649444"/>
                      <a:pt x="241532" y="624812"/>
                    </a:cubicBezTo>
                    <a:cubicBezTo>
                      <a:pt x="240960" y="613068"/>
                      <a:pt x="239532" y="601381"/>
                      <a:pt x="237055" y="589865"/>
                    </a:cubicBezTo>
                    <a:cubicBezTo>
                      <a:pt x="236388" y="586722"/>
                      <a:pt x="235628" y="580816"/>
                      <a:pt x="233816" y="576149"/>
                    </a:cubicBezTo>
                    <a:cubicBezTo>
                      <a:pt x="253248" y="539201"/>
                      <a:pt x="274679" y="503311"/>
                      <a:pt x="296682" y="467831"/>
                    </a:cubicBezTo>
                    <a:cubicBezTo>
                      <a:pt x="342498" y="393964"/>
                      <a:pt x="391265" y="321470"/>
                      <a:pt x="428700" y="242803"/>
                    </a:cubicBezTo>
                    <a:cubicBezTo>
                      <a:pt x="447464" y="203388"/>
                      <a:pt x="465942" y="161526"/>
                      <a:pt x="474799" y="118330"/>
                    </a:cubicBezTo>
                    <a:lnTo>
                      <a:pt x="476229" y="118615"/>
                    </a:lnTo>
                    <a:cubicBezTo>
                      <a:pt x="476039" y="119168"/>
                      <a:pt x="476229" y="119787"/>
                      <a:pt x="476704" y="120130"/>
                    </a:cubicBezTo>
                    <a:cubicBezTo>
                      <a:pt x="517376" y="148258"/>
                      <a:pt x="544618" y="190901"/>
                      <a:pt x="562238" y="236545"/>
                    </a:cubicBezTo>
                    <a:cubicBezTo>
                      <a:pt x="582813" y="289932"/>
                      <a:pt x="592624" y="346844"/>
                      <a:pt x="591290" y="404032"/>
                    </a:cubicBezTo>
                    <a:cubicBezTo>
                      <a:pt x="589004" y="494529"/>
                      <a:pt x="554715" y="606372"/>
                      <a:pt x="457654" y="634976"/>
                    </a:cubicBezTo>
                    <a:cubicBezTo>
                      <a:pt x="435462" y="641500"/>
                      <a:pt x="411554" y="643348"/>
                      <a:pt x="388883" y="638576"/>
                    </a:cubicBezTo>
                    <a:cubicBezTo>
                      <a:pt x="378121" y="636414"/>
                      <a:pt x="367738" y="632756"/>
                      <a:pt x="358023" y="627698"/>
                    </a:cubicBezTo>
                    <a:cubicBezTo>
                      <a:pt x="347356" y="622003"/>
                      <a:pt x="338496" y="613925"/>
                      <a:pt x="328496" y="607286"/>
                    </a:cubicBezTo>
                    <a:cubicBezTo>
                      <a:pt x="319257" y="601209"/>
                      <a:pt x="308493" y="613058"/>
                      <a:pt x="313732" y="622040"/>
                    </a:cubicBezTo>
                    <a:cubicBezTo>
                      <a:pt x="325448" y="641900"/>
                      <a:pt x="350593" y="654044"/>
                      <a:pt x="372119" y="660017"/>
                    </a:cubicBezTo>
                    <a:cubicBezTo>
                      <a:pt x="395171" y="666408"/>
                      <a:pt x="419458" y="666703"/>
                      <a:pt x="442892" y="662646"/>
                    </a:cubicBezTo>
                    <a:cubicBezTo>
                      <a:pt x="444606" y="662341"/>
                      <a:pt x="446415" y="661998"/>
                      <a:pt x="448224" y="661626"/>
                    </a:cubicBezTo>
                    <a:cubicBezTo>
                      <a:pt x="448701" y="667741"/>
                      <a:pt x="451177" y="673533"/>
                      <a:pt x="455272" y="678133"/>
                    </a:cubicBezTo>
                    <a:cubicBezTo>
                      <a:pt x="457179" y="680314"/>
                      <a:pt x="459370" y="682191"/>
                      <a:pt x="461846" y="683686"/>
                    </a:cubicBezTo>
                    <a:cubicBezTo>
                      <a:pt x="462225" y="689430"/>
                      <a:pt x="465942" y="695202"/>
                      <a:pt x="471941" y="696459"/>
                    </a:cubicBezTo>
                    <a:cubicBezTo>
                      <a:pt x="504042" y="703146"/>
                      <a:pt x="637487" y="685610"/>
                      <a:pt x="669585" y="676057"/>
                    </a:cubicBezTo>
                    <a:cubicBezTo>
                      <a:pt x="678159" y="673504"/>
                      <a:pt x="682540" y="665065"/>
                      <a:pt x="680731" y="656464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1CD5AF51-8C5A-2F8E-01A9-432ACE394C2F}"/>
                  </a:ext>
                </a:extLst>
              </p:cNvPr>
              <p:cNvSpPr/>
              <p:nvPr/>
            </p:nvSpPr>
            <p:spPr>
              <a:xfrm>
                <a:off x="5963773" y="3105667"/>
                <a:ext cx="20834" cy="39304"/>
              </a:xfrm>
              <a:custGeom>
                <a:avLst/>
                <a:gdLst>
                  <a:gd name="connsiteX0" fmla="*/ 16011 w 20834"/>
                  <a:gd name="connsiteY0" fmla="*/ 7 h 39304"/>
                  <a:gd name="connsiteX1" fmla="*/ 17916 w 20834"/>
                  <a:gd name="connsiteY1" fmla="*/ 34297 h 39304"/>
                  <a:gd name="connsiteX2" fmla="*/ 771 w 20834"/>
                  <a:gd name="connsiteY2" fmla="*/ 34297 h 39304"/>
                  <a:gd name="connsiteX3" fmla="*/ 16011 w 20834"/>
                  <a:gd name="connsiteY3" fmla="*/ 7 h 3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4" h="39304">
                    <a:moveTo>
                      <a:pt x="16011" y="7"/>
                    </a:moveTo>
                    <a:cubicBezTo>
                      <a:pt x="21307" y="540"/>
                      <a:pt x="22679" y="30486"/>
                      <a:pt x="17916" y="34297"/>
                    </a:cubicBezTo>
                    <a:cubicBezTo>
                      <a:pt x="13154" y="38107"/>
                      <a:pt x="5057" y="43345"/>
                      <a:pt x="771" y="34297"/>
                    </a:cubicBezTo>
                    <a:cubicBezTo>
                      <a:pt x="-3515" y="25248"/>
                      <a:pt x="11249" y="-470"/>
                      <a:pt x="160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35" name="Kuva 34" descr="Iloiset kasvot">
              <a:extLst>
                <a:ext uri="{FF2B5EF4-FFF2-40B4-BE49-F238E27FC236}">
                  <a16:creationId xmlns:a16="http://schemas.microsoft.com/office/drawing/2014/main" id="{3FE8E241-E25E-0F36-051F-DFA26156D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3611" y="2816967"/>
              <a:ext cx="304800" cy="314325"/>
            </a:xfrm>
            <a:prstGeom prst="rect">
              <a:avLst/>
            </a:prstGeom>
          </p:spPr>
        </p:pic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A0091-86EF-FCA8-F2A4-2A860DC4389B}"/>
              </a:ext>
            </a:extLst>
          </p:cNvPr>
          <p:cNvSpPr txBox="1">
            <a:spLocks/>
          </p:cNvSpPr>
          <p:nvPr/>
        </p:nvSpPr>
        <p:spPr>
          <a:xfrm>
            <a:off x="903253" y="1997370"/>
            <a:ext cx="10520498" cy="3848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Alamme / yksikkömme / tiimimme pidemmän aikavälin tavoite:</a:t>
            </a:r>
          </a:p>
          <a:p>
            <a:r>
              <a:rPr lang="fi-FI" dirty="0"/>
              <a:t>xx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i="1" dirty="0"/>
              <a:t>Seuraavalla sivulla tavoitetta puretaan lyhyemmän aikavälin konkreettisiksi tavoitteiksi</a:t>
            </a:r>
          </a:p>
          <a:p>
            <a:endParaRPr lang="fi-FI" dirty="0"/>
          </a:p>
        </p:txBody>
      </p: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7EAE9443-2CB4-4000-2B8E-ED62B7976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47429" y="9466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8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A61AFA-EE03-C389-A9FF-25C62460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11E81ED-6D5F-BF6B-1020-9B587F8D9835}"/>
              </a:ext>
            </a:extLst>
          </p:cNvPr>
          <p:cNvSpPr txBox="1">
            <a:spLocks/>
          </p:cNvSpPr>
          <p:nvPr/>
        </p:nvSpPr>
        <p:spPr>
          <a:xfrm>
            <a:off x="1550159" y="537567"/>
            <a:ext cx="7912859" cy="896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Täytettävä osuus: Tavoitteet</a:t>
            </a:r>
          </a:p>
        </p:txBody>
      </p:sp>
      <p:pic>
        <p:nvPicPr>
          <p:cNvPr id="6" name="Kuva 5" descr="Kirjoituslevy valittu tasaisella täytöllä">
            <a:extLst>
              <a:ext uri="{FF2B5EF4-FFF2-40B4-BE49-F238E27FC236}">
                <a16:creationId xmlns:a16="http://schemas.microsoft.com/office/drawing/2014/main" id="{4175C77D-B074-5A85-CEE5-D524B977B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46" y="276601"/>
            <a:ext cx="1306215" cy="1306215"/>
          </a:xfrm>
          <a:prstGeom prst="rect">
            <a:avLst/>
          </a:prstGeom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id="{39778E7A-9ACA-2A9F-58EA-4BFCCD5FB470}"/>
              </a:ext>
            </a:extLst>
          </p:cNvPr>
          <p:cNvSpPr>
            <a:spLocks/>
          </p:cNvSpPr>
          <p:nvPr/>
        </p:nvSpPr>
        <p:spPr>
          <a:xfrm>
            <a:off x="189947" y="1508255"/>
            <a:ext cx="4777105" cy="246853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Keskustelupäivämäärä: </a:t>
            </a:r>
            <a:r>
              <a:rPr lang="fi-FI" sz="1200" dirty="0" err="1">
                <a:solidFill>
                  <a:schemeClr val="tx1"/>
                </a:solidFill>
              </a:rPr>
              <a:t>x.xx.xxxx</a:t>
            </a:r>
            <a:endParaRPr lang="fi-FI" sz="1200" dirty="0">
              <a:solidFill>
                <a:schemeClr val="tx1"/>
              </a:solidFill>
            </a:endParaRPr>
          </a:p>
        </p:txBody>
      </p:sp>
      <p:graphicFrame>
        <p:nvGraphicFramePr>
          <p:cNvPr id="29" name="Taulukko 29">
            <a:extLst>
              <a:ext uri="{FF2B5EF4-FFF2-40B4-BE49-F238E27FC236}">
                <a16:creationId xmlns:a16="http://schemas.microsoft.com/office/drawing/2014/main" id="{650B94A3-4968-AF81-552E-F3FB2EB77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1219"/>
              </p:ext>
            </p:extLst>
          </p:nvPr>
        </p:nvGraphicFramePr>
        <p:xfrm>
          <a:off x="189947" y="1831750"/>
          <a:ext cx="11941854" cy="4902188"/>
        </p:xfrm>
        <a:graphic>
          <a:graphicData uri="http://schemas.openxmlformats.org/drawingml/2006/table">
            <a:tbl>
              <a:tblPr firstRow="1" firstCol="1" bandCol="1">
                <a:tableStyleId>{F5AB1C69-6EDB-4FF4-983F-18BD219EF322}</a:tableStyleId>
              </a:tblPr>
              <a:tblGrid>
                <a:gridCol w="1354935">
                  <a:extLst>
                    <a:ext uri="{9D8B030D-6E8A-4147-A177-3AD203B41FA5}">
                      <a16:colId xmlns:a16="http://schemas.microsoft.com/office/drawing/2014/main" val="2360315730"/>
                    </a:ext>
                  </a:extLst>
                </a:gridCol>
                <a:gridCol w="2625683">
                  <a:extLst>
                    <a:ext uri="{9D8B030D-6E8A-4147-A177-3AD203B41FA5}">
                      <a16:colId xmlns:a16="http://schemas.microsoft.com/office/drawing/2014/main" val="3801965889"/>
                    </a:ext>
                  </a:extLst>
                </a:gridCol>
                <a:gridCol w="1990309">
                  <a:extLst>
                    <a:ext uri="{9D8B030D-6E8A-4147-A177-3AD203B41FA5}">
                      <a16:colId xmlns:a16="http://schemas.microsoft.com/office/drawing/2014/main" val="248129305"/>
                    </a:ext>
                  </a:extLst>
                </a:gridCol>
                <a:gridCol w="1990309">
                  <a:extLst>
                    <a:ext uri="{9D8B030D-6E8A-4147-A177-3AD203B41FA5}">
                      <a16:colId xmlns:a16="http://schemas.microsoft.com/office/drawing/2014/main" val="2640906691"/>
                    </a:ext>
                  </a:extLst>
                </a:gridCol>
                <a:gridCol w="1990309">
                  <a:extLst>
                    <a:ext uri="{9D8B030D-6E8A-4147-A177-3AD203B41FA5}">
                      <a16:colId xmlns:a16="http://schemas.microsoft.com/office/drawing/2014/main" val="924868244"/>
                    </a:ext>
                  </a:extLst>
                </a:gridCol>
                <a:gridCol w="1990309">
                  <a:extLst>
                    <a:ext uri="{9D8B030D-6E8A-4147-A177-3AD203B41FA5}">
                      <a16:colId xmlns:a16="http://schemas.microsoft.com/office/drawing/2014/main" val="3612273951"/>
                    </a:ext>
                  </a:extLst>
                </a:gridCol>
              </a:tblGrid>
              <a:tr h="719171">
                <a:tc>
                  <a:txBody>
                    <a:bodyPr/>
                    <a:lstStyle/>
                    <a:p>
                      <a:endParaRPr lang="fi-FI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Tavoite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Tavoite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Tavoite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Tavoite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Tavoite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20677"/>
                  </a:ext>
                </a:extLst>
              </a:tr>
              <a:tr h="592674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Avaintulos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02056"/>
                  </a:ext>
                </a:extLst>
              </a:tr>
              <a:tr h="1642583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Tehtävät tavoitteeseen pääsemiseksi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740637"/>
                  </a:ext>
                </a:extLst>
              </a:tr>
              <a:tr h="314330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Aikataulu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73039"/>
                  </a:ext>
                </a:extLst>
              </a:tr>
              <a:tr h="592674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Seuranta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7836"/>
                  </a:ext>
                </a:extLst>
              </a:tr>
              <a:tr h="520378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Vastuuhenkilö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59190"/>
                  </a:ext>
                </a:extLst>
              </a:tr>
              <a:tr h="520378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Toteutuminen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270412"/>
                  </a:ext>
                </a:extLst>
              </a:tr>
            </a:tbl>
          </a:graphicData>
        </a:graphic>
      </p:graphicFrame>
      <p:grpSp>
        <p:nvGrpSpPr>
          <p:cNvPr id="33" name="Ryhmä 32">
            <a:extLst>
              <a:ext uri="{FF2B5EF4-FFF2-40B4-BE49-F238E27FC236}">
                <a16:creationId xmlns:a16="http://schemas.microsoft.com/office/drawing/2014/main" id="{8864B890-4714-F38B-3295-8F9F551B3C41}"/>
              </a:ext>
            </a:extLst>
          </p:cNvPr>
          <p:cNvGrpSpPr/>
          <p:nvPr/>
        </p:nvGrpSpPr>
        <p:grpSpPr>
          <a:xfrm>
            <a:off x="9197899" y="29994"/>
            <a:ext cx="1685808" cy="1731232"/>
            <a:chOff x="5358870" y="2516776"/>
            <a:chExt cx="1685808" cy="1731232"/>
          </a:xfrm>
        </p:grpSpPr>
        <p:grpSp>
          <p:nvGrpSpPr>
            <p:cNvPr id="34" name="Kuva 8" descr="Nainen pitää kannettava">
              <a:extLst>
                <a:ext uri="{FF2B5EF4-FFF2-40B4-BE49-F238E27FC236}">
                  <a16:creationId xmlns:a16="http://schemas.microsoft.com/office/drawing/2014/main" id="{391FE4B9-1B53-AAD1-EA24-70632C744313}"/>
                </a:ext>
              </a:extLst>
            </p:cNvPr>
            <p:cNvGrpSpPr/>
            <p:nvPr/>
          </p:nvGrpSpPr>
          <p:grpSpPr>
            <a:xfrm>
              <a:off x="5358870" y="2516776"/>
              <a:ext cx="1685808" cy="1731232"/>
              <a:chOff x="5250884" y="2556436"/>
              <a:chExt cx="1685808" cy="1731232"/>
            </a:xfrm>
          </p:grpSpPr>
          <p:grpSp>
            <p:nvGrpSpPr>
              <p:cNvPr id="36" name="Kuva 8" descr="Nainen pitää kannettava">
                <a:extLst>
                  <a:ext uri="{FF2B5EF4-FFF2-40B4-BE49-F238E27FC236}">
                    <a16:creationId xmlns:a16="http://schemas.microsoft.com/office/drawing/2014/main" id="{4D92B77F-C2A1-AEE9-6AA2-3A3A63675109}"/>
                  </a:ext>
                </a:extLst>
              </p:cNvPr>
              <p:cNvGrpSpPr/>
              <p:nvPr/>
            </p:nvGrpSpPr>
            <p:grpSpPr>
              <a:xfrm>
                <a:off x="5250884" y="3124101"/>
                <a:ext cx="1685808" cy="1163567"/>
                <a:chOff x="5250884" y="3124101"/>
                <a:chExt cx="1685808" cy="1163567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489D4C4D-AA3F-3318-9F6C-E260719F8DAA}"/>
                    </a:ext>
                  </a:extLst>
                </p:cNvPr>
                <p:cNvSpPr/>
                <p:nvPr/>
              </p:nvSpPr>
              <p:spPr>
                <a:xfrm>
                  <a:off x="5265604" y="3124101"/>
                  <a:ext cx="1664918" cy="1148066"/>
                </a:xfrm>
                <a:custGeom>
                  <a:avLst/>
                  <a:gdLst>
                    <a:gd name="connsiteX0" fmla="*/ 443061 w 1664918"/>
                    <a:gd name="connsiteY0" fmla="*/ 11977 h 1148066"/>
                    <a:gd name="connsiteX1" fmla="*/ 453577 w 1664918"/>
                    <a:gd name="connsiteY1" fmla="*/ 97702 h 1148066"/>
                    <a:gd name="connsiteX2" fmla="*/ 403523 w 1664918"/>
                    <a:gd name="connsiteY2" fmla="*/ 144460 h 1148066"/>
                    <a:gd name="connsiteX3" fmla="*/ 392340 w 1664918"/>
                    <a:gd name="connsiteY3" fmla="*/ 139126 h 1148066"/>
                    <a:gd name="connsiteX4" fmla="*/ 168703 w 1664918"/>
                    <a:gd name="connsiteY4" fmla="*/ 222441 h 1148066"/>
                    <a:gd name="connsiteX5" fmla="*/ 82873 w 1664918"/>
                    <a:gd name="connsiteY5" fmla="*/ 302213 h 1148066"/>
                    <a:gd name="connsiteX6" fmla="*/ 1291 w 1664918"/>
                    <a:gd name="connsiteY6" fmla="*/ 721637 h 1148066"/>
                    <a:gd name="connsiteX7" fmla="*/ 31933 w 1664918"/>
                    <a:gd name="connsiteY7" fmla="*/ 997624 h 1148066"/>
                    <a:gd name="connsiteX8" fmla="*/ 115058 w 1664918"/>
                    <a:gd name="connsiteY8" fmla="*/ 1050268 h 1148066"/>
                    <a:gd name="connsiteX9" fmla="*/ 124783 w 1664918"/>
                    <a:gd name="connsiteY9" fmla="*/ 1062708 h 1148066"/>
                    <a:gd name="connsiteX10" fmla="*/ 114325 w 1664918"/>
                    <a:gd name="connsiteY10" fmla="*/ 1125078 h 1148066"/>
                    <a:gd name="connsiteX11" fmla="*/ 126317 w 1664918"/>
                    <a:gd name="connsiteY11" fmla="*/ 1139956 h 1148066"/>
                    <a:gd name="connsiteX12" fmla="*/ 579945 w 1664918"/>
                    <a:gd name="connsiteY12" fmla="*/ 1142585 h 1148066"/>
                    <a:gd name="connsiteX13" fmla="*/ 974813 w 1664918"/>
                    <a:gd name="connsiteY13" fmla="*/ 1083749 h 1148066"/>
                    <a:gd name="connsiteX14" fmla="*/ 968317 w 1664918"/>
                    <a:gd name="connsiteY14" fmla="*/ 963277 h 1148066"/>
                    <a:gd name="connsiteX15" fmla="*/ 974889 w 1664918"/>
                    <a:gd name="connsiteY15" fmla="*/ 957019 h 1148066"/>
                    <a:gd name="connsiteX16" fmla="*/ 1221987 w 1664918"/>
                    <a:gd name="connsiteY16" fmla="*/ 915137 h 1148066"/>
                    <a:gd name="connsiteX17" fmla="*/ 1441862 w 1664918"/>
                    <a:gd name="connsiteY17" fmla="*/ 871160 h 1148066"/>
                    <a:gd name="connsiteX18" fmla="*/ 1468627 w 1664918"/>
                    <a:gd name="connsiteY18" fmla="*/ 775777 h 1148066"/>
                    <a:gd name="connsiteX19" fmla="*/ 1475104 w 1664918"/>
                    <a:gd name="connsiteY19" fmla="*/ 765823 h 1148066"/>
                    <a:gd name="connsiteX20" fmla="*/ 1526777 w 1664918"/>
                    <a:gd name="connsiteY20" fmla="*/ 701320 h 1148066"/>
                    <a:gd name="connsiteX21" fmla="*/ 1650583 w 1664918"/>
                    <a:gd name="connsiteY21" fmla="*/ 327873 h 1148066"/>
                    <a:gd name="connsiteX22" fmla="*/ 1659413 w 1664918"/>
                    <a:gd name="connsiteY22" fmla="*/ 236805 h 1148066"/>
                    <a:gd name="connsiteX23" fmla="*/ 1593910 w 1664918"/>
                    <a:gd name="connsiteY23" fmla="*/ 222251 h 1148066"/>
                    <a:gd name="connsiteX24" fmla="*/ 1325409 w 1664918"/>
                    <a:gd name="connsiteY24" fmla="*/ 223670 h 1148066"/>
                    <a:gd name="connsiteX25" fmla="*/ 1173771 w 1664918"/>
                    <a:gd name="connsiteY25" fmla="*/ 272190 h 1148066"/>
                    <a:gd name="connsiteX26" fmla="*/ 1077016 w 1664918"/>
                    <a:gd name="connsiteY26" fmla="*/ 628463 h 1148066"/>
                    <a:gd name="connsiteX27" fmla="*/ 1066758 w 1664918"/>
                    <a:gd name="connsiteY27" fmla="*/ 627873 h 1148066"/>
                    <a:gd name="connsiteX28" fmla="*/ 1034259 w 1664918"/>
                    <a:gd name="connsiteY28" fmla="*/ 428676 h 1148066"/>
                    <a:gd name="connsiteX29" fmla="*/ 924855 w 1664918"/>
                    <a:gd name="connsiteY29" fmla="*/ 276734 h 1148066"/>
                    <a:gd name="connsiteX30" fmla="*/ 768587 w 1664918"/>
                    <a:gd name="connsiteY30" fmla="*/ 193942 h 1148066"/>
                    <a:gd name="connsiteX31" fmla="*/ 707123 w 1664918"/>
                    <a:gd name="connsiteY31" fmla="*/ 189894 h 1148066"/>
                    <a:gd name="connsiteX32" fmla="*/ 692464 w 1664918"/>
                    <a:gd name="connsiteY32" fmla="*/ 107674 h 1148066"/>
                    <a:gd name="connsiteX33" fmla="*/ 688225 w 1664918"/>
                    <a:gd name="connsiteY33" fmla="*/ 70413 h 1148066"/>
                    <a:gd name="connsiteX34" fmla="*/ 450357 w 1664918"/>
                    <a:gd name="connsiteY34" fmla="*/ 251 h 1148066"/>
                    <a:gd name="connsiteX35" fmla="*/ 443061 w 1664918"/>
                    <a:gd name="connsiteY35" fmla="*/ 11977 h 114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64918" h="1148066">
                      <a:moveTo>
                        <a:pt x="443061" y="11977"/>
                      </a:moveTo>
                      <a:cubicBezTo>
                        <a:pt x="443061" y="11977"/>
                        <a:pt x="467731" y="58478"/>
                        <a:pt x="453577" y="97702"/>
                      </a:cubicBezTo>
                      <a:cubicBezTo>
                        <a:pt x="440051" y="135192"/>
                        <a:pt x="421716" y="201877"/>
                        <a:pt x="403523" y="144460"/>
                      </a:cubicBezTo>
                      <a:cubicBezTo>
                        <a:pt x="402037" y="139783"/>
                        <a:pt x="396903" y="137335"/>
                        <a:pt x="392340" y="139126"/>
                      </a:cubicBezTo>
                      <a:cubicBezTo>
                        <a:pt x="368404" y="148508"/>
                        <a:pt x="294709" y="177026"/>
                        <a:pt x="168703" y="222441"/>
                      </a:cubicBezTo>
                      <a:cubicBezTo>
                        <a:pt x="124459" y="238386"/>
                        <a:pt x="95618" y="279077"/>
                        <a:pt x="82873" y="302213"/>
                      </a:cubicBezTo>
                      <a:cubicBezTo>
                        <a:pt x="47793" y="365897"/>
                        <a:pt x="7130" y="543014"/>
                        <a:pt x="1291" y="721637"/>
                      </a:cubicBezTo>
                      <a:cubicBezTo>
                        <a:pt x="-1909" y="819449"/>
                        <a:pt x="-1614" y="918947"/>
                        <a:pt x="31933" y="997624"/>
                      </a:cubicBezTo>
                      <a:cubicBezTo>
                        <a:pt x="31933" y="997624"/>
                        <a:pt x="58232" y="1046611"/>
                        <a:pt x="115058" y="1050268"/>
                      </a:cubicBezTo>
                      <a:cubicBezTo>
                        <a:pt x="121326" y="1050668"/>
                        <a:pt x="125821" y="1056507"/>
                        <a:pt x="124783" y="1062708"/>
                      </a:cubicBezTo>
                      <a:lnTo>
                        <a:pt x="114325" y="1125078"/>
                      </a:lnTo>
                      <a:cubicBezTo>
                        <a:pt x="113229" y="1132583"/>
                        <a:pt x="118744" y="1139441"/>
                        <a:pt x="126317" y="1139956"/>
                      </a:cubicBezTo>
                      <a:cubicBezTo>
                        <a:pt x="178933" y="1143518"/>
                        <a:pt x="372252" y="1154672"/>
                        <a:pt x="579945" y="1142585"/>
                      </a:cubicBezTo>
                      <a:cubicBezTo>
                        <a:pt x="717286" y="1134593"/>
                        <a:pt x="862418" y="1127859"/>
                        <a:pt x="974813" y="1083749"/>
                      </a:cubicBezTo>
                      <a:lnTo>
                        <a:pt x="968317" y="963277"/>
                      </a:lnTo>
                      <a:cubicBezTo>
                        <a:pt x="968117" y="959609"/>
                        <a:pt x="971222" y="956809"/>
                        <a:pt x="974889" y="957019"/>
                      </a:cubicBezTo>
                      <a:cubicBezTo>
                        <a:pt x="1031630" y="960219"/>
                        <a:pt x="1111040" y="966820"/>
                        <a:pt x="1221987" y="915137"/>
                      </a:cubicBezTo>
                      <a:cubicBezTo>
                        <a:pt x="1221987" y="915137"/>
                        <a:pt x="1405467" y="924843"/>
                        <a:pt x="1441862" y="871160"/>
                      </a:cubicBezTo>
                      <a:cubicBezTo>
                        <a:pt x="1478257" y="817477"/>
                        <a:pt x="1468627" y="775777"/>
                        <a:pt x="1468627" y="775777"/>
                      </a:cubicBezTo>
                      <a:cubicBezTo>
                        <a:pt x="1469723" y="771872"/>
                        <a:pt x="1471990" y="768414"/>
                        <a:pt x="1475104" y="765823"/>
                      </a:cubicBezTo>
                      <a:cubicBezTo>
                        <a:pt x="1485325" y="757356"/>
                        <a:pt x="1509890" y="734810"/>
                        <a:pt x="1526777" y="701320"/>
                      </a:cubicBezTo>
                      <a:cubicBezTo>
                        <a:pt x="1580156" y="595478"/>
                        <a:pt x="1650583" y="327873"/>
                        <a:pt x="1650583" y="327873"/>
                      </a:cubicBezTo>
                      <a:cubicBezTo>
                        <a:pt x="1650583" y="327873"/>
                        <a:pt x="1675729" y="269933"/>
                        <a:pt x="1659413" y="236805"/>
                      </a:cubicBezTo>
                      <a:cubicBezTo>
                        <a:pt x="1651098" y="219926"/>
                        <a:pt x="1630143" y="221736"/>
                        <a:pt x="1593910" y="222251"/>
                      </a:cubicBezTo>
                      <a:cubicBezTo>
                        <a:pt x="1529445" y="223165"/>
                        <a:pt x="1420640" y="221241"/>
                        <a:pt x="1325409" y="223670"/>
                      </a:cubicBezTo>
                      <a:cubicBezTo>
                        <a:pt x="1250648" y="225575"/>
                        <a:pt x="1195222" y="232871"/>
                        <a:pt x="1173771" y="272190"/>
                      </a:cubicBezTo>
                      <a:lnTo>
                        <a:pt x="1077016" y="628463"/>
                      </a:lnTo>
                      <a:cubicBezTo>
                        <a:pt x="1075483" y="633883"/>
                        <a:pt x="1067663" y="633435"/>
                        <a:pt x="1066758" y="627873"/>
                      </a:cubicBezTo>
                      <a:lnTo>
                        <a:pt x="1034259" y="428676"/>
                      </a:lnTo>
                      <a:cubicBezTo>
                        <a:pt x="1034259" y="428676"/>
                        <a:pt x="1024515" y="326406"/>
                        <a:pt x="924855" y="276734"/>
                      </a:cubicBezTo>
                      <a:cubicBezTo>
                        <a:pt x="825195" y="227070"/>
                        <a:pt x="783551" y="206068"/>
                        <a:pt x="768587" y="193942"/>
                      </a:cubicBezTo>
                      <a:cubicBezTo>
                        <a:pt x="753624" y="181807"/>
                        <a:pt x="707123" y="189894"/>
                        <a:pt x="707123" y="189894"/>
                      </a:cubicBezTo>
                      <a:cubicBezTo>
                        <a:pt x="703503" y="186113"/>
                        <a:pt x="693054" y="112875"/>
                        <a:pt x="692464" y="107674"/>
                      </a:cubicBezTo>
                      <a:lnTo>
                        <a:pt x="688225" y="70413"/>
                      </a:lnTo>
                      <a:lnTo>
                        <a:pt x="450357" y="251"/>
                      </a:lnTo>
                      <a:cubicBezTo>
                        <a:pt x="444442" y="-1454"/>
                        <a:pt x="443461" y="5852"/>
                        <a:pt x="443061" y="11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0" name="Vapaamuotoinen: Muoto 39">
                  <a:extLst>
                    <a:ext uri="{FF2B5EF4-FFF2-40B4-BE49-F238E27FC236}">
                      <a16:creationId xmlns:a16="http://schemas.microsoft.com/office/drawing/2014/main" id="{0319224C-437E-A378-49ED-6D52A073732E}"/>
                    </a:ext>
                  </a:extLst>
                </p:cNvPr>
                <p:cNvSpPr/>
                <p:nvPr/>
              </p:nvSpPr>
              <p:spPr>
                <a:xfrm>
                  <a:off x="5272419" y="3908701"/>
                  <a:ext cx="215981" cy="193427"/>
                </a:xfrm>
                <a:custGeom>
                  <a:avLst/>
                  <a:gdLst>
                    <a:gd name="connsiteX0" fmla="*/ 215980 w 215981"/>
                    <a:gd name="connsiteY0" fmla="*/ 10303 h 193427"/>
                    <a:gd name="connsiteX1" fmla="*/ 2734 w 215981"/>
                    <a:gd name="connsiteY1" fmla="*/ 31429 h 193427"/>
                    <a:gd name="connsiteX2" fmla="*/ 10 w 215981"/>
                    <a:gd name="connsiteY2" fmla="*/ 37249 h 193427"/>
                    <a:gd name="connsiteX3" fmla="*/ 9192 w 215981"/>
                    <a:gd name="connsiteY3" fmla="*/ 126831 h 193427"/>
                    <a:gd name="connsiteX4" fmla="*/ 23575 w 215981"/>
                    <a:gd name="connsiteY4" fmla="*/ 188944 h 193427"/>
                    <a:gd name="connsiteX5" fmla="*/ 36053 w 215981"/>
                    <a:gd name="connsiteY5" fmla="*/ 189839 h 193427"/>
                    <a:gd name="connsiteX6" fmla="*/ 163783 w 215981"/>
                    <a:gd name="connsiteY6" fmla="*/ 49155 h 193427"/>
                    <a:gd name="connsiteX7" fmla="*/ 215980 w 215981"/>
                    <a:gd name="connsiteY7" fmla="*/ 10303 h 1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981" h="193427">
                      <a:moveTo>
                        <a:pt x="215980" y="10303"/>
                      </a:moveTo>
                      <a:cubicBezTo>
                        <a:pt x="202988" y="-12996"/>
                        <a:pt x="21394" y="7207"/>
                        <a:pt x="2734" y="31429"/>
                      </a:cubicBezTo>
                      <a:cubicBezTo>
                        <a:pt x="915" y="32791"/>
                        <a:pt x="-114" y="34982"/>
                        <a:pt x="10" y="37249"/>
                      </a:cubicBezTo>
                      <a:cubicBezTo>
                        <a:pt x="1658" y="68557"/>
                        <a:pt x="4753" y="98695"/>
                        <a:pt x="9192" y="126831"/>
                      </a:cubicBezTo>
                      <a:cubicBezTo>
                        <a:pt x="12202" y="145948"/>
                        <a:pt x="16269" y="168275"/>
                        <a:pt x="23575" y="188944"/>
                      </a:cubicBezTo>
                      <a:cubicBezTo>
                        <a:pt x="25337" y="194421"/>
                        <a:pt x="33519" y="195068"/>
                        <a:pt x="36053" y="189839"/>
                      </a:cubicBezTo>
                      <a:cubicBezTo>
                        <a:pt x="69504" y="132185"/>
                        <a:pt x="113596" y="88531"/>
                        <a:pt x="163783" y="49155"/>
                      </a:cubicBezTo>
                      <a:cubicBezTo>
                        <a:pt x="174232" y="39868"/>
                        <a:pt x="216285" y="22952"/>
                        <a:pt x="215980" y="1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1" name="Kuva 8" descr="Nainen pitää kannettava">
                  <a:extLst>
                    <a:ext uri="{FF2B5EF4-FFF2-40B4-BE49-F238E27FC236}">
                      <a16:creationId xmlns:a16="http://schemas.microsoft.com/office/drawing/2014/main" id="{94E5C0CA-0E7E-0B53-1BEB-93671EB85E49}"/>
                    </a:ext>
                  </a:extLst>
                </p:cNvPr>
                <p:cNvGrpSpPr/>
                <p:nvPr/>
              </p:nvGrpSpPr>
              <p:grpSpPr>
                <a:xfrm>
                  <a:off x="5689872" y="3345203"/>
                  <a:ext cx="416234" cy="941332"/>
                  <a:chOff x="5689872" y="3345203"/>
                  <a:chExt cx="416234" cy="941332"/>
                </a:xfrm>
                <a:solidFill>
                  <a:srgbClr val="FFFFFF"/>
                </a:solidFill>
              </p:grpSpPr>
              <p:sp>
                <p:nvSpPr>
                  <p:cNvPr id="52" name="Vapaamuotoinen: Muoto 51">
                    <a:extLst>
                      <a:ext uri="{FF2B5EF4-FFF2-40B4-BE49-F238E27FC236}">
                        <a16:creationId xmlns:a16="http://schemas.microsoft.com/office/drawing/2014/main" id="{ADF5DAA8-4235-6A81-4E70-66F92B86293B}"/>
                      </a:ext>
                    </a:extLst>
                  </p:cNvPr>
                  <p:cNvSpPr/>
                  <p:nvPr/>
                </p:nvSpPr>
                <p:spPr>
                  <a:xfrm>
                    <a:off x="5753880" y="4003401"/>
                    <a:ext cx="346990" cy="283133"/>
                  </a:xfrm>
                  <a:custGeom>
                    <a:avLst/>
                    <a:gdLst>
                      <a:gd name="connsiteX0" fmla="*/ 343785 w 346990"/>
                      <a:gd name="connsiteY0" fmla="*/ 225479 h 283133"/>
                      <a:gd name="connsiteX1" fmla="*/ 337623 w 346990"/>
                      <a:gd name="connsiteY1" fmla="*/ 166062 h 283133"/>
                      <a:gd name="connsiteX2" fmla="*/ 340642 w 346990"/>
                      <a:gd name="connsiteY2" fmla="*/ 38408 h 283133"/>
                      <a:gd name="connsiteX3" fmla="*/ 341557 w 346990"/>
                      <a:gd name="connsiteY3" fmla="*/ 7709 h 283133"/>
                      <a:gd name="connsiteX4" fmla="*/ 334289 w 346990"/>
                      <a:gd name="connsiteY4" fmla="*/ 32 h 283133"/>
                      <a:gd name="connsiteX5" fmla="*/ 132064 w 346990"/>
                      <a:gd name="connsiteY5" fmla="*/ 18910 h 283133"/>
                      <a:gd name="connsiteX6" fmla="*/ 70828 w 346990"/>
                      <a:gd name="connsiteY6" fmla="*/ 23635 h 283133"/>
                      <a:gd name="connsiteX7" fmla="*/ 3591 w 346990"/>
                      <a:gd name="connsiteY7" fmla="*/ 62344 h 283133"/>
                      <a:gd name="connsiteX8" fmla="*/ 781 w 346990"/>
                      <a:gd name="connsiteY8" fmla="*/ 71517 h 283133"/>
                      <a:gd name="connsiteX9" fmla="*/ 12211 w 346990"/>
                      <a:gd name="connsiteY9" fmla="*/ 244281 h 283133"/>
                      <a:gd name="connsiteX10" fmla="*/ 19954 w 346990"/>
                      <a:gd name="connsiteY10" fmla="*/ 283134 h 283133"/>
                      <a:gd name="connsiteX11" fmla="*/ 335327 w 346990"/>
                      <a:gd name="connsiteY11" fmla="*/ 253397 h 283133"/>
                      <a:gd name="connsiteX12" fmla="*/ 346824 w 346990"/>
                      <a:gd name="connsiteY12" fmla="*/ 241852 h 283133"/>
                      <a:gd name="connsiteX13" fmla="*/ 343785 w 346990"/>
                      <a:gd name="connsiteY13" fmla="*/ 225479 h 28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6990" h="283133">
                        <a:moveTo>
                          <a:pt x="343785" y="225479"/>
                        </a:moveTo>
                        <a:cubicBezTo>
                          <a:pt x="335480" y="207496"/>
                          <a:pt x="337918" y="186217"/>
                          <a:pt x="337623" y="166062"/>
                        </a:cubicBezTo>
                        <a:cubicBezTo>
                          <a:pt x="337804" y="123647"/>
                          <a:pt x="340852" y="80994"/>
                          <a:pt x="340642" y="38408"/>
                        </a:cubicBezTo>
                        <a:cubicBezTo>
                          <a:pt x="340471" y="28140"/>
                          <a:pt x="340290" y="17520"/>
                          <a:pt x="341557" y="7709"/>
                        </a:cubicBezTo>
                        <a:cubicBezTo>
                          <a:pt x="342185" y="3585"/>
                          <a:pt x="338461" y="-397"/>
                          <a:pt x="334289" y="32"/>
                        </a:cubicBezTo>
                        <a:cubicBezTo>
                          <a:pt x="272243" y="4718"/>
                          <a:pt x="198596" y="9900"/>
                          <a:pt x="132064" y="18910"/>
                        </a:cubicBezTo>
                        <a:cubicBezTo>
                          <a:pt x="111947" y="21758"/>
                          <a:pt x="91135" y="24701"/>
                          <a:pt x="70828" y="23635"/>
                        </a:cubicBezTo>
                        <a:cubicBezTo>
                          <a:pt x="50377" y="36046"/>
                          <a:pt x="29822" y="48771"/>
                          <a:pt x="3591" y="62344"/>
                        </a:cubicBezTo>
                        <a:cubicBezTo>
                          <a:pt x="295" y="64116"/>
                          <a:pt x="-953" y="68202"/>
                          <a:pt x="781" y="71517"/>
                        </a:cubicBezTo>
                        <a:cubicBezTo>
                          <a:pt x="22612" y="113284"/>
                          <a:pt x="16564" y="208677"/>
                          <a:pt x="12211" y="244281"/>
                        </a:cubicBezTo>
                        <a:cubicBezTo>
                          <a:pt x="9858" y="263512"/>
                          <a:pt x="4905" y="282324"/>
                          <a:pt x="19954" y="283134"/>
                        </a:cubicBezTo>
                        <a:cubicBezTo>
                          <a:pt x="125949" y="278228"/>
                          <a:pt x="231305" y="275819"/>
                          <a:pt x="335327" y="253397"/>
                        </a:cubicBezTo>
                        <a:cubicBezTo>
                          <a:pt x="340261" y="252178"/>
                          <a:pt x="347957" y="246101"/>
                          <a:pt x="346824" y="241852"/>
                        </a:cubicBezTo>
                        <a:cubicBezTo>
                          <a:pt x="347862" y="236680"/>
                          <a:pt x="343709" y="231070"/>
                          <a:pt x="343785" y="22547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3" name="Vapaamuotoinen: Muoto 52">
                    <a:extLst>
                      <a:ext uri="{FF2B5EF4-FFF2-40B4-BE49-F238E27FC236}">
                        <a16:creationId xmlns:a16="http://schemas.microsoft.com/office/drawing/2014/main" id="{501F7636-3E65-040D-E443-A09EA76B7BDC}"/>
                      </a:ext>
                    </a:extLst>
                  </p:cNvPr>
                  <p:cNvSpPr/>
                  <p:nvPr/>
                </p:nvSpPr>
                <p:spPr>
                  <a:xfrm>
                    <a:off x="5954326" y="3927716"/>
                    <a:ext cx="151780" cy="46113"/>
                  </a:xfrm>
                  <a:custGeom>
                    <a:avLst/>
                    <a:gdLst>
                      <a:gd name="connsiteX0" fmla="*/ 145683 w 151780"/>
                      <a:gd name="connsiteY0" fmla="*/ 9414 h 46113"/>
                      <a:gd name="connsiteX1" fmla="*/ 112964 w 151780"/>
                      <a:gd name="connsiteY1" fmla="*/ 632 h 46113"/>
                      <a:gd name="connsiteX2" fmla="*/ 107021 w 151780"/>
                      <a:gd name="connsiteY2" fmla="*/ 727 h 46113"/>
                      <a:gd name="connsiteX3" fmla="*/ 31678 w 151780"/>
                      <a:gd name="connsiteY3" fmla="*/ 16548 h 46113"/>
                      <a:gd name="connsiteX4" fmla="*/ 7189 w 151780"/>
                      <a:gd name="connsiteY4" fmla="*/ 31160 h 46113"/>
                      <a:gd name="connsiteX5" fmla="*/ 6599 w 151780"/>
                      <a:gd name="connsiteY5" fmla="*/ 46114 h 46113"/>
                      <a:gd name="connsiteX6" fmla="*/ 144768 w 151780"/>
                      <a:gd name="connsiteY6" fmla="*/ 32512 h 46113"/>
                      <a:gd name="connsiteX7" fmla="*/ 151760 w 151780"/>
                      <a:gd name="connsiteY7" fmla="*/ 16729 h 46113"/>
                      <a:gd name="connsiteX8" fmla="*/ 145683 w 151780"/>
                      <a:gd name="connsiteY8" fmla="*/ 9414 h 4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780" h="46113">
                        <a:moveTo>
                          <a:pt x="145683" y="9414"/>
                        </a:moveTo>
                        <a:cubicBezTo>
                          <a:pt x="133786" y="8147"/>
                          <a:pt x="122775" y="5185"/>
                          <a:pt x="112964" y="632"/>
                        </a:cubicBezTo>
                        <a:cubicBezTo>
                          <a:pt x="111079" y="-244"/>
                          <a:pt x="108888" y="-206"/>
                          <a:pt x="107021" y="727"/>
                        </a:cubicBezTo>
                        <a:cubicBezTo>
                          <a:pt x="83180" y="13424"/>
                          <a:pt x="51681" y="22835"/>
                          <a:pt x="31678" y="16548"/>
                        </a:cubicBezTo>
                        <a:cubicBezTo>
                          <a:pt x="25020" y="15196"/>
                          <a:pt x="16981" y="28054"/>
                          <a:pt x="7189" y="31160"/>
                        </a:cubicBezTo>
                        <a:cubicBezTo>
                          <a:pt x="-1145" y="33074"/>
                          <a:pt x="-3345" y="45352"/>
                          <a:pt x="6599" y="46114"/>
                        </a:cubicBezTo>
                        <a:cubicBezTo>
                          <a:pt x="37393" y="42504"/>
                          <a:pt x="132757" y="33465"/>
                          <a:pt x="144768" y="32512"/>
                        </a:cubicBezTo>
                        <a:cubicBezTo>
                          <a:pt x="152341" y="32245"/>
                          <a:pt x="151131" y="21816"/>
                          <a:pt x="151760" y="16729"/>
                        </a:cubicBezTo>
                        <a:cubicBezTo>
                          <a:pt x="152046" y="13053"/>
                          <a:pt x="149350" y="9805"/>
                          <a:pt x="145683" y="9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4" name="Vapaamuotoinen: Muoto 53">
                    <a:extLst>
                      <a:ext uri="{FF2B5EF4-FFF2-40B4-BE49-F238E27FC236}">
                        <a16:creationId xmlns:a16="http://schemas.microsoft.com/office/drawing/2014/main" id="{8289050C-70B1-AD70-EE31-8D1E06B94ACE}"/>
                      </a:ext>
                    </a:extLst>
                  </p:cNvPr>
                  <p:cNvSpPr/>
                  <p:nvPr/>
                </p:nvSpPr>
                <p:spPr>
                  <a:xfrm>
                    <a:off x="5689872" y="3345203"/>
                    <a:ext cx="408322" cy="555583"/>
                  </a:xfrm>
                  <a:custGeom>
                    <a:avLst/>
                    <a:gdLst>
                      <a:gd name="connsiteX0" fmla="*/ 402050 w 408322"/>
                      <a:gd name="connsiteY0" fmla="*/ 440460 h 555583"/>
                      <a:gd name="connsiteX1" fmla="*/ 407365 w 408322"/>
                      <a:gd name="connsiteY1" fmla="*/ 432573 h 555583"/>
                      <a:gd name="connsiteX2" fmla="*/ 350577 w 408322"/>
                      <a:gd name="connsiteY2" fmla="*/ 34028 h 555583"/>
                      <a:gd name="connsiteX3" fmla="*/ 338757 w 408322"/>
                      <a:gd name="connsiteY3" fmla="*/ 31056 h 555583"/>
                      <a:gd name="connsiteX4" fmla="*/ 39938 w 408322"/>
                      <a:gd name="connsiteY4" fmla="*/ 16883 h 555583"/>
                      <a:gd name="connsiteX5" fmla="*/ 0 w 408322"/>
                      <a:gd name="connsiteY5" fmla="*/ 738 h 555583"/>
                      <a:gd name="connsiteX6" fmla="*/ 51445 w 408322"/>
                      <a:gd name="connsiteY6" fmla="*/ 548864 h 555583"/>
                      <a:gd name="connsiteX7" fmla="*/ 59960 w 408322"/>
                      <a:gd name="connsiteY7" fmla="*/ 555360 h 555583"/>
                      <a:gd name="connsiteX8" fmla="*/ 402050 w 408322"/>
                      <a:gd name="connsiteY8" fmla="*/ 440460 h 555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8322" h="555583">
                        <a:moveTo>
                          <a:pt x="402050" y="440460"/>
                        </a:moveTo>
                        <a:cubicBezTo>
                          <a:pt x="405117" y="438984"/>
                          <a:pt x="407156" y="435964"/>
                          <a:pt x="407365" y="432573"/>
                        </a:cubicBezTo>
                        <a:cubicBezTo>
                          <a:pt x="415166" y="305843"/>
                          <a:pt x="373428" y="140794"/>
                          <a:pt x="350577" y="34028"/>
                        </a:cubicBezTo>
                        <a:cubicBezTo>
                          <a:pt x="349520" y="28742"/>
                          <a:pt x="342205" y="26799"/>
                          <a:pt x="338757" y="31056"/>
                        </a:cubicBezTo>
                        <a:cubicBezTo>
                          <a:pt x="264957" y="114086"/>
                          <a:pt x="79286" y="34447"/>
                          <a:pt x="39938" y="16883"/>
                        </a:cubicBezTo>
                        <a:cubicBezTo>
                          <a:pt x="30690" y="14750"/>
                          <a:pt x="6906" y="-3900"/>
                          <a:pt x="0" y="738"/>
                        </a:cubicBezTo>
                        <a:cubicBezTo>
                          <a:pt x="26994" y="164626"/>
                          <a:pt x="48730" y="357793"/>
                          <a:pt x="51445" y="548864"/>
                        </a:cubicBezTo>
                        <a:cubicBezTo>
                          <a:pt x="51511" y="553284"/>
                          <a:pt x="55683" y="556475"/>
                          <a:pt x="59960" y="555360"/>
                        </a:cubicBezTo>
                        <a:cubicBezTo>
                          <a:pt x="171126" y="526356"/>
                          <a:pt x="296228" y="491419"/>
                          <a:pt x="402050" y="4404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42" name="Kuva 8" descr="Nainen pitää kannettava">
                  <a:extLst>
                    <a:ext uri="{FF2B5EF4-FFF2-40B4-BE49-F238E27FC236}">
                      <a16:creationId xmlns:a16="http://schemas.microsoft.com/office/drawing/2014/main" id="{CBFB3C2B-EAF5-BE90-152B-2A29F684045A}"/>
                    </a:ext>
                  </a:extLst>
                </p:cNvPr>
                <p:cNvGrpSpPr/>
                <p:nvPr/>
              </p:nvGrpSpPr>
              <p:grpSpPr>
                <a:xfrm>
                  <a:off x="5270969" y="3261703"/>
                  <a:ext cx="1058851" cy="1025965"/>
                  <a:chOff x="5270969" y="3261703"/>
                  <a:chExt cx="1058851" cy="1025965"/>
                </a:xfrm>
                <a:solidFill>
                  <a:srgbClr val="FFFFFF"/>
                </a:solidFill>
              </p:grpSpPr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31434211-DB8D-DE0D-A0E7-194039C52E9E}"/>
                      </a:ext>
                    </a:extLst>
                  </p:cNvPr>
                  <p:cNvSpPr/>
                  <p:nvPr/>
                </p:nvSpPr>
                <p:spPr>
                  <a:xfrm>
                    <a:off x="5386122" y="4070966"/>
                    <a:ext cx="384934" cy="216702"/>
                  </a:xfrm>
                  <a:custGeom>
                    <a:avLst/>
                    <a:gdLst>
                      <a:gd name="connsiteX0" fmla="*/ 369920 w 384934"/>
                      <a:gd name="connsiteY0" fmla="*/ 5582 h 216702"/>
                      <a:gd name="connsiteX1" fmla="*/ 359995 w 384934"/>
                      <a:gd name="connsiteY1" fmla="*/ 819 h 216702"/>
                      <a:gd name="connsiteX2" fmla="*/ 210147 w 384934"/>
                      <a:gd name="connsiteY2" fmla="*/ 65246 h 216702"/>
                      <a:gd name="connsiteX3" fmla="*/ 13523 w 384934"/>
                      <a:gd name="connsiteY3" fmla="*/ 109252 h 216702"/>
                      <a:gd name="connsiteX4" fmla="*/ 6713 w 384934"/>
                      <a:gd name="connsiteY4" fmla="*/ 116557 h 216702"/>
                      <a:gd name="connsiteX5" fmla="*/ 5627 w 384934"/>
                      <a:gd name="connsiteY5" fmla="*/ 200606 h 216702"/>
                      <a:gd name="connsiteX6" fmla="*/ 369701 w 384934"/>
                      <a:gd name="connsiteY6" fmla="*/ 216036 h 216702"/>
                      <a:gd name="connsiteX7" fmla="*/ 381178 w 384934"/>
                      <a:gd name="connsiteY7" fmla="*/ 206245 h 216702"/>
                      <a:gd name="connsiteX8" fmla="*/ 369920 w 384934"/>
                      <a:gd name="connsiteY8" fmla="*/ 5582 h 21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934" h="216702">
                        <a:moveTo>
                          <a:pt x="369920" y="5582"/>
                        </a:moveTo>
                        <a:cubicBezTo>
                          <a:pt x="369196" y="1181"/>
                          <a:pt x="363900" y="-1419"/>
                          <a:pt x="359995" y="819"/>
                        </a:cubicBezTo>
                        <a:cubicBezTo>
                          <a:pt x="311370" y="26851"/>
                          <a:pt x="259239" y="47168"/>
                          <a:pt x="210147" y="65246"/>
                        </a:cubicBezTo>
                        <a:cubicBezTo>
                          <a:pt x="148235" y="88211"/>
                          <a:pt x="81550" y="109433"/>
                          <a:pt x="13523" y="109252"/>
                        </a:cubicBezTo>
                        <a:cubicBezTo>
                          <a:pt x="9684" y="109175"/>
                          <a:pt x="6351" y="112728"/>
                          <a:pt x="6713" y="116557"/>
                        </a:cubicBezTo>
                        <a:cubicBezTo>
                          <a:pt x="11713" y="132064"/>
                          <a:pt x="-9709" y="201625"/>
                          <a:pt x="5627" y="200606"/>
                        </a:cubicBezTo>
                        <a:cubicBezTo>
                          <a:pt x="127547" y="213560"/>
                          <a:pt x="247638" y="218656"/>
                          <a:pt x="369701" y="216036"/>
                        </a:cubicBezTo>
                        <a:cubicBezTo>
                          <a:pt x="373997" y="216065"/>
                          <a:pt x="382474" y="210341"/>
                          <a:pt x="381178" y="206245"/>
                        </a:cubicBezTo>
                        <a:cubicBezTo>
                          <a:pt x="390599" y="139732"/>
                          <a:pt x="380597" y="67894"/>
                          <a:pt x="369920" y="55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ECA57F13-0205-733F-1758-7F257A95ECCB}"/>
                      </a:ext>
                    </a:extLst>
                  </p:cNvPr>
                  <p:cNvSpPr/>
                  <p:nvPr/>
                </p:nvSpPr>
                <p:spPr>
                  <a:xfrm>
                    <a:off x="6093006" y="3993198"/>
                    <a:ext cx="144893" cy="259171"/>
                  </a:xfrm>
                  <a:custGeom>
                    <a:avLst/>
                    <a:gdLst>
                      <a:gd name="connsiteX0" fmla="*/ 143429 w 144893"/>
                      <a:gd name="connsiteY0" fmla="*/ 218509 h 259171"/>
                      <a:gd name="connsiteX1" fmla="*/ 132857 w 144893"/>
                      <a:gd name="connsiteY1" fmla="*/ 111886 h 259171"/>
                      <a:gd name="connsiteX2" fmla="*/ 136209 w 144893"/>
                      <a:gd name="connsiteY2" fmla="*/ 9130 h 259171"/>
                      <a:gd name="connsiteX3" fmla="*/ 129199 w 144893"/>
                      <a:gd name="connsiteY3" fmla="*/ 43 h 259171"/>
                      <a:gd name="connsiteX4" fmla="*/ 35978 w 144893"/>
                      <a:gd name="connsiteY4" fmla="*/ 7254 h 259171"/>
                      <a:gd name="connsiteX5" fmla="*/ 6326 w 144893"/>
                      <a:gd name="connsiteY5" fmla="*/ 16703 h 259171"/>
                      <a:gd name="connsiteX6" fmla="*/ 516 w 144893"/>
                      <a:gd name="connsiteY6" fmla="*/ 221328 h 259171"/>
                      <a:gd name="connsiteX7" fmla="*/ 1726 w 144893"/>
                      <a:gd name="connsiteY7" fmla="*/ 252570 h 259171"/>
                      <a:gd name="connsiteX8" fmla="*/ 15042 w 144893"/>
                      <a:gd name="connsiteY8" fmla="*/ 258514 h 259171"/>
                      <a:gd name="connsiteX9" fmla="*/ 90089 w 144893"/>
                      <a:gd name="connsiteY9" fmla="*/ 242674 h 259171"/>
                      <a:gd name="connsiteX10" fmla="*/ 143429 w 144893"/>
                      <a:gd name="connsiteY10" fmla="*/ 218509 h 25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893" h="259171">
                        <a:moveTo>
                          <a:pt x="143429" y="218509"/>
                        </a:moveTo>
                        <a:cubicBezTo>
                          <a:pt x="132895" y="185409"/>
                          <a:pt x="136190" y="145071"/>
                          <a:pt x="132857" y="111886"/>
                        </a:cubicBezTo>
                        <a:cubicBezTo>
                          <a:pt x="132485" y="78567"/>
                          <a:pt x="128142" y="41315"/>
                          <a:pt x="136209" y="9130"/>
                        </a:cubicBezTo>
                        <a:cubicBezTo>
                          <a:pt x="137952" y="4663"/>
                          <a:pt x="133990" y="-528"/>
                          <a:pt x="129199" y="43"/>
                        </a:cubicBezTo>
                        <a:cubicBezTo>
                          <a:pt x="98167" y="2729"/>
                          <a:pt x="66553" y="5034"/>
                          <a:pt x="35978" y="7254"/>
                        </a:cubicBezTo>
                        <a:cubicBezTo>
                          <a:pt x="27301" y="9797"/>
                          <a:pt x="6507" y="3720"/>
                          <a:pt x="6326" y="16703"/>
                        </a:cubicBezTo>
                        <a:cubicBezTo>
                          <a:pt x="7889" y="83635"/>
                          <a:pt x="107" y="152072"/>
                          <a:pt x="516" y="221328"/>
                        </a:cubicBezTo>
                        <a:cubicBezTo>
                          <a:pt x="592" y="234473"/>
                          <a:pt x="-1303" y="243159"/>
                          <a:pt x="1726" y="252570"/>
                        </a:cubicBezTo>
                        <a:cubicBezTo>
                          <a:pt x="3336" y="257552"/>
                          <a:pt x="10270" y="260581"/>
                          <a:pt x="15042" y="258514"/>
                        </a:cubicBezTo>
                        <a:cubicBezTo>
                          <a:pt x="36473" y="252141"/>
                          <a:pt x="62143" y="245283"/>
                          <a:pt x="90089" y="242674"/>
                        </a:cubicBezTo>
                        <a:cubicBezTo>
                          <a:pt x="100614" y="241664"/>
                          <a:pt x="154383" y="237197"/>
                          <a:pt x="143429" y="2185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9" name="Vapaamuotoinen: Muoto 48">
                    <a:extLst>
                      <a:ext uri="{FF2B5EF4-FFF2-40B4-BE49-F238E27FC236}">
                        <a16:creationId xmlns:a16="http://schemas.microsoft.com/office/drawing/2014/main" id="{AAE6004A-DA5B-C8B6-7CB6-8288E003387C}"/>
                      </a:ext>
                    </a:extLst>
                  </p:cNvPr>
                  <p:cNvSpPr/>
                  <p:nvPr/>
                </p:nvSpPr>
                <p:spPr>
                  <a:xfrm>
                    <a:off x="6100265" y="3912366"/>
                    <a:ext cx="154596" cy="48043"/>
                  </a:xfrm>
                  <a:custGeom>
                    <a:avLst/>
                    <a:gdLst>
                      <a:gd name="connsiteX0" fmla="*/ 149163 w 154596"/>
                      <a:gd name="connsiteY0" fmla="*/ 19325 h 48043"/>
                      <a:gd name="connsiteX1" fmla="*/ 39835 w 154596"/>
                      <a:gd name="connsiteY1" fmla="*/ 22154 h 48043"/>
                      <a:gd name="connsiteX2" fmla="*/ 8136 w 154596"/>
                      <a:gd name="connsiteY2" fmla="*/ 24907 h 48043"/>
                      <a:gd name="connsiteX3" fmla="*/ 611 w 154596"/>
                      <a:gd name="connsiteY3" fmla="*/ 31155 h 48043"/>
                      <a:gd name="connsiteX4" fmla="*/ 7222 w 154596"/>
                      <a:gd name="connsiteY4" fmla="*/ 48015 h 48043"/>
                      <a:gd name="connsiteX5" fmla="*/ 148763 w 154596"/>
                      <a:gd name="connsiteY5" fmla="*/ 32794 h 48043"/>
                      <a:gd name="connsiteX6" fmla="*/ 149163 w 154596"/>
                      <a:gd name="connsiteY6" fmla="*/ 19325 h 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6" h="48043">
                        <a:moveTo>
                          <a:pt x="149163" y="19325"/>
                        </a:moveTo>
                        <a:cubicBezTo>
                          <a:pt x="72382" y="-4363"/>
                          <a:pt x="121779" y="-9440"/>
                          <a:pt x="39835" y="22154"/>
                        </a:cubicBezTo>
                        <a:cubicBezTo>
                          <a:pt x="27176" y="25307"/>
                          <a:pt x="21699" y="26364"/>
                          <a:pt x="8136" y="24907"/>
                        </a:cubicBezTo>
                        <a:cubicBezTo>
                          <a:pt x="4431" y="24431"/>
                          <a:pt x="821" y="27422"/>
                          <a:pt x="611" y="31155"/>
                        </a:cubicBezTo>
                        <a:cubicBezTo>
                          <a:pt x="125" y="36927"/>
                          <a:pt x="-2218" y="48710"/>
                          <a:pt x="7222" y="48015"/>
                        </a:cubicBezTo>
                        <a:cubicBezTo>
                          <a:pt x="48255" y="44624"/>
                          <a:pt x="93994" y="39699"/>
                          <a:pt x="148763" y="32794"/>
                        </a:cubicBezTo>
                        <a:cubicBezTo>
                          <a:pt x="156259" y="32051"/>
                          <a:pt x="156678" y="20516"/>
                          <a:pt x="149163" y="193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F6F3EDFE-E3D0-E955-7E17-8B7A12834198}"/>
                      </a:ext>
                    </a:extLst>
                  </p:cNvPr>
                  <p:cNvSpPr/>
                  <p:nvPr/>
                </p:nvSpPr>
                <p:spPr>
                  <a:xfrm>
                    <a:off x="5982384" y="3312399"/>
                    <a:ext cx="347436" cy="523731"/>
                  </a:xfrm>
                  <a:custGeom>
                    <a:avLst/>
                    <a:gdLst>
                      <a:gd name="connsiteX0" fmla="*/ 346425 w 347436"/>
                      <a:gd name="connsiteY0" fmla="*/ 468978 h 523731"/>
                      <a:gd name="connsiteX1" fmla="*/ 330499 w 347436"/>
                      <a:gd name="connsiteY1" fmla="*/ 407370 h 523731"/>
                      <a:gd name="connsiteX2" fmla="*/ 83849 w 347436"/>
                      <a:gd name="connsiteY2" fmla="*/ 32152 h 523731"/>
                      <a:gd name="connsiteX3" fmla="*/ 41034 w 347436"/>
                      <a:gd name="connsiteY3" fmla="*/ 3758 h 523731"/>
                      <a:gd name="connsiteX4" fmla="*/ 134 w 347436"/>
                      <a:gd name="connsiteY4" fmla="*/ 4520 h 523731"/>
                      <a:gd name="connsiteX5" fmla="*/ 38958 w 347436"/>
                      <a:gd name="connsiteY5" fmla="*/ 49754 h 523731"/>
                      <a:gd name="connsiteX6" fmla="*/ 49245 w 347436"/>
                      <a:gd name="connsiteY6" fmla="*/ 51545 h 523731"/>
                      <a:gd name="connsiteX7" fmla="*/ 61884 w 347436"/>
                      <a:gd name="connsiteY7" fmla="*/ 61622 h 523731"/>
                      <a:gd name="connsiteX8" fmla="*/ 119072 w 347436"/>
                      <a:gd name="connsiteY8" fmla="*/ 457577 h 523731"/>
                      <a:gd name="connsiteX9" fmla="*/ 128245 w 347436"/>
                      <a:gd name="connsiteY9" fmla="*/ 463987 h 523731"/>
                      <a:gd name="connsiteX10" fmla="*/ 264929 w 347436"/>
                      <a:gd name="connsiteY10" fmla="*/ 481722 h 523731"/>
                      <a:gd name="connsiteX11" fmla="*/ 278578 w 347436"/>
                      <a:gd name="connsiteY11" fmla="*/ 487714 h 523731"/>
                      <a:gd name="connsiteX12" fmla="*/ 327184 w 347436"/>
                      <a:gd name="connsiteY12" fmla="*/ 521613 h 523731"/>
                      <a:gd name="connsiteX13" fmla="*/ 336538 w 347436"/>
                      <a:gd name="connsiteY13" fmla="*/ 519689 h 523731"/>
                      <a:gd name="connsiteX14" fmla="*/ 346425 w 347436"/>
                      <a:gd name="connsiteY14" fmla="*/ 468978 h 523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7436" h="523731">
                        <a:moveTo>
                          <a:pt x="346425" y="468978"/>
                        </a:moveTo>
                        <a:cubicBezTo>
                          <a:pt x="334280" y="455243"/>
                          <a:pt x="334280" y="427039"/>
                          <a:pt x="330499" y="407370"/>
                        </a:cubicBezTo>
                        <a:cubicBezTo>
                          <a:pt x="312639" y="192972"/>
                          <a:pt x="306220" y="127278"/>
                          <a:pt x="83849" y="32152"/>
                        </a:cubicBezTo>
                        <a:cubicBezTo>
                          <a:pt x="78410" y="30114"/>
                          <a:pt x="43920" y="4710"/>
                          <a:pt x="41034" y="3758"/>
                        </a:cubicBezTo>
                        <a:cubicBezTo>
                          <a:pt x="31861" y="910"/>
                          <a:pt x="5534" y="-3395"/>
                          <a:pt x="134" y="4520"/>
                        </a:cubicBezTo>
                        <a:cubicBezTo>
                          <a:pt x="-2267" y="18903"/>
                          <a:pt x="28309" y="41458"/>
                          <a:pt x="38958" y="49754"/>
                        </a:cubicBezTo>
                        <a:cubicBezTo>
                          <a:pt x="40605" y="50888"/>
                          <a:pt x="44454" y="51450"/>
                          <a:pt x="49245" y="51545"/>
                        </a:cubicBezTo>
                        <a:cubicBezTo>
                          <a:pt x="55245" y="51659"/>
                          <a:pt x="60427" y="55793"/>
                          <a:pt x="61884" y="61622"/>
                        </a:cubicBezTo>
                        <a:cubicBezTo>
                          <a:pt x="91631" y="180218"/>
                          <a:pt x="119215" y="316769"/>
                          <a:pt x="119072" y="457577"/>
                        </a:cubicBezTo>
                        <a:cubicBezTo>
                          <a:pt x="118949" y="462158"/>
                          <a:pt x="123959" y="465711"/>
                          <a:pt x="128245" y="463987"/>
                        </a:cubicBezTo>
                        <a:cubicBezTo>
                          <a:pt x="172270" y="446575"/>
                          <a:pt x="209103" y="458129"/>
                          <a:pt x="264929" y="481722"/>
                        </a:cubicBezTo>
                        <a:cubicBezTo>
                          <a:pt x="266948" y="482570"/>
                          <a:pt x="275521" y="480351"/>
                          <a:pt x="278578" y="487714"/>
                        </a:cubicBezTo>
                        <a:cubicBezTo>
                          <a:pt x="282645" y="497505"/>
                          <a:pt x="294990" y="495562"/>
                          <a:pt x="327184" y="521613"/>
                        </a:cubicBezTo>
                        <a:cubicBezTo>
                          <a:pt x="330823" y="524890"/>
                          <a:pt x="335452" y="524452"/>
                          <a:pt x="336538" y="519689"/>
                        </a:cubicBezTo>
                        <a:cubicBezTo>
                          <a:pt x="338452" y="505611"/>
                          <a:pt x="351044" y="478379"/>
                          <a:pt x="346425" y="4689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16022750-08EB-942A-8439-375BE0ABFA27}"/>
                      </a:ext>
                    </a:extLst>
                  </p:cNvPr>
                  <p:cNvSpPr/>
                  <p:nvPr/>
                </p:nvSpPr>
                <p:spPr>
                  <a:xfrm>
                    <a:off x="5270969" y="3261703"/>
                    <a:ext cx="468436" cy="678236"/>
                  </a:xfrm>
                  <a:custGeom>
                    <a:avLst/>
                    <a:gdLst>
                      <a:gd name="connsiteX0" fmla="*/ 218431 w 468436"/>
                      <a:gd name="connsiteY0" fmla="*/ 651062 h 678236"/>
                      <a:gd name="connsiteX1" fmla="*/ 263560 w 468436"/>
                      <a:gd name="connsiteY1" fmla="*/ 669417 h 678236"/>
                      <a:gd name="connsiteX2" fmla="*/ 291716 w 468436"/>
                      <a:gd name="connsiteY2" fmla="*/ 674960 h 678236"/>
                      <a:gd name="connsiteX3" fmla="*/ 324587 w 468436"/>
                      <a:gd name="connsiteY3" fmla="*/ 678237 h 678236"/>
                      <a:gd name="connsiteX4" fmla="*/ 442973 w 468436"/>
                      <a:gd name="connsiteY4" fmla="*/ 650214 h 678236"/>
                      <a:gd name="connsiteX5" fmla="*/ 468033 w 468436"/>
                      <a:gd name="connsiteY5" fmla="*/ 638318 h 678236"/>
                      <a:gd name="connsiteX6" fmla="*/ 464176 w 468436"/>
                      <a:gd name="connsiteY6" fmla="*/ 575757 h 678236"/>
                      <a:gd name="connsiteX7" fmla="*/ 462375 w 468436"/>
                      <a:gd name="connsiteY7" fmla="*/ 489223 h 678236"/>
                      <a:gd name="connsiteX8" fmla="*/ 442116 w 468436"/>
                      <a:gd name="connsiteY8" fmla="*/ 243268 h 678236"/>
                      <a:gd name="connsiteX9" fmla="*/ 410655 w 468436"/>
                      <a:gd name="connsiteY9" fmla="*/ 69542 h 678236"/>
                      <a:gd name="connsiteX10" fmla="*/ 397358 w 468436"/>
                      <a:gd name="connsiteY10" fmla="*/ 5486 h 678236"/>
                      <a:gd name="connsiteX11" fmla="*/ 393071 w 468436"/>
                      <a:gd name="connsiteY11" fmla="*/ 438 h 678236"/>
                      <a:gd name="connsiteX12" fmla="*/ 386518 w 468436"/>
                      <a:gd name="connsiteY12" fmla="*/ 1400 h 678236"/>
                      <a:gd name="connsiteX13" fmla="*/ 316443 w 468436"/>
                      <a:gd name="connsiteY13" fmla="*/ 33433 h 678236"/>
                      <a:gd name="connsiteX14" fmla="*/ 263084 w 468436"/>
                      <a:gd name="connsiteY14" fmla="*/ 51082 h 678236"/>
                      <a:gd name="connsiteX15" fmla="*/ 113922 w 468436"/>
                      <a:gd name="connsiteY15" fmla="*/ 125758 h 678236"/>
                      <a:gd name="connsiteX16" fmla="*/ 113618 w 468436"/>
                      <a:gd name="connsiteY16" fmla="*/ 126082 h 678236"/>
                      <a:gd name="connsiteX17" fmla="*/ 13243 w 468436"/>
                      <a:gd name="connsiteY17" fmla="*/ 426510 h 678236"/>
                      <a:gd name="connsiteX18" fmla="*/ 11538 w 468436"/>
                      <a:gd name="connsiteY18" fmla="*/ 438988 h 678236"/>
                      <a:gd name="connsiteX19" fmla="*/ 11519 w 468436"/>
                      <a:gd name="connsiteY19" fmla="*/ 439178 h 678236"/>
                      <a:gd name="connsiteX20" fmla="*/ 565 w 468436"/>
                      <a:gd name="connsiteY20" fmla="*/ 662692 h 678236"/>
                      <a:gd name="connsiteX21" fmla="*/ 3966 w 468436"/>
                      <a:gd name="connsiteY21" fmla="*/ 668379 h 678236"/>
                      <a:gd name="connsiteX22" fmla="*/ 10586 w 468436"/>
                      <a:gd name="connsiteY22" fmla="*/ 668502 h 678236"/>
                      <a:gd name="connsiteX23" fmla="*/ 112979 w 468436"/>
                      <a:gd name="connsiteY23" fmla="*/ 646404 h 678236"/>
                      <a:gd name="connsiteX24" fmla="*/ 218431 w 468436"/>
                      <a:gd name="connsiteY24" fmla="*/ 651062 h 678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8436" h="678236">
                        <a:moveTo>
                          <a:pt x="218431" y="651062"/>
                        </a:moveTo>
                        <a:cubicBezTo>
                          <a:pt x="220555" y="651624"/>
                          <a:pt x="254711" y="667378"/>
                          <a:pt x="263560" y="669417"/>
                        </a:cubicBezTo>
                        <a:cubicBezTo>
                          <a:pt x="272685" y="671512"/>
                          <a:pt x="282124" y="673684"/>
                          <a:pt x="291716" y="674960"/>
                        </a:cubicBezTo>
                        <a:cubicBezTo>
                          <a:pt x="302794" y="677237"/>
                          <a:pt x="313738" y="678237"/>
                          <a:pt x="324587" y="678237"/>
                        </a:cubicBezTo>
                        <a:cubicBezTo>
                          <a:pt x="365411" y="678237"/>
                          <a:pt x="404701" y="664045"/>
                          <a:pt x="442973" y="650214"/>
                        </a:cubicBezTo>
                        <a:cubicBezTo>
                          <a:pt x="449421" y="647881"/>
                          <a:pt x="464261" y="644080"/>
                          <a:pt x="468033" y="638318"/>
                        </a:cubicBezTo>
                        <a:cubicBezTo>
                          <a:pt x="469957" y="635384"/>
                          <a:pt x="464385" y="593636"/>
                          <a:pt x="464176" y="575757"/>
                        </a:cubicBezTo>
                        <a:cubicBezTo>
                          <a:pt x="463842" y="547411"/>
                          <a:pt x="463490" y="518093"/>
                          <a:pt x="462375" y="489223"/>
                        </a:cubicBezTo>
                        <a:cubicBezTo>
                          <a:pt x="458994" y="401288"/>
                          <a:pt x="452365" y="320821"/>
                          <a:pt x="442116" y="243268"/>
                        </a:cubicBezTo>
                        <a:cubicBezTo>
                          <a:pt x="435039" y="184642"/>
                          <a:pt x="422647" y="126130"/>
                          <a:pt x="410655" y="69542"/>
                        </a:cubicBezTo>
                        <a:cubicBezTo>
                          <a:pt x="406206" y="48558"/>
                          <a:pt x="401615" y="26860"/>
                          <a:pt x="397358" y="5486"/>
                        </a:cubicBezTo>
                        <a:cubicBezTo>
                          <a:pt x="396901" y="3172"/>
                          <a:pt x="395281" y="1267"/>
                          <a:pt x="393071" y="438"/>
                        </a:cubicBezTo>
                        <a:cubicBezTo>
                          <a:pt x="390862" y="-391"/>
                          <a:pt x="388385" y="-29"/>
                          <a:pt x="386518" y="1400"/>
                        </a:cubicBezTo>
                        <a:cubicBezTo>
                          <a:pt x="366373" y="16811"/>
                          <a:pt x="340989" y="25260"/>
                          <a:pt x="316443" y="33433"/>
                        </a:cubicBezTo>
                        <a:cubicBezTo>
                          <a:pt x="316443" y="33433"/>
                          <a:pt x="279352" y="45986"/>
                          <a:pt x="263084" y="51082"/>
                        </a:cubicBezTo>
                        <a:cubicBezTo>
                          <a:pt x="209810" y="67770"/>
                          <a:pt x="154737" y="85020"/>
                          <a:pt x="113922" y="125758"/>
                        </a:cubicBezTo>
                        <a:cubicBezTo>
                          <a:pt x="113818" y="125863"/>
                          <a:pt x="113713" y="125977"/>
                          <a:pt x="113618" y="126082"/>
                        </a:cubicBezTo>
                        <a:cubicBezTo>
                          <a:pt x="43218" y="206254"/>
                          <a:pt x="27292" y="323269"/>
                          <a:pt x="13243" y="426510"/>
                        </a:cubicBezTo>
                        <a:lnTo>
                          <a:pt x="11538" y="438988"/>
                        </a:lnTo>
                        <a:cubicBezTo>
                          <a:pt x="11529" y="439055"/>
                          <a:pt x="11519" y="439121"/>
                          <a:pt x="11519" y="439178"/>
                        </a:cubicBezTo>
                        <a:cubicBezTo>
                          <a:pt x="2004" y="527189"/>
                          <a:pt x="-1483" y="598208"/>
                          <a:pt x="565" y="662692"/>
                        </a:cubicBezTo>
                        <a:cubicBezTo>
                          <a:pt x="641" y="665045"/>
                          <a:pt x="1927" y="667198"/>
                          <a:pt x="3966" y="668379"/>
                        </a:cubicBezTo>
                        <a:cubicBezTo>
                          <a:pt x="6004" y="669560"/>
                          <a:pt x="8509" y="669607"/>
                          <a:pt x="10586" y="668502"/>
                        </a:cubicBezTo>
                        <a:cubicBezTo>
                          <a:pt x="39932" y="652919"/>
                          <a:pt x="112979" y="646404"/>
                          <a:pt x="112979" y="646404"/>
                        </a:cubicBezTo>
                        <a:cubicBezTo>
                          <a:pt x="149174" y="642766"/>
                          <a:pt x="184141" y="641975"/>
                          <a:pt x="218431" y="65106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1B36D7BC-9125-37D9-D408-2166B0484165}"/>
                    </a:ext>
                  </a:extLst>
                </p:cNvPr>
                <p:cNvSpPr/>
                <p:nvPr/>
              </p:nvSpPr>
              <p:spPr>
                <a:xfrm>
                  <a:off x="5803127" y="3344011"/>
                  <a:ext cx="1122964" cy="682187"/>
                </a:xfrm>
                <a:custGeom>
                  <a:avLst/>
                  <a:gdLst>
                    <a:gd name="connsiteX0" fmla="*/ 1121766 w 1122964"/>
                    <a:gd name="connsiteY0" fmla="*/ 34811 h 682187"/>
                    <a:gd name="connsiteX1" fmla="*/ 1019172 w 1122964"/>
                    <a:gd name="connsiteY1" fmla="*/ 2741 h 682187"/>
                    <a:gd name="connsiteX2" fmla="*/ 703999 w 1122964"/>
                    <a:gd name="connsiteY2" fmla="*/ 10494 h 682187"/>
                    <a:gd name="connsiteX3" fmla="*/ 619017 w 1122964"/>
                    <a:gd name="connsiteY3" fmla="*/ 114764 h 682187"/>
                    <a:gd name="connsiteX4" fmla="*/ 494040 w 1122964"/>
                    <a:gd name="connsiteY4" fmla="*/ 588804 h 682187"/>
                    <a:gd name="connsiteX5" fmla="*/ 477085 w 1122964"/>
                    <a:gd name="connsiteY5" fmla="*/ 595358 h 682187"/>
                    <a:gd name="connsiteX6" fmla="*/ 122241 w 1122964"/>
                    <a:gd name="connsiteY6" fmla="*/ 636277 h 682187"/>
                    <a:gd name="connsiteX7" fmla="*/ 5655 w 1122964"/>
                    <a:gd name="connsiteY7" fmla="*/ 653365 h 682187"/>
                    <a:gd name="connsiteX8" fmla="*/ 13828 w 1122964"/>
                    <a:gd name="connsiteY8" fmla="*/ 680282 h 682187"/>
                    <a:gd name="connsiteX9" fmla="*/ 33068 w 1122964"/>
                    <a:gd name="connsiteY9" fmla="*/ 682187 h 682187"/>
                    <a:gd name="connsiteX10" fmla="*/ 250800 w 1122964"/>
                    <a:gd name="connsiteY10" fmla="*/ 661071 h 682187"/>
                    <a:gd name="connsiteX11" fmla="*/ 372025 w 1122964"/>
                    <a:gd name="connsiteY11" fmla="*/ 651536 h 682187"/>
                    <a:gd name="connsiteX12" fmla="*/ 486496 w 1122964"/>
                    <a:gd name="connsiteY12" fmla="*/ 639982 h 682187"/>
                    <a:gd name="connsiteX13" fmla="*/ 523567 w 1122964"/>
                    <a:gd name="connsiteY13" fmla="*/ 629600 h 682187"/>
                    <a:gd name="connsiteX14" fmla="*/ 592252 w 1122964"/>
                    <a:gd name="connsiteY14" fmla="*/ 621551 h 682187"/>
                    <a:gd name="connsiteX15" fmla="*/ 708143 w 1122964"/>
                    <a:gd name="connsiteY15" fmla="*/ 603768 h 682187"/>
                    <a:gd name="connsiteX16" fmla="*/ 755730 w 1122964"/>
                    <a:gd name="connsiteY16" fmla="*/ 584642 h 682187"/>
                    <a:gd name="connsiteX17" fmla="*/ 807022 w 1122964"/>
                    <a:gd name="connsiteY17" fmla="*/ 495631 h 682187"/>
                    <a:gd name="connsiteX18" fmla="*/ 829749 w 1122964"/>
                    <a:gd name="connsiteY18" fmla="*/ 459569 h 682187"/>
                    <a:gd name="connsiteX19" fmla="*/ 847722 w 1122964"/>
                    <a:gd name="connsiteY19" fmla="*/ 466294 h 682187"/>
                    <a:gd name="connsiteX20" fmla="*/ 852599 w 1122964"/>
                    <a:gd name="connsiteY20" fmla="*/ 459988 h 682187"/>
                    <a:gd name="connsiteX21" fmla="*/ 883174 w 1122964"/>
                    <a:gd name="connsiteY21" fmla="*/ 444358 h 682187"/>
                    <a:gd name="connsiteX22" fmla="*/ 909073 w 1122964"/>
                    <a:gd name="connsiteY22" fmla="*/ 447768 h 682187"/>
                    <a:gd name="connsiteX23" fmla="*/ 944839 w 1122964"/>
                    <a:gd name="connsiteY23" fmla="*/ 540760 h 682187"/>
                    <a:gd name="connsiteX24" fmla="*/ 952716 w 1122964"/>
                    <a:gd name="connsiteY24" fmla="*/ 532121 h 682187"/>
                    <a:gd name="connsiteX25" fmla="*/ 982653 w 1122964"/>
                    <a:gd name="connsiteY25" fmla="*/ 489668 h 682187"/>
                    <a:gd name="connsiteX26" fmla="*/ 1121766 w 1122964"/>
                    <a:gd name="connsiteY26" fmla="*/ 34811 h 68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2964" h="682187">
                      <a:moveTo>
                        <a:pt x="1121766" y="34811"/>
                      </a:moveTo>
                      <a:cubicBezTo>
                        <a:pt x="1133606" y="-12223"/>
                        <a:pt x="1054691" y="1645"/>
                        <a:pt x="1019172" y="2741"/>
                      </a:cubicBezTo>
                      <a:cubicBezTo>
                        <a:pt x="902472" y="6465"/>
                        <a:pt x="795830" y="6284"/>
                        <a:pt x="703999" y="10494"/>
                      </a:cubicBezTo>
                      <a:cubicBezTo>
                        <a:pt x="643802" y="18038"/>
                        <a:pt x="632438" y="65539"/>
                        <a:pt x="619017" y="114764"/>
                      </a:cubicBezTo>
                      <a:cubicBezTo>
                        <a:pt x="572326" y="272222"/>
                        <a:pt x="536893" y="432385"/>
                        <a:pt x="494040" y="588804"/>
                      </a:cubicBezTo>
                      <a:cubicBezTo>
                        <a:pt x="493602" y="590395"/>
                        <a:pt x="480257" y="594262"/>
                        <a:pt x="477085" y="595358"/>
                      </a:cubicBezTo>
                      <a:cubicBezTo>
                        <a:pt x="358985" y="617579"/>
                        <a:pt x="240218" y="616303"/>
                        <a:pt x="122241" y="636277"/>
                      </a:cubicBezTo>
                      <a:cubicBezTo>
                        <a:pt x="84312" y="638934"/>
                        <a:pt x="45203" y="647402"/>
                        <a:pt x="5655" y="653365"/>
                      </a:cubicBezTo>
                      <a:cubicBezTo>
                        <a:pt x="-7547" y="658794"/>
                        <a:pt x="5388" y="673358"/>
                        <a:pt x="13828" y="680282"/>
                      </a:cubicBezTo>
                      <a:cubicBezTo>
                        <a:pt x="19247" y="683130"/>
                        <a:pt x="26639" y="681044"/>
                        <a:pt x="33068" y="682187"/>
                      </a:cubicBezTo>
                      <a:cubicBezTo>
                        <a:pt x="105849" y="675396"/>
                        <a:pt x="178715" y="665223"/>
                        <a:pt x="250800" y="661071"/>
                      </a:cubicBezTo>
                      <a:cubicBezTo>
                        <a:pt x="290710" y="658146"/>
                        <a:pt x="331934" y="654155"/>
                        <a:pt x="372025" y="651536"/>
                      </a:cubicBezTo>
                      <a:cubicBezTo>
                        <a:pt x="409772" y="648936"/>
                        <a:pt x="448796" y="646240"/>
                        <a:pt x="486496" y="639982"/>
                      </a:cubicBezTo>
                      <a:cubicBezTo>
                        <a:pt x="492421" y="638820"/>
                        <a:pt x="514300" y="627752"/>
                        <a:pt x="523567" y="629600"/>
                      </a:cubicBezTo>
                      <a:cubicBezTo>
                        <a:pt x="546580" y="627933"/>
                        <a:pt x="569230" y="624514"/>
                        <a:pt x="592252" y="621551"/>
                      </a:cubicBezTo>
                      <a:cubicBezTo>
                        <a:pt x="631086" y="617160"/>
                        <a:pt x="669357" y="606711"/>
                        <a:pt x="708143" y="603768"/>
                      </a:cubicBezTo>
                      <a:cubicBezTo>
                        <a:pt x="723316" y="596615"/>
                        <a:pt x="739985" y="591652"/>
                        <a:pt x="755730" y="584642"/>
                      </a:cubicBezTo>
                      <a:cubicBezTo>
                        <a:pt x="792592" y="570516"/>
                        <a:pt x="791506" y="500479"/>
                        <a:pt x="807022" y="495631"/>
                      </a:cubicBezTo>
                      <a:cubicBezTo>
                        <a:pt x="830415" y="515214"/>
                        <a:pt x="819309" y="466170"/>
                        <a:pt x="829749" y="459569"/>
                      </a:cubicBezTo>
                      <a:cubicBezTo>
                        <a:pt x="836721" y="454778"/>
                        <a:pt x="840464" y="468932"/>
                        <a:pt x="847722" y="466294"/>
                      </a:cubicBezTo>
                      <a:cubicBezTo>
                        <a:pt x="850532" y="465456"/>
                        <a:pt x="852504" y="462912"/>
                        <a:pt x="852599" y="459988"/>
                      </a:cubicBezTo>
                      <a:cubicBezTo>
                        <a:pt x="853647" y="433680"/>
                        <a:pt x="871944" y="421774"/>
                        <a:pt x="883174" y="444358"/>
                      </a:cubicBezTo>
                      <a:cubicBezTo>
                        <a:pt x="889194" y="453016"/>
                        <a:pt x="901129" y="440205"/>
                        <a:pt x="909073" y="447768"/>
                      </a:cubicBezTo>
                      <a:cubicBezTo>
                        <a:pt x="940896" y="469818"/>
                        <a:pt x="924894" y="553324"/>
                        <a:pt x="944839" y="540760"/>
                      </a:cubicBezTo>
                      <a:cubicBezTo>
                        <a:pt x="948363" y="538693"/>
                        <a:pt x="951840" y="536217"/>
                        <a:pt x="952716" y="532121"/>
                      </a:cubicBezTo>
                      <a:cubicBezTo>
                        <a:pt x="965699" y="517005"/>
                        <a:pt x="975214" y="503517"/>
                        <a:pt x="982653" y="489668"/>
                      </a:cubicBezTo>
                      <a:cubicBezTo>
                        <a:pt x="1039451" y="350908"/>
                        <a:pt x="1102097" y="197984"/>
                        <a:pt x="1121766" y="34811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4" name="Kuva 8" descr="Nainen pitää kannettava">
                  <a:extLst>
                    <a:ext uri="{FF2B5EF4-FFF2-40B4-BE49-F238E27FC236}">
                      <a16:creationId xmlns:a16="http://schemas.microsoft.com/office/drawing/2014/main" id="{C3369780-0180-D6C2-96DD-C1434DBE6AD3}"/>
                    </a:ext>
                  </a:extLst>
                </p:cNvPr>
                <p:cNvGrpSpPr/>
                <p:nvPr/>
              </p:nvGrpSpPr>
              <p:grpSpPr>
                <a:xfrm>
                  <a:off x="5250884" y="3127859"/>
                  <a:ext cx="1685808" cy="1153691"/>
                  <a:chOff x="5250884" y="3127859"/>
                  <a:chExt cx="1685808" cy="1153691"/>
                </a:xfrm>
                <a:solidFill>
                  <a:srgbClr val="000000"/>
                </a:solidFill>
              </p:grpSpPr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CF9D27AD-574F-6FCF-0325-142E2F7EC565}"/>
                      </a:ext>
                    </a:extLst>
                  </p:cNvPr>
                  <p:cNvSpPr/>
                  <p:nvPr/>
                </p:nvSpPr>
                <p:spPr>
                  <a:xfrm>
                    <a:off x="5250884" y="3127859"/>
                    <a:ext cx="1685808" cy="1153691"/>
                  </a:xfrm>
                  <a:custGeom>
                    <a:avLst/>
                    <a:gdLst>
                      <a:gd name="connsiteX0" fmla="*/ 1684630 w 1685808"/>
                      <a:gd name="connsiteY0" fmla="*/ 236589 h 1153691"/>
                      <a:gd name="connsiteX1" fmla="*/ 1676095 w 1685808"/>
                      <a:gd name="connsiteY1" fmla="*/ 218111 h 1153691"/>
                      <a:gd name="connsiteX2" fmla="*/ 1649949 w 1685808"/>
                      <a:gd name="connsiteY2" fmla="*/ 209091 h 1153691"/>
                      <a:gd name="connsiteX3" fmla="*/ 1262405 w 1685808"/>
                      <a:gd name="connsiteY3" fmla="*/ 215034 h 1153691"/>
                      <a:gd name="connsiteX4" fmla="*/ 1236602 w 1685808"/>
                      <a:gd name="connsiteY4" fmla="*/ 219921 h 1153691"/>
                      <a:gd name="connsiteX5" fmla="*/ 1163698 w 1685808"/>
                      <a:gd name="connsiteY5" fmla="*/ 315352 h 1153691"/>
                      <a:gd name="connsiteX6" fmla="*/ 1085079 w 1685808"/>
                      <a:gd name="connsiteY6" fmla="*/ 609274 h 1153691"/>
                      <a:gd name="connsiteX7" fmla="*/ 902341 w 1685808"/>
                      <a:gd name="connsiteY7" fmla="*/ 236942 h 1153691"/>
                      <a:gd name="connsiteX8" fmla="*/ 792204 w 1685808"/>
                      <a:gd name="connsiteY8" fmla="*/ 187850 h 1153691"/>
                      <a:gd name="connsiteX9" fmla="*/ 729310 w 1685808"/>
                      <a:gd name="connsiteY9" fmla="*/ 177858 h 1153691"/>
                      <a:gd name="connsiteX10" fmla="*/ 714604 w 1685808"/>
                      <a:gd name="connsiteY10" fmla="*/ 119803 h 1153691"/>
                      <a:gd name="connsiteX11" fmla="*/ 706260 w 1685808"/>
                      <a:gd name="connsiteY11" fmla="*/ 117546 h 1153691"/>
                      <a:gd name="connsiteX12" fmla="*/ 762152 w 1685808"/>
                      <a:gd name="connsiteY12" fmla="*/ 242095 h 1153691"/>
                      <a:gd name="connsiteX13" fmla="*/ 654739 w 1685808"/>
                      <a:gd name="connsiteY13" fmla="*/ 268746 h 1153691"/>
                      <a:gd name="connsiteX14" fmla="*/ 441693 w 1685808"/>
                      <a:gd name="connsiteY14" fmla="*/ 201528 h 1153691"/>
                      <a:gd name="connsiteX15" fmla="*/ 434302 w 1685808"/>
                      <a:gd name="connsiteY15" fmla="*/ 173429 h 1153691"/>
                      <a:gd name="connsiteX16" fmla="*/ 478584 w 1685808"/>
                      <a:gd name="connsiteY16" fmla="*/ 61034 h 1153691"/>
                      <a:gd name="connsiteX17" fmla="*/ 460829 w 1685808"/>
                      <a:gd name="connsiteY17" fmla="*/ 1693 h 1153691"/>
                      <a:gd name="connsiteX18" fmla="*/ 451123 w 1685808"/>
                      <a:gd name="connsiteY18" fmla="*/ 5713 h 1153691"/>
                      <a:gd name="connsiteX19" fmla="*/ 456838 w 1685808"/>
                      <a:gd name="connsiteY19" fmla="*/ 34640 h 1153691"/>
                      <a:gd name="connsiteX20" fmla="*/ 428235 w 1685808"/>
                      <a:gd name="connsiteY20" fmla="*/ 153379 h 1153691"/>
                      <a:gd name="connsiteX21" fmla="*/ 419710 w 1685808"/>
                      <a:gd name="connsiteY21" fmla="*/ 128966 h 1153691"/>
                      <a:gd name="connsiteX22" fmla="*/ 410556 w 1685808"/>
                      <a:gd name="connsiteY22" fmla="*/ 126785 h 1153691"/>
                      <a:gd name="connsiteX23" fmla="*/ 142885 w 1685808"/>
                      <a:gd name="connsiteY23" fmla="*/ 225436 h 1153691"/>
                      <a:gd name="connsiteX24" fmla="*/ 0 w 1685808"/>
                      <a:gd name="connsiteY24" fmla="*/ 736014 h 1153691"/>
                      <a:gd name="connsiteX25" fmla="*/ 40948 w 1685808"/>
                      <a:gd name="connsiteY25" fmla="*/ 1008362 h 1153691"/>
                      <a:gd name="connsiteX26" fmla="*/ 128883 w 1685808"/>
                      <a:gd name="connsiteY26" fmla="*/ 1058768 h 1153691"/>
                      <a:gd name="connsiteX27" fmla="*/ 117053 w 1685808"/>
                      <a:gd name="connsiteY27" fmla="*/ 1119938 h 1153691"/>
                      <a:gd name="connsiteX28" fmla="*/ 117138 w 1685808"/>
                      <a:gd name="connsiteY28" fmla="*/ 1147875 h 1153691"/>
                      <a:gd name="connsiteX29" fmla="*/ 137760 w 1685808"/>
                      <a:gd name="connsiteY29" fmla="*/ 1147875 h 1153691"/>
                      <a:gd name="connsiteX30" fmla="*/ 142875 w 1685808"/>
                      <a:gd name="connsiteY30" fmla="*/ 1121995 h 1153691"/>
                      <a:gd name="connsiteX31" fmla="*/ 148761 w 1685808"/>
                      <a:gd name="connsiteY31" fmla="*/ 1059149 h 1153691"/>
                      <a:gd name="connsiteX32" fmla="*/ 347758 w 1685808"/>
                      <a:gd name="connsiteY32" fmla="*/ 1014725 h 1153691"/>
                      <a:gd name="connsiteX33" fmla="*/ 498453 w 1685808"/>
                      <a:gd name="connsiteY33" fmla="*/ 949917 h 1153691"/>
                      <a:gd name="connsiteX34" fmla="*/ 506921 w 1685808"/>
                      <a:gd name="connsiteY34" fmla="*/ 1125167 h 1153691"/>
                      <a:gd name="connsiteX35" fmla="*/ 525113 w 1685808"/>
                      <a:gd name="connsiteY35" fmla="*/ 1125167 h 1153691"/>
                      <a:gd name="connsiteX36" fmla="*/ 509835 w 1685808"/>
                      <a:gd name="connsiteY36" fmla="*/ 943878 h 1153691"/>
                      <a:gd name="connsiteX37" fmla="*/ 569995 w 1685808"/>
                      <a:gd name="connsiteY37" fmla="*/ 910026 h 1153691"/>
                      <a:gd name="connsiteX38" fmla="*/ 573472 w 1685808"/>
                      <a:gd name="connsiteY38" fmla="*/ 905968 h 1153691"/>
                      <a:gd name="connsiteX39" fmla="*/ 668626 w 1685808"/>
                      <a:gd name="connsiteY39" fmla="*/ 897158 h 1153691"/>
                      <a:gd name="connsiteX40" fmla="*/ 837790 w 1685808"/>
                      <a:gd name="connsiteY40" fmla="*/ 882365 h 1153691"/>
                      <a:gd name="connsiteX41" fmla="*/ 836876 w 1685808"/>
                      <a:gd name="connsiteY41" fmla="*/ 931419 h 1153691"/>
                      <a:gd name="connsiteX42" fmla="*/ 835038 w 1685808"/>
                      <a:gd name="connsiteY42" fmla="*/ 987178 h 1153691"/>
                      <a:gd name="connsiteX43" fmla="*/ 833809 w 1685808"/>
                      <a:gd name="connsiteY43" fmla="*/ 1041461 h 1153691"/>
                      <a:gd name="connsiteX44" fmla="*/ 834781 w 1685808"/>
                      <a:gd name="connsiteY44" fmla="*/ 1097259 h 1153691"/>
                      <a:gd name="connsiteX45" fmla="*/ 852326 w 1685808"/>
                      <a:gd name="connsiteY45" fmla="*/ 1097259 h 1153691"/>
                      <a:gd name="connsiteX46" fmla="*/ 854202 w 1685808"/>
                      <a:gd name="connsiteY46" fmla="*/ 1042938 h 1153691"/>
                      <a:gd name="connsiteX47" fmla="*/ 855421 w 1685808"/>
                      <a:gd name="connsiteY47" fmla="*/ 932896 h 1153691"/>
                      <a:gd name="connsiteX48" fmla="*/ 855212 w 1685808"/>
                      <a:gd name="connsiteY48" fmla="*/ 881099 h 1153691"/>
                      <a:gd name="connsiteX49" fmla="*/ 971922 w 1685808"/>
                      <a:gd name="connsiteY49" fmla="*/ 872155 h 1153691"/>
                      <a:gd name="connsiteX50" fmla="*/ 967111 w 1685808"/>
                      <a:gd name="connsiteY50" fmla="*/ 922609 h 1153691"/>
                      <a:gd name="connsiteX51" fmla="*/ 968178 w 1685808"/>
                      <a:gd name="connsiteY51" fmla="*/ 977492 h 1153691"/>
                      <a:gd name="connsiteX52" fmla="*/ 973541 w 1685808"/>
                      <a:gd name="connsiteY52" fmla="*/ 1059988 h 1153691"/>
                      <a:gd name="connsiteX53" fmla="*/ 979618 w 1685808"/>
                      <a:gd name="connsiteY53" fmla="*/ 1087210 h 1153691"/>
                      <a:gd name="connsiteX54" fmla="*/ 999887 w 1685808"/>
                      <a:gd name="connsiteY54" fmla="*/ 1084562 h 1153691"/>
                      <a:gd name="connsiteX55" fmla="*/ 1000725 w 1685808"/>
                      <a:gd name="connsiteY55" fmla="*/ 1058626 h 1153691"/>
                      <a:gd name="connsiteX56" fmla="*/ 998639 w 1685808"/>
                      <a:gd name="connsiteY56" fmla="*/ 1032384 h 1153691"/>
                      <a:gd name="connsiteX57" fmla="*/ 994858 w 1685808"/>
                      <a:gd name="connsiteY57" fmla="*/ 956222 h 1153691"/>
                      <a:gd name="connsiteX58" fmla="*/ 1055694 w 1685808"/>
                      <a:gd name="connsiteY58" fmla="*/ 963633 h 1153691"/>
                      <a:gd name="connsiteX59" fmla="*/ 1238717 w 1685808"/>
                      <a:gd name="connsiteY59" fmla="*/ 920665 h 1153691"/>
                      <a:gd name="connsiteX60" fmla="*/ 1286199 w 1685808"/>
                      <a:gd name="connsiteY60" fmla="*/ 923637 h 1153691"/>
                      <a:gd name="connsiteX61" fmla="*/ 1338987 w 1685808"/>
                      <a:gd name="connsiteY61" fmla="*/ 920361 h 1153691"/>
                      <a:gd name="connsiteX62" fmla="*/ 1493072 w 1685808"/>
                      <a:gd name="connsiteY62" fmla="*/ 771666 h 1153691"/>
                      <a:gd name="connsiteX63" fmla="*/ 1521466 w 1685808"/>
                      <a:gd name="connsiteY63" fmla="*/ 745501 h 1153691"/>
                      <a:gd name="connsiteX64" fmla="*/ 1564577 w 1685808"/>
                      <a:gd name="connsiteY64" fmla="*/ 664062 h 1153691"/>
                      <a:gd name="connsiteX65" fmla="*/ 1604458 w 1685808"/>
                      <a:gd name="connsiteY65" fmla="*/ 558954 h 1153691"/>
                      <a:gd name="connsiteX66" fmla="*/ 1680639 w 1685808"/>
                      <a:gd name="connsiteY66" fmla="*/ 291434 h 1153691"/>
                      <a:gd name="connsiteX67" fmla="*/ 1684630 w 1685808"/>
                      <a:gd name="connsiteY67" fmla="*/ 236589 h 1153691"/>
                      <a:gd name="connsiteX68" fmla="*/ 811787 w 1685808"/>
                      <a:gd name="connsiteY68" fmla="*/ 222502 h 1153691"/>
                      <a:gd name="connsiteX69" fmla="*/ 868604 w 1685808"/>
                      <a:gd name="connsiteY69" fmla="*/ 251086 h 1153691"/>
                      <a:gd name="connsiteX70" fmla="*/ 1055237 w 1685808"/>
                      <a:gd name="connsiteY70" fmla="*/ 592882 h 1153691"/>
                      <a:gd name="connsiteX71" fmla="*/ 1072801 w 1685808"/>
                      <a:gd name="connsiteY71" fmla="*/ 658013 h 1153691"/>
                      <a:gd name="connsiteX72" fmla="*/ 1061418 w 1685808"/>
                      <a:gd name="connsiteY72" fmla="*/ 702524 h 1153691"/>
                      <a:gd name="connsiteX73" fmla="*/ 1015860 w 1685808"/>
                      <a:gd name="connsiteY73" fmla="*/ 671491 h 1153691"/>
                      <a:gd name="connsiteX74" fmla="*/ 985028 w 1685808"/>
                      <a:gd name="connsiteY74" fmla="*/ 453636 h 1153691"/>
                      <a:gd name="connsiteX75" fmla="*/ 980227 w 1685808"/>
                      <a:gd name="connsiteY75" fmla="*/ 454960 h 1153691"/>
                      <a:gd name="connsiteX76" fmla="*/ 999134 w 1685808"/>
                      <a:gd name="connsiteY76" fmla="*/ 662547 h 1153691"/>
                      <a:gd name="connsiteX77" fmla="*/ 857393 w 1685808"/>
                      <a:gd name="connsiteY77" fmla="*/ 642116 h 1153691"/>
                      <a:gd name="connsiteX78" fmla="*/ 790375 w 1685808"/>
                      <a:gd name="connsiteY78" fmla="*/ 206890 h 1153691"/>
                      <a:gd name="connsiteX79" fmla="*/ 811787 w 1685808"/>
                      <a:gd name="connsiteY79" fmla="*/ 222502 h 1153691"/>
                      <a:gd name="connsiteX80" fmla="*/ 752618 w 1685808"/>
                      <a:gd name="connsiteY80" fmla="*/ 210519 h 1153691"/>
                      <a:gd name="connsiteX81" fmla="*/ 737721 w 1685808"/>
                      <a:gd name="connsiteY81" fmla="*/ 192127 h 1153691"/>
                      <a:gd name="connsiteX82" fmla="*/ 770268 w 1685808"/>
                      <a:gd name="connsiteY82" fmla="*/ 194718 h 1153691"/>
                      <a:gd name="connsiteX83" fmla="*/ 776954 w 1685808"/>
                      <a:gd name="connsiteY83" fmla="*/ 227950 h 1153691"/>
                      <a:gd name="connsiteX84" fmla="*/ 774630 w 1685808"/>
                      <a:gd name="connsiteY84" fmla="*/ 228884 h 1153691"/>
                      <a:gd name="connsiteX85" fmla="*/ 752618 w 1685808"/>
                      <a:gd name="connsiteY85" fmla="*/ 210519 h 1153691"/>
                      <a:gd name="connsiteX86" fmla="*/ 479365 w 1685808"/>
                      <a:gd name="connsiteY86" fmla="*/ 241962 h 1153691"/>
                      <a:gd name="connsiteX87" fmla="*/ 782898 w 1685808"/>
                      <a:gd name="connsiteY87" fmla="*/ 252868 h 1153691"/>
                      <a:gd name="connsiteX88" fmla="*/ 831666 w 1685808"/>
                      <a:gd name="connsiteY88" fmla="*/ 548238 h 1153691"/>
                      <a:gd name="connsiteX89" fmla="*/ 837095 w 1685808"/>
                      <a:gd name="connsiteY89" fmla="*/ 650927 h 1153691"/>
                      <a:gd name="connsiteX90" fmla="*/ 499167 w 1685808"/>
                      <a:gd name="connsiteY90" fmla="*/ 764236 h 1153691"/>
                      <a:gd name="connsiteX91" fmla="*/ 447208 w 1685808"/>
                      <a:gd name="connsiteY91" fmla="*/ 225512 h 1153691"/>
                      <a:gd name="connsiteX92" fmla="*/ 479365 w 1685808"/>
                      <a:gd name="connsiteY92" fmla="*/ 241962 h 1153691"/>
                      <a:gd name="connsiteX93" fmla="*/ 38386 w 1685808"/>
                      <a:gd name="connsiteY93" fmla="*/ 573774 h 1153691"/>
                      <a:gd name="connsiteX94" fmla="*/ 138827 w 1685808"/>
                      <a:gd name="connsiteY94" fmla="*/ 264450 h 1153691"/>
                      <a:gd name="connsiteX95" fmla="*/ 334442 w 1685808"/>
                      <a:gd name="connsiteY95" fmla="*/ 175172 h 1153691"/>
                      <a:gd name="connsiteX96" fmla="*/ 410747 w 1685808"/>
                      <a:gd name="connsiteY96" fmla="*/ 140682 h 1153691"/>
                      <a:gd name="connsiteX97" fmla="*/ 455409 w 1685808"/>
                      <a:gd name="connsiteY97" fmla="*/ 377950 h 1153691"/>
                      <a:gd name="connsiteX98" fmla="*/ 475631 w 1685808"/>
                      <a:gd name="connsiteY98" fmla="*/ 623342 h 1153691"/>
                      <a:gd name="connsiteX99" fmla="*/ 478260 w 1685808"/>
                      <a:gd name="connsiteY99" fmla="*/ 764293 h 1153691"/>
                      <a:gd name="connsiteX100" fmla="*/ 480422 w 1685808"/>
                      <a:gd name="connsiteY100" fmla="*/ 770608 h 1153691"/>
                      <a:gd name="connsiteX101" fmla="*/ 312934 w 1685808"/>
                      <a:gd name="connsiteY101" fmla="*/ 802089 h 1153691"/>
                      <a:gd name="connsiteX102" fmla="*/ 257556 w 1685808"/>
                      <a:gd name="connsiteY102" fmla="*/ 791183 h 1153691"/>
                      <a:gd name="connsiteX103" fmla="*/ 256727 w 1685808"/>
                      <a:gd name="connsiteY103" fmla="*/ 764103 h 1153691"/>
                      <a:gd name="connsiteX104" fmla="*/ 255651 w 1685808"/>
                      <a:gd name="connsiteY104" fmla="*/ 732851 h 1153691"/>
                      <a:gd name="connsiteX105" fmla="*/ 256584 w 1685808"/>
                      <a:gd name="connsiteY105" fmla="*/ 555153 h 1153691"/>
                      <a:gd name="connsiteX106" fmla="*/ 247126 w 1685808"/>
                      <a:gd name="connsiteY106" fmla="*/ 552543 h 1153691"/>
                      <a:gd name="connsiteX107" fmla="*/ 238077 w 1685808"/>
                      <a:gd name="connsiteY107" fmla="*/ 671463 h 1153691"/>
                      <a:gd name="connsiteX108" fmla="*/ 239487 w 1685808"/>
                      <a:gd name="connsiteY108" fmla="*/ 775676 h 1153691"/>
                      <a:gd name="connsiteX109" fmla="*/ 127435 w 1685808"/>
                      <a:gd name="connsiteY109" fmla="*/ 773971 h 1153691"/>
                      <a:gd name="connsiteX110" fmla="*/ 27451 w 1685808"/>
                      <a:gd name="connsiteY110" fmla="*/ 796336 h 1153691"/>
                      <a:gd name="connsiteX111" fmla="*/ 38386 w 1685808"/>
                      <a:gd name="connsiteY111" fmla="*/ 573774 h 1153691"/>
                      <a:gd name="connsiteX112" fmla="*/ 51549 w 1685808"/>
                      <a:gd name="connsiteY112" fmla="*/ 967509 h 1153691"/>
                      <a:gd name="connsiteX113" fmla="*/ 37462 w 1685808"/>
                      <a:gd name="connsiteY113" fmla="*/ 906606 h 1153691"/>
                      <a:gd name="connsiteX114" fmla="*/ 28356 w 1685808"/>
                      <a:gd name="connsiteY114" fmla="*/ 817729 h 1153691"/>
                      <a:gd name="connsiteX115" fmla="*/ 159963 w 1685808"/>
                      <a:gd name="connsiteY115" fmla="*/ 789078 h 1153691"/>
                      <a:gd name="connsiteX116" fmla="*/ 230838 w 1685808"/>
                      <a:gd name="connsiteY116" fmla="*/ 792554 h 1153691"/>
                      <a:gd name="connsiteX117" fmla="*/ 181508 w 1685808"/>
                      <a:gd name="connsiteY117" fmla="*/ 824329 h 1153691"/>
                      <a:gd name="connsiteX118" fmla="*/ 126587 w 1685808"/>
                      <a:gd name="connsiteY118" fmla="*/ 872955 h 1153691"/>
                      <a:gd name="connsiteX119" fmla="*/ 51549 w 1685808"/>
                      <a:gd name="connsiteY119" fmla="*/ 967509 h 1153691"/>
                      <a:gd name="connsiteX120" fmla="*/ 384553 w 1685808"/>
                      <a:gd name="connsiteY120" fmla="*/ 971843 h 1153691"/>
                      <a:gd name="connsiteX121" fmla="*/ 90792 w 1685808"/>
                      <a:gd name="connsiteY121" fmla="*/ 1022307 h 1153691"/>
                      <a:gd name="connsiteX122" fmla="*/ 58188 w 1685808"/>
                      <a:gd name="connsiteY122" fmla="*/ 983607 h 1153691"/>
                      <a:gd name="connsiteX123" fmla="*/ 140379 w 1685808"/>
                      <a:gd name="connsiteY123" fmla="*/ 881403 h 1153691"/>
                      <a:gd name="connsiteX124" fmla="*/ 195758 w 1685808"/>
                      <a:gd name="connsiteY124" fmla="*/ 833826 h 1153691"/>
                      <a:gd name="connsiteX125" fmla="*/ 225352 w 1685808"/>
                      <a:gd name="connsiteY125" fmla="*/ 815605 h 1153691"/>
                      <a:gd name="connsiteX126" fmla="*/ 249355 w 1685808"/>
                      <a:gd name="connsiteY126" fmla="*/ 797707 h 1153691"/>
                      <a:gd name="connsiteX127" fmla="*/ 256527 w 1685808"/>
                      <a:gd name="connsiteY127" fmla="*/ 794821 h 1153691"/>
                      <a:gd name="connsiteX128" fmla="*/ 379705 w 1685808"/>
                      <a:gd name="connsiteY128" fmla="*/ 816929 h 1153691"/>
                      <a:gd name="connsiteX129" fmla="*/ 469202 w 1685808"/>
                      <a:gd name="connsiteY129" fmla="*/ 790087 h 1153691"/>
                      <a:gd name="connsiteX130" fmla="*/ 748646 w 1685808"/>
                      <a:gd name="connsiteY130" fmla="*/ 704257 h 1153691"/>
                      <a:gd name="connsiteX131" fmla="*/ 828046 w 1685808"/>
                      <a:gd name="connsiteY131" fmla="*/ 672577 h 1153691"/>
                      <a:gd name="connsiteX132" fmla="*/ 1059209 w 1685808"/>
                      <a:gd name="connsiteY132" fmla="*/ 711020 h 1153691"/>
                      <a:gd name="connsiteX133" fmla="*/ 1051379 w 1685808"/>
                      <a:gd name="connsiteY133" fmla="*/ 740757 h 1153691"/>
                      <a:gd name="connsiteX134" fmla="*/ 954596 w 1685808"/>
                      <a:gd name="connsiteY134" fmla="*/ 679816 h 1153691"/>
                      <a:gd name="connsiteX135" fmla="*/ 901456 w 1685808"/>
                      <a:gd name="connsiteY135" fmla="*/ 684350 h 1153691"/>
                      <a:gd name="connsiteX136" fmla="*/ 901456 w 1685808"/>
                      <a:gd name="connsiteY136" fmla="*/ 690494 h 1153691"/>
                      <a:gd name="connsiteX137" fmla="*/ 949652 w 1685808"/>
                      <a:gd name="connsiteY137" fmla="*/ 693104 h 1153691"/>
                      <a:gd name="connsiteX138" fmla="*/ 1046750 w 1685808"/>
                      <a:gd name="connsiteY138" fmla="*/ 758102 h 1153691"/>
                      <a:gd name="connsiteX139" fmla="*/ 1041568 w 1685808"/>
                      <a:gd name="connsiteY139" fmla="*/ 777476 h 1153691"/>
                      <a:gd name="connsiteX140" fmla="*/ 919486 w 1685808"/>
                      <a:gd name="connsiteY140" fmla="*/ 729242 h 1153691"/>
                      <a:gd name="connsiteX141" fmla="*/ 846134 w 1685808"/>
                      <a:gd name="connsiteY141" fmla="*/ 733442 h 1153691"/>
                      <a:gd name="connsiteX142" fmla="*/ 846449 w 1685808"/>
                      <a:gd name="connsiteY142" fmla="*/ 735738 h 1153691"/>
                      <a:gd name="connsiteX143" fmla="*/ 998496 w 1685808"/>
                      <a:gd name="connsiteY143" fmla="*/ 795212 h 1153691"/>
                      <a:gd name="connsiteX144" fmla="*/ 961139 w 1685808"/>
                      <a:gd name="connsiteY144" fmla="*/ 781534 h 1153691"/>
                      <a:gd name="connsiteX145" fmla="*/ 851249 w 1685808"/>
                      <a:gd name="connsiteY145" fmla="*/ 771323 h 1153691"/>
                      <a:gd name="connsiteX146" fmla="*/ 790546 w 1685808"/>
                      <a:gd name="connsiteY146" fmla="*/ 802565 h 1153691"/>
                      <a:gd name="connsiteX147" fmla="*/ 713718 w 1685808"/>
                      <a:gd name="connsiteY147" fmla="*/ 807451 h 1153691"/>
                      <a:gd name="connsiteX148" fmla="*/ 711260 w 1685808"/>
                      <a:gd name="connsiteY148" fmla="*/ 813290 h 1153691"/>
                      <a:gd name="connsiteX149" fmla="*/ 720881 w 1685808"/>
                      <a:gd name="connsiteY149" fmla="*/ 818586 h 1153691"/>
                      <a:gd name="connsiteX150" fmla="*/ 678561 w 1685808"/>
                      <a:gd name="connsiteY150" fmla="*/ 843132 h 1153691"/>
                      <a:gd name="connsiteX151" fmla="*/ 544563 w 1685808"/>
                      <a:gd name="connsiteY151" fmla="*/ 863582 h 1153691"/>
                      <a:gd name="connsiteX152" fmla="*/ 543725 w 1685808"/>
                      <a:gd name="connsiteY152" fmla="*/ 877612 h 1153691"/>
                      <a:gd name="connsiteX153" fmla="*/ 556908 w 1685808"/>
                      <a:gd name="connsiteY153" fmla="*/ 899348 h 1153691"/>
                      <a:gd name="connsiteX154" fmla="*/ 384553 w 1685808"/>
                      <a:gd name="connsiteY154" fmla="*/ 971843 h 1153691"/>
                      <a:gd name="connsiteX155" fmla="*/ 1020270 w 1685808"/>
                      <a:gd name="connsiteY155" fmla="*/ 799041 h 1153691"/>
                      <a:gd name="connsiteX156" fmla="*/ 957910 w 1685808"/>
                      <a:gd name="connsiteY156" fmla="*/ 743224 h 1153691"/>
                      <a:gd name="connsiteX157" fmla="*/ 1010136 w 1685808"/>
                      <a:gd name="connsiteY157" fmla="*/ 770189 h 1153691"/>
                      <a:gd name="connsiteX158" fmla="*/ 1035815 w 1685808"/>
                      <a:gd name="connsiteY158" fmla="*/ 793878 h 1153691"/>
                      <a:gd name="connsiteX159" fmla="*/ 1028624 w 1685808"/>
                      <a:gd name="connsiteY159" fmla="*/ 807013 h 1153691"/>
                      <a:gd name="connsiteX160" fmla="*/ 1019061 w 1685808"/>
                      <a:gd name="connsiteY160" fmla="*/ 808089 h 1153691"/>
                      <a:gd name="connsiteX161" fmla="*/ 1019689 w 1685808"/>
                      <a:gd name="connsiteY161" fmla="*/ 806680 h 1153691"/>
                      <a:gd name="connsiteX162" fmla="*/ 1020270 w 1685808"/>
                      <a:gd name="connsiteY162" fmla="*/ 799041 h 1153691"/>
                      <a:gd name="connsiteX163" fmla="*/ 839400 w 1685808"/>
                      <a:gd name="connsiteY163" fmla="*/ 826244 h 1153691"/>
                      <a:gd name="connsiteX164" fmla="*/ 788203 w 1685808"/>
                      <a:gd name="connsiteY164" fmla="*/ 830549 h 1153691"/>
                      <a:gd name="connsiteX165" fmla="*/ 710041 w 1685808"/>
                      <a:gd name="connsiteY165" fmla="*/ 839150 h 1153691"/>
                      <a:gd name="connsiteX166" fmla="*/ 733454 w 1685808"/>
                      <a:gd name="connsiteY166" fmla="*/ 823034 h 1153691"/>
                      <a:gd name="connsiteX167" fmla="*/ 797385 w 1685808"/>
                      <a:gd name="connsiteY167" fmla="*/ 814205 h 1153691"/>
                      <a:gd name="connsiteX168" fmla="*/ 808758 w 1685808"/>
                      <a:gd name="connsiteY168" fmla="*/ 809042 h 1153691"/>
                      <a:gd name="connsiteX169" fmla="*/ 813530 w 1685808"/>
                      <a:gd name="connsiteY169" fmla="*/ 806689 h 1153691"/>
                      <a:gd name="connsiteX170" fmla="*/ 839486 w 1685808"/>
                      <a:gd name="connsiteY170" fmla="*/ 814776 h 1153691"/>
                      <a:gd name="connsiteX171" fmla="*/ 839372 w 1685808"/>
                      <a:gd name="connsiteY171" fmla="*/ 816157 h 1153691"/>
                      <a:gd name="connsiteX172" fmla="*/ 839372 w 1685808"/>
                      <a:gd name="connsiteY172" fmla="*/ 825863 h 1153691"/>
                      <a:gd name="connsiteX173" fmla="*/ 839400 w 1685808"/>
                      <a:gd name="connsiteY173" fmla="*/ 826244 h 1153691"/>
                      <a:gd name="connsiteX174" fmla="*/ 826132 w 1685808"/>
                      <a:gd name="connsiteY174" fmla="*/ 800146 h 1153691"/>
                      <a:gd name="connsiteX175" fmla="*/ 926859 w 1685808"/>
                      <a:gd name="connsiteY175" fmla="*/ 782201 h 1153691"/>
                      <a:gd name="connsiteX176" fmla="*/ 826132 w 1685808"/>
                      <a:gd name="connsiteY176" fmla="*/ 800146 h 1153691"/>
                      <a:gd name="connsiteX177" fmla="*/ 857431 w 1685808"/>
                      <a:gd name="connsiteY177" fmla="*/ 816700 h 1153691"/>
                      <a:gd name="connsiteX178" fmla="*/ 890864 w 1685808"/>
                      <a:gd name="connsiteY178" fmla="*/ 813271 h 1153691"/>
                      <a:gd name="connsiteX179" fmla="*/ 926687 w 1685808"/>
                      <a:gd name="connsiteY179" fmla="*/ 798098 h 1153691"/>
                      <a:gd name="connsiteX180" fmla="*/ 946966 w 1685808"/>
                      <a:gd name="connsiteY180" fmla="*/ 790725 h 1153691"/>
                      <a:gd name="connsiteX181" fmla="*/ 997287 w 1685808"/>
                      <a:gd name="connsiteY181" fmla="*/ 810528 h 1153691"/>
                      <a:gd name="connsiteX182" fmla="*/ 857441 w 1685808"/>
                      <a:gd name="connsiteY182" fmla="*/ 824749 h 1153691"/>
                      <a:gd name="connsiteX183" fmla="*/ 857431 w 1685808"/>
                      <a:gd name="connsiteY183" fmla="*/ 816700 h 1153691"/>
                      <a:gd name="connsiteX184" fmla="*/ 866061 w 1685808"/>
                      <a:gd name="connsiteY184" fmla="*/ 865287 h 1153691"/>
                      <a:gd name="connsiteX185" fmla="*/ 612829 w 1685808"/>
                      <a:gd name="connsiteY185" fmla="*/ 889242 h 1153691"/>
                      <a:gd name="connsiteX186" fmla="*/ 584835 w 1685808"/>
                      <a:gd name="connsiteY186" fmla="*/ 891500 h 1153691"/>
                      <a:gd name="connsiteX187" fmla="*/ 569909 w 1685808"/>
                      <a:gd name="connsiteY187" fmla="*/ 891100 h 1153691"/>
                      <a:gd name="connsiteX188" fmla="*/ 558632 w 1685808"/>
                      <a:gd name="connsiteY188" fmla="*/ 876241 h 1153691"/>
                      <a:gd name="connsiteX189" fmla="*/ 671570 w 1685808"/>
                      <a:gd name="connsiteY189" fmla="*/ 858772 h 1153691"/>
                      <a:gd name="connsiteX190" fmla="*/ 678171 w 1685808"/>
                      <a:gd name="connsiteY190" fmla="*/ 857896 h 1153691"/>
                      <a:gd name="connsiteX191" fmla="*/ 1030138 w 1685808"/>
                      <a:gd name="connsiteY191" fmla="*/ 818224 h 1153691"/>
                      <a:gd name="connsiteX192" fmla="*/ 1039339 w 1685808"/>
                      <a:gd name="connsiteY192" fmla="*/ 820072 h 1153691"/>
                      <a:gd name="connsiteX193" fmla="*/ 1038597 w 1685808"/>
                      <a:gd name="connsiteY193" fmla="*/ 847961 h 1153691"/>
                      <a:gd name="connsiteX194" fmla="*/ 1037206 w 1685808"/>
                      <a:gd name="connsiteY194" fmla="*/ 849409 h 1153691"/>
                      <a:gd name="connsiteX195" fmla="*/ 866061 w 1685808"/>
                      <a:gd name="connsiteY195" fmla="*/ 865287 h 1153691"/>
                      <a:gd name="connsiteX196" fmla="*/ 1474137 w 1685808"/>
                      <a:gd name="connsiteY196" fmla="*/ 792554 h 1153691"/>
                      <a:gd name="connsiteX197" fmla="*/ 1429874 w 1685808"/>
                      <a:gd name="connsiteY197" fmla="*/ 877660 h 1153691"/>
                      <a:gd name="connsiteX198" fmla="*/ 1263749 w 1685808"/>
                      <a:gd name="connsiteY198" fmla="*/ 905540 h 1153691"/>
                      <a:gd name="connsiteX199" fmla="*/ 1227963 w 1685808"/>
                      <a:gd name="connsiteY199" fmla="*/ 908054 h 1153691"/>
                      <a:gd name="connsiteX200" fmla="*/ 1052808 w 1685808"/>
                      <a:gd name="connsiteY200" fmla="*/ 950231 h 1153691"/>
                      <a:gd name="connsiteX201" fmla="*/ 994715 w 1685808"/>
                      <a:gd name="connsiteY201" fmla="*/ 950745 h 1153691"/>
                      <a:gd name="connsiteX202" fmla="*/ 993200 w 1685808"/>
                      <a:gd name="connsiteY202" fmla="*/ 897739 h 1153691"/>
                      <a:gd name="connsiteX203" fmla="*/ 990076 w 1685808"/>
                      <a:gd name="connsiteY203" fmla="*/ 870412 h 1153691"/>
                      <a:gd name="connsiteX204" fmla="*/ 1040349 w 1685808"/>
                      <a:gd name="connsiteY204" fmla="*/ 863401 h 1153691"/>
                      <a:gd name="connsiteX205" fmla="*/ 1048769 w 1685808"/>
                      <a:gd name="connsiteY205" fmla="*/ 862896 h 1153691"/>
                      <a:gd name="connsiteX206" fmla="*/ 1072487 w 1685808"/>
                      <a:gd name="connsiteY206" fmla="*/ 857772 h 1153691"/>
                      <a:gd name="connsiteX207" fmla="*/ 1238250 w 1685808"/>
                      <a:gd name="connsiteY207" fmla="*/ 833778 h 1153691"/>
                      <a:gd name="connsiteX208" fmla="*/ 1236097 w 1685808"/>
                      <a:gd name="connsiteY208" fmla="*/ 848971 h 1153691"/>
                      <a:gd name="connsiteX209" fmla="*/ 1244298 w 1685808"/>
                      <a:gd name="connsiteY209" fmla="*/ 851133 h 1153691"/>
                      <a:gd name="connsiteX210" fmla="*/ 1258453 w 1685808"/>
                      <a:gd name="connsiteY210" fmla="*/ 832969 h 1153691"/>
                      <a:gd name="connsiteX211" fmla="*/ 1318031 w 1685808"/>
                      <a:gd name="connsiteY211" fmla="*/ 805203 h 1153691"/>
                      <a:gd name="connsiteX212" fmla="*/ 1358427 w 1685808"/>
                      <a:gd name="connsiteY212" fmla="*/ 727070 h 1153691"/>
                      <a:gd name="connsiteX213" fmla="*/ 1362618 w 1685808"/>
                      <a:gd name="connsiteY213" fmla="*/ 790268 h 1153691"/>
                      <a:gd name="connsiteX214" fmla="*/ 1332528 w 1685808"/>
                      <a:gd name="connsiteY214" fmla="*/ 846304 h 1153691"/>
                      <a:gd name="connsiteX215" fmla="*/ 1331814 w 1685808"/>
                      <a:gd name="connsiteY215" fmla="*/ 851762 h 1153691"/>
                      <a:gd name="connsiteX216" fmla="*/ 1372143 w 1685808"/>
                      <a:gd name="connsiteY216" fmla="*/ 818110 h 1153691"/>
                      <a:gd name="connsiteX217" fmla="*/ 1376734 w 1685808"/>
                      <a:gd name="connsiteY217" fmla="*/ 735214 h 1153691"/>
                      <a:gd name="connsiteX218" fmla="*/ 1384411 w 1685808"/>
                      <a:gd name="connsiteY218" fmla="*/ 681636 h 1153691"/>
                      <a:gd name="connsiteX219" fmla="*/ 1393879 w 1685808"/>
                      <a:gd name="connsiteY219" fmla="*/ 709744 h 1153691"/>
                      <a:gd name="connsiteX220" fmla="*/ 1401880 w 1685808"/>
                      <a:gd name="connsiteY220" fmla="*/ 760417 h 1153691"/>
                      <a:gd name="connsiteX221" fmla="*/ 1402804 w 1685808"/>
                      <a:gd name="connsiteY221" fmla="*/ 822929 h 1153691"/>
                      <a:gd name="connsiteX222" fmla="*/ 1400899 w 1685808"/>
                      <a:gd name="connsiteY222" fmla="*/ 844561 h 1153691"/>
                      <a:gd name="connsiteX223" fmla="*/ 1409929 w 1685808"/>
                      <a:gd name="connsiteY223" fmla="*/ 846942 h 1153691"/>
                      <a:gd name="connsiteX224" fmla="*/ 1403671 w 1685808"/>
                      <a:gd name="connsiteY224" fmla="*/ 689722 h 1153691"/>
                      <a:gd name="connsiteX225" fmla="*/ 1421559 w 1685808"/>
                      <a:gd name="connsiteY225" fmla="*/ 654223 h 1153691"/>
                      <a:gd name="connsiteX226" fmla="*/ 1436684 w 1685808"/>
                      <a:gd name="connsiteY226" fmla="*/ 696047 h 1153691"/>
                      <a:gd name="connsiteX227" fmla="*/ 1439799 w 1685808"/>
                      <a:gd name="connsiteY227" fmla="*/ 785925 h 1153691"/>
                      <a:gd name="connsiteX228" fmla="*/ 1435370 w 1685808"/>
                      <a:gd name="connsiteY228" fmla="*/ 827968 h 1153691"/>
                      <a:gd name="connsiteX229" fmla="*/ 1445838 w 1685808"/>
                      <a:gd name="connsiteY229" fmla="*/ 830807 h 1153691"/>
                      <a:gd name="connsiteX230" fmla="*/ 1455820 w 1685808"/>
                      <a:gd name="connsiteY230" fmla="*/ 792888 h 1153691"/>
                      <a:gd name="connsiteX231" fmla="*/ 1445666 w 1685808"/>
                      <a:gd name="connsiteY231" fmla="*/ 667881 h 1153691"/>
                      <a:gd name="connsiteX232" fmla="*/ 1474137 w 1685808"/>
                      <a:gd name="connsiteY232" fmla="*/ 792554 h 1153691"/>
                      <a:gd name="connsiteX233" fmla="*/ 1666580 w 1685808"/>
                      <a:gd name="connsiteY233" fmla="*/ 263717 h 1153691"/>
                      <a:gd name="connsiteX234" fmla="*/ 1549679 w 1685808"/>
                      <a:gd name="connsiteY234" fmla="*/ 652603 h 1153691"/>
                      <a:gd name="connsiteX235" fmla="*/ 1528429 w 1685808"/>
                      <a:gd name="connsiteY235" fmla="*/ 702591 h 1153691"/>
                      <a:gd name="connsiteX236" fmla="*/ 1499340 w 1685808"/>
                      <a:gd name="connsiteY236" fmla="*/ 743805 h 1153691"/>
                      <a:gd name="connsiteX237" fmla="*/ 1497359 w 1685808"/>
                      <a:gd name="connsiteY237" fmla="*/ 748053 h 1153691"/>
                      <a:gd name="connsiteX238" fmla="*/ 1493063 w 1685808"/>
                      <a:gd name="connsiteY238" fmla="*/ 751101 h 1153691"/>
                      <a:gd name="connsiteX239" fmla="*/ 1440913 w 1685808"/>
                      <a:gd name="connsiteY239" fmla="*/ 657118 h 1153691"/>
                      <a:gd name="connsiteX240" fmla="*/ 1397584 w 1685808"/>
                      <a:gd name="connsiteY240" fmla="*/ 675901 h 1153691"/>
                      <a:gd name="connsiteX241" fmla="*/ 1386373 w 1685808"/>
                      <a:gd name="connsiteY241" fmla="*/ 668224 h 1153691"/>
                      <a:gd name="connsiteX242" fmla="*/ 1367152 w 1685808"/>
                      <a:gd name="connsiteY242" fmla="*/ 709639 h 1153691"/>
                      <a:gd name="connsiteX243" fmla="*/ 1333138 w 1685808"/>
                      <a:gd name="connsiteY243" fmla="*/ 755378 h 1153691"/>
                      <a:gd name="connsiteX244" fmla="*/ 1304573 w 1685808"/>
                      <a:gd name="connsiteY244" fmla="*/ 794650 h 1153691"/>
                      <a:gd name="connsiteX245" fmla="*/ 1259453 w 1685808"/>
                      <a:gd name="connsiteY245" fmla="*/ 813119 h 1153691"/>
                      <a:gd name="connsiteX246" fmla="*/ 1143181 w 1685808"/>
                      <a:gd name="connsiteY246" fmla="*/ 830940 h 1153691"/>
                      <a:gd name="connsiteX247" fmla="*/ 1088784 w 1685808"/>
                      <a:gd name="connsiteY247" fmla="*/ 837826 h 1153691"/>
                      <a:gd name="connsiteX248" fmla="*/ 1052246 w 1685808"/>
                      <a:gd name="connsiteY248" fmla="*/ 841751 h 1153691"/>
                      <a:gd name="connsiteX249" fmla="*/ 1051379 w 1685808"/>
                      <a:gd name="connsiteY249" fmla="*/ 809223 h 1153691"/>
                      <a:gd name="connsiteX250" fmla="*/ 1050274 w 1685808"/>
                      <a:gd name="connsiteY250" fmla="*/ 806022 h 1153691"/>
                      <a:gd name="connsiteX251" fmla="*/ 1062552 w 1685808"/>
                      <a:gd name="connsiteY251" fmla="*/ 769342 h 1153691"/>
                      <a:gd name="connsiteX252" fmla="*/ 1159869 w 1685808"/>
                      <a:gd name="connsiteY252" fmla="*/ 393285 h 1153691"/>
                      <a:gd name="connsiteX253" fmla="*/ 1191721 w 1685808"/>
                      <a:gd name="connsiteY253" fmla="*/ 286958 h 1153691"/>
                      <a:gd name="connsiteX254" fmla="*/ 1218400 w 1685808"/>
                      <a:gd name="connsiteY254" fmla="*/ 247324 h 1153691"/>
                      <a:gd name="connsiteX255" fmla="*/ 1255081 w 1685808"/>
                      <a:gd name="connsiteY255" fmla="*/ 233532 h 1153691"/>
                      <a:gd name="connsiteX256" fmla="*/ 1313545 w 1685808"/>
                      <a:gd name="connsiteY256" fmla="*/ 232017 h 1153691"/>
                      <a:gd name="connsiteX257" fmla="*/ 1631728 w 1685808"/>
                      <a:gd name="connsiteY257" fmla="*/ 227274 h 1153691"/>
                      <a:gd name="connsiteX258" fmla="*/ 1656017 w 1685808"/>
                      <a:gd name="connsiteY258" fmla="*/ 227474 h 1153691"/>
                      <a:gd name="connsiteX259" fmla="*/ 1664722 w 1685808"/>
                      <a:gd name="connsiteY259" fmla="*/ 232598 h 1153691"/>
                      <a:gd name="connsiteX260" fmla="*/ 1666580 w 1685808"/>
                      <a:gd name="connsiteY260" fmla="*/ 263717 h 115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</a:cxnLst>
                    <a:rect l="l" t="t" r="r" b="b"/>
                    <a:pathLst>
                      <a:path w="1685808" h="1153691">
                        <a:moveTo>
                          <a:pt x="1684630" y="236589"/>
                        </a:moveTo>
                        <a:cubicBezTo>
                          <a:pt x="1683449" y="230141"/>
                          <a:pt x="1681391" y="222321"/>
                          <a:pt x="1676095" y="218111"/>
                        </a:cubicBezTo>
                        <a:cubicBezTo>
                          <a:pt x="1668847" y="212339"/>
                          <a:pt x="1659246" y="208414"/>
                          <a:pt x="1649949" y="209091"/>
                        </a:cubicBezTo>
                        <a:cubicBezTo>
                          <a:pt x="1520762" y="209491"/>
                          <a:pt x="1391555" y="212053"/>
                          <a:pt x="1262405" y="215034"/>
                        </a:cubicBezTo>
                        <a:cubicBezTo>
                          <a:pt x="1253623" y="214806"/>
                          <a:pt x="1244784" y="216796"/>
                          <a:pt x="1236602" y="219921"/>
                        </a:cubicBezTo>
                        <a:cubicBezTo>
                          <a:pt x="1188472" y="231132"/>
                          <a:pt x="1175452" y="273023"/>
                          <a:pt x="1163698" y="315352"/>
                        </a:cubicBezTo>
                        <a:cubicBezTo>
                          <a:pt x="1134028" y="412383"/>
                          <a:pt x="1109729" y="510881"/>
                          <a:pt x="1085079" y="609274"/>
                        </a:cubicBezTo>
                        <a:cubicBezTo>
                          <a:pt x="1062714" y="442206"/>
                          <a:pt x="1080688" y="318733"/>
                          <a:pt x="902341" y="236942"/>
                        </a:cubicBezTo>
                        <a:cubicBezTo>
                          <a:pt x="866689" y="218159"/>
                          <a:pt x="827561" y="207186"/>
                          <a:pt x="792204" y="187850"/>
                        </a:cubicBezTo>
                        <a:cubicBezTo>
                          <a:pt x="777183" y="172886"/>
                          <a:pt x="749608" y="171810"/>
                          <a:pt x="729310" y="177858"/>
                        </a:cubicBezTo>
                        <a:cubicBezTo>
                          <a:pt x="720147" y="159894"/>
                          <a:pt x="715232" y="139949"/>
                          <a:pt x="714604" y="119803"/>
                        </a:cubicBezTo>
                        <a:cubicBezTo>
                          <a:pt x="714480" y="115727"/>
                          <a:pt x="708184" y="113241"/>
                          <a:pt x="706260" y="117546"/>
                        </a:cubicBezTo>
                        <a:cubicBezTo>
                          <a:pt x="687353" y="160656"/>
                          <a:pt x="725967" y="219140"/>
                          <a:pt x="762152" y="242095"/>
                        </a:cubicBezTo>
                        <a:cubicBezTo>
                          <a:pt x="736978" y="271375"/>
                          <a:pt x="690239" y="270708"/>
                          <a:pt x="654739" y="268746"/>
                        </a:cubicBezTo>
                        <a:cubicBezTo>
                          <a:pt x="580168" y="262678"/>
                          <a:pt x="506282" y="239218"/>
                          <a:pt x="441693" y="201528"/>
                        </a:cubicBezTo>
                        <a:cubicBezTo>
                          <a:pt x="439398" y="192117"/>
                          <a:pt x="436950" y="182745"/>
                          <a:pt x="434302" y="173429"/>
                        </a:cubicBezTo>
                        <a:cubicBezTo>
                          <a:pt x="464449" y="144454"/>
                          <a:pt x="482375" y="103116"/>
                          <a:pt x="478584" y="61034"/>
                        </a:cubicBezTo>
                        <a:cubicBezTo>
                          <a:pt x="476917" y="43508"/>
                          <a:pt x="472259" y="15162"/>
                          <a:pt x="460829" y="1693"/>
                        </a:cubicBezTo>
                        <a:cubicBezTo>
                          <a:pt x="457314" y="-2098"/>
                          <a:pt x="451342" y="1017"/>
                          <a:pt x="451123" y="5713"/>
                        </a:cubicBezTo>
                        <a:cubicBezTo>
                          <a:pt x="450675" y="15343"/>
                          <a:pt x="455000" y="25220"/>
                          <a:pt x="456838" y="34640"/>
                        </a:cubicBezTo>
                        <a:cubicBezTo>
                          <a:pt x="466382" y="77598"/>
                          <a:pt x="459038" y="120737"/>
                          <a:pt x="428235" y="153379"/>
                        </a:cubicBezTo>
                        <a:cubicBezTo>
                          <a:pt x="425587" y="145178"/>
                          <a:pt x="422767" y="137034"/>
                          <a:pt x="419710" y="128966"/>
                        </a:cubicBezTo>
                        <a:cubicBezTo>
                          <a:pt x="417995" y="124433"/>
                          <a:pt x="413071" y="124213"/>
                          <a:pt x="410556" y="126785"/>
                        </a:cubicBezTo>
                        <a:cubicBezTo>
                          <a:pt x="322345" y="161466"/>
                          <a:pt x="221771" y="169181"/>
                          <a:pt x="142885" y="225436"/>
                        </a:cubicBezTo>
                        <a:cubicBezTo>
                          <a:pt x="16650" y="325039"/>
                          <a:pt x="8011" y="585004"/>
                          <a:pt x="0" y="736014"/>
                        </a:cubicBezTo>
                        <a:cubicBezTo>
                          <a:pt x="686" y="822415"/>
                          <a:pt x="-200" y="931114"/>
                          <a:pt x="40948" y="1008362"/>
                        </a:cubicBezTo>
                        <a:cubicBezTo>
                          <a:pt x="59531" y="1041738"/>
                          <a:pt x="90811" y="1058064"/>
                          <a:pt x="128883" y="1058768"/>
                        </a:cubicBezTo>
                        <a:cubicBezTo>
                          <a:pt x="125206" y="1079371"/>
                          <a:pt x="120663" y="1099373"/>
                          <a:pt x="117053" y="1119938"/>
                        </a:cubicBezTo>
                        <a:cubicBezTo>
                          <a:pt x="115424" y="1129473"/>
                          <a:pt x="112805" y="1138855"/>
                          <a:pt x="117138" y="1147875"/>
                        </a:cubicBezTo>
                        <a:cubicBezTo>
                          <a:pt x="121377" y="1156714"/>
                          <a:pt x="132998" y="1154466"/>
                          <a:pt x="137760" y="1147875"/>
                        </a:cubicBezTo>
                        <a:cubicBezTo>
                          <a:pt x="142723" y="1141007"/>
                          <a:pt x="141799" y="1130225"/>
                          <a:pt x="142875" y="1121995"/>
                        </a:cubicBezTo>
                        <a:cubicBezTo>
                          <a:pt x="145513" y="1101040"/>
                          <a:pt x="150285" y="1080438"/>
                          <a:pt x="148761" y="1059149"/>
                        </a:cubicBezTo>
                        <a:cubicBezTo>
                          <a:pt x="217475" y="1059340"/>
                          <a:pt x="283988" y="1038385"/>
                          <a:pt x="347758" y="1014725"/>
                        </a:cubicBezTo>
                        <a:cubicBezTo>
                          <a:pt x="399107" y="995808"/>
                          <a:pt x="450132" y="975787"/>
                          <a:pt x="498453" y="949917"/>
                        </a:cubicBezTo>
                        <a:cubicBezTo>
                          <a:pt x="509226" y="1007600"/>
                          <a:pt x="511359" y="1066712"/>
                          <a:pt x="506921" y="1125167"/>
                        </a:cubicBezTo>
                        <a:cubicBezTo>
                          <a:pt x="505968" y="1136835"/>
                          <a:pt x="524170" y="1136778"/>
                          <a:pt x="525113" y="1125167"/>
                        </a:cubicBezTo>
                        <a:cubicBezTo>
                          <a:pt x="527752" y="1077180"/>
                          <a:pt x="532124" y="986550"/>
                          <a:pt x="509835" y="943878"/>
                        </a:cubicBezTo>
                        <a:cubicBezTo>
                          <a:pt x="530114" y="932972"/>
                          <a:pt x="550212" y="921789"/>
                          <a:pt x="569995" y="910026"/>
                        </a:cubicBezTo>
                        <a:cubicBezTo>
                          <a:pt x="571872" y="908912"/>
                          <a:pt x="572976" y="907483"/>
                          <a:pt x="573472" y="905968"/>
                        </a:cubicBezTo>
                        <a:cubicBezTo>
                          <a:pt x="605400" y="907654"/>
                          <a:pt x="636927" y="899939"/>
                          <a:pt x="668626" y="897158"/>
                        </a:cubicBezTo>
                        <a:cubicBezTo>
                          <a:pt x="724872" y="890766"/>
                          <a:pt x="781336" y="886528"/>
                          <a:pt x="837790" y="882365"/>
                        </a:cubicBezTo>
                        <a:cubicBezTo>
                          <a:pt x="835724" y="898358"/>
                          <a:pt x="837305" y="915436"/>
                          <a:pt x="836876" y="931419"/>
                        </a:cubicBezTo>
                        <a:cubicBezTo>
                          <a:pt x="836371" y="950012"/>
                          <a:pt x="835685" y="968595"/>
                          <a:pt x="835038" y="987178"/>
                        </a:cubicBezTo>
                        <a:cubicBezTo>
                          <a:pt x="834409" y="1005266"/>
                          <a:pt x="834133" y="1023373"/>
                          <a:pt x="833809" y="1041461"/>
                        </a:cubicBezTo>
                        <a:cubicBezTo>
                          <a:pt x="833476" y="1059864"/>
                          <a:pt x="831685" y="1079076"/>
                          <a:pt x="834781" y="1097259"/>
                        </a:cubicBezTo>
                        <a:cubicBezTo>
                          <a:pt x="836257" y="1105946"/>
                          <a:pt x="850840" y="1105946"/>
                          <a:pt x="852326" y="1097259"/>
                        </a:cubicBezTo>
                        <a:cubicBezTo>
                          <a:pt x="855364" y="1079523"/>
                          <a:pt x="853964" y="1060902"/>
                          <a:pt x="854202" y="1042938"/>
                        </a:cubicBezTo>
                        <a:cubicBezTo>
                          <a:pt x="854926" y="1006267"/>
                          <a:pt x="855364" y="969586"/>
                          <a:pt x="855421" y="932896"/>
                        </a:cubicBezTo>
                        <a:cubicBezTo>
                          <a:pt x="855478" y="916093"/>
                          <a:pt x="857545" y="897882"/>
                          <a:pt x="855212" y="881099"/>
                        </a:cubicBezTo>
                        <a:cubicBezTo>
                          <a:pt x="894121" y="878222"/>
                          <a:pt x="933050" y="875536"/>
                          <a:pt x="971922" y="872155"/>
                        </a:cubicBezTo>
                        <a:cubicBezTo>
                          <a:pt x="966397" y="887642"/>
                          <a:pt x="967607" y="906540"/>
                          <a:pt x="967111" y="922609"/>
                        </a:cubicBezTo>
                        <a:cubicBezTo>
                          <a:pt x="966549" y="940877"/>
                          <a:pt x="967416" y="959242"/>
                          <a:pt x="968178" y="977492"/>
                        </a:cubicBezTo>
                        <a:cubicBezTo>
                          <a:pt x="969331" y="1005028"/>
                          <a:pt x="971160" y="1032527"/>
                          <a:pt x="973541" y="1059988"/>
                        </a:cubicBezTo>
                        <a:cubicBezTo>
                          <a:pt x="974369" y="1069541"/>
                          <a:pt x="974627" y="1078742"/>
                          <a:pt x="979618" y="1087210"/>
                        </a:cubicBezTo>
                        <a:cubicBezTo>
                          <a:pt x="984704" y="1095840"/>
                          <a:pt x="996810" y="1093344"/>
                          <a:pt x="999887" y="1084562"/>
                        </a:cubicBezTo>
                        <a:cubicBezTo>
                          <a:pt x="1002897" y="1075961"/>
                          <a:pt x="1001487" y="1067484"/>
                          <a:pt x="1000725" y="1058626"/>
                        </a:cubicBezTo>
                        <a:cubicBezTo>
                          <a:pt x="999973" y="1049882"/>
                          <a:pt x="999277" y="1041138"/>
                          <a:pt x="998639" y="1032384"/>
                        </a:cubicBezTo>
                        <a:cubicBezTo>
                          <a:pt x="996829" y="1007029"/>
                          <a:pt x="995353" y="981644"/>
                          <a:pt x="994858" y="956222"/>
                        </a:cubicBezTo>
                        <a:cubicBezTo>
                          <a:pt x="1015298" y="957260"/>
                          <a:pt x="1035282" y="962594"/>
                          <a:pt x="1055694" y="963633"/>
                        </a:cubicBezTo>
                        <a:cubicBezTo>
                          <a:pt x="1119169" y="965185"/>
                          <a:pt x="1179814" y="941544"/>
                          <a:pt x="1238717" y="920665"/>
                        </a:cubicBezTo>
                        <a:cubicBezTo>
                          <a:pt x="1254195" y="924818"/>
                          <a:pt x="1270273" y="923732"/>
                          <a:pt x="1286199" y="923637"/>
                        </a:cubicBezTo>
                        <a:cubicBezTo>
                          <a:pt x="1303830" y="923313"/>
                          <a:pt x="1321470" y="922380"/>
                          <a:pt x="1338987" y="920361"/>
                        </a:cubicBezTo>
                        <a:cubicBezTo>
                          <a:pt x="1435713" y="910464"/>
                          <a:pt x="1492615" y="876365"/>
                          <a:pt x="1493072" y="771666"/>
                        </a:cubicBezTo>
                        <a:cubicBezTo>
                          <a:pt x="1504779" y="766046"/>
                          <a:pt x="1517018" y="758331"/>
                          <a:pt x="1521466" y="745501"/>
                        </a:cubicBezTo>
                        <a:cubicBezTo>
                          <a:pt x="1541650" y="721755"/>
                          <a:pt x="1553766" y="692961"/>
                          <a:pt x="1564577" y="664062"/>
                        </a:cubicBezTo>
                        <a:cubicBezTo>
                          <a:pt x="1578559" y="629296"/>
                          <a:pt x="1591904" y="594263"/>
                          <a:pt x="1604458" y="558954"/>
                        </a:cubicBezTo>
                        <a:cubicBezTo>
                          <a:pt x="1635062" y="471495"/>
                          <a:pt x="1663598" y="382646"/>
                          <a:pt x="1680639" y="291434"/>
                        </a:cubicBezTo>
                        <a:cubicBezTo>
                          <a:pt x="1683649" y="273861"/>
                          <a:pt x="1687897" y="254430"/>
                          <a:pt x="1684630" y="236589"/>
                        </a:cubicBezTo>
                        <a:close/>
                        <a:moveTo>
                          <a:pt x="811787" y="222502"/>
                        </a:moveTo>
                        <a:cubicBezTo>
                          <a:pt x="829951" y="233675"/>
                          <a:pt x="849297" y="242123"/>
                          <a:pt x="868604" y="251086"/>
                        </a:cubicBezTo>
                        <a:cubicBezTo>
                          <a:pt x="1044245" y="323657"/>
                          <a:pt x="1038035" y="426927"/>
                          <a:pt x="1055237" y="592882"/>
                        </a:cubicBezTo>
                        <a:cubicBezTo>
                          <a:pt x="1059256" y="614065"/>
                          <a:pt x="1059037" y="642345"/>
                          <a:pt x="1072801" y="658013"/>
                        </a:cubicBezTo>
                        <a:cubicBezTo>
                          <a:pt x="1069038" y="672863"/>
                          <a:pt x="1065257" y="687703"/>
                          <a:pt x="1061418" y="702524"/>
                        </a:cubicBezTo>
                        <a:cubicBezTo>
                          <a:pt x="1047445" y="690627"/>
                          <a:pt x="1031872" y="680492"/>
                          <a:pt x="1015860" y="671491"/>
                        </a:cubicBezTo>
                        <a:cubicBezTo>
                          <a:pt x="1010688" y="598482"/>
                          <a:pt x="1011365" y="523225"/>
                          <a:pt x="985028" y="453636"/>
                        </a:cubicBezTo>
                        <a:cubicBezTo>
                          <a:pt x="983952" y="450673"/>
                          <a:pt x="979313" y="451835"/>
                          <a:pt x="980227" y="454960"/>
                        </a:cubicBezTo>
                        <a:cubicBezTo>
                          <a:pt x="1000182" y="522358"/>
                          <a:pt x="998858" y="593024"/>
                          <a:pt x="999134" y="662547"/>
                        </a:cubicBezTo>
                        <a:cubicBezTo>
                          <a:pt x="956072" y="640478"/>
                          <a:pt x="904704" y="624781"/>
                          <a:pt x="857393" y="642116"/>
                        </a:cubicBezTo>
                        <a:cubicBezTo>
                          <a:pt x="857545" y="494803"/>
                          <a:pt x="827427" y="348842"/>
                          <a:pt x="790375" y="206890"/>
                        </a:cubicBezTo>
                        <a:cubicBezTo>
                          <a:pt x="797176" y="212558"/>
                          <a:pt x="804253" y="217873"/>
                          <a:pt x="811787" y="222502"/>
                        </a:cubicBezTo>
                        <a:close/>
                        <a:moveTo>
                          <a:pt x="752618" y="210519"/>
                        </a:moveTo>
                        <a:cubicBezTo>
                          <a:pt x="747103" y="204833"/>
                          <a:pt x="742140" y="198670"/>
                          <a:pt x="737721" y="192127"/>
                        </a:cubicBezTo>
                        <a:cubicBezTo>
                          <a:pt x="748979" y="191660"/>
                          <a:pt x="759771" y="191031"/>
                          <a:pt x="770268" y="194718"/>
                        </a:cubicBezTo>
                        <a:cubicBezTo>
                          <a:pt x="771068" y="206062"/>
                          <a:pt x="774106" y="216958"/>
                          <a:pt x="776954" y="227950"/>
                        </a:cubicBezTo>
                        <a:cubicBezTo>
                          <a:pt x="776145" y="228169"/>
                          <a:pt x="775364" y="228493"/>
                          <a:pt x="774630" y="228884"/>
                        </a:cubicBezTo>
                        <a:cubicBezTo>
                          <a:pt x="767163" y="223112"/>
                          <a:pt x="759028" y="217682"/>
                          <a:pt x="752618" y="210519"/>
                        </a:cubicBezTo>
                        <a:close/>
                        <a:moveTo>
                          <a:pt x="479365" y="241962"/>
                        </a:moveTo>
                        <a:cubicBezTo>
                          <a:pt x="557470" y="277090"/>
                          <a:pt x="716861" y="329210"/>
                          <a:pt x="782898" y="252868"/>
                        </a:cubicBezTo>
                        <a:cubicBezTo>
                          <a:pt x="804739" y="350270"/>
                          <a:pt x="823646" y="448625"/>
                          <a:pt x="831666" y="548238"/>
                        </a:cubicBezTo>
                        <a:cubicBezTo>
                          <a:pt x="835362" y="582309"/>
                          <a:pt x="832971" y="617199"/>
                          <a:pt x="837095" y="650927"/>
                        </a:cubicBezTo>
                        <a:cubicBezTo>
                          <a:pt x="731063" y="705819"/>
                          <a:pt x="611877" y="727098"/>
                          <a:pt x="499167" y="764236"/>
                        </a:cubicBezTo>
                        <a:cubicBezTo>
                          <a:pt x="500320" y="583566"/>
                          <a:pt x="485527" y="402267"/>
                          <a:pt x="447208" y="225512"/>
                        </a:cubicBezTo>
                        <a:cubicBezTo>
                          <a:pt x="457467" y="231941"/>
                          <a:pt x="468792" y="237018"/>
                          <a:pt x="479365" y="241962"/>
                        </a:cubicBezTo>
                        <a:close/>
                        <a:moveTo>
                          <a:pt x="38386" y="573774"/>
                        </a:moveTo>
                        <a:cubicBezTo>
                          <a:pt x="52692" y="469457"/>
                          <a:pt x="66942" y="346317"/>
                          <a:pt x="138827" y="264450"/>
                        </a:cubicBezTo>
                        <a:cubicBezTo>
                          <a:pt x="190957" y="212405"/>
                          <a:pt x="267795" y="199604"/>
                          <a:pt x="334442" y="175172"/>
                        </a:cubicBezTo>
                        <a:cubicBezTo>
                          <a:pt x="360721" y="166390"/>
                          <a:pt x="388496" y="157694"/>
                          <a:pt x="410747" y="140682"/>
                        </a:cubicBezTo>
                        <a:cubicBezTo>
                          <a:pt x="426453" y="219606"/>
                          <a:pt x="445751" y="297921"/>
                          <a:pt x="455409" y="377950"/>
                        </a:cubicBezTo>
                        <a:cubicBezTo>
                          <a:pt x="466173" y="459313"/>
                          <a:pt x="472478" y="541342"/>
                          <a:pt x="475631" y="623342"/>
                        </a:cubicBezTo>
                        <a:cubicBezTo>
                          <a:pt x="477441" y="670329"/>
                          <a:pt x="477203" y="717307"/>
                          <a:pt x="478260" y="764293"/>
                        </a:cubicBezTo>
                        <a:cubicBezTo>
                          <a:pt x="478317" y="766913"/>
                          <a:pt x="479146" y="769008"/>
                          <a:pt x="480422" y="770608"/>
                        </a:cubicBezTo>
                        <a:cubicBezTo>
                          <a:pt x="426701" y="789382"/>
                          <a:pt x="370942" y="814100"/>
                          <a:pt x="312934" y="802089"/>
                        </a:cubicBezTo>
                        <a:cubicBezTo>
                          <a:pt x="294265" y="799622"/>
                          <a:pt x="276206" y="793650"/>
                          <a:pt x="257556" y="791183"/>
                        </a:cubicBezTo>
                        <a:cubicBezTo>
                          <a:pt x="258880" y="782124"/>
                          <a:pt x="257346" y="773228"/>
                          <a:pt x="256727" y="764103"/>
                        </a:cubicBezTo>
                        <a:cubicBezTo>
                          <a:pt x="256022" y="753702"/>
                          <a:pt x="255794" y="743272"/>
                          <a:pt x="255651" y="732851"/>
                        </a:cubicBezTo>
                        <a:cubicBezTo>
                          <a:pt x="255613" y="673654"/>
                          <a:pt x="247555" y="614037"/>
                          <a:pt x="256584" y="555153"/>
                        </a:cubicBezTo>
                        <a:cubicBezTo>
                          <a:pt x="257546" y="549067"/>
                          <a:pt x="248650" y="546276"/>
                          <a:pt x="247126" y="552543"/>
                        </a:cubicBezTo>
                        <a:cubicBezTo>
                          <a:pt x="237687" y="591415"/>
                          <a:pt x="237334" y="631677"/>
                          <a:pt x="238077" y="671463"/>
                        </a:cubicBezTo>
                        <a:cubicBezTo>
                          <a:pt x="239268" y="706191"/>
                          <a:pt x="237249" y="740986"/>
                          <a:pt x="239487" y="775676"/>
                        </a:cubicBezTo>
                        <a:cubicBezTo>
                          <a:pt x="202368" y="765827"/>
                          <a:pt x="164906" y="770237"/>
                          <a:pt x="127435" y="773971"/>
                        </a:cubicBezTo>
                        <a:cubicBezTo>
                          <a:pt x="93450" y="776981"/>
                          <a:pt x="58150" y="780038"/>
                          <a:pt x="27451" y="796336"/>
                        </a:cubicBezTo>
                        <a:cubicBezTo>
                          <a:pt x="25108" y="722193"/>
                          <a:pt x="30470" y="646955"/>
                          <a:pt x="38386" y="573774"/>
                        </a:cubicBezTo>
                        <a:close/>
                        <a:moveTo>
                          <a:pt x="51549" y="967509"/>
                        </a:moveTo>
                        <a:cubicBezTo>
                          <a:pt x="44567" y="947764"/>
                          <a:pt x="40548" y="926142"/>
                          <a:pt x="37462" y="906606"/>
                        </a:cubicBezTo>
                        <a:cubicBezTo>
                          <a:pt x="32842" y="877355"/>
                          <a:pt x="29937" y="847656"/>
                          <a:pt x="28356" y="817729"/>
                        </a:cubicBezTo>
                        <a:cubicBezTo>
                          <a:pt x="61455" y="792945"/>
                          <a:pt x="119644" y="793983"/>
                          <a:pt x="159963" y="789078"/>
                        </a:cubicBezTo>
                        <a:cubicBezTo>
                          <a:pt x="183566" y="787011"/>
                          <a:pt x="207721" y="786744"/>
                          <a:pt x="230838" y="792554"/>
                        </a:cubicBezTo>
                        <a:cubicBezTo>
                          <a:pt x="215408" y="804641"/>
                          <a:pt x="197739" y="813414"/>
                          <a:pt x="181508" y="824329"/>
                        </a:cubicBezTo>
                        <a:cubicBezTo>
                          <a:pt x="161011" y="837950"/>
                          <a:pt x="143923" y="855638"/>
                          <a:pt x="126587" y="872955"/>
                        </a:cubicBezTo>
                        <a:cubicBezTo>
                          <a:pt x="98222" y="901520"/>
                          <a:pt x="70361" y="931600"/>
                          <a:pt x="51549" y="967509"/>
                        </a:cubicBezTo>
                        <a:close/>
                        <a:moveTo>
                          <a:pt x="384553" y="971843"/>
                        </a:moveTo>
                        <a:cubicBezTo>
                          <a:pt x="303257" y="1001942"/>
                          <a:pt x="175774" y="1054682"/>
                          <a:pt x="90792" y="1022307"/>
                        </a:cubicBezTo>
                        <a:cubicBezTo>
                          <a:pt x="76114" y="1013839"/>
                          <a:pt x="65761" y="999132"/>
                          <a:pt x="58188" y="983607"/>
                        </a:cubicBezTo>
                        <a:cubicBezTo>
                          <a:pt x="79400" y="944983"/>
                          <a:pt x="109252" y="912226"/>
                          <a:pt x="140379" y="881403"/>
                        </a:cubicBezTo>
                        <a:cubicBezTo>
                          <a:pt x="157839" y="864068"/>
                          <a:pt x="174850" y="847028"/>
                          <a:pt x="195758" y="833826"/>
                        </a:cubicBezTo>
                        <a:cubicBezTo>
                          <a:pt x="205550" y="827644"/>
                          <a:pt x="215617" y="821891"/>
                          <a:pt x="225352" y="815605"/>
                        </a:cubicBezTo>
                        <a:cubicBezTo>
                          <a:pt x="232858" y="810756"/>
                          <a:pt x="243097" y="805032"/>
                          <a:pt x="249355" y="797707"/>
                        </a:cubicBezTo>
                        <a:cubicBezTo>
                          <a:pt x="252079" y="798126"/>
                          <a:pt x="255060" y="797136"/>
                          <a:pt x="256527" y="794821"/>
                        </a:cubicBezTo>
                        <a:cubicBezTo>
                          <a:pt x="293827" y="815090"/>
                          <a:pt x="337604" y="823129"/>
                          <a:pt x="379705" y="816929"/>
                        </a:cubicBezTo>
                        <a:cubicBezTo>
                          <a:pt x="410556" y="811871"/>
                          <a:pt x="439845" y="800431"/>
                          <a:pt x="469202" y="790087"/>
                        </a:cubicBezTo>
                        <a:cubicBezTo>
                          <a:pt x="561003" y="757140"/>
                          <a:pt x="657339" y="738576"/>
                          <a:pt x="748646" y="704257"/>
                        </a:cubicBezTo>
                        <a:cubicBezTo>
                          <a:pt x="775411" y="694075"/>
                          <a:pt x="802748" y="686169"/>
                          <a:pt x="828046" y="672577"/>
                        </a:cubicBezTo>
                        <a:cubicBezTo>
                          <a:pt x="909076" y="619542"/>
                          <a:pt x="988247" y="663719"/>
                          <a:pt x="1059209" y="711020"/>
                        </a:cubicBezTo>
                        <a:cubicBezTo>
                          <a:pt x="1056627" y="720936"/>
                          <a:pt x="1054008" y="730851"/>
                          <a:pt x="1051379" y="740757"/>
                        </a:cubicBezTo>
                        <a:cubicBezTo>
                          <a:pt x="1024795" y="713154"/>
                          <a:pt x="995201" y="681912"/>
                          <a:pt x="954596" y="679816"/>
                        </a:cubicBezTo>
                        <a:cubicBezTo>
                          <a:pt x="936736" y="679035"/>
                          <a:pt x="919153" y="682607"/>
                          <a:pt x="901456" y="684350"/>
                        </a:cubicBezTo>
                        <a:cubicBezTo>
                          <a:pt x="897531" y="684741"/>
                          <a:pt x="897493" y="690141"/>
                          <a:pt x="901456" y="690494"/>
                        </a:cubicBezTo>
                        <a:cubicBezTo>
                          <a:pt x="917496" y="691903"/>
                          <a:pt x="933602" y="691980"/>
                          <a:pt x="949652" y="693104"/>
                        </a:cubicBezTo>
                        <a:cubicBezTo>
                          <a:pt x="995505" y="696161"/>
                          <a:pt x="1016660" y="729870"/>
                          <a:pt x="1046750" y="758102"/>
                        </a:cubicBezTo>
                        <a:cubicBezTo>
                          <a:pt x="1044997" y="764560"/>
                          <a:pt x="1043407" y="771075"/>
                          <a:pt x="1041568" y="777476"/>
                        </a:cubicBezTo>
                        <a:cubicBezTo>
                          <a:pt x="1016165" y="748511"/>
                          <a:pt x="957805" y="715478"/>
                          <a:pt x="919486" y="729242"/>
                        </a:cubicBezTo>
                        <a:cubicBezTo>
                          <a:pt x="895169" y="723841"/>
                          <a:pt x="869794" y="724574"/>
                          <a:pt x="846134" y="733442"/>
                        </a:cubicBezTo>
                        <a:cubicBezTo>
                          <a:pt x="844982" y="733880"/>
                          <a:pt x="845039" y="735785"/>
                          <a:pt x="846449" y="735738"/>
                        </a:cubicBezTo>
                        <a:cubicBezTo>
                          <a:pt x="903561" y="732080"/>
                          <a:pt x="962835" y="747749"/>
                          <a:pt x="998496" y="795212"/>
                        </a:cubicBezTo>
                        <a:cubicBezTo>
                          <a:pt x="985447" y="792516"/>
                          <a:pt x="973179" y="787096"/>
                          <a:pt x="961139" y="781534"/>
                        </a:cubicBezTo>
                        <a:cubicBezTo>
                          <a:pt x="926411" y="763360"/>
                          <a:pt x="888397" y="753654"/>
                          <a:pt x="851249" y="771323"/>
                        </a:cubicBezTo>
                        <a:cubicBezTo>
                          <a:pt x="830523" y="780762"/>
                          <a:pt x="811321" y="793202"/>
                          <a:pt x="790546" y="802565"/>
                        </a:cubicBezTo>
                        <a:cubicBezTo>
                          <a:pt x="765105" y="814023"/>
                          <a:pt x="740397" y="815319"/>
                          <a:pt x="713718" y="807451"/>
                        </a:cubicBezTo>
                        <a:cubicBezTo>
                          <a:pt x="710146" y="806404"/>
                          <a:pt x="708289" y="811356"/>
                          <a:pt x="711260" y="813290"/>
                        </a:cubicBezTo>
                        <a:cubicBezTo>
                          <a:pt x="714451" y="815357"/>
                          <a:pt x="717661" y="817091"/>
                          <a:pt x="720881" y="818586"/>
                        </a:cubicBezTo>
                        <a:cubicBezTo>
                          <a:pt x="707117" y="827720"/>
                          <a:pt x="692715" y="834683"/>
                          <a:pt x="678561" y="843132"/>
                        </a:cubicBezTo>
                        <a:cubicBezTo>
                          <a:pt x="633755" y="848980"/>
                          <a:pt x="589083" y="855819"/>
                          <a:pt x="544563" y="863582"/>
                        </a:cubicBezTo>
                        <a:cubicBezTo>
                          <a:pt x="537134" y="864877"/>
                          <a:pt x="538086" y="874850"/>
                          <a:pt x="543725" y="877612"/>
                        </a:cubicBezTo>
                        <a:cubicBezTo>
                          <a:pt x="545554" y="886328"/>
                          <a:pt x="550507" y="893338"/>
                          <a:pt x="556908" y="899348"/>
                        </a:cubicBezTo>
                        <a:cubicBezTo>
                          <a:pt x="499701" y="924142"/>
                          <a:pt x="442979" y="950041"/>
                          <a:pt x="384553" y="971843"/>
                        </a:cubicBezTo>
                        <a:close/>
                        <a:moveTo>
                          <a:pt x="1020270" y="799041"/>
                        </a:moveTo>
                        <a:cubicBezTo>
                          <a:pt x="1006126" y="774838"/>
                          <a:pt x="982380" y="756150"/>
                          <a:pt x="957910" y="743224"/>
                        </a:cubicBezTo>
                        <a:cubicBezTo>
                          <a:pt x="976798" y="748215"/>
                          <a:pt x="994734" y="758074"/>
                          <a:pt x="1010136" y="770189"/>
                        </a:cubicBezTo>
                        <a:cubicBezTo>
                          <a:pt x="1019442" y="777390"/>
                          <a:pt x="1026766" y="786506"/>
                          <a:pt x="1035815" y="793878"/>
                        </a:cubicBezTo>
                        <a:cubicBezTo>
                          <a:pt x="1033844" y="798431"/>
                          <a:pt x="1031510" y="802832"/>
                          <a:pt x="1028624" y="807013"/>
                        </a:cubicBezTo>
                        <a:cubicBezTo>
                          <a:pt x="1025433" y="807375"/>
                          <a:pt x="1022252" y="807727"/>
                          <a:pt x="1019061" y="808089"/>
                        </a:cubicBezTo>
                        <a:cubicBezTo>
                          <a:pt x="1019327" y="807642"/>
                          <a:pt x="1019537" y="807166"/>
                          <a:pt x="1019689" y="806680"/>
                        </a:cubicBezTo>
                        <a:cubicBezTo>
                          <a:pt x="1021204" y="804556"/>
                          <a:pt x="1021737" y="801708"/>
                          <a:pt x="1020270" y="799041"/>
                        </a:cubicBezTo>
                        <a:close/>
                        <a:moveTo>
                          <a:pt x="839400" y="826244"/>
                        </a:moveTo>
                        <a:cubicBezTo>
                          <a:pt x="834828" y="826616"/>
                          <a:pt x="813159" y="828130"/>
                          <a:pt x="788203" y="830549"/>
                        </a:cubicBezTo>
                        <a:cubicBezTo>
                          <a:pt x="759447" y="833340"/>
                          <a:pt x="726338" y="837169"/>
                          <a:pt x="710041" y="839150"/>
                        </a:cubicBezTo>
                        <a:cubicBezTo>
                          <a:pt x="717461" y="834940"/>
                          <a:pt x="727777" y="830064"/>
                          <a:pt x="733454" y="823034"/>
                        </a:cubicBezTo>
                        <a:cubicBezTo>
                          <a:pt x="754847" y="828368"/>
                          <a:pt x="776545" y="823044"/>
                          <a:pt x="797385" y="814205"/>
                        </a:cubicBezTo>
                        <a:cubicBezTo>
                          <a:pt x="798081" y="813909"/>
                          <a:pt x="808120" y="809347"/>
                          <a:pt x="808758" y="809042"/>
                        </a:cubicBezTo>
                        <a:cubicBezTo>
                          <a:pt x="810358" y="808270"/>
                          <a:pt x="811949" y="807489"/>
                          <a:pt x="813530" y="806689"/>
                        </a:cubicBezTo>
                        <a:cubicBezTo>
                          <a:pt x="821636" y="810442"/>
                          <a:pt x="830428" y="813119"/>
                          <a:pt x="839486" y="814776"/>
                        </a:cubicBezTo>
                        <a:cubicBezTo>
                          <a:pt x="839419" y="815224"/>
                          <a:pt x="839372" y="815681"/>
                          <a:pt x="839372" y="816157"/>
                        </a:cubicBezTo>
                        <a:cubicBezTo>
                          <a:pt x="839372" y="819396"/>
                          <a:pt x="839372" y="822625"/>
                          <a:pt x="839372" y="825863"/>
                        </a:cubicBezTo>
                        <a:cubicBezTo>
                          <a:pt x="839381" y="825987"/>
                          <a:pt x="839391" y="826111"/>
                          <a:pt x="839400" y="826244"/>
                        </a:cubicBezTo>
                        <a:close/>
                        <a:moveTo>
                          <a:pt x="826132" y="800146"/>
                        </a:moveTo>
                        <a:cubicBezTo>
                          <a:pt x="856707" y="782220"/>
                          <a:pt x="891892" y="767322"/>
                          <a:pt x="926859" y="782201"/>
                        </a:cubicBezTo>
                        <a:cubicBezTo>
                          <a:pt x="886711" y="802489"/>
                          <a:pt x="871871" y="807737"/>
                          <a:pt x="826132" y="800146"/>
                        </a:cubicBezTo>
                        <a:close/>
                        <a:moveTo>
                          <a:pt x="857431" y="816700"/>
                        </a:moveTo>
                        <a:cubicBezTo>
                          <a:pt x="868804" y="817091"/>
                          <a:pt x="880205" y="815938"/>
                          <a:pt x="890864" y="813271"/>
                        </a:cubicBezTo>
                        <a:cubicBezTo>
                          <a:pt x="903437" y="809880"/>
                          <a:pt x="914848" y="803346"/>
                          <a:pt x="926687" y="798098"/>
                        </a:cubicBezTo>
                        <a:cubicBezTo>
                          <a:pt x="933298" y="795059"/>
                          <a:pt x="940365" y="793678"/>
                          <a:pt x="946966" y="790725"/>
                        </a:cubicBezTo>
                        <a:cubicBezTo>
                          <a:pt x="962568" y="797802"/>
                          <a:pt x="979380" y="807156"/>
                          <a:pt x="997287" y="810528"/>
                        </a:cubicBezTo>
                        <a:cubicBezTo>
                          <a:pt x="950776" y="816386"/>
                          <a:pt x="904132" y="820824"/>
                          <a:pt x="857441" y="824749"/>
                        </a:cubicBezTo>
                        <a:cubicBezTo>
                          <a:pt x="857431" y="822072"/>
                          <a:pt x="857431" y="819386"/>
                          <a:pt x="857431" y="816700"/>
                        </a:cubicBezTo>
                        <a:close/>
                        <a:moveTo>
                          <a:pt x="866061" y="865287"/>
                        </a:moveTo>
                        <a:cubicBezTo>
                          <a:pt x="781564" y="872478"/>
                          <a:pt x="696849" y="877184"/>
                          <a:pt x="612829" y="889242"/>
                        </a:cubicBezTo>
                        <a:cubicBezTo>
                          <a:pt x="603552" y="890443"/>
                          <a:pt x="594208" y="891433"/>
                          <a:pt x="584835" y="891500"/>
                        </a:cubicBezTo>
                        <a:cubicBezTo>
                          <a:pt x="579977" y="891528"/>
                          <a:pt x="574615" y="890281"/>
                          <a:pt x="569909" y="891100"/>
                        </a:cubicBezTo>
                        <a:cubicBezTo>
                          <a:pt x="564937" y="887128"/>
                          <a:pt x="560356" y="882289"/>
                          <a:pt x="558632" y="876241"/>
                        </a:cubicBezTo>
                        <a:cubicBezTo>
                          <a:pt x="596179" y="869792"/>
                          <a:pt x="633822" y="863934"/>
                          <a:pt x="671570" y="858772"/>
                        </a:cubicBezTo>
                        <a:cubicBezTo>
                          <a:pt x="673579" y="860020"/>
                          <a:pt x="676199" y="859420"/>
                          <a:pt x="678171" y="857896"/>
                        </a:cubicBezTo>
                        <a:cubicBezTo>
                          <a:pt x="795061" y="840770"/>
                          <a:pt x="913809" y="839408"/>
                          <a:pt x="1030138" y="818224"/>
                        </a:cubicBezTo>
                        <a:cubicBezTo>
                          <a:pt x="1032634" y="820177"/>
                          <a:pt x="1036149" y="821053"/>
                          <a:pt x="1039339" y="820072"/>
                        </a:cubicBezTo>
                        <a:cubicBezTo>
                          <a:pt x="1039092" y="829368"/>
                          <a:pt x="1038844" y="838665"/>
                          <a:pt x="1038597" y="847961"/>
                        </a:cubicBezTo>
                        <a:cubicBezTo>
                          <a:pt x="1038054" y="848409"/>
                          <a:pt x="1037596" y="848895"/>
                          <a:pt x="1037206" y="849409"/>
                        </a:cubicBezTo>
                        <a:cubicBezTo>
                          <a:pt x="981037" y="858724"/>
                          <a:pt x="922839" y="860001"/>
                          <a:pt x="866061" y="865287"/>
                        </a:cubicBezTo>
                        <a:close/>
                        <a:moveTo>
                          <a:pt x="1474137" y="792554"/>
                        </a:moveTo>
                        <a:cubicBezTo>
                          <a:pt x="1471346" y="826130"/>
                          <a:pt x="1460411" y="859896"/>
                          <a:pt x="1429874" y="877660"/>
                        </a:cubicBezTo>
                        <a:cubicBezTo>
                          <a:pt x="1379658" y="904921"/>
                          <a:pt x="1319498" y="904987"/>
                          <a:pt x="1263749" y="905540"/>
                        </a:cubicBezTo>
                        <a:cubicBezTo>
                          <a:pt x="1254224" y="906635"/>
                          <a:pt x="1231125" y="896129"/>
                          <a:pt x="1227963" y="908054"/>
                        </a:cubicBezTo>
                        <a:cubicBezTo>
                          <a:pt x="1171604" y="928209"/>
                          <a:pt x="1113482" y="950441"/>
                          <a:pt x="1052808" y="950231"/>
                        </a:cubicBezTo>
                        <a:cubicBezTo>
                          <a:pt x="1033148" y="949498"/>
                          <a:pt x="1013965" y="945735"/>
                          <a:pt x="994715" y="950745"/>
                        </a:cubicBezTo>
                        <a:cubicBezTo>
                          <a:pt x="994458" y="933067"/>
                          <a:pt x="993534" y="915417"/>
                          <a:pt x="993200" y="897739"/>
                        </a:cubicBezTo>
                        <a:cubicBezTo>
                          <a:pt x="992981" y="888852"/>
                          <a:pt x="993334" y="878774"/>
                          <a:pt x="990076" y="870412"/>
                        </a:cubicBezTo>
                        <a:cubicBezTo>
                          <a:pt x="1006773" y="868183"/>
                          <a:pt x="1024023" y="867840"/>
                          <a:pt x="1040349" y="863401"/>
                        </a:cubicBezTo>
                        <a:cubicBezTo>
                          <a:pt x="1042721" y="864744"/>
                          <a:pt x="1045712" y="864896"/>
                          <a:pt x="1048769" y="862896"/>
                        </a:cubicBezTo>
                        <a:cubicBezTo>
                          <a:pt x="1056446" y="857905"/>
                          <a:pt x="1063704" y="858458"/>
                          <a:pt x="1072487" y="857772"/>
                        </a:cubicBezTo>
                        <a:cubicBezTo>
                          <a:pt x="1128008" y="851838"/>
                          <a:pt x="1183262" y="843580"/>
                          <a:pt x="1238250" y="833778"/>
                        </a:cubicBezTo>
                        <a:cubicBezTo>
                          <a:pt x="1236078" y="838398"/>
                          <a:pt x="1235135" y="843484"/>
                          <a:pt x="1236097" y="848971"/>
                        </a:cubicBezTo>
                        <a:cubicBezTo>
                          <a:pt x="1236717" y="852505"/>
                          <a:pt x="1242012" y="853819"/>
                          <a:pt x="1244298" y="851133"/>
                        </a:cubicBezTo>
                        <a:cubicBezTo>
                          <a:pt x="1249309" y="845256"/>
                          <a:pt x="1252699" y="838265"/>
                          <a:pt x="1258453" y="832969"/>
                        </a:cubicBezTo>
                        <a:cubicBezTo>
                          <a:pt x="1275378" y="818348"/>
                          <a:pt x="1299277" y="816662"/>
                          <a:pt x="1318031" y="805203"/>
                        </a:cubicBezTo>
                        <a:cubicBezTo>
                          <a:pt x="1349235" y="786306"/>
                          <a:pt x="1345149" y="755331"/>
                          <a:pt x="1358427" y="727070"/>
                        </a:cubicBezTo>
                        <a:cubicBezTo>
                          <a:pt x="1364837" y="747425"/>
                          <a:pt x="1364113" y="769227"/>
                          <a:pt x="1362618" y="790268"/>
                        </a:cubicBezTo>
                        <a:cubicBezTo>
                          <a:pt x="1360341" y="810442"/>
                          <a:pt x="1357722" y="843294"/>
                          <a:pt x="1332528" y="846304"/>
                        </a:cubicBezTo>
                        <a:cubicBezTo>
                          <a:pt x="1329757" y="846723"/>
                          <a:pt x="1329928" y="850476"/>
                          <a:pt x="1331814" y="851762"/>
                        </a:cubicBezTo>
                        <a:cubicBezTo>
                          <a:pt x="1352083" y="865563"/>
                          <a:pt x="1367762" y="832378"/>
                          <a:pt x="1372143" y="818110"/>
                        </a:cubicBezTo>
                        <a:cubicBezTo>
                          <a:pt x="1380277" y="791592"/>
                          <a:pt x="1381354" y="762474"/>
                          <a:pt x="1376734" y="735214"/>
                        </a:cubicBezTo>
                        <a:cubicBezTo>
                          <a:pt x="1378410" y="717278"/>
                          <a:pt x="1379087" y="698923"/>
                          <a:pt x="1384411" y="681636"/>
                        </a:cubicBezTo>
                        <a:cubicBezTo>
                          <a:pt x="1390888" y="689275"/>
                          <a:pt x="1391831" y="700238"/>
                          <a:pt x="1393879" y="709744"/>
                        </a:cubicBezTo>
                        <a:cubicBezTo>
                          <a:pt x="1396765" y="726565"/>
                          <a:pt x="1399661" y="743510"/>
                          <a:pt x="1401880" y="760417"/>
                        </a:cubicBezTo>
                        <a:cubicBezTo>
                          <a:pt x="1404642" y="781115"/>
                          <a:pt x="1405471" y="802174"/>
                          <a:pt x="1402804" y="822929"/>
                        </a:cubicBezTo>
                        <a:cubicBezTo>
                          <a:pt x="1401880" y="830083"/>
                          <a:pt x="1399061" y="837426"/>
                          <a:pt x="1400899" y="844561"/>
                        </a:cubicBezTo>
                        <a:cubicBezTo>
                          <a:pt x="1401899" y="848437"/>
                          <a:pt x="1407147" y="849885"/>
                          <a:pt x="1409929" y="846942"/>
                        </a:cubicBezTo>
                        <a:cubicBezTo>
                          <a:pt x="1430484" y="815843"/>
                          <a:pt x="1411777" y="726527"/>
                          <a:pt x="1403671" y="689722"/>
                        </a:cubicBezTo>
                        <a:cubicBezTo>
                          <a:pt x="1408052" y="684693"/>
                          <a:pt x="1411005" y="649393"/>
                          <a:pt x="1421559" y="654223"/>
                        </a:cubicBezTo>
                        <a:cubicBezTo>
                          <a:pt x="1429455" y="659480"/>
                          <a:pt x="1434332" y="686341"/>
                          <a:pt x="1436684" y="696047"/>
                        </a:cubicBezTo>
                        <a:cubicBezTo>
                          <a:pt x="1443428" y="725565"/>
                          <a:pt x="1444762" y="755978"/>
                          <a:pt x="1439799" y="785925"/>
                        </a:cubicBezTo>
                        <a:cubicBezTo>
                          <a:pt x="1437742" y="799974"/>
                          <a:pt x="1434217" y="813700"/>
                          <a:pt x="1435370" y="827968"/>
                        </a:cubicBezTo>
                        <a:cubicBezTo>
                          <a:pt x="1435779" y="833045"/>
                          <a:pt x="1443133" y="836207"/>
                          <a:pt x="1445838" y="830807"/>
                        </a:cubicBezTo>
                        <a:cubicBezTo>
                          <a:pt x="1451858" y="818757"/>
                          <a:pt x="1453858" y="806108"/>
                          <a:pt x="1455820" y="792888"/>
                        </a:cubicBezTo>
                        <a:cubicBezTo>
                          <a:pt x="1463135" y="751082"/>
                          <a:pt x="1459735" y="707972"/>
                          <a:pt x="1445666" y="667881"/>
                        </a:cubicBezTo>
                        <a:cubicBezTo>
                          <a:pt x="1479918" y="665967"/>
                          <a:pt x="1476299" y="769027"/>
                          <a:pt x="1474137" y="792554"/>
                        </a:cubicBezTo>
                        <a:close/>
                        <a:moveTo>
                          <a:pt x="1666580" y="263717"/>
                        </a:moveTo>
                        <a:cubicBezTo>
                          <a:pt x="1645796" y="397752"/>
                          <a:pt x="1598238" y="526492"/>
                          <a:pt x="1549679" y="652603"/>
                        </a:cubicBezTo>
                        <a:cubicBezTo>
                          <a:pt x="1543002" y="669320"/>
                          <a:pt x="1536954" y="686712"/>
                          <a:pt x="1528429" y="702591"/>
                        </a:cubicBezTo>
                        <a:cubicBezTo>
                          <a:pt x="1520428" y="717497"/>
                          <a:pt x="1510332" y="731004"/>
                          <a:pt x="1499340" y="743805"/>
                        </a:cubicBezTo>
                        <a:cubicBezTo>
                          <a:pt x="1498254" y="745072"/>
                          <a:pt x="1497625" y="746539"/>
                          <a:pt x="1497359" y="748053"/>
                        </a:cubicBezTo>
                        <a:cubicBezTo>
                          <a:pt x="1496006" y="749158"/>
                          <a:pt x="1494568" y="750158"/>
                          <a:pt x="1493063" y="751101"/>
                        </a:cubicBezTo>
                        <a:cubicBezTo>
                          <a:pt x="1492234" y="723622"/>
                          <a:pt x="1484567" y="638868"/>
                          <a:pt x="1440913" y="657118"/>
                        </a:cubicBezTo>
                        <a:cubicBezTo>
                          <a:pt x="1422997" y="625667"/>
                          <a:pt x="1398594" y="646021"/>
                          <a:pt x="1397584" y="675901"/>
                        </a:cubicBezTo>
                        <a:cubicBezTo>
                          <a:pt x="1394812" y="671939"/>
                          <a:pt x="1391193" y="669015"/>
                          <a:pt x="1386373" y="668224"/>
                        </a:cubicBezTo>
                        <a:cubicBezTo>
                          <a:pt x="1367514" y="665529"/>
                          <a:pt x="1369647" y="697409"/>
                          <a:pt x="1367152" y="709639"/>
                        </a:cubicBezTo>
                        <a:cubicBezTo>
                          <a:pt x="1348911" y="688751"/>
                          <a:pt x="1335872" y="743586"/>
                          <a:pt x="1333138" y="755378"/>
                        </a:cubicBezTo>
                        <a:cubicBezTo>
                          <a:pt x="1328595" y="772723"/>
                          <a:pt x="1321232" y="786592"/>
                          <a:pt x="1304573" y="794650"/>
                        </a:cubicBezTo>
                        <a:cubicBezTo>
                          <a:pt x="1289933" y="801736"/>
                          <a:pt x="1273683" y="805051"/>
                          <a:pt x="1259453" y="813119"/>
                        </a:cubicBezTo>
                        <a:cubicBezTo>
                          <a:pt x="1220886" y="815986"/>
                          <a:pt x="1181995" y="826539"/>
                          <a:pt x="1143181" y="830940"/>
                        </a:cubicBezTo>
                        <a:cubicBezTo>
                          <a:pt x="1125084" y="833588"/>
                          <a:pt x="1106919" y="835474"/>
                          <a:pt x="1088784" y="837826"/>
                        </a:cubicBezTo>
                        <a:cubicBezTo>
                          <a:pt x="1076754" y="839389"/>
                          <a:pt x="1063924" y="838665"/>
                          <a:pt x="1052246" y="841751"/>
                        </a:cubicBezTo>
                        <a:cubicBezTo>
                          <a:pt x="1051960" y="830911"/>
                          <a:pt x="1051665" y="820062"/>
                          <a:pt x="1051379" y="809223"/>
                        </a:cubicBezTo>
                        <a:cubicBezTo>
                          <a:pt x="1051351" y="808032"/>
                          <a:pt x="1050931" y="806937"/>
                          <a:pt x="1050274" y="806022"/>
                        </a:cubicBezTo>
                        <a:cubicBezTo>
                          <a:pt x="1055970" y="794469"/>
                          <a:pt x="1059132" y="781905"/>
                          <a:pt x="1062552" y="769342"/>
                        </a:cubicBezTo>
                        <a:cubicBezTo>
                          <a:pt x="1096537" y="644393"/>
                          <a:pt x="1124931" y="517977"/>
                          <a:pt x="1159869" y="393285"/>
                        </a:cubicBezTo>
                        <a:cubicBezTo>
                          <a:pt x="1169822" y="357766"/>
                          <a:pt x="1179386" y="321733"/>
                          <a:pt x="1191721" y="286958"/>
                        </a:cubicBezTo>
                        <a:cubicBezTo>
                          <a:pt x="1197026" y="272003"/>
                          <a:pt x="1204684" y="256230"/>
                          <a:pt x="1218400" y="247324"/>
                        </a:cubicBezTo>
                        <a:cubicBezTo>
                          <a:pt x="1229297" y="241114"/>
                          <a:pt x="1243136" y="236532"/>
                          <a:pt x="1255081" y="233532"/>
                        </a:cubicBezTo>
                        <a:cubicBezTo>
                          <a:pt x="1274483" y="232303"/>
                          <a:pt x="1294076" y="232741"/>
                          <a:pt x="1313545" y="232017"/>
                        </a:cubicBezTo>
                        <a:cubicBezTo>
                          <a:pt x="1419597" y="229912"/>
                          <a:pt x="1525657" y="228007"/>
                          <a:pt x="1631728" y="227274"/>
                        </a:cubicBezTo>
                        <a:cubicBezTo>
                          <a:pt x="1639681" y="227112"/>
                          <a:pt x="1648139" y="226645"/>
                          <a:pt x="1656017" y="227474"/>
                        </a:cubicBezTo>
                        <a:cubicBezTo>
                          <a:pt x="1658779" y="228417"/>
                          <a:pt x="1662379" y="230979"/>
                          <a:pt x="1664722" y="232598"/>
                        </a:cubicBezTo>
                        <a:cubicBezTo>
                          <a:pt x="1668647" y="242409"/>
                          <a:pt x="1667827" y="253515"/>
                          <a:pt x="1666580" y="2637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34420EF2-5C96-4025-8F47-25A015934583}"/>
                      </a:ext>
                    </a:extLst>
                  </p:cNvPr>
                  <p:cNvSpPr/>
                  <p:nvPr/>
                </p:nvSpPr>
                <p:spPr>
                  <a:xfrm>
                    <a:off x="5764482" y="3446784"/>
                    <a:ext cx="208147" cy="52624"/>
                  </a:xfrm>
                  <a:custGeom>
                    <a:avLst/>
                    <a:gdLst>
                      <a:gd name="connsiteX0" fmla="*/ 14163 w 208147"/>
                      <a:gd name="connsiteY0" fmla="*/ 23859 h 52624"/>
                      <a:gd name="connsiteX1" fmla="*/ 204025 w 208147"/>
                      <a:gd name="connsiteY1" fmla="*/ 31479 h 52624"/>
                      <a:gd name="connsiteX2" fmla="*/ 197177 w 208147"/>
                      <a:gd name="connsiteY2" fmla="*/ 15238 h 52624"/>
                      <a:gd name="connsiteX3" fmla="*/ 91611 w 208147"/>
                      <a:gd name="connsiteY3" fmla="*/ 32060 h 52624"/>
                      <a:gd name="connsiteX4" fmla="*/ 18907 w 208147"/>
                      <a:gd name="connsiteY4" fmla="*/ 6752 h 52624"/>
                      <a:gd name="connsiteX5" fmla="*/ 371 w 208147"/>
                      <a:gd name="connsiteY5" fmla="*/ 4208 h 52624"/>
                      <a:gd name="connsiteX6" fmla="*/ 14163 w 208147"/>
                      <a:gd name="connsiteY6" fmla="*/ 23859 h 5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147" h="52624">
                        <a:moveTo>
                          <a:pt x="14163" y="23859"/>
                        </a:moveTo>
                        <a:cubicBezTo>
                          <a:pt x="64122" y="59692"/>
                          <a:pt x="150971" y="61835"/>
                          <a:pt x="204025" y="31479"/>
                        </a:cubicBezTo>
                        <a:cubicBezTo>
                          <a:pt x="212388" y="26459"/>
                          <a:pt x="206978" y="11848"/>
                          <a:pt x="197177" y="15238"/>
                        </a:cubicBezTo>
                        <a:cubicBezTo>
                          <a:pt x="162753" y="27135"/>
                          <a:pt x="128349" y="35060"/>
                          <a:pt x="91611" y="32060"/>
                        </a:cubicBezTo>
                        <a:cubicBezTo>
                          <a:pt x="65674" y="30250"/>
                          <a:pt x="40366" y="21420"/>
                          <a:pt x="18907" y="6752"/>
                        </a:cubicBezTo>
                        <a:cubicBezTo>
                          <a:pt x="14601" y="3808"/>
                          <a:pt x="3371" y="-5269"/>
                          <a:pt x="371" y="4208"/>
                        </a:cubicBezTo>
                        <a:cubicBezTo>
                          <a:pt x="-2144" y="12152"/>
                          <a:pt x="8753" y="19639"/>
                          <a:pt x="14163" y="238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C75C0244-1EE6-C8BD-1D82-F21C8F2ACCF1}"/>
                  </a:ext>
                </a:extLst>
              </p:cNvPr>
              <p:cNvSpPr/>
              <p:nvPr/>
            </p:nvSpPr>
            <p:spPr>
              <a:xfrm>
                <a:off x="5505187" y="2556436"/>
                <a:ext cx="677532" cy="716810"/>
              </a:xfrm>
              <a:custGeom>
                <a:avLst/>
                <a:gdLst>
                  <a:gd name="connsiteX0" fmla="*/ 680731 w 677532"/>
                  <a:gd name="connsiteY0" fmla="*/ 656464 h 716810"/>
                  <a:gd name="connsiteX1" fmla="*/ 644631 w 677532"/>
                  <a:gd name="connsiteY1" fmla="*/ 424816 h 716810"/>
                  <a:gd name="connsiteX2" fmla="*/ 632248 w 677532"/>
                  <a:gd name="connsiteY2" fmla="*/ 311916 h 716810"/>
                  <a:gd name="connsiteX3" fmla="*/ 614625 w 677532"/>
                  <a:gd name="connsiteY3" fmla="*/ 207588 h 716810"/>
                  <a:gd name="connsiteX4" fmla="*/ 575384 w 677532"/>
                  <a:gd name="connsiteY4" fmla="*/ 117120 h 716810"/>
                  <a:gd name="connsiteX5" fmla="*/ 511853 w 677532"/>
                  <a:gd name="connsiteY5" fmla="*/ 51112 h 716810"/>
                  <a:gd name="connsiteX6" fmla="*/ 339354 w 677532"/>
                  <a:gd name="connsiteY6" fmla="*/ 1934 h 716810"/>
                  <a:gd name="connsiteX7" fmla="*/ 320304 w 677532"/>
                  <a:gd name="connsiteY7" fmla="*/ 2820 h 716810"/>
                  <a:gd name="connsiteX8" fmla="*/ 8837 w 677532"/>
                  <a:gd name="connsiteY8" fmla="*/ 543288 h 716810"/>
                  <a:gd name="connsiteX9" fmla="*/ 7883 w 677532"/>
                  <a:gd name="connsiteY9" fmla="*/ 563548 h 716810"/>
                  <a:gd name="connsiteX10" fmla="*/ 3979 w 677532"/>
                  <a:gd name="connsiteY10" fmla="*/ 608896 h 716810"/>
                  <a:gd name="connsiteX11" fmla="*/ 5216 w 677532"/>
                  <a:gd name="connsiteY11" fmla="*/ 661417 h 716810"/>
                  <a:gd name="connsiteX12" fmla="*/ 16171 w 677532"/>
                  <a:gd name="connsiteY12" fmla="*/ 714033 h 716810"/>
                  <a:gd name="connsiteX13" fmla="*/ 236102 w 677532"/>
                  <a:gd name="connsiteY13" fmla="*/ 698345 h 716810"/>
                  <a:gd name="connsiteX14" fmla="*/ 241532 w 677532"/>
                  <a:gd name="connsiteY14" fmla="*/ 624812 h 716810"/>
                  <a:gd name="connsiteX15" fmla="*/ 237055 w 677532"/>
                  <a:gd name="connsiteY15" fmla="*/ 589865 h 716810"/>
                  <a:gd name="connsiteX16" fmla="*/ 233816 w 677532"/>
                  <a:gd name="connsiteY16" fmla="*/ 576149 h 716810"/>
                  <a:gd name="connsiteX17" fmla="*/ 296682 w 677532"/>
                  <a:gd name="connsiteY17" fmla="*/ 467831 h 716810"/>
                  <a:gd name="connsiteX18" fmla="*/ 428700 w 677532"/>
                  <a:gd name="connsiteY18" fmla="*/ 242803 h 716810"/>
                  <a:gd name="connsiteX19" fmla="*/ 474799 w 677532"/>
                  <a:gd name="connsiteY19" fmla="*/ 118330 h 716810"/>
                  <a:gd name="connsiteX20" fmla="*/ 476229 w 677532"/>
                  <a:gd name="connsiteY20" fmla="*/ 118615 h 716810"/>
                  <a:gd name="connsiteX21" fmla="*/ 476704 w 677532"/>
                  <a:gd name="connsiteY21" fmla="*/ 120130 h 716810"/>
                  <a:gd name="connsiteX22" fmla="*/ 562238 w 677532"/>
                  <a:gd name="connsiteY22" fmla="*/ 236545 h 716810"/>
                  <a:gd name="connsiteX23" fmla="*/ 591290 w 677532"/>
                  <a:gd name="connsiteY23" fmla="*/ 404032 h 716810"/>
                  <a:gd name="connsiteX24" fmla="*/ 457654 w 677532"/>
                  <a:gd name="connsiteY24" fmla="*/ 634976 h 716810"/>
                  <a:gd name="connsiteX25" fmla="*/ 388883 w 677532"/>
                  <a:gd name="connsiteY25" fmla="*/ 638576 h 716810"/>
                  <a:gd name="connsiteX26" fmla="*/ 358023 w 677532"/>
                  <a:gd name="connsiteY26" fmla="*/ 627698 h 716810"/>
                  <a:gd name="connsiteX27" fmla="*/ 328496 w 677532"/>
                  <a:gd name="connsiteY27" fmla="*/ 607286 h 716810"/>
                  <a:gd name="connsiteX28" fmla="*/ 313732 w 677532"/>
                  <a:gd name="connsiteY28" fmla="*/ 622040 h 716810"/>
                  <a:gd name="connsiteX29" fmla="*/ 372119 w 677532"/>
                  <a:gd name="connsiteY29" fmla="*/ 660017 h 716810"/>
                  <a:gd name="connsiteX30" fmla="*/ 442892 w 677532"/>
                  <a:gd name="connsiteY30" fmla="*/ 662646 h 716810"/>
                  <a:gd name="connsiteX31" fmla="*/ 448224 w 677532"/>
                  <a:gd name="connsiteY31" fmla="*/ 661626 h 716810"/>
                  <a:gd name="connsiteX32" fmla="*/ 455272 w 677532"/>
                  <a:gd name="connsiteY32" fmla="*/ 678133 h 716810"/>
                  <a:gd name="connsiteX33" fmla="*/ 461846 w 677532"/>
                  <a:gd name="connsiteY33" fmla="*/ 683686 h 716810"/>
                  <a:gd name="connsiteX34" fmla="*/ 471941 w 677532"/>
                  <a:gd name="connsiteY34" fmla="*/ 696459 h 716810"/>
                  <a:gd name="connsiteX35" fmla="*/ 669585 w 677532"/>
                  <a:gd name="connsiteY35" fmla="*/ 676057 h 716810"/>
                  <a:gd name="connsiteX36" fmla="*/ 680731 w 677532"/>
                  <a:gd name="connsiteY36" fmla="*/ 656464 h 71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7532" h="716810">
                    <a:moveTo>
                      <a:pt x="680731" y="656464"/>
                    </a:moveTo>
                    <a:cubicBezTo>
                      <a:pt x="664443" y="579940"/>
                      <a:pt x="653965" y="502426"/>
                      <a:pt x="644631" y="424816"/>
                    </a:cubicBezTo>
                    <a:cubicBezTo>
                      <a:pt x="640059" y="387230"/>
                      <a:pt x="636438" y="349540"/>
                      <a:pt x="632248" y="311916"/>
                    </a:cubicBezTo>
                    <a:cubicBezTo>
                      <a:pt x="628343" y="276864"/>
                      <a:pt x="623771" y="241707"/>
                      <a:pt x="614625" y="207588"/>
                    </a:cubicBezTo>
                    <a:cubicBezTo>
                      <a:pt x="606149" y="175880"/>
                      <a:pt x="593766" y="144495"/>
                      <a:pt x="575384" y="117120"/>
                    </a:cubicBezTo>
                    <a:cubicBezTo>
                      <a:pt x="558143" y="91622"/>
                      <a:pt x="536712" y="69295"/>
                      <a:pt x="511853" y="51112"/>
                    </a:cubicBezTo>
                    <a:cubicBezTo>
                      <a:pt x="462893" y="14831"/>
                      <a:pt x="400220" y="-4467"/>
                      <a:pt x="339354" y="1934"/>
                    </a:cubicBezTo>
                    <a:cubicBezTo>
                      <a:pt x="330115" y="2915"/>
                      <a:pt x="321257" y="2735"/>
                      <a:pt x="320304" y="2820"/>
                    </a:cubicBezTo>
                    <a:cubicBezTo>
                      <a:pt x="72463" y="25337"/>
                      <a:pt x="14171" y="456372"/>
                      <a:pt x="8837" y="543288"/>
                    </a:cubicBezTo>
                    <a:cubicBezTo>
                      <a:pt x="8455" y="550051"/>
                      <a:pt x="8074" y="556804"/>
                      <a:pt x="7883" y="563548"/>
                    </a:cubicBezTo>
                    <a:cubicBezTo>
                      <a:pt x="5979" y="578626"/>
                      <a:pt x="4646" y="593742"/>
                      <a:pt x="3979" y="608896"/>
                    </a:cubicBezTo>
                    <a:cubicBezTo>
                      <a:pt x="3216" y="626412"/>
                      <a:pt x="3598" y="643958"/>
                      <a:pt x="5216" y="661417"/>
                    </a:cubicBezTo>
                    <a:cubicBezTo>
                      <a:pt x="6837" y="679286"/>
                      <a:pt x="8741" y="697602"/>
                      <a:pt x="16171" y="714033"/>
                    </a:cubicBezTo>
                    <a:cubicBezTo>
                      <a:pt x="20743" y="724149"/>
                      <a:pt x="233911" y="710290"/>
                      <a:pt x="236102" y="698345"/>
                    </a:cubicBezTo>
                    <a:cubicBezTo>
                      <a:pt x="240865" y="674133"/>
                      <a:pt x="242581" y="649444"/>
                      <a:pt x="241532" y="624812"/>
                    </a:cubicBezTo>
                    <a:cubicBezTo>
                      <a:pt x="240960" y="613068"/>
                      <a:pt x="239532" y="601381"/>
                      <a:pt x="237055" y="589865"/>
                    </a:cubicBezTo>
                    <a:cubicBezTo>
                      <a:pt x="236388" y="586722"/>
                      <a:pt x="235628" y="580816"/>
                      <a:pt x="233816" y="576149"/>
                    </a:cubicBezTo>
                    <a:cubicBezTo>
                      <a:pt x="253248" y="539201"/>
                      <a:pt x="274679" y="503311"/>
                      <a:pt x="296682" y="467831"/>
                    </a:cubicBezTo>
                    <a:cubicBezTo>
                      <a:pt x="342498" y="393964"/>
                      <a:pt x="391265" y="321470"/>
                      <a:pt x="428700" y="242803"/>
                    </a:cubicBezTo>
                    <a:cubicBezTo>
                      <a:pt x="447464" y="203388"/>
                      <a:pt x="465942" y="161526"/>
                      <a:pt x="474799" y="118330"/>
                    </a:cubicBezTo>
                    <a:lnTo>
                      <a:pt x="476229" y="118615"/>
                    </a:lnTo>
                    <a:cubicBezTo>
                      <a:pt x="476039" y="119168"/>
                      <a:pt x="476229" y="119787"/>
                      <a:pt x="476704" y="120130"/>
                    </a:cubicBezTo>
                    <a:cubicBezTo>
                      <a:pt x="517376" y="148258"/>
                      <a:pt x="544618" y="190901"/>
                      <a:pt x="562238" y="236545"/>
                    </a:cubicBezTo>
                    <a:cubicBezTo>
                      <a:pt x="582813" y="289932"/>
                      <a:pt x="592624" y="346844"/>
                      <a:pt x="591290" y="404032"/>
                    </a:cubicBezTo>
                    <a:cubicBezTo>
                      <a:pt x="589004" y="494529"/>
                      <a:pt x="554715" y="606372"/>
                      <a:pt x="457654" y="634976"/>
                    </a:cubicBezTo>
                    <a:cubicBezTo>
                      <a:pt x="435462" y="641500"/>
                      <a:pt x="411554" y="643348"/>
                      <a:pt x="388883" y="638576"/>
                    </a:cubicBezTo>
                    <a:cubicBezTo>
                      <a:pt x="378121" y="636414"/>
                      <a:pt x="367738" y="632756"/>
                      <a:pt x="358023" y="627698"/>
                    </a:cubicBezTo>
                    <a:cubicBezTo>
                      <a:pt x="347356" y="622003"/>
                      <a:pt x="338496" y="613925"/>
                      <a:pt x="328496" y="607286"/>
                    </a:cubicBezTo>
                    <a:cubicBezTo>
                      <a:pt x="319257" y="601209"/>
                      <a:pt x="308493" y="613058"/>
                      <a:pt x="313732" y="622040"/>
                    </a:cubicBezTo>
                    <a:cubicBezTo>
                      <a:pt x="325448" y="641900"/>
                      <a:pt x="350593" y="654044"/>
                      <a:pt x="372119" y="660017"/>
                    </a:cubicBezTo>
                    <a:cubicBezTo>
                      <a:pt x="395171" y="666408"/>
                      <a:pt x="419458" y="666703"/>
                      <a:pt x="442892" y="662646"/>
                    </a:cubicBezTo>
                    <a:cubicBezTo>
                      <a:pt x="444606" y="662341"/>
                      <a:pt x="446415" y="661998"/>
                      <a:pt x="448224" y="661626"/>
                    </a:cubicBezTo>
                    <a:cubicBezTo>
                      <a:pt x="448701" y="667741"/>
                      <a:pt x="451177" y="673533"/>
                      <a:pt x="455272" y="678133"/>
                    </a:cubicBezTo>
                    <a:cubicBezTo>
                      <a:pt x="457179" y="680314"/>
                      <a:pt x="459370" y="682191"/>
                      <a:pt x="461846" y="683686"/>
                    </a:cubicBezTo>
                    <a:cubicBezTo>
                      <a:pt x="462225" y="689430"/>
                      <a:pt x="465942" y="695202"/>
                      <a:pt x="471941" y="696459"/>
                    </a:cubicBezTo>
                    <a:cubicBezTo>
                      <a:pt x="504042" y="703146"/>
                      <a:pt x="637487" y="685610"/>
                      <a:pt x="669585" y="676057"/>
                    </a:cubicBezTo>
                    <a:cubicBezTo>
                      <a:pt x="678159" y="673504"/>
                      <a:pt x="682540" y="665065"/>
                      <a:pt x="680731" y="656464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1CD5AF51-8C5A-2F8E-01A9-432ACE394C2F}"/>
                  </a:ext>
                </a:extLst>
              </p:cNvPr>
              <p:cNvSpPr/>
              <p:nvPr/>
            </p:nvSpPr>
            <p:spPr>
              <a:xfrm>
                <a:off x="5963773" y="3105667"/>
                <a:ext cx="20834" cy="39304"/>
              </a:xfrm>
              <a:custGeom>
                <a:avLst/>
                <a:gdLst>
                  <a:gd name="connsiteX0" fmla="*/ 16011 w 20834"/>
                  <a:gd name="connsiteY0" fmla="*/ 7 h 39304"/>
                  <a:gd name="connsiteX1" fmla="*/ 17916 w 20834"/>
                  <a:gd name="connsiteY1" fmla="*/ 34297 h 39304"/>
                  <a:gd name="connsiteX2" fmla="*/ 771 w 20834"/>
                  <a:gd name="connsiteY2" fmla="*/ 34297 h 39304"/>
                  <a:gd name="connsiteX3" fmla="*/ 16011 w 20834"/>
                  <a:gd name="connsiteY3" fmla="*/ 7 h 3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4" h="39304">
                    <a:moveTo>
                      <a:pt x="16011" y="7"/>
                    </a:moveTo>
                    <a:cubicBezTo>
                      <a:pt x="21307" y="540"/>
                      <a:pt x="22679" y="30486"/>
                      <a:pt x="17916" y="34297"/>
                    </a:cubicBezTo>
                    <a:cubicBezTo>
                      <a:pt x="13154" y="38107"/>
                      <a:pt x="5057" y="43345"/>
                      <a:pt x="771" y="34297"/>
                    </a:cubicBezTo>
                    <a:cubicBezTo>
                      <a:pt x="-3515" y="25248"/>
                      <a:pt x="11249" y="-470"/>
                      <a:pt x="160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35" name="Kuva 34" descr="Iloiset kasvot">
              <a:extLst>
                <a:ext uri="{FF2B5EF4-FFF2-40B4-BE49-F238E27FC236}">
                  <a16:creationId xmlns:a16="http://schemas.microsoft.com/office/drawing/2014/main" id="{3FE8E241-E25E-0F36-051F-DFA26156D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3611" y="2816967"/>
              <a:ext cx="304800" cy="314325"/>
            </a:xfrm>
            <a:prstGeom prst="rect">
              <a:avLst/>
            </a:prstGeom>
          </p:spPr>
        </p:pic>
      </p:grp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F065B794-5DA4-BA65-37B2-710695D6D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7454" y="668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Pyöreät askelluskivet vedessä">
            <a:extLst>
              <a:ext uri="{FF2B5EF4-FFF2-40B4-BE49-F238E27FC236}">
                <a16:creationId xmlns:a16="http://schemas.microsoft.com/office/drawing/2014/main" id="{1DF3177B-B7FD-7E2A-6EB2-E592C4B47A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182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65EF849-5F1F-9915-1EB5-1E08C4FB6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3. Osaaminen &amp; oppiminen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34F7A8-D5B0-F803-C3D0-BC2946CFD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FFB7372C-0C53-CADE-EB04-99786BE43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155" y="57577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6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A61AFA-EE03-C389-A9FF-25C62460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11E81ED-6D5F-BF6B-1020-9B587F8D9835}"/>
              </a:ext>
            </a:extLst>
          </p:cNvPr>
          <p:cNvSpPr txBox="1">
            <a:spLocks/>
          </p:cNvSpPr>
          <p:nvPr/>
        </p:nvSpPr>
        <p:spPr>
          <a:xfrm>
            <a:off x="1749412" y="233759"/>
            <a:ext cx="7912859" cy="896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Täytettävä osuus: Osaaminen</a:t>
            </a:r>
          </a:p>
        </p:txBody>
      </p:sp>
      <p:pic>
        <p:nvPicPr>
          <p:cNvPr id="6" name="Kuva 5" descr="Kirjoituslevy valittu tasaisella täytöllä">
            <a:extLst>
              <a:ext uri="{FF2B5EF4-FFF2-40B4-BE49-F238E27FC236}">
                <a16:creationId xmlns:a16="http://schemas.microsoft.com/office/drawing/2014/main" id="{4175C77D-B074-5A85-CEE5-D524B977B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351" y="68662"/>
            <a:ext cx="1306215" cy="1306215"/>
          </a:xfrm>
          <a:prstGeom prst="rect">
            <a:avLst/>
          </a:prstGeom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id="{39778E7A-9ACA-2A9F-58EA-4BFCCD5FB470}"/>
              </a:ext>
            </a:extLst>
          </p:cNvPr>
          <p:cNvSpPr>
            <a:spLocks/>
          </p:cNvSpPr>
          <p:nvPr/>
        </p:nvSpPr>
        <p:spPr>
          <a:xfrm>
            <a:off x="420801" y="1471665"/>
            <a:ext cx="3478518" cy="378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Keskustelupäivämäärä: </a:t>
            </a:r>
            <a:r>
              <a:rPr lang="fi-FI" dirty="0" err="1">
                <a:solidFill>
                  <a:schemeClr val="tx1"/>
                </a:solidFill>
              </a:rPr>
              <a:t>x.xx.xxxx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29" name="Taulukko 29">
            <a:extLst>
              <a:ext uri="{FF2B5EF4-FFF2-40B4-BE49-F238E27FC236}">
                <a16:creationId xmlns:a16="http://schemas.microsoft.com/office/drawing/2014/main" id="{650B94A3-4968-AF81-552E-F3FB2EB77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90129"/>
              </p:ext>
            </p:extLst>
          </p:nvPr>
        </p:nvGraphicFramePr>
        <p:xfrm>
          <a:off x="420799" y="2010246"/>
          <a:ext cx="11487663" cy="42967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76407">
                  <a:extLst>
                    <a:ext uri="{9D8B030D-6E8A-4147-A177-3AD203B41FA5}">
                      <a16:colId xmlns:a16="http://schemas.microsoft.com/office/drawing/2014/main" val="2360315730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3801965889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248129305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2640906691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924868244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3612273951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693988218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1855178721"/>
                    </a:ext>
                  </a:extLst>
                </a:gridCol>
                <a:gridCol w="1276407">
                  <a:extLst>
                    <a:ext uri="{9D8B030D-6E8A-4147-A177-3AD203B41FA5}">
                      <a16:colId xmlns:a16="http://schemas.microsoft.com/office/drawing/2014/main" val="1394458537"/>
                    </a:ext>
                  </a:extLst>
                </a:gridCol>
              </a:tblGrid>
              <a:tr h="628204">
                <a:tc>
                  <a:txBody>
                    <a:bodyPr/>
                    <a:lstStyle/>
                    <a:p>
                      <a:r>
                        <a:rPr lang="fi-FI" sz="1000" b="1" dirty="0">
                          <a:solidFill>
                            <a:schemeClr val="tx1"/>
                          </a:solidFill>
                        </a:rPr>
                        <a:t>Mitä osaamista tarvitsemme?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3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4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5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6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7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Osaaminen 8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20677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Tavoite / Tehtävä, johon osaaminen liittyy?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02056"/>
                  </a:ext>
                </a:extLst>
              </a:tr>
              <a:tr h="1132835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Miten osaaminen hankitaan?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740637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Milloin?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21500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Kuka / Ketkä?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7836"/>
                  </a:ext>
                </a:extLst>
              </a:tr>
              <a:tr h="526745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Miten osaamista jaetaan?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59190"/>
                  </a:ext>
                </a:extLst>
              </a:tr>
              <a:tr h="526745">
                <a:tc>
                  <a:txBody>
                    <a:bodyPr/>
                    <a:lstStyle/>
                    <a:p>
                      <a:r>
                        <a:rPr lang="fi-FI" sz="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Toteutuminen</a:t>
                      </a:r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38644"/>
                  </a:ext>
                </a:extLst>
              </a:tr>
            </a:tbl>
          </a:graphicData>
        </a:graphic>
      </p:graphicFrame>
      <p:grpSp>
        <p:nvGrpSpPr>
          <p:cNvPr id="33" name="Ryhmä 32">
            <a:extLst>
              <a:ext uri="{FF2B5EF4-FFF2-40B4-BE49-F238E27FC236}">
                <a16:creationId xmlns:a16="http://schemas.microsoft.com/office/drawing/2014/main" id="{A6BE450C-AAA4-2292-4951-138ED59C8D98}"/>
              </a:ext>
            </a:extLst>
          </p:cNvPr>
          <p:cNvGrpSpPr/>
          <p:nvPr/>
        </p:nvGrpSpPr>
        <p:grpSpPr>
          <a:xfrm>
            <a:off x="9254605" y="118593"/>
            <a:ext cx="1685808" cy="1731232"/>
            <a:chOff x="5358870" y="2516776"/>
            <a:chExt cx="1685808" cy="1731232"/>
          </a:xfrm>
        </p:grpSpPr>
        <p:grpSp>
          <p:nvGrpSpPr>
            <p:cNvPr id="34" name="Kuva 8" descr="Nainen pitää kannettava">
              <a:extLst>
                <a:ext uri="{FF2B5EF4-FFF2-40B4-BE49-F238E27FC236}">
                  <a16:creationId xmlns:a16="http://schemas.microsoft.com/office/drawing/2014/main" id="{9F666D19-151E-EC9A-6592-6971CA05290C}"/>
                </a:ext>
              </a:extLst>
            </p:cNvPr>
            <p:cNvGrpSpPr/>
            <p:nvPr/>
          </p:nvGrpSpPr>
          <p:grpSpPr>
            <a:xfrm>
              <a:off x="5358870" y="2516776"/>
              <a:ext cx="1685808" cy="1731232"/>
              <a:chOff x="5250884" y="2556436"/>
              <a:chExt cx="1685808" cy="1731232"/>
            </a:xfrm>
          </p:grpSpPr>
          <p:grpSp>
            <p:nvGrpSpPr>
              <p:cNvPr id="36" name="Kuva 8" descr="Nainen pitää kannettava">
                <a:extLst>
                  <a:ext uri="{FF2B5EF4-FFF2-40B4-BE49-F238E27FC236}">
                    <a16:creationId xmlns:a16="http://schemas.microsoft.com/office/drawing/2014/main" id="{C2D98F6F-E58F-C687-30F6-EFD4D5904C86}"/>
                  </a:ext>
                </a:extLst>
              </p:cNvPr>
              <p:cNvGrpSpPr/>
              <p:nvPr/>
            </p:nvGrpSpPr>
            <p:grpSpPr>
              <a:xfrm>
                <a:off x="5250884" y="3124101"/>
                <a:ext cx="1685808" cy="1163567"/>
                <a:chOff x="5250884" y="3124101"/>
                <a:chExt cx="1685808" cy="1163567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C9F173A3-381A-9C4B-28F1-68441ECC0C47}"/>
                    </a:ext>
                  </a:extLst>
                </p:cNvPr>
                <p:cNvSpPr/>
                <p:nvPr/>
              </p:nvSpPr>
              <p:spPr>
                <a:xfrm>
                  <a:off x="5265604" y="3124101"/>
                  <a:ext cx="1664918" cy="1148066"/>
                </a:xfrm>
                <a:custGeom>
                  <a:avLst/>
                  <a:gdLst>
                    <a:gd name="connsiteX0" fmla="*/ 443061 w 1664918"/>
                    <a:gd name="connsiteY0" fmla="*/ 11977 h 1148066"/>
                    <a:gd name="connsiteX1" fmla="*/ 453577 w 1664918"/>
                    <a:gd name="connsiteY1" fmla="*/ 97702 h 1148066"/>
                    <a:gd name="connsiteX2" fmla="*/ 403523 w 1664918"/>
                    <a:gd name="connsiteY2" fmla="*/ 144460 h 1148066"/>
                    <a:gd name="connsiteX3" fmla="*/ 392340 w 1664918"/>
                    <a:gd name="connsiteY3" fmla="*/ 139126 h 1148066"/>
                    <a:gd name="connsiteX4" fmla="*/ 168703 w 1664918"/>
                    <a:gd name="connsiteY4" fmla="*/ 222441 h 1148066"/>
                    <a:gd name="connsiteX5" fmla="*/ 82873 w 1664918"/>
                    <a:gd name="connsiteY5" fmla="*/ 302213 h 1148066"/>
                    <a:gd name="connsiteX6" fmla="*/ 1291 w 1664918"/>
                    <a:gd name="connsiteY6" fmla="*/ 721637 h 1148066"/>
                    <a:gd name="connsiteX7" fmla="*/ 31933 w 1664918"/>
                    <a:gd name="connsiteY7" fmla="*/ 997624 h 1148066"/>
                    <a:gd name="connsiteX8" fmla="*/ 115058 w 1664918"/>
                    <a:gd name="connsiteY8" fmla="*/ 1050268 h 1148066"/>
                    <a:gd name="connsiteX9" fmla="*/ 124783 w 1664918"/>
                    <a:gd name="connsiteY9" fmla="*/ 1062708 h 1148066"/>
                    <a:gd name="connsiteX10" fmla="*/ 114325 w 1664918"/>
                    <a:gd name="connsiteY10" fmla="*/ 1125078 h 1148066"/>
                    <a:gd name="connsiteX11" fmla="*/ 126317 w 1664918"/>
                    <a:gd name="connsiteY11" fmla="*/ 1139956 h 1148066"/>
                    <a:gd name="connsiteX12" fmla="*/ 579945 w 1664918"/>
                    <a:gd name="connsiteY12" fmla="*/ 1142585 h 1148066"/>
                    <a:gd name="connsiteX13" fmla="*/ 974813 w 1664918"/>
                    <a:gd name="connsiteY13" fmla="*/ 1083749 h 1148066"/>
                    <a:gd name="connsiteX14" fmla="*/ 968317 w 1664918"/>
                    <a:gd name="connsiteY14" fmla="*/ 963277 h 1148066"/>
                    <a:gd name="connsiteX15" fmla="*/ 974889 w 1664918"/>
                    <a:gd name="connsiteY15" fmla="*/ 957019 h 1148066"/>
                    <a:gd name="connsiteX16" fmla="*/ 1221987 w 1664918"/>
                    <a:gd name="connsiteY16" fmla="*/ 915137 h 1148066"/>
                    <a:gd name="connsiteX17" fmla="*/ 1441862 w 1664918"/>
                    <a:gd name="connsiteY17" fmla="*/ 871160 h 1148066"/>
                    <a:gd name="connsiteX18" fmla="*/ 1468627 w 1664918"/>
                    <a:gd name="connsiteY18" fmla="*/ 775777 h 1148066"/>
                    <a:gd name="connsiteX19" fmla="*/ 1475104 w 1664918"/>
                    <a:gd name="connsiteY19" fmla="*/ 765823 h 1148066"/>
                    <a:gd name="connsiteX20" fmla="*/ 1526777 w 1664918"/>
                    <a:gd name="connsiteY20" fmla="*/ 701320 h 1148066"/>
                    <a:gd name="connsiteX21" fmla="*/ 1650583 w 1664918"/>
                    <a:gd name="connsiteY21" fmla="*/ 327873 h 1148066"/>
                    <a:gd name="connsiteX22" fmla="*/ 1659413 w 1664918"/>
                    <a:gd name="connsiteY22" fmla="*/ 236805 h 1148066"/>
                    <a:gd name="connsiteX23" fmla="*/ 1593910 w 1664918"/>
                    <a:gd name="connsiteY23" fmla="*/ 222251 h 1148066"/>
                    <a:gd name="connsiteX24" fmla="*/ 1325409 w 1664918"/>
                    <a:gd name="connsiteY24" fmla="*/ 223670 h 1148066"/>
                    <a:gd name="connsiteX25" fmla="*/ 1173771 w 1664918"/>
                    <a:gd name="connsiteY25" fmla="*/ 272190 h 1148066"/>
                    <a:gd name="connsiteX26" fmla="*/ 1077016 w 1664918"/>
                    <a:gd name="connsiteY26" fmla="*/ 628463 h 1148066"/>
                    <a:gd name="connsiteX27" fmla="*/ 1066758 w 1664918"/>
                    <a:gd name="connsiteY27" fmla="*/ 627873 h 1148066"/>
                    <a:gd name="connsiteX28" fmla="*/ 1034259 w 1664918"/>
                    <a:gd name="connsiteY28" fmla="*/ 428676 h 1148066"/>
                    <a:gd name="connsiteX29" fmla="*/ 924855 w 1664918"/>
                    <a:gd name="connsiteY29" fmla="*/ 276734 h 1148066"/>
                    <a:gd name="connsiteX30" fmla="*/ 768587 w 1664918"/>
                    <a:gd name="connsiteY30" fmla="*/ 193942 h 1148066"/>
                    <a:gd name="connsiteX31" fmla="*/ 707123 w 1664918"/>
                    <a:gd name="connsiteY31" fmla="*/ 189894 h 1148066"/>
                    <a:gd name="connsiteX32" fmla="*/ 692464 w 1664918"/>
                    <a:gd name="connsiteY32" fmla="*/ 107674 h 1148066"/>
                    <a:gd name="connsiteX33" fmla="*/ 688225 w 1664918"/>
                    <a:gd name="connsiteY33" fmla="*/ 70413 h 1148066"/>
                    <a:gd name="connsiteX34" fmla="*/ 450357 w 1664918"/>
                    <a:gd name="connsiteY34" fmla="*/ 251 h 1148066"/>
                    <a:gd name="connsiteX35" fmla="*/ 443061 w 1664918"/>
                    <a:gd name="connsiteY35" fmla="*/ 11977 h 114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64918" h="1148066">
                      <a:moveTo>
                        <a:pt x="443061" y="11977"/>
                      </a:moveTo>
                      <a:cubicBezTo>
                        <a:pt x="443061" y="11977"/>
                        <a:pt x="467731" y="58478"/>
                        <a:pt x="453577" y="97702"/>
                      </a:cubicBezTo>
                      <a:cubicBezTo>
                        <a:pt x="440051" y="135192"/>
                        <a:pt x="421716" y="201877"/>
                        <a:pt x="403523" y="144460"/>
                      </a:cubicBezTo>
                      <a:cubicBezTo>
                        <a:pt x="402037" y="139783"/>
                        <a:pt x="396903" y="137335"/>
                        <a:pt x="392340" y="139126"/>
                      </a:cubicBezTo>
                      <a:cubicBezTo>
                        <a:pt x="368404" y="148508"/>
                        <a:pt x="294709" y="177026"/>
                        <a:pt x="168703" y="222441"/>
                      </a:cubicBezTo>
                      <a:cubicBezTo>
                        <a:pt x="124459" y="238386"/>
                        <a:pt x="95618" y="279077"/>
                        <a:pt x="82873" y="302213"/>
                      </a:cubicBezTo>
                      <a:cubicBezTo>
                        <a:pt x="47793" y="365897"/>
                        <a:pt x="7130" y="543014"/>
                        <a:pt x="1291" y="721637"/>
                      </a:cubicBezTo>
                      <a:cubicBezTo>
                        <a:pt x="-1909" y="819449"/>
                        <a:pt x="-1614" y="918947"/>
                        <a:pt x="31933" y="997624"/>
                      </a:cubicBezTo>
                      <a:cubicBezTo>
                        <a:pt x="31933" y="997624"/>
                        <a:pt x="58232" y="1046611"/>
                        <a:pt x="115058" y="1050268"/>
                      </a:cubicBezTo>
                      <a:cubicBezTo>
                        <a:pt x="121326" y="1050668"/>
                        <a:pt x="125821" y="1056507"/>
                        <a:pt x="124783" y="1062708"/>
                      </a:cubicBezTo>
                      <a:lnTo>
                        <a:pt x="114325" y="1125078"/>
                      </a:lnTo>
                      <a:cubicBezTo>
                        <a:pt x="113229" y="1132583"/>
                        <a:pt x="118744" y="1139441"/>
                        <a:pt x="126317" y="1139956"/>
                      </a:cubicBezTo>
                      <a:cubicBezTo>
                        <a:pt x="178933" y="1143518"/>
                        <a:pt x="372252" y="1154672"/>
                        <a:pt x="579945" y="1142585"/>
                      </a:cubicBezTo>
                      <a:cubicBezTo>
                        <a:pt x="717286" y="1134593"/>
                        <a:pt x="862418" y="1127859"/>
                        <a:pt x="974813" y="1083749"/>
                      </a:cubicBezTo>
                      <a:lnTo>
                        <a:pt x="968317" y="963277"/>
                      </a:lnTo>
                      <a:cubicBezTo>
                        <a:pt x="968117" y="959609"/>
                        <a:pt x="971222" y="956809"/>
                        <a:pt x="974889" y="957019"/>
                      </a:cubicBezTo>
                      <a:cubicBezTo>
                        <a:pt x="1031630" y="960219"/>
                        <a:pt x="1111040" y="966820"/>
                        <a:pt x="1221987" y="915137"/>
                      </a:cubicBezTo>
                      <a:cubicBezTo>
                        <a:pt x="1221987" y="915137"/>
                        <a:pt x="1405467" y="924843"/>
                        <a:pt x="1441862" y="871160"/>
                      </a:cubicBezTo>
                      <a:cubicBezTo>
                        <a:pt x="1478257" y="817477"/>
                        <a:pt x="1468627" y="775777"/>
                        <a:pt x="1468627" y="775777"/>
                      </a:cubicBezTo>
                      <a:cubicBezTo>
                        <a:pt x="1469723" y="771872"/>
                        <a:pt x="1471990" y="768414"/>
                        <a:pt x="1475104" y="765823"/>
                      </a:cubicBezTo>
                      <a:cubicBezTo>
                        <a:pt x="1485325" y="757356"/>
                        <a:pt x="1509890" y="734810"/>
                        <a:pt x="1526777" y="701320"/>
                      </a:cubicBezTo>
                      <a:cubicBezTo>
                        <a:pt x="1580156" y="595478"/>
                        <a:pt x="1650583" y="327873"/>
                        <a:pt x="1650583" y="327873"/>
                      </a:cubicBezTo>
                      <a:cubicBezTo>
                        <a:pt x="1650583" y="327873"/>
                        <a:pt x="1675729" y="269933"/>
                        <a:pt x="1659413" y="236805"/>
                      </a:cubicBezTo>
                      <a:cubicBezTo>
                        <a:pt x="1651098" y="219926"/>
                        <a:pt x="1630143" y="221736"/>
                        <a:pt x="1593910" y="222251"/>
                      </a:cubicBezTo>
                      <a:cubicBezTo>
                        <a:pt x="1529445" y="223165"/>
                        <a:pt x="1420640" y="221241"/>
                        <a:pt x="1325409" y="223670"/>
                      </a:cubicBezTo>
                      <a:cubicBezTo>
                        <a:pt x="1250648" y="225575"/>
                        <a:pt x="1195222" y="232871"/>
                        <a:pt x="1173771" y="272190"/>
                      </a:cubicBezTo>
                      <a:lnTo>
                        <a:pt x="1077016" y="628463"/>
                      </a:lnTo>
                      <a:cubicBezTo>
                        <a:pt x="1075483" y="633883"/>
                        <a:pt x="1067663" y="633435"/>
                        <a:pt x="1066758" y="627873"/>
                      </a:cubicBezTo>
                      <a:lnTo>
                        <a:pt x="1034259" y="428676"/>
                      </a:lnTo>
                      <a:cubicBezTo>
                        <a:pt x="1034259" y="428676"/>
                        <a:pt x="1024515" y="326406"/>
                        <a:pt x="924855" y="276734"/>
                      </a:cubicBezTo>
                      <a:cubicBezTo>
                        <a:pt x="825195" y="227070"/>
                        <a:pt x="783551" y="206068"/>
                        <a:pt x="768587" y="193942"/>
                      </a:cubicBezTo>
                      <a:cubicBezTo>
                        <a:pt x="753624" y="181807"/>
                        <a:pt x="707123" y="189894"/>
                        <a:pt x="707123" y="189894"/>
                      </a:cubicBezTo>
                      <a:cubicBezTo>
                        <a:pt x="703503" y="186113"/>
                        <a:pt x="693054" y="112875"/>
                        <a:pt x="692464" y="107674"/>
                      </a:cubicBezTo>
                      <a:lnTo>
                        <a:pt x="688225" y="70413"/>
                      </a:lnTo>
                      <a:lnTo>
                        <a:pt x="450357" y="251"/>
                      </a:lnTo>
                      <a:cubicBezTo>
                        <a:pt x="444442" y="-1454"/>
                        <a:pt x="443461" y="5852"/>
                        <a:pt x="443061" y="11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0" name="Vapaamuotoinen: Muoto 39">
                  <a:extLst>
                    <a:ext uri="{FF2B5EF4-FFF2-40B4-BE49-F238E27FC236}">
                      <a16:creationId xmlns:a16="http://schemas.microsoft.com/office/drawing/2014/main" id="{58834CAB-4272-1E33-3C4D-703BBB8B3D9C}"/>
                    </a:ext>
                  </a:extLst>
                </p:cNvPr>
                <p:cNvSpPr/>
                <p:nvPr/>
              </p:nvSpPr>
              <p:spPr>
                <a:xfrm>
                  <a:off x="5272419" y="3908701"/>
                  <a:ext cx="215981" cy="193427"/>
                </a:xfrm>
                <a:custGeom>
                  <a:avLst/>
                  <a:gdLst>
                    <a:gd name="connsiteX0" fmla="*/ 215980 w 215981"/>
                    <a:gd name="connsiteY0" fmla="*/ 10303 h 193427"/>
                    <a:gd name="connsiteX1" fmla="*/ 2734 w 215981"/>
                    <a:gd name="connsiteY1" fmla="*/ 31429 h 193427"/>
                    <a:gd name="connsiteX2" fmla="*/ 10 w 215981"/>
                    <a:gd name="connsiteY2" fmla="*/ 37249 h 193427"/>
                    <a:gd name="connsiteX3" fmla="*/ 9192 w 215981"/>
                    <a:gd name="connsiteY3" fmla="*/ 126831 h 193427"/>
                    <a:gd name="connsiteX4" fmla="*/ 23575 w 215981"/>
                    <a:gd name="connsiteY4" fmla="*/ 188944 h 193427"/>
                    <a:gd name="connsiteX5" fmla="*/ 36053 w 215981"/>
                    <a:gd name="connsiteY5" fmla="*/ 189839 h 193427"/>
                    <a:gd name="connsiteX6" fmla="*/ 163783 w 215981"/>
                    <a:gd name="connsiteY6" fmla="*/ 49155 h 193427"/>
                    <a:gd name="connsiteX7" fmla="*/ 215980 w 215981"/>
                    <a:gd name="connsiteY7" fmla="*/ 10303 h 1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981" h="193427">
                      <a:moveTo>
                        <a:pt x="215980" y="10303"/>
                      </a:moveTo>
                      <a:cubicBezTo>
                        <a:pt x="202988" y="-12996"/>
                        <a:pt x="21394" y="7207"/>
                        <a:pt x="2734" y="31429"/>
                      </a:cubicBezTo>
                      <a:cubicBezTo>
                        <a:pt x="915" y="32791"/>
                        <a:pt x="-114" y="34982"/>
                        <a:pt x="10" y="37249"/>
                      </a:cubicBezTo>
                      <a:cubicBezTo>
                        <a:pt x="1658" y="68557"/>
                        <a:pt x="4753" y="98695"/>
                        <a:pt x="9192" y="126831"/>
                      </a:cubicBezTo>
                      <a:cubicBezTo>
                        <a:pt x="12202" y="145948"/>
                        <a:pt x="16269" y="168275"/>
                        <a:pt x="23575" y="188944"/>
                      </a:cubicBezTo>
                      <a:cubicBezTo>
                        <a:pt x="25337" y="194421"/>
                        <a:pt x="33519" y="195068"/>
                        <a:pt x="36053" y="189839"/>
                      </a:cubicBezTo>
                      <a:cubicBezTo>
                        <a:pt x="69504" y="132185"/>
                        <a:pt x="113596" y="88531"/>
                        <a:pt x="163783" y="49155"/>
                      </a:cubicBezTo>
                      <a:cubicBezTo>
                        <a:pt x="174232" y="39868"/>
                        <a:pt x="216285" y="22952"/>
                        <a:pt x="215980" y="1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1" name="Kuva 8" descr="Nainen pitää kannettava">
                  <a:extLst>
                    <a:ext uri="{FF2B5EF4-FFF2-40B4-BE49-F238E27FC236}">
                      <a16:creationId xmlns:a16="http://schemas.microsoft.com/office/drawing/2014/main" id="{6C6A7DD6-79F5-DB71-9D3E-E8BA1E820BEE}"/>
                    </a:ext>
                  </a:extLst>
                </p:cNvPr>
                <p:cNvGrpSpPr/>
                <p:nvPr/>
              </p:nvGrpSpPr>
              <p:grpSpPr>
                <a:xfrm>
                  <a:off x="5689872" y="3345203"/>
                  <a:ext cx="416234" cy="941332"/>
                  <a:chOff x="5689872" y="3345203"/>
                  <a:chExt cx="416234" cy="941332"/>
                </a:xfrm>
                <a:solidFill>
                  <a:srgbClr val="FFFFFF"/>
                </a:solidFill>
              </p:grpSpPr>
              <p:sp>
                <p:nvSpPr>
                  <p:cNvPr id="52" name="Vapaamuotoinen: Muoto 51">
                    <a:extLst>
                      <a:ext uri="{FF2B5EF4-FFF2-40B4-BE49-F238E27FC236}">
                        <a16:creationId xmlns:a16="http://schemas.microsoft.com/office/drawing/2014/main" id="{09CD665E-D72C-3189-B3AD-A43A1F1EA860}"/>
                      </a:ext>
                    </a:extLst>
                  </p:cNvPr>
                  <p:cNvSpPr/>
                  <p:nvPr/>
                </p:nvSpPr>
                <p:spPr>
                  <a:xfrm>
                    <a:off x="5753880" y="4003401"/>
                    <a:ext cx="346990" cy="283133"/>
                  </a:xfrm>
                  <a:custGeom>
                    <a:avLst/>
                    <a:gdLst>
                      <a:gd name="connsiteX0" fmla="*/ 343785 w 346990"/>
                      <a:gd name="connsiteY0" fmla="*/ 225479 h 283133"/>
                      <a:gd name="connsiteX1" fmla="*/ 337623 w 346990"/>
                      <a:gd name="connsiteY1" fmla="*/ 166062 h 283133"/>
                      <a:gd name="connsiteX2" fmla="*/ 340642 w 346990"/>
                      <a:gd name="connsiteY2" fmla="*/ 38408 h 283133"/>
                      <a:gd name="connsiteX3" fmla="*/ 341557 w 346990"/>
                      <a:gd name="connsiteY3" fmla="*/ 7709 h 283133"/>
                      <a:gd name="connsiteX4" fmla="*/ 334289 w 346990"/>
                      <a:gd name="connsiteY4" fmla="*/ 32 h 283133"/>
                      <a:gd name="connsiteX5" fmla="*/ 132064 w 346990"/>
                      <a:gd name="connsiteY5" fmla="*/ 18910 h 283133"/>
                      <a:gd name="connsiteX6" fmla="*/ 70828 w 346990"/>
                      <a:gd name="connsiteY6" fmla="*/ 23635 h 283133"/>
                      <a:gd name="connsiteX7" fmla="*/ 3591 w 346990"/>
                      <a:gd name="connsiteY7" fmla="*/ 62344 h 283133"/>
                      <a:gd name="connsiteX8" fmla="*/ 781 w 346990"/>
                      <a:gd name="connsiteY8" fmla="*/ 71517 h 283133"/>
                      <a:gd name="connsiteX9" fmla="*/ 12211 w 346990"/>
                      <a:gd name="connsiteY9" fmla="*/ 244281 h 283133"/>
                      <a:gd name="connsiteX10" fmla="*/ 19954 w 346990"/>
                      <a:gd name="connsiteY10" fmla="*/ 283134 h 283133"/>
                      <a:gd name="connsiteX11" fmla="*/ 335327 w 346990"/>
                      <a:gd name="connsiteY11" fmla="*/ 253397 h 283133"/>
                      <a:gd name="connsiteX12" fmla="*/ 346824 w 346990"/>
                      <a:gd name="connsiteY12" fmla="*/ 241852 h 283133"/>
                      <a:gd name="connsiteX13" fmla="*/ 343785 w 346990"/>
                      <a:gd name="connsiteY13" fmla="*/ 225479 h 28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6990" h="283133">
                        <a:moveTo>
                          <a:pt x="343785" y="225479"/>
                        </a:moveTo>
                        <a:cubicBezTo>
                          <a:pt x="335480" y="207496"/>
                          <a:pt x="337918" y="186217"/>
                          <a:pt x="337623" y="166062"/>
                        </a:cubicBezTo>
                        <a:cubicBezTo>
                          <a:pt x="337804" y="123647"/>
                          <a:pt x="340852" y="80994"/>
                          <a:pt x="340642" y="38408"/>
                        </a:cubicBezTo>
                        <a:cubicBezTo>
                          <a:pt x="340471" y="28140"/>
                          <a:pt x="340290" y="17520"/>
                          <a:pt x="341557" y="7709"/>
                        </a:cubicBezTo>
                        <a:cubicBezTo>
                          <a:pt x="342185" y="3585"/>
                          <a:pt x="338461" y="-397"/>
                          <a:pt x="334289" y="32"/>
                        </a:cubicBezTo>
                        <a:cubicBezTo>
                          <a:pt x="272243" y="4718"/>
                          <a:pt x="198596" y="9900"/>
                          <a:pt x="132064" y="18910"/>
                        </a:cubicBezTo>
                        <a:cubicBezTo>
                          <a:pt x="111947" y="21758"/>
                          <a:pt x="91135" y="24701"/>
                          <a:pt x="70828" y="23635"/>
                        </a:cubicBezTo>
                        <a:cubicBezTo>
                          <a:pt x="50377" y="36046"/>
                          <a:pt x="29822" y="48771"/>
                          <a:pt x="3591" y="62344"/>
                        </a:cubicBezTo>
                        <a:cubicBezTo>
                          <a:pt x="295" y="64116"/>
                          <a:pt x="-953" y="68202"/>
                          <a:pt x="781" y="71517"/>
                        </a:cubicBezTo>
                        <a:cubicBezTo>
                          <a:pt x="22612" y="113284"/>
                          <a:pt x="16564" y="208677"/>
                          <a:pt x="12211" y="244281"/>
                        </a:cubicBezTo>
                        <a:cubicBezTo>
                          <a:pt x="9858" y="263512"/>
                          <a:pt x="4905" y="282324"/>
                          <a:pt x="19954" y="283134"/>
                        </a:cubicBezTo>
                        <a:cubicBezTo>
                          <a:pt x="125949" y="278228"/>
                          <a:pt x="231305" y="275819"/>
                          <a:pt x="335327" y="253397"/>
                        </a:cubicBezTo>
                        <a:cubicBezTo>
                          <a:pt x="340261" y="252178"/>
                          <a:pt x="347957" y="246101"/>
                          <a:pt x="346824" y="241852"/>
                        </a:cubicBezTo>
                        <a:cubicBezTo>
                          <a:pt x="347862" y="236680"/>
                          <a:pt x="343709" y="231070"/>
                          <a:pt x="343785" y="22547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3" name="Vapaamuotoinen: Muoto 52">
                    <a:extLst>
                      <a:ext uri="{FF2B5EF4-FFF2-40B4-BE49-F238E27FC236}">
                        <a16:creationId xmlns:a16="http://schemas.microsoft.com/office/drawing/2014/main" id="{B96D54B3-1BA2-19E7-0C90-D218B337F093}"/>
                      </a:ext>
                    </a:extLst>
                  </p:cNvPr>
                  <p:cNvSpPr/>
                  <p:nvPr/>
                </p:nvSpPr>
                <p:spPr>
                  <a:xfrm>
                    <a:off x="5954326" y="3927716"/>
                    <a:ext cx="151780" cy="46113"/>
                  </a:xfrm>
                  <a:custGeom>
                    <a:avLst/>
                    <a:gdLst>
                      <a:gd name="connsiteX0" fmla="*/ 145683 w 151780"/>
                      <a:gd name="connsiteY0" fmla="*/ 9414 h 46113"/>
                      <a:gd name="connsiteX1" fmla="*/ 112964 w 151780"/>
                      <a:gd name="connsiteY1" fmla="*/ 632 h 46113"/>
                      <a:gd name="connsiteX2" fmla="*/ 107021 w 151780"/>
                      <a:gd name="connsiteY2" fmla="*/ 727 h 46113"/>
                      <a:gd name="connsiteX3" fmla="*/ 31678 w 151780"/>
                      <a:gd name="connsiteY3" fmla="*/ 16548 h 46113"/>
                      <a:gd name="connsiteX4" fmla="*/ 7189 w 151780"/>
                      <a:gd name="connsiteY4" fmla="*/ 31160 h 46113"/>
                      <a:gd name="connsiteX5" fmla="*/ 6599 w 151780"/>
                      <a:gd name="connsiteY5" fmla="*/ 46114 h 46113"/>
                      <a:gd name="connsiteX6" fmla="*/ 144768 w 151780"/>
                      <a:gd name="connsiteY6" fmla="*/ 32512 h 46113"/>
                      <a:gd name="connsiteX7" fmla="*/ 151760 w 151780"/>
                      <a:gd name="connsiteY7" fmla="*/ 16729 h 46113"/>
                      <a:gd name="connsiteX8" fmla="*/ 145683 w 151780"/>
                      <a:gd name="connsiteY8" fmla="*/ 9414 h 4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780" h="46113">
                        <a:moveTo>
                          <a:pt x="145683" y="9414"/>
                        </a:moveTo>
                        <a:cubicBezTo>
                          <a:pt x="133786" y="8147"/>
                          <a:pt x="122775" y="5185"/>
                          <a:pt x="112964" y="632"/>
                        </a:cubicBezTo>
                        <a:cubicBezTo>
                          <a:pt x="111079" y="-244"/>
                          <a:pt x="108888" y="-206"/>
                          <a:pt x="107021" y="727"/>
                        </a:cubicBezTo>
                        <a:cubicBezTo>
                          <a:pt x="83180" y="13424"/>
                          <a:pt x="51681" y="22835"/>
                          <a:pt x="31678" y="16548"/>
                        </a:cubicBezTo>
                        <a:cubicBezTo>
                          <a:pt x="25020" y="15196"/>
                          <a:pt x="16981" y="28054"/>
                          <a:pt x="7189" y="31160"/>
                        </a:cubicBezTo>
                        <a:cubicBezTo>
                          <a:pt x="-1145" y="33074"/>
                          <a:pt x="-3345" y="45352"/>
                          <a:pt x="6599" y="46114"/>
                        </a:cubicBezTo>
                        <a:cubicBezTo>
                          <a:pt x="37393" y="42504"/>
                          <a:pt x="132757" y="33465"/>
                          <a:pt x="144768" y="32512"/>
                        </a:cubicBezTo>
                        <a:cubicBezTo>
                          <a:pt x="152341" y="32245"/>
                          <a:pt x="151131" y="21816"/>
                          <a:pt x="151760" y="16729"/>
                        </a:cubicBezTo>
                        <a:cubicBezTo>
                          <a:pt x="152046" y="13053"/>
                          <a:pt x="149350" y="9805"/>
                          <a:pt x="145683" y="9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4" name="Vapaamuotoinen: Muoto 53">
                    <a:extLst>
                      <a:ext uri="{FF2B5EF4-FFF2-40B4-BE49-F238E27FC236}">
                        <a16:creationId xmlns:a16="http://schemas.microsoft.com/office/drawing/2014/main" id="{1F405504-F920-B62F-5819-D7CF90F4BCEC}"/>
                      </a:ext>
                    </a:extLst>
                  </p:cNvPr>
                  <p:cNvSpPr/>
                  <p:nvPr/>
                </p:nvSpPr>
                <p:spPr>
                  <a:xfrm>
                    <a:off x="5689872" y="3345203"/>
                    <a:ext cx="408322" cy="555583"/>
                  </a:xfrm>
                  <a:custGeom>
                    <a:avLst/>
                    <a:gdLst>
                      <a:gd name="connsiteX0" fmla="*/ 402050 w 408322"/>
                      <a:gd name="connsiteY0" fmla="*/ 440460 h 555583"/>
                      <a:gd name="connsiteX1" fmla="*/ 407365 w 408322"/>
                      <a:gd name="connsiteY1" fmla="*/ 432573 h 555583"/>
                      <a:gd name="connsiteX2" fmla="*/ 350577 w 408322"/>
                      <a:gd name="connsiteY2" fmla="*/ 34028 h 555583"/>
                      <a:gd name="connsiteX3" fmla="*/ 338757 w 408322"/>
                      <a:gd name="connsiteY3" fmla="*/ 31056 h 555583"/>
                      <a:gd name="connsiteX4" fmla="*/ 39938 w 408322"/>
                      <a:gd name="connsiteY4" fmla="*/ 16883 h 555583"/>
                      <a:gd name="connsiteX5" fmla="*/ 0 w 408322"/>
                      <a:gd name="connsiteY5" fmla="*/ 738 h 555583"/>
                      <a:gd name="connsiteX6" fmla="*/ 51445 w 408322"/>
                      <a:gd name="connsiteY6" fmla="*/ 548864 h 555583"/>
                      <a:gd name="connsiteX7" fmla="*/ 59960 w 408322"/>
                      <a:gd name="connsiteY7" fmla="*/ 555360 h 555583"/>
                      <a:gd name="connsiteX8" fmla="*/ 402050 w 408322"/>
                      <a:gd name="connsiteY8" fmla="*/ 440460 h 555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8322" h="555583">
                        <a:moveTo>
                          <a:pt x="402050" y="440460"/>
                        </a:moveTo>
                        <a:cubicBezTo>
                          <a:pt x="405117" y="438984"/>
                          <a:pt x="407156" y="435964"/>
                          <a:pt x="407365" y="432573"/>
                        </a:cubicBezTo>
                        <a:cubicBezTo>
                          <a:pt x="415166" y="305843"/>
                          <a:pt x="373428" y="140794"/>
                          <a:pt x="350577" y="34028"/>
                        </a:cubicBezTo>
                        <a:cubicBezTo>
                          <a:pt x="349520" y="28742"/>
                          <a:pt x="342205" y="26799"/>
                          <a:pt x="338757" y="31056"/>
                        </a:cubicBezTo>
                        <a:cubicBezTo>
                          <a:pt x="264957" y="114086"/>
                          <a:pt x="79286" y="34447"/>
                          <a:pt x="39938" y="16883"/>
                        </a:cubicBezTo>
                        <a:cubicBezTo>
                          <a:pt x="30690" y="14750"/>
                          <a:pt x="6906" y="-3900"/>
                          <a:pt x="0" y="738"/>
                        </a:cubicBezTo>
                        <a:cubicBezTo>
                          <a:pt x="26994" y="164626"/>
                          <a:pt x="48730" y="357793"/>
                          <a:pt x="51445" y="548864"/>
                        </a:cubicBezTo>
                        <a:cubicBezTo>
                          <a:pt x="51511" y="553284"/>
                          <a:pt x="55683" y="556475"/>
                          <a:pt x="59960" y="555360"/>
                        </a:cubicBezTo>
                        <a:cubicBezTo>
                          <a:pt x="171126" y="526356"/>
                          <a:pt x="296228" y="491419"/>
                          <a:pt x="402050" y="4404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42" name="Kuva 8" descr="Nainen pitää kannettava">
                  <a:extLst>
                    <a:ext uri="{FF2B5EF4-FFF2-40B4-BE49-F238E27FC236}">
                      <a16:creationId xmlns:a16="http://schemas.microsoft.com/office/drawing/2014/main" id="{5A1DB2A1-2E40-5C78-7DDA-EAFEBB6C46CF}"/>
                    </a:ext>
                  </a:extLst>
                </p:cNvPr>
                <p:cNvGrpSpPr/>
                <p:nvPr/>
              </p:nvGrpSpPr>
              <p:grpSpPr>
                <a:xfrm>
                  <a:off x="5270969" y="3261703"/>
                  <a:ext cx="1058851" cy="1025965"/>
                  <a:chOff x="5270969" y="3261703"/>
                  <a:chExt cx="1058851" cy="1025965"/>
                </a:xfrm>
                <a:solidFill>
                  <a:srgbClr val="FFFFFF"/>
                </a:solidFill>
              </p:grpSpPr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2B2A5448-46EF-1DF8-2273-F4579AF0B753}"/>
                      </a:ext>
                    </a:extLst>
                  </p:cNvPr>
                  <p:cNvSpPr/>
                  <p:nvPr/>
                </p:nvSpPr>
                <p:spPr>
                  <a:xfrm>
                    <a:off x="5386122" y="4070966"/>
                    <a:ext cx="384934" cy="216702"/>
                  </a:xfrm>
                  <a:custGeom>
                    <a:avLst/>
                    <a:gdLst>
                      <a:gd name="connsiteX0" fmla="*/ 369920 w 384934"/>
                      <a:gd name="connsiteY0" fmla="*/ 5582 h 216702"/>
                      <a:gd name="connsiteX1" fmla="*/ 359995 w 384934"/>
                      <a:gd name="connsiteY1" fmla="*/ 819 h 216702"/>
                      <a:gd name="connsiteX2" fmla="*/ 210147 w 384934"/>
                      <a:gd name="connsiteY2" fmla="*/ 65246 h 216702"/>
                      <a:gd name="connsiteX3" fmla="*/ 13523 w 384934"/>
                      <a:gd name="connsiteY3" fmla="*/ 109252 h 216702"/>
                      <a:gd name="connsiteX4" fmla="*/ 6713 w 384934"/>
                      <a:gd name="connsiteY4" fmla="*/ 116557 h 216702"/>
                      <a:gd name="connsiteX5" fmla="*/ 5627 w 384934"/>
                      <a:gd name="connsiteY5" fmla="*/ 200606 h 216702"/>
                      <a:gd name="connsiteX6" fmla="*/ 369701 w 384934"/>
                      <a:gd name="connsiteY6" fmla="*/ 216036 h 216702"/>
                      <a:gd name="connsiteX7" fmla="*/ 381178 w 384934"/>
                      <a:gd name="connsiteY7" fmla="*/ 206245 h 216702"/>
                      <a:gd name="connsiteX8" fmla="*/ 369920 w 384934"/>
                      <a:gd name="connsiteY8" fmla="*/ 5582 h 21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934" h="216702">
                        <a:moveTo>
                          <a:pt x="369920" y="5582"/>
                        </a:moveTo>
                        <a:cubicBezTo>
                          <a:pt x="369196" y="1181"/>
                          <a:pt x="363900" y="-1419"/>
                          <a:pt x="359995" y="819"/>
                        </a:cubicBezTo>
                        <a:cubicBezTo>
                          <a:pt x="311370" y="26851"/>
                          <a:pt x="259239" y="47168"/>
                          <a:pt x="210147" y="65246"/>
                        </a:cubicBezTo>
                        <a:cubicBezTo>
                          <a:pt x="148235" y="88211"/>
                          <a:pt x="81550" y="109433"/>
                          <a:pt x="13523" y="109252"/>
                        </a:cubicBezTo>
                        <a:cubicBezTo>
                          <a:pt x="9684" y="109175"/>
                          <a:pt x="6351" y="112728"/>
                          <a:pt x="6713" y="116557"/>
                        </a:cubicBezTo>
                        <a:cubicBezTo>
                          <a:pt x="11713" y="132064"/>
                          <a:pt x="-9709" y="201625"/>
                          <a:pt x="5627" y="200606"/>
                        </a:cubicBezTo>
                        <a:cubicBezTo>
                          <a:pt x="127547" y="213560"/>
                          <a:pt x="247638" y="218656"/>
                          <a:pt x="369701" y="216036"/>
                        </a:cubicBezTo>
                        <a:cubicBezTo>
                          <a:pt x="373997" y="216065"/>
                          <a:pt x="382474" y="210341"/>
                          <a:pt x="381178" y="206245"/>
                        </a:cubicBezTo>
                        <a:cubicBezTo>
                          <a:pt x="390599" y="139732"/>
                          <a:pt x="380597" y="67894"/>
                          <a:pt x="369920" y="55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451ADB00-F273-A259-052B-B4857B441D27}"/>
                      </a:ext>
                    </a:extLst>
                  </p:cNvPr>
                  <p:cNvSpPr/>
                  <p:nvPr/>
                </p:nvSpPr>
                <p:spPr>
                  <a:xfrm>
                    <a:off x="6093006" y="3993198"/>
                    <a:ext cx="144893" cy="259171"/>
                  </a:xfrm>
                  <a:custGeom>
                    <a:avLst/>
                    <a:gdLst>
                      <a:gd name="connsiteX0" fmla="*/ 143429 w 144893"/>
                      <a:gd name="connsiteY0" fmla="*/ 218509 h 259171"/>
                      <a:gd name="connsiteX1" fmla="*/ 132857 w 144893"/>
                      <a:gd name="connsiteY1" fmla="*/ 111886 h 259171"/>
                      <a:gd name="connsiteX2" fmla="*/ 136209 w 144893"/>
                      <a:gd name="connsiteY2" fmla="*/ 9130 h 259171"/>
                      <a:gd name="connsiteX3" fmla="*/ 129199 w 144893"/>
                      <a:gd name="connsiteY3" fmla="*/ 43 h 259171"/>
                      <a:gd name="connsiteX4" fmla="*/ 35978 w 144893"/>
                      <a:gd name="connsiteY4" fmla="*/ 7254 h 259171"/>
                      <a:gd name="connsiteX5" fmla="*/ 6326 w 144893"/>
                      <a:gd name="connsiteY5" fmla="*/ 16703 h 259171"/>
                      <a:gd name="connsiteX6" fmla="*/ 516 w 144893"/>
                      <a:gd name="connsiteY6" fmla="*/ 221328 h 259171"/>
                      <a:gd name="connsiteX7" fmla="*/ 1726 w 144893"/>
                      <a:gd name="connsiteY7" fmla="*/ 252570 h 259171"/>
                      <a:gd name="connsiteX8" fmla="*/ 15042 w 144893"/>
                      <a:gd name="connsiteY8" fmla="*/ 258514 h 259171"/>
                      <a:gd name="connsiteX9" fmla="*/ 90089 w 144893"/>
                      <a:gd name="connsiteY9" fmla="*/ 242674 h 259171"/>
                      <a:gd name="connsiteX10" fmla="*/ 143429 w 144893"/>
                      <a:gd name="connsiteY10" fmla="*/ 218509 h 25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893" h="259171">
                        <a:moveTo>
                          <a:pt x="143429" y="218509"/>
                        </a:moveTo>
                        <a:cubicBezTo>
                          <a:pt x="132895" y="185409"/>
                          <a:pt x="136190" y="145071"/>
                          <a:pt x="132857" y="111886"/>
                        </a:cubicBezTo>
                        <a:cubicBezTo>
                          <a:pt x="132485" y="78567"/>
                          <a:pt x="128142" y="41315"/>
                          <a:pt x="136209" y="9130"/>
                        </a:cubicBezTo>
                        <a:cubicBezTo>
                          <a:pt x="137952" y="4663"/>
                          <a:pt x="133990" y="-528"/>
                          <a:pt x="129199" y="43"/>
                        </a:cubicBezTo>
                        <a:cubicBezTo>
                          <a:pt x="98167" y="2729"/>
                          <a:pt x="66553" y="5034"/>
                          <a:pt x="35978" y="7254"/>
                        </a:cubicBezTo>
                        <a:cubicBezTo>
                          <a:pt x="27301" y="9797"/>
                          <a:pt x="6507" y="3720"/>
                          <a:pt x="6326" y="16703"/>
                        </a:cubicBezTo>
                        <a:cubicBezTo>
                          <a:pt x="7889" y="83635"/>
                          <a:pt x="107" y="152072"/>
                          <a:pt x="516" y="221328"/>
                        </a:cubicBezTo>
                        <a:cubicBezTo>
                          <a:pt x="592" y="234473"/>
                          <a:pt x="-1303" y="243159"/>
                          <a:pt x="1726" y="252570"/>
                        </a:cubicBezTo>
                        <a:cubicBezTo>
                          <a:pt x="3336" y="257552"/>
                          <a:pt x="10270" y="260581"/>
                          <a:pt x="15042" y="258514"/>
                        </a:cubicBezTo>
                        <a:cubicBezTo>
                          <a:pt x="36473" y="252141"/>
                          <a:pt x="62143" y="245283"/>
                          <a:pt x="90089" y="242674"/>
                        </a:cubicBezTo>
                        <a:cubicBezTo>
                          <a:pt x="100614" y="241664"/>
                          <a:pt x="154383" y="237197"/>
                          <a:pt x="143429" y="2185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9" name="Vapaamuotoinen: Muoto 48">
                    <a:extLst>
                      <a:ext uri="{FF2B5EF4-FFF2-40B4-BE49-F238E27FC236}">
                        <a16:creationId xmlns:a16="http://schemas.microsoft.com/office/drawing/2014/main" id="{D5EDB1CD-BB47-132C-8104-3DAF0E7CE2EA}"/>
                      </a:ext>
                    </a:extLst>
                  </p:cNvPr>
                  <p:cNvSpPr/>
                  <p:nvPr/>
                </p:nvSpPr>
                <p:spPr>
                  <a:xfrm>
                    <a:off x="6100265" y="3912366"/>
                    <a:ext cx="154596" cy="48043"/>
                  </a:xfrm>
                  <a:custGeom>
                    <a:avLst/>
                    <a:gdLst>
                      <a:gd name="connsiteX0" fmla="*/ 149163 w 154596"/>
                      <a:gd name="connsiteY0" fmla="*/ 19325 h 48043"/>
                      <a:gd name="connsiteX1" fmla="*/ 39835 w 154596"/>
                      <a:gd name="connsiteY1" fmla="*/ 22154 h 48043"/>
                      <a:gd name="connsiteX2" fmla="*/ 8136 w 154596"/>
                      <a:gd name="connsiteY2" fmla="*/ 24907 h 48043"/>
                      <a:gd name="connsiteX3" fmla="*/ 611 w 154596"/>
                      <a:gd name="connsiteY3" fmla="*/ 31155 h 48043"/>
                      <a:gd name="connsiteX4" fmla="*/ 7222 w 154596"/>
                      <a:gd name="connsiteY4" fmla="*/ 48015 h 48043"/>
                      <a:gd name="connsiteX5" fmla="*/ 148763 w 154596"/>
                      <a:gd name="connsiteY5" fmla="*/ 32794 h 48043"/>
                      <a:gd name="connsiteX6" fmla="*/ 149163 w 154596"/>
                      <a:gd name="connsiteY6" fmla="*/ 19325 h 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6" h="48043">
                        <a:moveTo>
                          <a:pt x="149163" y="19325"/>
                        </a:moveTo>
                        <a:cubicBezTo>
                          <a:pt x="72382" y="-4363"/>
                          <a:pt x="121779" y="-9440"/>
                          <a:pt x="39835" y="22154"/>
                        </a:cubicBezTo>
                        <a:cubicBezTo>
                          <a:pt x="27176" y="25307"/>
                          <a:pt x="21699" y="26364"/>
                          <a:pt x="8136" y="24907"/>
                        </a:cubicBezTo>
                        <a:cubicBezTo>
                          <a:pt x="4431" y="24431"/>
                          <a:pt x="821" y="27422"/>
                          <a:pt x="611" y="31155"/>
                        </a:cubicBezTo>
                        <a:cubicBezTo>
                          <a:pt x="125" y="36927"/>
                          <a:pt x="-2218" y="48710"/>
                          <a:pt x="7222" y="48015"/>
                        </a:cubicBezTo>
                        <a:cubicBezTo>
                          <a:pt x="48255" y="44624"/>
                          <a:pt x="93994" y="39699"/>
                          <a:pt x="148763" y="32794"/>
                        </a:cubicBezTo>
                        <a:cubicBezTo>
                          <a:pt x="156259" y="32051"/>
                          <a:pt x="156678" y="20516"/>
                          <a:pt x="149163" y="193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D2595054-F150-C422-11D4-E317A8F26D9F}"/>
                      </a:ext>
                    </a:extLst>
                  </p:cNvPr>
                  <p:cNvSpPr/>
                  <p:nvPr/>
                </p:nvSpPr>
                <p:spPr>
                  <a:xfrm>
                    <a:off x="5982384" y="3312399"/>
                    <a:ext cx="347436" cy="523731"/>
                  </a:xfrm>
                  <a:custGeom>
                    <a:avLst/>
                    <a:gdLst>
                      <a:gd name="connsiteX0" fmla="*/ 346425 w 347436"/>
                      <a:gd name="connsiteY0" fmla="*/ 468978 h 523731"/>
                      <a:gd name="connsiteX1" fmla="*/ 330499 w 347436"/>
                      <a:gd name="connsiteY1" fmla="*/ 407370 h 523731"/>
                      <a:gd name="connsiteX2" fmla="*/ 83849 w 347436"/>
                      <a:gd name="connsiteY2" fmla="*/ 32152 h 523731"/>
                      <a:gd name="connsiteX3" fmla="*/ 41034 w 347436"/>
                      <a:gd name="connsiteY3" fmla="*/ 3758 h 523731"/>
                      <a:gd name="connsiteX4" fmla="*/ 134 w 347436"/>
                      <a:gd name="connsiteY4" fmla="*/ 4520 h 523731"/>
                      <a:gd name="connsiteX5" fmla="*/ 38958 w 347436"/>
                      <a:gd name="connsiteY5" fmla="*/ 49754 h 523731"/>
                      <a:gd name="connsiteX6" fmla="*/ 49245 w 347436"/>
                      <a:gd name="connsiteY6" fmla="*/ 51545 h 523731"/>
                      <a:gd name="connsiteX7" fmla="*/ 61884 w 347436"/>
                      <a:gd name="connsiteY7" fmla="*/ 61622 h 523731"/>
                      <a:gd name="connsiteX8" fmla="*/ 119072 w 347436"/>
                      <a:gd name="connsiteY8" fmla="*/ 457577 h 523731"/>
                      <a:gd name="connsiteX9" fmla="*/ 128245 w 347436"/>
                      <a:gd name="connsiteY9" fmla="*/ 463987 h 523731"/>
                      <a:gd name="connsiteX10" fmla="*/ 264929 w 347436"/>
                      <a:gd name="connsiteY10" fmla="*/ 481722 h 523731"/>
                      <a:gd name="connsiteX11" fmla="*/ 278578 w 347436"/>
                      <a:gd name="connsiteY11" fmla="*/ 487714 h 523731"/>
                      <a:gd name="connsiteX12" fmla="*/ 327184 w 347436"/>
                      <a:gd name="connsiteY12" fmla="*/ 521613 h 523731"/>
                      <a:gd name="connsiteX13" fmla="*/ 336538 w 347436"/>
                      <a:gd name="connsiteY13" fmla="*/ 519689 h 523731"/>
                      <a:gd name="connsiteX14" fmla="*/ 346425 w 347436"/>
                      <a:gd name="connsiteY14" fmla="*/ 468978 h 523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7436" h="523731">
                        <a:moveTo>
                          <a:pt x="346425" y="468978"/>
                        </a:moveTo>
                        <a:cubicBezTo>
                          <a:pt x="334280" y="455243"/>
                          <a:pt x="334280" y="427039"/>
                          <a:pt x="330499" y="407370"/>
                        </a:cubicBezTo>
                        <a:cubicBezTo>
                          <a:pt x="312639" y="192972"/>
                          <a:pt x="306220" y="127278"/>
                          <a:pt x="83849" y="32152"/>
                        </a:cubicBezTo>
                        <a:cubicBezTo>
                          <a:pt x="78410" y="30114"/>
                          <a:pt x="43920" y="4710"/>
                          <a:pt x="41034" y="3758"/>
                        </a:cubicBezTo>
                        <a:cubicBezTo>
                          <a:pt x="31861" y="910"/>
                          <a:pt x="5534" y="-3395"/>
                          <a:pt x="134" y="4520"/>
                        </a:cubicBezTo>
                        <a:cubicBezTo>
                          <a:pt x="-2267" y="18903"/>
                          <a:pt x="28309" y="41458"/>
                          <a:pt x="38958" y="49754"/>
                        </a:cubicBezTo>
                        <a:cubicBezTo>
                          <a:pt x="40605" y="50888"/>
                          <a:pt x="44454" y="51450"/>
                          <a:pt x="49245" y="51545"/>
                        </a:cubicBezTo>
                        <a:cubicBezTo>
                          <a:pt x="55245" y="51659"/>
                          <a:pt x="60427" y="55793"/>
                          <a:pt x="61884" y="61622"/>
                        </a:cubicBezTo>
                        <a:cubicBezTo>
                          <a:pt x="91631" y="180218"/>
                          <a:pt x="119215" y="316769"/>
                          <a:pt x="119072" y="457577"/>
                        </a:cubicBezTo>
                        <a:cubicBezTo>
                          <a:pt x="118949" y="462158"/>
                          <a:pt x="123959" y="465711"/>
                          <a:pt x="128245" y="463987"/>
                        </a:cubicBezTo>
                        <a:cubicBezTo>
                          <a:pt x="172270" y="446575"/>
                          <a:pt x="209103" y="458129"/>
                          <a:pt x="264929" y="481722"/>
                        </a:cubicBezTo>
                        <a:cubicBezTo>
                          <a:pt x="266948" y="482570"/>
                          <a:pt x="275521" y="480351"/>
                          <a:pt x="278578" y="487714"/>
                        </a:cubicBezTo>
                        <a:cubicBezTo>
                          <a:pt x="282645" y="497505"/>
                          <a:pt x="294990" y="495562"/>
                          <a:pt x="327184" y="521613"/>
                        </a:cubicBezTo>
                        <a:cubicBezTo>
                          <a:pt x="330823" y="524890"/>
                          <a:pt x="335452" y="524452"/>
                          <a:pt x="336538" y="519689"/>
                        </a:cubicBezTo>
                        <a:cubicBezTo>
                          <a:pt x="338452" y="505611"/>
                          <a:pt x="351044" y="478379"/>
                          <a:pt x="346425" y="4689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F307F2E7-1846-BBDC-3AC7-CCC1BA44BD72}"/>
                      </a:ext>
                    </a:extLst>
                  </p:cNvPr>
                  <p:cNvSpPr/>
                  <p:nvPr/>
                </p:nvSpPr>
                <p:spPr>
                  <a:xfrm>
                    <a:off x="5270969" y="3261703"/>
                    <a:ext cx="468436" cy="678236"/>
                  </a:xfrm>
                  <a:custGeom>
                    <a:avLst/>
                    <a:gdLst>
                      <a:gd name="connsiteX0" fmla="*/ 218431 w 468436"/>
                      <a:gd name="connsiteY0" fmla="*/ 651062 h 678236"/>
                      <a:gd name="connsiteX1" fmla="*/ 263560 w 468436"/>
                      <a:gd name="connsiteY1" fmla="*/ 669417 h 678236"/>
                      <a:gd name="connsiteX2" fmla="*/ 291716 w 468436"/>
                      <a:gd name="connsiteY2" fmla="*/ 674960 h 678236"/>
                      <a:gd name="connsiteX3" fmla="*/ 324587 w 468436"/>
                      <a:gd name="connsiteY3" fmla="*/ 678237 h 678236"/>
                      <a:gd name="connsiteX4" fmla="*/ 442973 w 468436"/>
                      <a:gd name="connsiteY4" fmla="*/ 650214 h 678236"/>
                      <a:gd name="connsiteX5" fmla="*/ 468033 w 468436"/>
                      <a:gd name="connsiteY5" fmla="*/ 638318 h 678236"/>
                      <a:gd name="connsiteX6" fmla="*/ 464176 w 468436"/>
                      <a:gd name="connsiteY6" fmla="*/ 575757 h 678236"/>
                      <a:gd name="connsiteX7" fmla="*/ 462375 w 468436"/>
                      <a:gd name="connsiteY7" fmla="*/ 489223 h 678236"/>
                      <a:gd name="connsiteX8" fmla="*/ 442116 w 468436"/>
                      <a:gd name="connsiteY8" fmla="*/ 243268 h 678236"/>
                      <a:gd name="connsiteX9" fmla="*/ 410655 w 468436"/>
                      <a:gd name="connsiteY9" fmla="*/ 69542 h 678236"/>
                      <a:gd name="connsiteX10" fmla="*/ 397358 w 468436"/>
                      <a:gd name="connsiteY10" fmla="*/ 5486 h 678236"/>
                      <a:gd name="connsiteX11" fmla="*/ 393071 w 468436"/>
                      <a:gd name="connsiteY11" fmla="*/ 438 h 678236"/>
                      <a:gd name="connsiteX12" fmla="*/ 386518 w 468436"/>
                      <a:gd name="connsiteY12" fmla="*/ 1400 h 678236"/>
                      <a:gd name="connsiteX13" fmla="*/ 316443 w 468436"/>
                      <a:gd name="connsiteY13" fmla="*/ 33433 h 678236"/>
                      <a:gd name="connsiteX14" fmla="*/ 263084 w 468436"/>
                      <a:gd name="connsiteY14" fmla="*/ 51082 h 678236"/>
                      <a:gd name="connsiteX15" fmla="*/ 113922 w 468436"/>
                      <a:gd name="connsiteY15" fmla="*/ 125758 h 678236"/>
                      <a:gd name="connsiteX16" fmla="*/ 113618 w 468436"/>
                      <a:gd name="connsiteY16" fmla="*/ 126082 h 678236"/>
                      <a:gd name="connsiteX17" fmla="*/ 13243 w 468436"/>
                      <a:gd name="connsiteY17" fmla="*/ 426510 h 678236"/>
                      <a:gd name="connsiteX18" fmla="*/ 11538 w 468436"/>
                      <a:gd name="connsiteY18" fmla="*/ 438988 h 678236"/>
                      <a:gd name="connsiteX19" fmla="*/ 11519 w 468436"/>
                      <a:gd name="connsiteY19" fmla="*/ 439178 h 678236"/>
                      <a:gd name="connsiteX20" fmla="*/ 565 w 468436"/>
                      <a:gd name="connsiteY20" fmla="*/ 662692 h 678236"/>
                      <a:gd name="connsiteX21" fmla="*/ 3966 w 468436"/>
                      <a:gd name="connsiteY21" fmla="*/ 668379 h 678236"/>
                      <a:gd name="connsiteX22" fmla="*/ 10586 w 468436"/>
                      <a:gd name="connsiteY22" fmla="*/ 668502 h 678236"/>
                      <a:gd name="connsiteX23" fmla="*/ 112979 w 468436"/>
                      <a:gd name="connsiteY23" fmla="*/ 646404 h 678236"/>
                      <a:gd name="connsiteX24" fmla="*/ 218431 w 468436"/>
                      <a:gd name="connsiteY24" fmla="*/ 651062 h 678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8436" h="678236">
                        <a:moveTo>
                          <a:pt x="218431" y="651062"/>
                        </a:moveTo>
                        <a:cubicBezTo>
                          <a:pt x="220555" y="651624"/>
                          <a:pt x="254711" y="667378"/>
                          <a:pt x="263560" y="669417"/>
                        </a:cubicBezTo>
                        <a:cubicBezTo>
                          <a:pt x="272685" y="671512"/>
                          <a:pt x="282124" y="673684"/>
                          <a:pt x="291716" y="674960"/>
                        </a:cubicBezTo>
                        <a:cubicBezTo>
                          <a:pt x="302794" y="677237"/>
                          <a:pt x="313738" y="678237"/>
                          <a:pt x="324587" y="678237"/>
                        </a:cubicBezTo>
                        <a:cubicBezTo>
                          <a:pt x="365411" y="678237"/>
                          <a:pt x="404701" y="664045"/>
                          <a:pt x="442973" y="650214"/>
                        </a:cubicBezTo>
                        <a:cubicBezTo>
                          <a:pt x="449421" y="647881"/>
                          <a:pt x="464261" y="644080"/>
                          <a:pt x="468033" y="638318"/>
                        </a:cubicBezTo>
                        <a:cubicBezTo>
                          <a:pt x="469957" y="635384"/>
                          <a:pt x="464385" y="593636"/>
                          <a:pt x="464176" y="575757"/>
                        </a:cubicBezTo>
                        <a:cubicBezTo>
                          <a:pt x="463842" y="547411"/>
                          <a:pt x="463490" y="518093"/>
                          <a:pt x="462375" y="489223"/>
                        </a:cubicBezTo>
                        <a:cubicBezTo>
                          <a:pt x="458994" y="401288"/>
                          <a:pt x="452365" y="320821"/>
                          <a:pt x="442116" y="243268"/>
                        </a:cubicBezTo>
                        <a:cubicBezTo>
                          <a:pt x="435039" y="184642"/>
                          <a:pt x="422647" y="126130"/>
                          <a:pt x="410655" y="69542"/>
                        </a:cubicBezTo>
                        <a:cubicBezTo>
                          <a:pt x="406206" y="48558"/>
                          <a:pt x="401615" y="26860"/>
                          <a:pt x="397358" y="5486"/>
                        </a:cubicBezTo>
                        <a:cubicBezTo>
                          <a:pt x="396901" y="3172"/>
                          <a:pt x="395281" y="1267"/>
                          <a:pt x="393071" y="438"/>
                        </a:cubicBezTo>
                        <a:cubicBezTo>
                          <a:pt x="390862" y="-391"/>
                          <a:pt x="388385" y="-29"/>
                          <a:pt x="386518" y="1400"/>
                        </a:cubicBezTo>
                        <a:cubicBezTo>
                          <a:pt x="366373" y="16811"/>
                          <a:pt x="340989" y="25260"/>
                          <a:pt x="316443" y="33433"/>
                        </a:cubicBezTo>
                        <a:cubicBezTo>
                          <a:pt x="316443" y="33433"/>
                          <a:pt x="279352" y="45986"/>
                          <a:pt x="263084" y="51082"/>
                        </a:cubicBezTo>
                        <a:cubicBezTo>
                          <a:pt x="209810" y="67770"/>
                          <a:pt x="154737" y="85020"/>
                          <a:pt x="113922" y="125758"/>
                        </a:cubicBezTo>
                        <a:cubicBezTo>
                          <a:pt x="113818" y="125863"/>
                          <a:pt x="113713" y="125977"/>
                          <a:pt x="113618" y="126082"/>
                        </a:cubicBezTo>
                        <a:cubicBezTo>
                          <a:pt x="43218" y="206254"/>
                          <a:pt x="27292" y="323269"/>
                          <a:pt x="13243" y="426510"/>
                        </a:cubicBezTo>
                        <a:lnTo>
                          <a:pt x="11538" y="438988"/>
                        </a:lnTo>
                        <a:cubicBezTo>
                          <a:pt x="11529" y="439055"/>
                          <a:pt x="11519" y="439121"/>
                          <a:pt x="11519" y="439178"/>
                        </a:cubicBezTo>
                        <a:cubicBezTo>
                          <a:pt x="2004" y="527189"/>
                          <a:pt x="-1483" y="598208"/>
                          <a:pt x="565" y="662692"/>
                        </a:cubicBezTo>
                        <a:cubicBezTo>
                          <a:pt x="641" y="665045"/>
                          <a:pt x="1927" y="667198"/>
                          <a:pt x="3966" y="668379"/>
                        </a:cubicBezTo>
                        <a:cubicBezTo>
                          <a:pt x="6004" y="669560"/>
                          <a:pt x="8509" y="669607"/>
                          <a:pt x="10586" y="668502"/>
                        </a:cubicBezTo>
                        <a:cubicBezTo>
                          <a:pt x="39932" y="652919"/>
                          <a:pt x="112979" y="646404"/>
                          <a:pt x="112979" y="646404"/>
                        </a:cubicBezTo>
                        <a:cubicBezTo>
                          <a:pt x="149174" y="642766"/>
                          <a:pt x="184141" y="641975"/>
                          <a:pt x="218431" y="65106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4781E926-FF55-8901-BD0D-B083D11276BA}"/>
                    </a:ext>
                  </a:extLst>
                </p:cNvPr>
                <p:cNvSpPr/>
                <p:nvPr/>
              </p:nvSpPr>
              <p:spPr>
                <a:xfrm>
                  <a:off x="5803127" y="3344011"/>
                  <a:ext cx="1122964" cy="682187"/>
                </a:xfrm>
                <a:custGeom>
                  <a:avLst/>
                  <a:gdLst>
                    <a:gd name="connsiteX0" fmla="*/ 1121766 w 1122964"/>
                    <a:gd name="connsiteY0" fmla="*/ 34811 h 682187"/>
                    <a:gd name="connsiteX1" fmla="*/ 1019172 w 1122964"/>
                    <a:gd name="connsiteY1" fmla="*/ 2741 h 682187"/>
                    <a:gd name="connsiteX2" fmla="*/ 703999 w 1122964"/>
                    <a:gd name="connsiteY2" fmla="*/ 10494 h 682187"/>
                    <a:gd name="connsiteX3" fmla="*/ 619017 w 1122964"/>
                    <a:gd name="connsiteY3" fmla="*/ 114764 h 682187"/>
                    <a:gd name="connsiteX4" fmla="*/ 494040 w 1122964"/>
                    <a:gd name="connsiteY4" fmla="*/ 588804 h 682187"/>
                    <a:gd name="connsiteX5" fmla="*/ 477085 w 1122964"/>
                    <a:gd name="connsiteY5" fmla="*/ 595358 h 682187"/>
                    <a:gd name="connsiteX6" fmla="*/ 122241 w 1122964"/>
                    <a:gd name="connsiteY6" fmla="*/ 636277 h 682187"/>
                    <a:gd name="connsiteX7" fmla="*/ 5655 w 1122964"/>
                    <a:gd name="connsiteY7" fmla="*/ 653365 h 682187"/>
                    <a:gd name="connsiteX8" fmla="*/ 13828 w 1122964"/>
                    <a:gd name="connsiteY8" fmla="*/ 680282 h 682187"/>
                    <a:gd name="connsiteX9" fmla="*/ 33068 w 1122964"/>
                    <a:gd name="connsiteY9" fmla="*/ 682187 h 682187"/>
                    <a:gd name="connsiteX10" fmla="*/ 250800 w 1122964"/>
                    <a:gd name="connsiteY10" fmla="*/ 661071 h 682187"/>
                    <a:gd name="connsiteX11" fmla="*/ 372025 w 1122964"/>
                    <a:gd name="connsiteY11" fmla="*/ 651536 h 682187"/>
                    <a:gd name="connsiteX12" fmla="*/ 486496 w 1122964"/>
                    <a:gd name="connsiteY12" fmla="*/ 639982 h 682187"/>
                    <a:gd name="connsiteX13" fmla="*/ 523567 w 1122964"/>
                    <a:gd name="connsiteY13" fmla="*/ 629600 h 682187"/>
                    <a:gd name="connsiteX14" fmla="*/ 592252 w 1122964"/>
                    <a:gd name="connsiteY14" fmla="*/ 621551 h 682187"/>
                    <a:gd name="connsiteX15" fmla="*/ 708143 w 1122964"/>
                    <a:gd name="connsiteY15" fmla="*/ 603768 h 682187"/>
                    <a:gd name="connsiteX16" fmla="*/ 755730 w 1122964"/>
                    <a:gd name="connsiteY16" fmla="*/ 584642 h 682187"/>
                    <a:gd name="connsiteX17" fmla="*/ 807022 w 1122964"/>
                    <a:gd name="connsiteY17" fmla="*/ 495631 h 682187"/>
                    <a:gd name="connsiteX18" fmla="*/ 829749 w 1122964"/>
                    <a:gd name="connsiteY18" fmla="*/ 459569 h 682187"/>
                    <a:gd name="connsiteX19" fmla="*/ 847722 w 1122964"/>
                    <a:gd name="connsiteY19" fmla="*/ 466294 h 682187"/>
                    <a:gd name="connsiteX20" fmla="*/ 852599 w 1122964"/>
                    <a:gd name="connsiteY20" fmla="*/ 459988 h 682187"/>
                    <a:gd name="connsiteX21" fmla="*/ 883174 w 1122964"/>
                    <a:gd name="connsiteY21" fmla="*/ 444358 h 682187"/>
                    <a:gd name="connsiteX22" fmla="*/ 909073 w 1122964"/>
                    <a:gd name="connsiteY22" fmla="*/ 447768 h 682187"/>
                    <a:gd name="connsiteX23" fmla="*/ 944839 w 1122964"/>
                    <a:gd name="connsiteY23" fmla="*/ 540760 h 682187"/>
                    <a:gd name="connsiteX24" fmla="*/ 952716 w 1122964"/>
                    <a:gd name="connsiteY24" fmla="*/ 532121 h 682187"/>
                    <a:gd name="connsiteX25" fmla="*/ 982653 w 1122964"/>
                    <a:gd name="connsiteY25" fmla="*/ 489668 h 682187"/>
                    <a:gd name="connsiteX26" fmla="*/ 1121766 w 1122964"/>
                    <a:gd name="connsiteY26" fmla="*/ 34811 h 68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2964" h="682187">
                      <a:moveTo>
                        <a:pt x="1121766" y="34811"/>
                      </a:moveTo>
                      <a:cubicBezTo>
                        <a:pt x="1133606" y="-12223"/>
                        <a:pt x="1054691" y="1645"/>
                        <a:pt x="1019172" y="2741"/>
                      </a:cubicBezTo>
                      <a:cubicBezTo>
                        <a:pt x="902472" y="6465"/>
                        <a:pt x="795830" y="6284"/>
                        <a:pt x="703999" y="10494"/>
                      </a:cubicBezTo>
                      <a:cubicBezTo>
                        <a:pt x="643802" y="18038"/>
                        <a:pt x="632438" y="65539"/>
                        <a:pt x="619017" y="114764"/>
                      </a:cubicBezTo>
                      <a:cubicBezTo>
                        <a:pt x="572326" y="272222"/>
                        <a:pt x="536893" y="432385"/>
                        <a:pt x="494040" y="588804"/>
                      </a:cubicBezTo>
                      <a:cubicBezTo>
                        <a:pt x="493602" y="590395"/>
                        <a:pt x="480257" y="594262"/>
                        <a:pt x="477085" y="595358"/>
                      </a:cubicBezTo>
                      <a:cubicBezTo>
                        <a:pt x="358985" y="617579"/>
                        <a:pt x="240218" y="616303"/>
                        <a:pt x="122241" y="636277"/>
                      </a:cubicBezTo>
                      <a:cubicBezTo>
                        <a:pt x="84312" y="638934"/>
                        <a:pt x="45203" y="647402"/>
                        <a:pt x="5655" y="653365"/>
                      </a:cubicBezTo>
                      <a:cubicBezTo>
                        <a:pt x="-7547" y="658794"/>
                        <a:pt x="5388" y="673358"/>
                        <a:pt x="13828" y="680282"/>
                      </a:cubicBezTo>
                      <a:cubicBezTo>
                        <a:pt x="19247" y="683130"/>
                        <a:pt x="26639" y="681044"/>
                        <a:pt x="33068" y="682187"/>
                      </a:cubicBezTo>
                      <a:cubicBezTo>
                        <a:pt x="105849" y="675396"/>
                        <a:pt x="178715" y="665223"/>
                        <a:pt x="250800" y="661071"/>
                      </a:cubicBezTo>
                      <a:cubicBezTo>
                        <a:pt x="290710" y="658146"/>
                        <a:pt x="331934" y="654155"/>
                        <a:pt x="372025" y="651536"/>
                      </a:cubicBezTo>
                      <a:cubicBezTo>
                        <a:pt x="409772" y="648936"/>
                        <a:pt x="448796" y="646240"/>
                        <a:pt x="486496" y="639982"/>
                      </a:cubicBezTo>
                      <a:cubicBezTo>
                        <a:pt x="492421" y="638820"/>
                        <a:pt x="514300" y="627752"/>
                        <a:pt x="523567" y="629600"/>
                      </a:cubicBezTo>
                      <a:cubicBezTo>
                        <a:pt x="546580" y="627933"/>
                        <a:pt x="569230" y="624514"/>
                        <a:pt x="592252" y="621551"/>
                      </a:cubicBezTo>
                      <a:cubicBezTo>
                        <a:pt x="631086" y="617160"/>
                        <a:pt x="669357" y="606711"/>
                        <a:pt x="708143" y="603768"/>
                      </a:cubicBezTo>
                      <a:cubicBezTo>
                        <a:pt x="723316" y="596615"/>
                        <a:pt x="739985" y="591652"/>
                        <a:pt x="755730" y="584642"/>
                      </a:cubicBezTo>
                      <a:cubicBezTo>
                        <a:pt x="792592" y="570516"/>
                        <a:pt x="791506" y="500479"/>
                        <a:pt x="807022" y="495631"/>
                      </a:cubicBezTo>
                      <a:cubicBezTo>
                        <a:pt x="830415" y="515214"/>
                        <a:pt x="819309" y="466170"/>
                        <a:pt x="829749" y="459569"/>
                      </a:cubicBezTo>
                      <a:cubicBezTo>
                        <a:pt x="836721" y="454778"/>
                        <a:pt x="840464" y="468932"/>
                        <a:pt x="847722" y="466294"/>
                      </a:cubicBezTo>
                      <a:cubicBezTo>
                        <a:pt x="850532" y="465456"/>
                        <a:pt x="852504" y="462912"/>
                        <a:pt x="852599" y="459988"/>
                      </a:cubicBezTo>
                      <a:cubicBezTo>
                        <a:pt x="853647" y="433680"/>
                        <a:pt x="871944" y="421774"/>
                        <a:pt x="883174" y="444358"/>
                      </a:cubicBezTo>
                      <a:cubicBezTo>
                        <a:pt x="889194" y="453016"/>
                        <a:pt x="901129" y="440205"/>
                        <a:pt x="909073" y="447768"/>
                      </a:cubicBezTo>
                      <a:cubicBezTo>
                        <a:pt x="940896" y="469818"/>
                        <a:pt x="924894" y="553324"/>
                        <a:pt x="944839" y="540760"/>
                      </a:cubicBezTo>
                      <a:cubicBezTo>
                        <a:pt x="948363" y="538693"/>
                        <a:pt x="951840" y="536217"/>
                        <a:pt x="952716" y="532121"/>
                      </a:cubicBezTo>
                      <a:cubicBezTo>
                        <a:pt x="965699" y="517005"/>
                        <a:pt x="975214" y="503517"/>
                        <a:pt x="982653" y="489668"/>
                      </a:cubicBezTo>
                      <a:cubicBezTo>
                        <a:pt x="1039451" y="350908"/>
                        <a:pt x="1102097" y="197984"/>
                        <a:pt x="1121766" y="34811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4" name="Kuva 8" descr="Nainen pitää kannettava">
                  <a:extLst>
                    <a:ext uri="{FF2B5EF4-FFF2-40B4-BE49-F238E27FC236}">
                      <a16:creationId xmlns:a16="http://schemas.microsoft.com/office/drawing/2014/main" id="{55DEEE0C-07D3-1C52-E40E-C4FA33D86E7D}"/>
                    </a:ext>
                  </a:extLst>
                </p:cNvPr>
                <p:cNvGrpSpPr/>
                <p:nvPr/>
              </p:nvGrpSpPr>
              <p:grpSpPr>
                <a:xfrm>
                  <a:off x="5250884" y="3127859"/>
                  <a:ext cx="1685808" cy="1153691"/>
                  <a:chOff x="5250884" y="3127859"/>
                  <a:chExt cx="1685808" cy="1153691"/>
                </a:xfrm>
                <a:solidFill>
                  <a:srgbClr val="000000"/>
                </a:solidFill>
              </p:grpSpPr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58FFC62C-8E29-EBA5-8F7A-6F741159B5AC}"/>
                      </a:ext>
                    </a:extLst>
                  </p:cNvPr>
                  <p:cNvSpPr/>
                  <p:nvPr/>
                </p:nvSpPr>
                <p:spPr>
                  <a:xfrm>
                    <a:off x="5250884" y="3127859"/>
                    <a:ext cx="1685808" cy="1153691"/>
                  </a:xfrm>
                  <a:custGeom>
                    <a:avLst/>
                    <a:gdLst>
                      <a:gd name="connsiteX0" fmla="*/ 1684630 w 1685808"/>
                      <a:gd name="connsiteY0" fmla="*/ 236589 h 1153691"/>
                      <a:gd name="connsiteX1" fmla="*/ 1676095 w 1685808"/>
                      <a:gd name="connsiteY1" fmla="*/ 218111 h 1153691"/>
                      <a:gd name="connsiteX2" fmla="*/ 1649949 w 1685808"/>
                      <a:gd name="connsiteY2" fmla="*/ 209091 h 1153691"/>
                      <a:gd name="connsiteX3" fmla="*/ 1262405 w 1685808"/>
                      <a:gd name="connsiteY3" fmla="*/ 215034 h 1153691"/>
                      <a:gd name="connsiteX4" fmla="*/ 1236602 w 1685808"/>
                      <a:gd name="connsiteY4" fmla="*/ 219921 h 1153691"/>
                      <a:gd name="connsiteX5" fmla="*/ 1163698 w 1685808"/>
                      <a:gd name="connsiteY5" fmla="*/ 315352 h 1153691"/>
                      <a:gd name="connsiteX6" fmla="*/ 1085079 w 1685808"/>
                      <a:gd name="connsiteY6" fmla="*/ 609274 h 1153691"/>
                      <a:gd name="connsiteX7" fmla="*/ 902341 w 1685808"/>
                      <a:gd name="connsiteY7" fmla="*/ 236942 h 1153691"/>
                      <a:gd name="connsiteX8" fmla="*/ 792204 w 1685808"/>
                      <a:gd name="connsiteY8" fmla="*/ 187850 h 1153691"/>
                      <a:gd name="connsiteX9" fmla="*/ 729310 w 1685808"/>
                      <a:gd name="connsiteY9" fmla="*/ 177858 h 1153691"/>
                      <a:gd name="connsiteX10" fmla="*/ 714604 w 1685808"/>
                      <a:gd name="connsiteY10" fmla="*/ 119803 h 1153691"/>
                      <a:gd name="connsiteX11" fmla="*/ 706260 w 1685808"/>
                      <a:gd name="connsiteY11" fmla="*/ 117546 h 1153691"/>
                      <a:gd name="connsiteX12" fmla="*/ 762152 w 1685808"/>
                      <a:gd name="connsiteY12" fmla="*/ 242095 h 1153691"/>
                      <a:gd name="connsiteX13" fmla="*/ 654739 w 1685808"/>
                      <a:gd name="connsiteY13" fmla="*/ 268746 h 1153691"/>
                      <a:gd name="connsiteX14" fmla="*/ 441693 w 1685808"/>
                      <a:gd name="connsiteY14" fmla="*/ 201528 h 1153691"/>
                      <a:gd name="connsiteX15" fmla="*/ 434302 w 1685808"/>
                      <a:gd name="connsiteY15" fmla="*/ 173429 h 1153691"/>
                      <a:gd name="connsiteX16" fmla="*/ 478584 w 1685808"/>
                      <a:gd name="connsiteY16" fmla="*/ 61034 h 1153691"/>
                      <a:gd name="connsiteX17" fmla="*/ 460829 w 1685808"/>
                      <a:gd name="connsiteY17" fmla="*/ 1693 h 1153691"/>
                      <a:gd name="connsiteX18" fmla="*/ 451123 w 1685808"/>
                      <a:gd name="connsiteY18" fmla="*/ 5713 h 1153691"/>
                      <a:gd name="connsiteX19" fmla="*/ 456838 w 1685808"/>
                      <a:gd name="connsiteY19" fmla="*/ 34640 h 1153691"/>
                      <a:gd name="connsiteX20" fmla="*/ 428235 w 1685808"/>
                      <a:gd name="connsiteY20" fmla="*/ 153379 h 1153691"/>
                      <a:gd name="connsiteX21" fmla="*/ 419710 w 1685808"/>
                      <a:gd name="connsiteY21" fmla="*/ 128966 h 1153691"/>
                      <a:gd name="connsiteX22" fmla="*/ 410556 w 1685808"/>
                      <a:gd name="connsiteY22" fmla="*/ 126785 h 1153691"/>
                      <a:gd name="connsiteX23" fmla="*/ 142885 w 1685808"/>
                      <a:gd name="connsiteY23" fmla="*/ 225436 h 1153691"/>
                      <a:gd name="connsiteX24" fmla="*/ 0 w 1685808"/>
                      <a:gd name="connsiteY24" fmla="*/ 736014 h 1153691"/>
                      <a:gd name="connsiteX25" fmla="*/ 40948 w 1685808"/>
                      <a:gd name="connsiteY25" fmla="*/ 1008362 h 1153691"/>
                      <a:gd name="connsiteX26" fmla="*/ 128883 w 1685808"/>
                      <a:gd name="connsiteY26" fmla="*/ 1058768 h 1153691"/>
                      <a:gd name="connsiteX27" fmla="*/ 117053 w 1685808"/>
                      <a:gd name="connsiteY27" fmla="*/ 1119938 h 1153691"/>
                      <a:gd name="connsiteX28" fmla="*/ 117138 w 1685808"/>
                      <a:gd name="connsiteY28" fmla="*/ 1147875 h 1153691"/>
                      <a:gd name="connsiteX29" fmla="*/ 137760 w 1685808"/>
                      <a:gd name="connsiteY29" fmla="*/ 1147875 h 1153691"/>
                      <a:gd name="connsiteX30" fmla="*/ 142875 w 1685808"/>
                      <a:gd name="connsiteY30" fmla="*/ 1121995 h 1153691"/>
                      <a:gd name="connsiteX31" fmla="*/ 148761 w 1685808"/>
                      <a:gd name="connsiteY31" fmla="*/ 1059149 h 1153691"/>
                      <a:gd name="connsiteX32" fmla="*/ 347758 w 1685808"/>
                      <a:gd name="connsiteY32" fmla="*/ 1014725 h 1153691"/>
                      <a:gd name="connsiteX33" fmla="*/ 498453 w 1685808"/>
                      <a:gd name="connsiteY33" fmla="*/ 949917 h 1153691"/>
                      <a:gd name="connsiteX34" fmla="*/ 506921 w 1685808"/>
                      <a:gd name="connsiteY34" fmla="*/ 1125167 h 1153691"/>
                      <a:gd name="connsiteX35" fmla="*/ 525113 w 1685808"/>
                      <a:gd name="connsiteY35" fmla="*/ 1125167 h 1153691"/>
                      <a:gd name="connsiteX36" fmla="*/ 509835 w 1685808"/>
                      <a:gd name="connsiteY36" fmla="*/ 943878 h 1153691"/>
                      <a:gd name="connsiteX37" fmla="*/ 569995 w 1685808"/>
                      <a:gd name="connsiteY37" fmla="*/ 910026 h 1153691"/>
                      <a:gd name="connsiteX38" fmla="*/ 573472 w 1685808"/>
                      <a:gd name="connsiteY38" fmla="*/ 905968 h 1153691"/>
                      <a:gd name="connsiteX39" fmla="*/ 668626 w 1685808"/>
                      <a:gd name="connsiteY39" fmla="*/ 897158 h 1153691"/>
                      <a:gd name="connsiteX40" fmla="*/ 837790 w 1685808"/>
                      <a:gd name="connsiteY40" fmla="*/ 882365 h 1153691"/>
                      <a:gd name="connsiteX41" fmla="*/ 836876 w 1685808"/>
                      <a:gd name="connsiteY41" fmla="*/ 931419 h 1153691"/>
                      <a:gd name="connsiteX42" fmla="*/ 835038 w 1685808"/>
                      <a:gd name="connsiteY42" fmla="*/ 987178 h 1153691"/>
                      <a:gd name="connsiteX43" fmla="*/ 833809 w 1685808"/>
                      <a:gd name="connsiteY43" fmla="*/ 1041461 h 1153691"/>
                      <a:gd name="connsiteX44" fmla="*/ 834781 w 1685808"/>
                      <a:gd name="connsiteY44" fmla="*/ 1097259 h 1153691"/>
                      <a:gd name="connsiteX45" fmla="*/ 852326 w 1685808"/>
                      <a:gd name="connsiteY45" fmla="*/ 1097259 h 1153691"/>
                      <a:gd name="connsiteX46" fmla="*/ 854202 w 1685808"/>
                      <a:gd name="connsiteY46" fmla="*/ 1042938 h 1153691"/>
                      <a:gd name="connsiteX47" fmla="*/ 855421 w 1685808"/>
                      <a:gd name="connsiteY47" fmla="*/ 932896 h 1153691"/>
                      <a:gd name="connsiteX48" fmla="*/ 855212 w 1685808"/>
                      <a:gd name="connsiteY48" fmla="*/ 881099 h 1153691"/>
                      <a:gd name="connsiteX49" fmla="*/ 971922 w 1685808"/>
                      <a:gd name="connsiteY49" fmla="*/ 872155 h 1153691"/>
                      <a:gd name="connsiteX50" fmla="*/ 967111 w 1685808"/>
                      <a:gd name="connsiteY50" fmla="*/ 922609 h 1153691"/>
                      <a:gd name="connsiteX51" fmla="*/ 968178 w 1685808"/>
                      <a:gd name="connsiteY51" fmla="*/ 977492 h 1153691"/>
                      <a:gd name="connsiteX52" fmla="*/ 973541 w 1685808"/>
                      <a:gd name="connsiteY52" fmla="*/ 1059988 h 1153691"/>
                      <a:gd name="connsiteX53" fmla="*/ 979618 w 1685808"/>
                      <a:gd name="connsiteY53" fmla="*/ 1087210 h 1153691"/>
                      <a:gd name="connsiteX54" fmla="*/ 999887 w 1685808"/>
                      <a:gd name="connsiteY54" fmla="*/ 1084562 h 1153691"/>
                      <a:gd name="connsiteX55" fmla="*/ 1000725 w 1685808"/>
                      <a:gd name="connsiteY55" fmla="*/ 1058626 h 1153691"/>
                      <a:gd name="connsiteX56" fmla="*/ 998639 w 1685808"/>
                      <a:gd name="connsiteY56" fmla="*/ 1032384 h 1153691"/>
                      <a:gd name="connsiteX57" fmla="*/ 994858 w 1685808"/>
                      <a:gd name="connsiteY57" fmla="*/ 956222 h 1153691"/>
                      <a:gd name="connsiteX58" fmla="*/ 1055694 w 1685808"/>
                      <a:gd name="connsiteY58" fmla="*/ 963633 h 1153691"/>
                      <a:gd name="connsiteX59" fmla="*/ 1238717 w 1685808"/>
                      <a:gd name="connsiteY59" fmla="*/ 920665 h 1153691"/>
                      <a:gd name="connsiteX60" fmla="*/ 1286199 w 1685808"/>
                      <a:gd name="connsiteY60" fmla="*/ 923637 h 1153691"/>
                      <a:gd name="connsiteX61" fmla="*/ 1338987 w 1685808"/>
                      <a:gd name="connsiteY61" fmla="*/ 920361 h 1153691"/>
                      <a:gd name="connsiteX62" fmla="*/ 1493072 w 1685808"/>
                      <a:gd name="connsiteY62" fmla="*/ 771666 h 1153691"/>
                      <a:gd name="connsiteX63" fmla="*/ 1521466 w 1685808"/>
                      <a:gd name="connsiteY63" fmla="*/ 745501 h 1153691"/>
                      <a:gd name="connsiteX64" fmla="*/ 1564577 w 1685808"/>
                      <a:gd name="connsiteY64" fmla="*/ 664062 h 1153691"/>
                      <a:gd name="connsiteX65" fmla="*/ 1604458 w 1685808"/>
                      <a:gd name="connsiteY65" fmla="*/ 558954 h 1153691"/>
                      <a:gd name="connsiteX66" fmla="*/ 1680639 w 1685808"/>
                      <a:gd name="connsiteY66" fmla="*/ 291434 h 1153691"/>
                      <a:gd name="connsiteX67" fmla="*/ 1684630 w 1685808"/>
                      <a:gd name="connsiteY67" fmla="*/ 236589 h 1153691"/>
                      <a:gd name="connsiteX68" fmla="*/ 811787 w 1685808"/>
                      <a:gd name="connsiteY68" fmla="*/ 222502 h 1153691"/>
                      <a:gd name="connsiteX69" fmla="*/ 868604 w 1685808"/>
                      <a:gd name="connsiteY69" fmla="*/ 251086 h 1153691"/>
                      <a:gd name="connsiteX70" fmla="*/ 1055237 w 1685808"/>
                      <a:gd name="connsiteY70" fmla="*/ 592882 h 1153691"/>
                      <a:gd name="connsiteX71" fmla="*/ 1072801 w 1685808"/>
                      <a:gd name="connsiteY71" fmla="*/ 658013 h 1153691"/>
                      <a:gd name="connsiteX72" fmla="*/ 1061418 w 1685808"/>
                      <a:gd name="connsiteY72" fmla="*/ 702524 h 1153691"/>
                      <a:gd name="connsiteX73" fmla="*/ 1015860 w 1685808"/>
                      <a:gd name="connsiteY73" fmla="*/ 671491 h 1153691"/>
                      <a:gd name="connsiteX74" fmla="*/ 985028 w 1685808"/>
                      <a:gd name="connsiteY74" fmla="*/ 453636 h 1153691"/>
                      <a:gd name="connsiteX75" fmla="*/ 980227 w 1685808"/>
                      <a:gd name="connsiteY75" fmla="*/ 454960 h 1153691"/>
                      <a:gd name="connsiteX76" fmla="*/ 999134 w 1685808"/>
                      <a:gd name="connsiteY76" fmla="*/ 662547 h 1153691"/>
                      <a:gd name="connsiteX77" fmla="*/ 857393 w 1685808"/>
                      <a:gd name="connsiteY77" fmla="*/ 642116 h 1153691"/>
                      <a:gd name="connsiteX78" fmla="*/ 790375 w 1685808"/>
                      <a:gd name="connsiteY78" fmla="*/ 206890 h 1153691"/>
                      <a:gd name="connsiteX79" fmla="*/ 811787 w 1685808"/>
                      <a:gd name="connsiteY79" fmla="*/ 222502 h 1153691"/>
                      <a:gd name="connsiteX80" fmla="*/ 752618 w 1685808"/>
                      <a:gd name="connsiteY80" fmla="*/ 210519 h 1153691"/>
                      <a:gd name="connsiteX81" fmla="*/ 737721 w 1685808"/>
                      <a:gd name="connsiteY81" fmla="*/ 192127 h 1153691"/>
                      <a:gd name="connsiteX82" fmla="*/ 770268 w 1685808"/>
                      <a:gd name="connsiteY82" fmla="*/ 194718 h 1153691"/>
                      <a:gd name="connsiteX83" fmla="*/ 776954 w 1685808"/>
                      <a:gd name="connsiteY83" fmla="*/ 227950 h 1153691"/>
                      <a:gd name="connsiteX84" fmla="*/ 774630 w 1685808"/>
                      <a:gd name="connsiteY84" fmla="*/ 228884 h 1153691"/>
                      <a:gd name="connsiteX85" fmla="*/ 752618 w 1685808"/>
                      <a:gd name="connsiteY85" fmla="*/ 210519 h 1153691"/>
                      <a:gd name="connsiteX86" fmla="*/ 479365 w 1685808"/>
                      <a:gd name="connsiteY86" fmla="*/ 241962 h 1153691"/>
                      <a:gd name="connsiteX87" fmla="*/ 782898 w 1685808"/>
                      <a:gd name="connsiteY87" fmla="*/ 252868 h 1153691"/>
                      <a:gd name="connsiteX88" fmla="*/ 831666 w 1685808"/>
                      <a:gd name="connsiteY88" fmla="*/ 548238 h 1153691"/>
                      <a:gd name="connsiteX89" fmla="*/ 837095 w 1685808"/>
                      <a:gd name="connsiteY89" fmla="*/ 650927 h 1153691"/>
                      <a:gd name="connsiteX90" fmla="*/ 499167 w 1685808"/>
                      <a:gd name="connsiteY90" fmla="*/ 764236 h 1153691"/>
                      <a:gd name="connsiteX91" fmla="*/ 447208 w 1685808"/>
                      <a:gd name="connsiteY91" fmla="*/ 225512 h 1153691"/>
                      <a:gd name="connsiteX92" fmla="*/ 479365 w 1685808"/>
                      <a:gd name="connsiteY92" fmla="*/ 241962 h 1153691"/>
                      <a:gd name="connsiteX93" fmla="*/ 38386 w 1685808"/>
                      <a:gd name="connsiteY93" fmla="*/ 573774 h 1153691"/>
                      <a:gd name="connsiteX94" fmla="*/ 138827 w 1685808"/>
                      <a:gd name="connsiteY94" fmla="*/ 264450 h 1153691"/>
                      <a:gd name="connsiteX95" fmla="*/ 334442 w 1685808"/>
                      <a:gd name="connsiteY95" fmla="*/ 175172 h 1153691"/>
                      <a:gd name="connsiteX96" fmla="*/ 410747 w 1685808"/>
                      <a:gd name="connsiteY96" fmla="*/ 140682 h 1153691"/>
                      <a:gd name="connsiteX97" fmla="*/ 455409 w 1685808"/>
                      <a:gd name="connsiteY97" fmla="*/ 377950 h 1153691"/>
                      <a:gd name="connsiteX98" fmla="*/ 475631 w 1685808"/>
                      <a:gd name="connsiteY98" fmla="*/ 623342 h 1153691"/>
                      <a:gd name="connsiteX99" fmla="*/ 478260 w 1685808"/>
                      <a:gd name="connsiteY99" fmla="*/ 764293 h 1153691"/>
                      <a:gd name="connsiteX100" fmla="*/ 480422 w 1685808"/>
                      <a:gd name="connsiteY100" fmla="*/ 770608 h 1153691"/>
                      <a:gd name="connsiteX101" fmla="*/ 312934 w 1685808"/>
                      <a:gd name="connsiteY101" fmla="*/ 802089 h 1153691"/>
                      <a:gd name="connsiteX102" fmla="*/ 257556 w 1685808"/>
                      <a:gd name="connsiteY102" fmla="*/ 791183 h 1153691"/>
                      <a:gd name="connsiteX103" fmla="*/ 256727 w 1685808"/>
                      <a:gd name="connsiteY103" fmla="*/ 764103 h 1153691"/>
                      <a:gd name="connsiteX104" fmla="*/ 255651 w 1685808"/>
                      <a:gd name="connsiteY104" fmla="*/ 732851 h 1153691"/>
                      <a:gd name="connsiteX105" fmla="*/ 256584 w 1685808"/>
                      <a:gd name="connsiteY105" fmla="*/ 555153 h 1153691"/>
                      <a:gd name="connsiteX106" fmla="*/ 247126 w 1685808"/>
                      <a:gd name="connsiteY106" fmla="*/ 552543 h 1153691"/>
                      <a:gd name="connsiteX107" fmla="*/ 238077 w 1685808"/>
                      <a:gd name="connsiteY107" fmla="*/ 671463 h 1153691"/>
                      <a:gd name="connsiteX108" fmla="*/ 239487 w 1685808"/>
                      <a:gd name="connsiteY108" fmla="*/ 775676 h 1153691"/>
                      <a:gd name="connsiteX109" fmla="*/ 127435 w 1685808"/>
                      <a:gd name="connsiteY109" fmla="*/ 773971 h 1153691"/>
                      <a:gd name="connsiteX110" fmla="*/ 27451 w 1685808"/>
                      <a:gd name="connsiteY110" fmla="*/ 796336 h 1153691"/>
                      <a:gd name="connsiteX111" fmla="*/ 38386 w 1685808"/>
                      <a:gd name="connsiteY111" fmla="*/ 573774 h 1153691"/>
                      <a:gd name="connsiteX112" fmla="*/ 51549 w 1685808"/>
                      <a:gd name="connsiteY112" fmla="*/ 967509 h 1153691"/>
                      <a:gd name="connsiteX113" fmla="*/ 37462 w 1685808"/>
                      <a:gd name="connsiteY113" fmla="*/ 906606 h 1153691"/>
                      <a:gd name="connsiteX114" fmla="*/ 28356 w 1685808"/>
                      <a:gd name="connsiteY114" fmla="*/ 817729 h 1153691"/>
                      <a:gd name="connsiteX115" fmla="*/ 159963 w 1685808"/>
                      <a:gd name="connsiteY115" fmla="*/ 789078 h 1153691"/>
                      <a:gd name="connsiteX116" fmla="*/ 230838 w 1685808"/>
                      <a:gd name="connsiteY116" fmla="*/ 792554 h 1153691"/>
                      <a:gd name="connsiteX117" fmla="*/ 181508 w 1685808"/>
                      <a:gd name="connsiteY117" fmla="*/ 824329 h 1153691"/>
                      <a:gd name="connsiteX118" fmla="*/ 126587 w 1685808"/>
                      <a:gd name="connsiteY118" fmla="*/ 872955 h 1153691"/>
                      <a:gd name="connsiteX119" fmla="*/ 51549 w 1685808"/>
                      <a:gd name="connsiteY119" fmla="*/ 967509 h 1153691"/>
                      <a:gd name="connsiteX120" fmla="*/ 384553 w 1685808"/>
                      <a:gd name="connsiteY120" fmla="*/ 971843 h 1153691"/>
                      <a:gd name="connsiteX121" fmla="*/ 90792 w 1685808"/>
                      <a:gd name="connsiteY121" fmla="*/ 1022307 h 1153691"/>
                      <a:gd name="connsiteX122" fmla="*/ 58188 w 1685808"/>
                      <a:gd name="connsiteY122" fmla="*/ 983607 h 1153691"/>
                      <a:gd name="connsiteX123" fmla="*/ 140379 w 1685808"/>
                      <a:gd name="connsiteY123" fmla="*/ 881403 h 1153691"/>
                      <a:gd name="connsiteX124" fmla="*/ 195758 w 1685808"/>
                      <a:gd name="connsiteY124" fmla="*/ 833826 h 1153691"/>
                      <a:gd name="connsiteX125" fmla="*/ 225352 w 1685808"/>
                      <a:gd name="connsiteY125" fmla="*/ 815605 h 1153691"/>
                      <a:gd name="connsiteX126" fmla="*/ 249355 w 1685808"/>
                      <a:gd name="connsiteY126" fmla="*/ 797707 h 1153691"/>
                      <a:gd name="connsiteX127" fmla="*/ 256527 w 1685808"/>
                      <a:gd name="connsiteY127" fmla="*/ 794821 h 1153691"/>
                      <a:gd name="connsiteX128" fmla="*/ 379705 w 1685808"/>
                      <a:gd name="connsiteY128" fmla="*/ 816929 h 1153691"/>
                      <a:gd name="connsiteX129" fmla="*/ 469202 w 1685808"/>
                      <a:gd name="connsiteY129" fmla="*/ 790087 h 1153691"/>
                      <a:gd name="connsiteX130" fmla="*/ 748646 w 1685808"/>
                      <a:gd name="connsiteY130" fmla="*/ 704257 h 1153691"/>
                      <a:gd name="connsiteX131" fmla="*/ 828046 w 1685808"/>
                      <a:gd name="connsiteY131" fmla="*/ 672577 h 1153691"/>
                      <a:gd name="connsiteX132" fmla="*/ 1059209 w 1685808"/>
                      <a:gd name="connsiteY132" fmla="*/ 711020 h 1153691"/>
                      <a:gd name="connsiteX133" fmla="*/ 1051379 w 1685808"/>
                      <a:gd name="connsiteY133" fmla="*/ 740757 h 1153691"/>
                      <a:gd name="connsiteX134" fmla="*/ 954596 w 1685808"/>
                      <a:gd name="connsiteY134" fmla="*/ 679816 h 1153691"/>
                      <a:gd name="connsiteX135" fmla="*/ 901456 w 1685808"/>
                      <a:gd name="connsiteY135" fmla="*/ 684350 h 1153691"/>
                      <a:gd name="connsiteX136" fmla="*/ 901456 w 1685808"/>
                      <a:gd name="connsiteY136" fmla="*/ 690494 h 1153691"/>
                      <a:gd name="connsiteX137" fmla="*/ 949652 w 1685808"/>
                      <a:gd name="connsiteY137" fmla="*/ 693104 h 1153691"/>
                      <a:gd name="connsiteX138" fmla="*/ 1046750 w 1685808"/>
                      <a:gd name="connsiteY138" fmla="*/ 758102 h 1153691"/>
                      <a:gd name="connsiteX139" fmla="*/ 1041568 w 1685808"/>
                      <a:gd name="connsiteY139" fmla="*/ 777476 h 1153691"/>
                      <a:gd name="connsiteX140" fmla="*/ 919486 w 1685808"/>
                      <a:gd name="connsiteY140" fmla="*/ 729242 h 1153691"/>
                      <a:gd name="connsiteX141" fmla="*/ 846134 w 1685808"/>
                      <a:gd name="connsiteY141" fmla="*/ 733442 h 1153691"/>
                      <a:gd name="connsiteX142" fmla="*/ 846449 w 1685808"/>
                      <a:gd name="connsiteY142" fmla="*/ 735738 h 1153691"/>
                      <a:gd name="connsiteX143" fmla="*/ 998496 w 1685808"/>
                      <a:gd name="connsiteY143" fmla="*/ 795212 h 1153691"/>
                      <a:gd name="connsiteX144" fmla="*/ 961139 w 1685808"/>
                      <a:gd name="connsiteY144" fmla="*/ 781534 h 1153691"/>
                      <a:gd name="connsiteX145" fmla="*/ 851249 w 1685808"/>
                      <a:gd name="connsiteY145" fmla="*/ 771323 h 1153691"/>
                      <a:gd name="connsiteX146" fmla="*/ 790546 w 1685808"/>
                      <a:gd name="connsiteY146" fmla="*/ 802565 h 1153691"/>
                      <a:gd name="connsiteX147" fmla="*/ 713718 w 1685808"/>
                      <a:gd name="connsiteY147" fmla="*/ 807451 h 1153691"/>
                      <a:gd name="connsiteX148" fmla="*/ 711260 w 1685808"/>
                      <a:gd name="connsiteY148" fmla="*/ 813290 h 1153691"/>
                      <a:gd name="connsiteX149" fmla="*/ 720881 w 1685808"/>
                      <a:gd name="connsiteY149" fmla="*/ 818586 h 1153691"/>
                      <a:gd name="connsiteX150" fmla="*/ 678561 w 1685808"/>
                      <a:gd name="connsiteY150" fmla="*/ 843132 h 1153691"/>
                      <a:gd name="connsiteX151" fmla="*/ 544563 w 1685808"/>
                      <a:gd name="connsiteY151" fmla="*/ 863582 h 1153691"/>
                      <a:gd name="connsiteX152" fmla="*/ 543725 w 1685808"/>
                      <a:gd name="connsiteY152" fmla="*/ 877612 h 1153691"/>
                      <a:gd name="connsiteX153" fmla="*/ 556908 w 1685808"/>
                      <a:gd name="connsiteY153" fmla="*/ 899348 h 1153691"/>
                      <a:gd name="connsiteX154" fmla="*/ 384553 w 1685808"/>
                      <a:gd name="connsiteY154" fmla="*/ 971843 h 1153691"/>
                      <a:gd name="connsiteX155" fmla="*/ 1020270 w 1685808"/>
                      <a:gd name="connsiteY155" fmla="*/ 799041 h 1153691"/>
                      <a:gd name="connsiteX156" fmla="*/ 957910 w 1685808"/>
                      <a:gd name="connsiteY156" fmla="*/ 743224 h 1153691"/>
                      <a:gd name="connsiteX157" fmla="*/ 1010136 w 1685808"/>
                      <a:gd name="connsiteY157" fmla="*/ 770189 h 1153691"/>
                      <a:gd name="connsiteX158" fmla="*/ 1035815 w 1685808"/>
                      <a:gd name="connsiteY158" fmla="*/ 793878 h 1153691"/>
                      <a:gd name="connsiteX159" fmla="*/ 1028624 w 1685808"/>
                      <a:gd name="connsiteY159" fmla="*/ 807013 h 1153691"/>
                      <a:gd name="connsiteX160" fmla="*/ 1019061 w 1685808"/>
                      <a:gd name="connsiteY160" fmla="*/ 808089 h 1153691"/>
                      <a:gd name="connsiteX161" fmla="*/ 1019689 w 1685808"/>
                      <a:gd name="connsiteY161" fmla="*/ 806680 h 1153691"/>
                      <a:gd name="connsiteX162" fmla="*/ 1020270 w 1685808"/>
                      <a:gd name="connsiteY162" fmla="*/ 799041 h 1153691"/>
                      <a:gd name="connsiteX163" fmla="*/ 839400 w 1685808"/>
                      <a:gd name="connsiteY163" fmla="*/ 826244 h 1153691"/>
                      <a:gd name="connsiteX164" fmla="*/ 788203 w 1685808"/>
                      <a:gd name="connsiteY164" fmla="*/ 830549 h 1153691"/>
                      <a:gd name="connsiteX165" fmla="*/ 710041 w 1685808"/>
                      <a:gd name="connsiteY165" fmla="*/ 839150 h 1153691"/>
                      <a:gd name="connsiteX166" fmla="*/ 733454 w 1685808"/>
                      <a:gd name="connsiteY166" fmla="*/ 823034 h 1153691"/>
                      <a:gd name="connsiteX167" fmla="*/ 797385 w 1685808"/>
                      <a:gd name="connsiteY167" fmla="*/ 814205 h 1153691"/>
                      <a:gd name="connsiteX168" fmla="*/ 808758 w 1685808"/>
                      <a:gd name="connsiteY168" fmla="*/ 809042 h 1153691"/>
                      <a:gd name="connsiteX169" fmla="*/ 813530 w 1685808"/>
                      <a:gd name="connsiteY169" fmla="*/ 806689 h 1153691"/>
                      <a:gd name="connsiteX170" fmla="*/ 839486 w 1685808"/>
                      <a:gd name="connsiteY170" fmla="*/ 814776 h 1153691"/>
                      <a:gd name="connsiteX171" fmla="*/ 839372 w 1685808"/>
                      <a:gd name="connsiteY171" fmla="*/ 816157 h 1153691"/>
                      <a:gd name="connsiteX172" fmla="*/ 839372 w 1685808"/>
                      <a:gd name="connsiteY172" fmla="*/ 825863 h 1153691"/>
                      <a:gd name="connsiteX173" fmla="*/ 839400 w 1685808"/>
                      <a:gd name="connsiteY173" fmla="*/ 826244 h 1153691"/>
                      <a:gd name="connsiteX174" fmla="*/ 826132 w 1685808"/>
                      <a:gd name="connsiteY174" fmla="*/ 800146 h 1153691"/>
                      <a:gd name="connsiteX175" fmla="*/ 926859 w 1685808"/>
                      <a:gd name="connsiteY175" fmla="*/ 782201 h 1153691"/>
                      <a:gd name="connsiteX176" fmla="*/ 826132 w 1685808"/>
                      <a:gd name="connsiteY176" fmla="*/ 800146 h 1153691"/>
                      <a:gd name="connsiteX177" fmla="*/ 857431 w 1685808"/>
                      <a:gd name="connsiteY177" fmla="*/ 816700 h 1153691"/>
                      <a:gd name="connsiteX178" fmla="*/ 890864 w 1685808"/>
                      <a:gd name="connsiteY178" fmla="*/ 813271 h 1153691"/>
                      <a:gd name="connsiteX179" fmla="*/ 926687 w 1685808"/>
                      <a:gd name="connsiteY179" fmla="*/ 798098 h 1153691"/>
                      <a:gd name="connsiteX180" fmla="*/ 946966 w 1685808"/>
                      <a:gd name="connsiteY180" fmla="*/ 790725 h 1153691"/>
                      <a:gd name="connsiteX181" fmla="*/ 997287 w 1685808"/>
                      <a:gd name="connsiteY181" fmla="*/ 810528 h 1153691"/>
                      <a:gd name="connsiteX182" fmla="*/ 857441 w 1685808"/>
                      <a:gd name="connsiteY182" fmla="*/ 824749 h 1153691"/>
                      <a:gd name="connsiteX183" fmla="*/ 857431 w 1685808"/>
                      <a:gd name="connsiteY183" fmla="*/ 816700 h 1153691"/>
                      <a:gd name="connsiteX184" fmla="*/ 866061 w 1685808"/>
                      <a:gd name="connsiteY184" fmla="*/ 865287 h 1153691"/>
                      <a:gd name="connsiteX185" fmla="*/ 612829 w 1685808"/>
                      <a:gd name="connsiteY185" fmla="*/ 889242 h 1153691"/>
                      <a:gd name="connsiteX186" fmla="*/ 584835 w 1685808"/>
                      <a:gd name="connsiteY186" fmla="*/ 891500 h 1153691"/>
                      <a:gd name="connsiteX187" fmla="*/ 569909 w 1685808"/>
                      <a:gd name="connsiteY187" fmla="*/ 891100 h 1153691"/>
                      <a:gd name="connsiteX188" fmla="*/ 558632 w 1685808"/>
                      <a:gd name="connsiteY188" fmla="*/ 876241 h 1153691"/>
                      <a:gd name="connsiteX189" fmla="*/ 671570 w 1685808"/>
                      <a:gd name="connsiteY189" fmla="*/ 858772 h 1153691"/>
                      <a:gd name="connsiteX190" fmla="*/ 678171 w 1685808"/>
                      <a:gd name="connsiteY190" fmla="*/ 857896 h 1153691"/>
                      <a:gd name="connsiteX191" fmla="*/ 1030138 w 1685808"/>
                      <a:gd name="connsiteY191" fmla="*/ 818224 h 1153691"/>
                      <a:gd name="connsiteX192" fmla="*/ 1039339 w 1685808"/>
                      <a:gd name="connsiteY192" fmla="*/ 820072 h 1153691"/>
                      <a:gd name="connsiteX193" fmla="*/ 1038597 w 1685808"/>
                      <a:gd name="connsiteY193" fmla="*/ 847961 h 1153691"/>
                      <a:gd name="connsiteX194" fmla="*/ 1037206 w 1685808"/>
                      <a:gd name="connsiteY194" fmla="*/ 849409 h 1153691"/>
                      <a:gd name="connsiteX195" fmla="*/ 866061 w 1685808"/>
                      <a:gd name="connsiteY195" fmla="*/ 865287 h 1153691"/>
                      <a:gd name="connsiteX196" fmla="*/ 1474137 w 1685808"/>
                      <a:gd name="connsiteY196" fmla="*/ 792554 h 1153691"/>
                      <a:gd name="connsiteX197" fmla="*/ 1429874 w 1685808"/>
                      <a:gd name="connsiteY197" fmla="*/ 877660 h 1153691"/>
                      <a:gd name="connsiteX198" fmla="*/ 1263749 w 1685808"/>
                      <a:gd name="connsiteY198" fmla="*/ 905540 h 1153691"/>
                      <a:gd name="connsiteX199" fmla="*/ 1227963 w 1685808"/>
                      <a:gd name="connsiteY199" fmla="*/ 908054 h 1153691"/>
                      <a:gd name="connsiteX200" fmla="*/ 1052808 w 1685808"/>
                      <a:gd name="connsiteY200" fmla="*/ 950231 h 1153691"/>
                      <a:gd name="connsiteX201" fmla="*/ 994715 w 1685808"/>
                      <a:gd name="connsiteY201" fmla="*/ 950745 h 1153691"/>
                      <a:gd name="connsiteX202" fmla="*/ 993200 w 1685808"/>
                      <a:gd name="connsiteY202" fmla="*/ 897739 h 1153691"/>
                      <a:gd name="connsiteX203" fmla="*/ 990076 w 1685808"/>
                      <a:gd name="connsiteY203" fmla="*/ 870412 h 1153691"/>
                      <a:gd name="connsiteX204" fmla="*/ 1040349 w 1685808"/>
                      <a:gd name="connsiteY204" fmla="*/ 863401 h 1153691"/>
                      <a:gd name="connsiteX205" fmla="*/ 1048769 w 1685808"/>
                      <a:gd name="connsiteY205" fmla="*/ 862896 h 1153691"/>
                      <a:gd name="connsiteX206" fmla="*/ 1072487 w 1685808"/>
                      <a:gd name="connsiteY206" fmla="*/ 857772 h 1153691"/>
                      <a:gd name="connsiteX207" fmla="*/ 1238250 w 1685808"/>
                      <a:gd name="connsiteY207" fmla="*/ 833778 h 1153691"/>
                      <a:gd name="connsiteX208" fmla="*/ 1236097 w 1685808"/>
                      <a:gd name="connsiteY208" fmla="*/ 848971 h 1153691"/>
                      <a:gd name="connsiteX209" fmla="*/ 1244298 w 1685808"/>
                      <a:gd name="connsiteY209" fmla="*/ 851133 h 1153691"/>
                      <a:gd name="connsiteX210" fmla="*/ 1258453 w 1685808"/>
                      <a:gd name="connsiteY210" fmla="*/ 832969 h 1153691"/>
                      <a:gd name="connsiteX211" fmla="*/ 1318031 w 1685808"/>
                      <a:gd name="connsiteY211" fmla="*/ 805203 h 1153691"/>
                      <a:gd name="connsiteX212" fmla="*/ 1358427 w 1685808"/>
                      <a:gd name="connsiteY212" fmla="*/ 727070 h 1153691"/>
                      <a:gd name="connsiteX213" fmla="*/ 1362618 w 1685808"/>
                      <a:gd name="connsiteY213" fmla="*/ 790268 h 1153691"/>
                      <a:gd name="connsiteX214" fmla="*/ 1332528 w 1685808"/>
                      <a:gd name="connsiteY214" fmla="*/ 846304 h 1153691"/>
                      <a:gd name="connsiteX215" fmla="*/ 1331814 w 1685808"/>
                      <a:gd name="connsiteY215" fmla="*/ 851762 h 1153691"/>
                      <a:gd name="connsiteX216" fmla="*/ 1372143 w 1685808"/>
                      <a:gd name="connsiteY216" fmla="*/ 818110 h 1153691"/>
                      <a:gd name="connsiteX217" fmla="*/ 1376734 w 1685808"/>
                      <a:gd name="connsiteY217" fmla="*/ 735214 h 1153691"/>
                      <a:gd name="connsiteX218" fmla="*/ 1384411 w 1685808"/>
                      <a:gd name="connsiteY218" fmla="*/ 681636 h 1153691"/>
                      <a:gd name="connsiteX219" fmla="*/ 1393879 w 1685808"/>
                      <a:gd name="connsiteY219" fmla="*/ 709744 h 1153691"/>
                      <a:gd name="connsiteX220" fmla="*/ 1401880 w 1685808"/>
                      <a:gd name="connsiteY220" fmla="*/ 760417 h 1153691"/>
                      <a:gd name="connsiteX221" fmla="*/ 1402804 w 1685808"/>
                      <a:gd name="connsiteY221" fmla="*/ 822929 h 1153691"/>
                      <a:gd name="connsiteX222" fmla="*/ 1400899 w 1685808"/>
                      <a:gd name="connsiteY222" fmla="*/ 844561 h 1153691"/>
                      <a:gd name="connsiteX223" fmla="*/ 1409929 w 1685808"/>
                      <a:gd name="connsiteY223" fmla="*/ 846942 h 1153691"/>
                      <a:gd name="connsiteX224" fmla="*/ 1403671 w 1685808"/>
                      <a:gd name="connsiteY224" fmla="*/ 689722 h 1153691"/>
                      <a:gd name="connsiteX225" fmla="*/ 1421559 w 1685808"/>
                      <a:gd name="connsiteY225" fmla="*/ 654223 h 1153691"/>
                      <a:gd name="connsiteX226" fmla="*/ 1436684 w 1685808"/>
                      <a:gd name="connsiteY226" fmla="*/ 696047 h 1153691"/>
                      <a:gd name="connsiteX227" fmla="*/ 1439799 w 1685808"/>
                      <a:gd name="connsiteY227" fmla="*/ 785925 h 1153691"/>
                      <a:gd name="connsiteX228" fmla="*/ 1435370 w 1685808"/>
                      <a:gd name="connsiteY228" fmla="*/ 827968 h 1153691"/>
                      <a:gd name="connsiteX229" fmla="*/ 1445838 w 1685808"/>
                      <a:gd name="connsiteY229" fmla="*/ 830807 h 1153691"/>
                      <a:gd name="connsiteX230" fmla="*/ 1455820 w 1685808"/>
                      <a:gd name="connsiteY230" fmla="*/ 792888 h 1153691"/>
                      <a:gd name="connsiteX231" fmla="*/ 1445666 w 1685808"/>
                      <a:gd name="connsiteY231" fmla="*/ 667881 h 1153691"/>
                      <a:gd name="connsiteX232" fmla="*/ 1474137 w 1685808"/>
                      <a:gd name="connsiteY232" fmla="*/ 792554 h 1153691"/>
                      <a:gd name="connsiteX233" fmla="*/ 1666580 w 1685808"/>
                      <a:gd name="connsiteY233" fmla="*/ 263717 h 1153691"/>
                      <a:gd name="connsiteX234" fmla="*/ 1549679 w 1685808"/>
                      <a:gd name="connsiteY234" fmla="*/ 652603 h 1153691"/>
                      <a:gd name="connsiteX235" fmla="*/ 1528429 w 1685808"/>
                      <a:gd name="connsiteY235" fmla="*/ 702591 h 1153691"/>
                      <a:gd name="connsiteX236" fmla="*/ 1499340 w 1685808"/>
                      <a:gd name="connsiteY236" fmla="*/ 743805 h 1153691"/>
                      <a:gd name="connsiteX237" fmla="*/ 1497359 w 1685808"/>
                      <a:gd name="connsiteY237" fmla="*/ 748053 h 1153691"/>
                      <a:gd name="connsiteX238" fmla="*/ 1493063 w 1685808"/>
                      <a:gd name="connsiteY238" fmla="*/ 751101 h 1153691"/>
                      <a:gd name="connsiteX239" fmla="*/ 1440913 w 1685808"/>
                      <a:gd name="connsiteY239" fmla="*/ 657118 h 1153691"/>
                      <a:gd name="connsiteX240" fmla="*/ 1397584 w 1685808"/>
                      <a:gd name="connsiteY240" fmla="*/ 675901 h 1153691"/>
                      <a:gd name="connsiteX241" fmla="*/ 1386373 w 1685808"/>
                      <a:gd name="connsiteY241" fmla="*/ 668224 h 1153691"/>
                      <a:gd name="connsiteX242" fmla="*/ 1367152 w 1685808"/>
                      <a:gd name="connsiteY242" fmla="*/ 709639 h 1153691"/>
                      <a:gd name="connsiteX243" fmla="*/ 1333138 w 1685808"/>
                      <a:gd name="connsiteY243" fmla="*/ 755378 h 1153691"/>
                      <a:gd name="connsiteX244" fmla="*/ 1304573 w 1685808"/>
                      <a:gd name="connsiteY244" fmla="*/ 794650 h 1153691"/>
                      <a:gd name="connsiteX245" fmla="*/ 1259453 w 1685808"/>
                      <a:gd name="connsiteY245" fmla="*/ 813119 h 1153691"/>
                      <a:gd name="connsiteX246" fmla="*/ 1143181 w 1685808"/>
                      <a:gd name="connsiteY246" fmla="*/ 830940 h 1153691"/>
                      <a:gd name="connsiteX247" fmla="*/ 1088784 w 1685808"/>
                      <a:gd name="connsiteY247" fmla="*/ 837826 h 1153691"/>
                      <a:gd name="connsiteX248" fmla="*/ 1052246 w 1685808"/>
                      <a:gd name="connsiteY248" fmla="*/ 841751 h 1153691"/>
                      <a:gd name="connsiteX249" fmla="*/ 1051379 w 1685808"/>
                      <a:gd name="connsiteY249" fmla="*/ 809223 h 1153691"/>
                      <a:gd name="connsiteX250" fmla="*/ 1050274 w 1685808"/>
                      <a:gd name="connsiteY250" fmla="*/ 806022 h 1153691"/>
                      <a:gd name="connsiteX251" fmla="*/ 1062552 w 1685808"/>
                      <a:gd name="connsiteY251" fmla="*/ 769342 h 1153691"/>
                      <a:gd name="connsiteX252" fmla="*/ 1159869 w 1685808"/>
                      <a:gd name="connsiteY252" fmla="*/ 393285 h 1153691"/>
                      <a:gd name="connsiteX253" fmla="*/ 1191721 w 1685808"/>
                      <a:gd name="connsiteY253" fmla="*/ 286958 h 1153691"/>
                      <a:gd name="connsiteX254" fmla="*/ 1218400 w 1685808"/>
                      <a:gd name="connsiteY254" fmla="*/ 247324 h 1153691"/>
                      <a:gd name="connsiteX255" fmla="*/ 1255081 w 1685808"/>
                      <a:gd name="connsiteY255" fmla="*/ 233532 h 1153691"/>
                      <a:gd name="connsiteX256" fmla="*/ 1313545 w 1685808"/>
                      <a:gd name="connsiteY256" fmla="*/ 232017 h 1153691"/>
                      <a:gd name="connsiteX257" fmla="*/ 1631728 w 1685808"/>
                      <a:gd name="connsiteY257" fmla="*/ 227274 h 1153691"/>
                      <a:gd name="connsiteX258" fmla="*/ 1656017 w 1685808"/>
                      <a:gd name="connsiteY258" fmla="*/ 227474 h 1153691"/>
                      <a:gd name="connsiteX259" fmla="*/ 1664722 w 1685808"/>
                      <a:gd name="connsiteY259" fmla="*/ 232598 h 1153691"/>
                      <a:gd name="connsiteX260" fmla="*/ 1666580 w 1685808"/>
                      <a:gd name="connsiteY260" fmla="*/ 263717 h 115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</a:cxnLst>
                    <a:rect l="l" t="t" r="r" b="b"/>
                    <a:pathLst>
                      <a:path w="1685808" h="1153691">
                        <a:moveTo>
                          <a:pt x="1684630" y="236589"/>
                        </a:moveTo>
                        <a:cubicBezTo>
                          <a:pt x="1683449" y="230141"/>
                          <a:pt x="1681391" y="222321"/>
                          <a:pt x="1676095" y="218111"/>
                        </a:cubicBezTo>
                        <a:cubicBezTo>
                          <a:pt x="1668847" y="212339"/>
                          <a:pt x="1659246" y="208414"/>
                          <a:pt x="1649949" y="209091"/>
                        </a:cubicBezTo>
                        <a:cubicBezTo>
                          <a:pt x="1520762" y="209491"/>
                          <a:pt x="1391555" y="212053"/>
                          <a:pt x="1262405" y="215034"/>
                        </a:cubicBezTo>
                        <a:cubicBezTo>
                          <a:pt x="1253623" y="214806"/>
                          <a:pt x="1244784" y="216796"/>
                          <a:pt x="1236602" y="219921"/>
                        </a:cubicBezTo>
                        <a:cubicBezTo>
                          <a:pt x="1188472" y="231132"/>
                          <a:pt x="1175452" y="273023"/>
                          <a:pt x="1163698" y="315352"/>
                        </a:cubicBezTo>
                        <a:cubicBezTo>
                          <a:pt x="1134028" y="412383"/>
                          <a:pt x="1109729" y="510881"/>
                          <a:pt x="1085079" y="609274"/>
                        </a:cubicBezTo>
                        <a:cubicBezTo>
                          <a:pt x="1062714" y="442206"/>
                          <a:pt x="1080688" y="318733"/>
                          <a:pt x="902341" y="236942"/>
                        </a:cubicBezTo>
                        <a:cubicBezTo>
                          <a:pt x="866689" y="218159"/>
                          <a:pt x="827561" y="207186"/>
                          <a:pt x="792204" y="187850"/>
                        </a:cubicBezTo>
                        <a:cubicBezTo>
                          <a:pt x="777183" y="172886"/>
                          <a:pt x="749608" y="171810"/>
                          <a:pt x="729310" y="177858"/>
                        </a:cubicBezTo>
                        <a:cubicBezTo>
                          <a:pt x="720147" y="159894"/>
                          <a:pt x="715232" y="139949"/>
                          <a:pt x="714604" y="119803"/>
                        </a:cubicBezTo>
                        <a:cubicBezTo>
                          <a:pt x="714480" y="115727"/>
                          <a:pt x="708184" y="113241"/>
                          <a:pt x="706260" y="117546"/>
                        </a:cubicBezTo>
                        <a:cubicBezTo>
                          <a:pt x="687353" y="160656"/>
                          <a:pt x="725967" y="219140"/>
                          <a:pt x="762152" y="242095"/>
                        </a:cubicBezTo>
                        <a:cubicBezTo>
                          <a:pt x="736978" y="271375"/>
                          <a:pt x="690239" y="270708"/>
                          <a:pt x="654739" y="268746"/>
                        </a:cubicBezTo>
                        <a:cubicBezTo>
                          <a:pt x="580168" y="262678"/>
                          <a:pt x="506282" y="239218"/>
                          <a:pt x="441693" y="201528"/>
                        </a:cubicBezTo>
                        <a:cubicBezTo>
                          <a:pt x="439398" y="192117"/>
                          <a:pt x="436950" y="182745"/>
                          <a:pt x="434302" y="173429"/>
                        </a:cubicBezTo>
                        <a:cubicBezTo>
                          <a:pt x="464449" y="144454"/>
                          <a:pt x="482375" y="103116"/>
                          <a:pt x="478584" y="61034"/>
                        </a:cubicBezTo>
                        <a:cubicBezTo>
                          <a:pt x="476917" y="43508"/>
                          <a:pt x="472259" y="15162"/>
                          <a:pt x="460829" y="1693"/>
                        </a:cubicBezTo>
                        <a:cubicBezTo>
                          <a:pt x="457314" y="-2098"/>
                          <a:pt x="451342" y="1017"/>
                          <a:pt x="451123" y="5713"/>
                        </a:cubicBezTo>
                        <a:cubicBezTo>
                          <a:pt x="450675" y="15343"/>
                          <a:pt x="455000" y="25220"/>
                          <a:pt x="456838" y="34640"/>
                        </a:cubicBezTo>
                        <a:cubicBezTo>
                          <a:pt x="466382" y="77598"/>
                          <a:pt x="459038" y="120737"/>
                          <a:pt x="428235" y="153379"/>
                        </a:cubicBezTo>
                        <a:cubicBezTo>
                          <a:pt x="425587" y="145178"/>
                          <a:pt x="422767" y="137034"/>
                          <a:pt x="419710" y="128966"/>
                        </a:cubicBezTo>
                        <a:cubicBezTo>
                          <a:pt x="417995" y="124433"/>
                          <a:pt x="413071" y="124213"/>
                          <a:pt x="410556" y="126785"/>
                        </a:cubicBezTo>
                        <a:cubicBezTo>
                          <a:pt x="322345" y="161466"/>
                          <a:pt x="221771" y="169181"/>
                          <a:pt x="142885" y="225436"/>
                        </a:cubicBezTo>
                        <a:cubicBezTo>
                          <a:pt x="16650" y="325039"/>
                          <a:pt x="8011" y="585004"/>
                          <a:pt x="0" y="736014"/>
                        </a:cubicBezTo>
                        <a:cubicBezTo>
                          <a:pt x="686" y="822415"/>
                          <a:pt x="-200" y="931114"/>
                          <a:pt x="40948" y="1008362"/>
                        </a:cubicBezTo>
                        <a:cubicBezTo>
                          <a:pt x="59531" y="1041738"/>
                          <a:pt x="90811" y="1058064"/>
                          <a:pt x="128883" y="1058768"/>
                        </a:cubicBezTo>
                        <a:cubicBezTo>
                          <a:pt x="125206" y="1079371"/>
                          <a:pt x="120663" y="1099373"/>
                          <a:pt x="117053" y="1119938"/>
                        </a:cubicBezTo>
                        <a:cubicBezTo>
                          <a:pt x="115424" y="1129473"/>
                          <a:pt x="112805" y="1138855"/>
                          <a:pt x="117138" y="1147875"/>
                        </a:cubicBezTo>
                        <a:cubicBezTo>
                          <a:pt x="121377" y="1156714"/>
                          <a:pt x="132998" y="1154466"/>
                          <a:pt x="137760" y="1147875"/>
                        </a:cubicBezTo>
                        <a:cubicBezTo>
                          <a:pt x="142723" y="1141007"/>
                          <a:pt x="141799" y="1130225"/>
                          <a:pt x="142875" y="1121995"/>
                        </a:cubicBezTo>
                        <a:cubicBezTo>
                          <a:pt x="145513" y="1101040"/>
                          <a:pt x="150285" y="1080438"/>
                          <a:pt x="148761" y="1059149"/>
                        </a:cubicBezTo>
                        <a:cubicBezTo>
                          <a:pt x="217475" y="1059340"/>
                          <a:pt x="283988" y="1038385"/>
                          <a:pt x="347758" y="1014725"/>
                        </a:cubicBezTo>
                        <a:cubicBezTo>
                          <a:pt x="399107" y="995808"/>
                          <a:pt x="450132" y="975787"/>
                          <a:pt x="498453" y="949917"/>
                        </a:cubicBezTo>
                        <a:cubicBezTo>
                          <a:pt x="509226" y="1007600"/>
                          <a:pt x="511359" y="1066712"/>
                          <a:pt x="506921" y="1125167"/>
                        </a:cubicBezTo>
                        <a:cubicBezTo>
                          <a:pt x="505968" y="1136835"/>
                          <a:pt x="524170" y="1136778"/>
                          <a:pt x="525113" y="1125167"/>
                        </a:cubicBezTo>
                        <a:cubicBezTo>
                          <a:pt x="527752" y="1077180"/>
                          <a:pt x="532124" y="986550"/>
                          <a:pt x="509835" y="943878"/>
                        </a:cubicBezTo>
                        <a:cubicBezTo>
                          <a:pt x="530114" y="932972"/>
                          <a:pt x="550212" y="921789"/>
                          <a:pt x="569995" y="910026"/>
                        </a:cubicBezTo>
                        <a:cubicBezTo>
                          <a:pt x="571872" y="908912"/>
                          <a:pt x="572976" y="907483"/>
                          <a:pt x="573472" y="905968"/>
                        </a:cubicBezTo>
                        <a:cubicBezTo>
                          <a:pt x="605400" y="907654"/>
                          <a:pt x="636927" y="899939"/>
                          <a:pt x="668626" y="897158"/>
                        </a:cubicBezTo>
                        <a:cubicBezTo>
                          <a:pt x="724872" y="890766"/>
                          <a:pt x="781336" y="886528"/>
                          <a:pt x="837790" y="882365"/>
                        </a:cubicBezTo>
                        <a:cubicBezTo>
                          <a:pt x="835724" y="898358"/>
                          <a:pt x="837305" y="915436"/>
                          <a:pt x="836876" y="931419"/>
                        </a:cubicBezTo>
                        <a:cubicBezTo>
                          <a:pt x="836371" y="950012"/>
                          <a:pt x="835685" y="968595"/>
                          <a:pt x="835038" y="987178"/>
                        </a:cubicBezTo>
                        <a:cubicBezTo>
                          <a:pt x="834409" y="1005266"/>
                          <a:pt x="834133" y="1023373"/>
                          <a:pt x="833809" y="1041461"/>
                        </a:cubicBezTo>
                        <a:cubicBezTo>
                          <a:pt x="833476" y="1059864"/>
                          <a:pt x="831685" y="1079076"/>
                          <a:pt x="834781" y="1097259"/>
                        </a:cubicBezTo>
                        <a:cubicBezTo>
                          <a:pt x="836257" y="1105946"/>
                          <a:pt x="850840" y="1105946"/>
                          <a:pt x="852326" y="1097259"/>
                        </a:cubicBezTo>
                        <a:cubicBezTo>
                          <a:pt x="855364" y="1079523"/>
                          <a:pt x="853964" y="1060902"/>
                          <a:pt x="854202" y="1042938"/>
                        </a:cubicBezTo>
                        <a:cubicBezTo>
                          <a:pt x="854926" y="1006267"/>
                          <a:pt x="855364" y="969586"/>
                          <a:pt x="855421" y="932896"/>
                        </a:cubicBezTo>
                        <a:cubicBezTo>
                          <a:pt x="855478" y="916093"/>
                          <a:pt x="857545" y="897882"/>
                          <a:pt x="855212" y="881099"/>
                        </a:cubicBezTo>
                        <a:cubicBezTo>
                          <a:pt x="894121" y="878222"/>
                          <a:pt x="933050" y="875536"/>
                          <a:pt x="971922" y="872155"/>
                        </a:cubicBezTo>
                        <a:cubicBezTo>
                          <a:pt x="966397" y="887642"/>
                          <a:pt x="967607" y="906540"/>
                          <a:pt x="967111" y="922609"/>
                        </a:cubicBezTo>
                        <a:cubicBezTo>
                          <a:pt x="966549" y="940877"/>
                          <a:pt x="967416" y="959242"/>
                          <a:pt x="968178" y="977492"/>
                        </a:cubicBezTo>
                        <a:cubicBezTo>
                          <a:pt x="969331" y="1005028"/>
                          <a:pt x="971160" y="1032527"/>
                          <a:pt x="973541" y="1059988"/>
                        </a:cubicBezTo>
                        <a:cubicBezTo>
                          <a:pt x="974369" y="1069541"/>
                          <a:pt x="974627" y="1078742"/>
                          <a:pt x="979618" y="1087210"/>
                        </a:cubicBezTo>
                        <a:cubicBezTo>
                          <a:pt x="984704" y="1095840"/>
                          <a:pt x="996810" y="1093344"/>
                          <a:pt x="999887" y="1084562"/>
                        </a:cubicBezTo>
                        <a:cubicBezTo>
                          <a:pt x="1002897" y="1075961"/>
                          <a:pt x="1001487" y="1067484"/>
                          <a:pt x="1000725" y="1058626"/>
                        </a:cubicBezTo>
                        <a:cubicBezTo>
                          <a:pt x="999973" y="1049882"/>
                          <a:pt x="999277" y="1041138"/>
                          <a:pt x="998639" y="1032384"/>
                        </a:cubicBezTo>
                        <a:cubicBezTo>
                          <a:pt x="996829" y="1007029"/>
                          <a:pt x="995353" y="981644"/>
                          <a:pt x="994858" y="956222"/>
                        </a:cubicBezTo>
                        <a:cubicBezTo>
                          <a:pt x="1015298" y="957260"/>
                          <a:pt x="1035282" y="962594"/>
                          <a:pt x="1055694" y="963633"/>
                        </a:cubicBezTo>
                        <a:cubicBezTo>
                          <a:pt x="1119169" y="965185"/>
                          <a:pt x="1179814" y="941544"/>
                          <a:pt x="1238717" y="920665"/>
                        </a:cubicBezTo>
                        <a:cubicBezTo>
                          <a:pt x="1254195" y="924818"/>
                          <a:pt x="1270273" y="923732"/>
                          <a:pt x="1286199" y="923637"/>
                        </a:cubicBezTo>
                        <a:cubicBezTo>
                          <a:pt x="1303830" y="923313"/>
                          <a:pt x="1321470" y="922380"/>
                          <a:pt x="1338987" y="920361"/>
                        </a:cubicBezTo>
                        <a:cubicBezTo>
                          <a:pt x="1435713" y="910464"/>
                          <a:pt x="1492615" y="876365"/>
                          <a:pt x="1493072" y="771666"/>
                        </a:cubicBezTo>
                        <a:cubicBezTo>
                          <a:pt x="1504779" y="766046"/>
                          <a:pt x="1517018" y="758331"/>
                          <a:pt x="1521466" y="745501"/>
                        </a:cubicBezTo>
                        <a:cubicBezTo>
                          <a:pt x="1541650" y="721755"/>
                          <a:pt x="1553766" y="692961"/>
                          <a:pt x="1564577" y="664062"/>
                        </a:cubicBezTo>
                        <a:cubicBezTo>
                          <a:pt x="1578559" y="629296"/>
                          <a:pt x="1591904" y="594263"/>
                          <a:pt x="1604458" y="558954"/>
                        </a:cubicBezTo>
                        <a:cubicBezTo>
                          <a:pt x="1635062" y="471495"/>
                          <a:pt x="1663598" y="382646"/>
                          <a:pt x="1680639" y="291434"/>
                        </a:cubicBezTo>
                        <a:cubicBezTo>
                          <a:pt x="1683649" y="273861"/>
                          <a:pt x="1687897" y="254430"/>
                          <a:pt x="1684630" y="236589"/>
                        </a:cubicBezTo>
                        <a:close/>
                        <a:moveTo>
                          <a:pt x="811787" y="222502"/>
                        </a:moveTo>
                        <a:cubicBezTo>
                          <a:pt x="829951" y="233675"/>
                          <a:pt x="849297" y="242123"/>
                          <a:pt x="868604" y="251086"/>
                        </a:cubicBezTo>
                        <a:cubicBezTo>
                          <a:pt x="1044245" y="323657"/>
                          <a:pt x="1038035" y="426927"/>
                          <a:pt x="1055237" y="592882"/>
                        </a:cubicBezTo>
                        <a:cubicBezTo>
                          <a:pt x="1059256" y="614065"/>
                          <a:pt x="1059037" y="642345"/>
                          <a:pt x="1072801" y="658013"/>
                        </a:cubicBezTo>
                        <a:cubicBezTo>
                          <a:pt x="1069038" y="672863"/>
                          <a:pt x="1065257" y="687703"/>
                          <a:pt x="1061418" y="702524"/>
                        </a:cubicBezTo>
                        <a:cubicBezTo>
                          <a:pt x="1047445" y="690627"/>
                          <a:pt x="1031872" y="680492"/>
                          <a:pt x="1015860" y="671491"/>
                        </a:cubicBezTo>
                        <a:cubicBezTo>
                          <a:pt x="1010688" y="598482"/>
                          <a:pt x="1011365" y="523225"/>
                          <a:pt x="985028" y="453636"/>
                        </a:cubicBezTo>
                        <a:cubicBezTo>
                          <a:pt x="983952" y="450673"/>
                          <a:pt x="979313" y="451835"/>
                          <a:pt x="980227" y="454960"/>
                        </a:cubicBezTo>
                        <a:cubicBezTo>
                          <a:pt x="1000182" y="522358"/>
                          <a:pt x="998858" y="593024"/>
                          <a:pt x="999134" y="662547"/>
                        </a:cubicBezTo>
                        <a:cubicBezTo>
                          <a:pt x="956072" y="640478"/>
                          <a:pt x="904704" y="624781"/>
                          <a:pt x="857393" y="642116"/>
                        </a:cubicBezTo>
                        <a:cubicBezTo>
                          <a:pt x="857545" y="494803"/>
                          <a:pt x="827427" y="348842"/>
                          <a:pt x="790375" y="206890"/>
                        </a:cubicBezTo>
                        <a:cubicBezTo>
                          <a:pt x="797176" y="212558"/>
                          <a:pt x="804253" y="217873"/>
                          <a:pt x="811787" y="222502"/>
                        </a:cubicBezTo>
                        <a:close/>
                        <a:moveTo>
                          <a:pt x="752618" y="210519"/>
                        </a:moveTo>
                        <a:cubicBezTo>
                          <a:pt x="747103" y="204833"/>
                          <a:pt x="742140" y="198670"/>
                          <a:pt x="737721" y="192127"/>
                        </a:cubicBezTo>
                        <a:cubicBezTo>
                          <a:pt x="748979" y="191660"/>
                          <a:pt x="759771" y="191031"/>
                          <a:pt x="770268" y="194718"/>
                        </a:cubicBezTo>
                        <a:cubicBezTo>
                          <a:pt x="771068" y="206062"/>
                          <a:pt x="774106" y="216958"/>
                          <a:pt x="776954" y="227950"/>
                        </a:cubicBezTo>
                        <a:cubicBezTo>
                          <a:pt x="776145" y="228169"/>
                          <a:pt x="775364" y="228493"/>
                          <a:pt x="774630" y="228884"/>
                        </a:cubicBezTo>
                        <a:cubicBezTo>
                          <a:pt x="767163" y="223112"/>
                          <a:pt x="759028" y="217682"/>
                          <a:pt x="752618" y="210519"/>
                        </a:cubicBezTo>
                        <a:close/>
                        <a:moveTo>
                          <a:pt x="479365" y="241962"/>
                        </a:moveTo>
                        <a:cubicBezTo>
                          <a:pt x="557470" y="277090"/>
                          <a:pt x="716861" y="329210"/>
                          <a:pt x="782898" y="252868"/>
                        </a:cubicBezTo>
                        <a:cubicBezTo>
                          <a:pt x="804739" y="350270"/>
                          <a:pt x="823646" y="448625"/>
                          <a:pt x="831666" y="548238"/>
                        </a:cubicBezTo>
                        <a:cubicBezTo>
                          <a:pt x="835362" y="582309"/>
                          <a:pt x="832971" y="617199"/>
                          <a:pt x="837095" y="650927"/>
                        </a:cubicBezTo>
                        <a:cubicBezTo>
                          <a:pt x="731063" y="705819"/>
                          <a:pt x="611877" y="727098"/>
                          <a:pt x="499167" y="764236"/>
                        </a:cubicBezTo>
                        <a:cubicBezTo>
                          <a:pt x="500320" y="583566"/>
                          <a:pt x="485527" y="402267"/>
                          <a:pt x="447208" y="225512"/>
                        </a:cubicBezTo>
                        <a:cubicBezTo>
                          <a:pt x="457467" y="231941"/>
                          <a:pt x="468792" y="237018"/>
                          <a:pt x="479365" y="241962"/>
                        </a:cubicBezTo>
                        <a:close/>
                        <a:moveTo>
                          <a:pt x="38386" y="573774"/>
                        </a:moveTo>
                        <a:cubicBezTo>
                          <a:pt x="52692" y="469457"/>
                          <a:pt x="66942" y="346317"/>
                          <a:pt x="138827" y="264450"/>
                        </a:cubicBezTo>
                        <a:cubicBezTo>
                          <a:pt x="190957" y="212405"/>
                          <a:pt x="267795" y="199604"/>
                          <a:pt x="334442" y="175172"/>
                        </a:cubicBezTo>
                        <a:cubicBezTo>
                          <a:pt x="360721" y="166390"/>
                          <a:pt x="388496" y="157694"/>
                          <a:pt x="410747" y="140682"/>
                        </a:cubicBezTo>
                        <a:cubicBezTo>
                          <a:pt x="426453" y="219606"/>
                          <a:pt x="445751" y="297921"/>
                          <a:pt x="455409" y="377950"/>
                        </a:cubicBezTo>
                        <a:cubicBezTo>
                          <a:pt x="466173" y="459313"/>
                          <a:pt x="472478" y="541342"/>
                          <a:pt x="475631" y="623342"/>
                        </a:cubicBezTo>
                        <a:cubicBezTo>
                          <a:pt x="477441" y="670329"/>
                          <a:pt x="477203" y="717307"/>
                          <a:pt x="478260" y="764293"/>
                        </a:cubicBezTo>
                        <a:cubicBezTo>
                          <a:pt x="478317" y="766913"/>
                          <a:pt x="479146" y="769008"/>
                          <a:pt x="480422" y="770608"/>
                        </a:cubicBezTo>
                        <a:cubicBezTo>
                          <a:pt x="426701" y="789382"/>
                          <a:pt x="370942" y="814100"/>
                          <a:pt x="312934" y="802089"/>
                        </a:cubicBezTo>
                        <a:cubicBezTo>
                          <a:pt x="294265" y="799622"/>
                          <a:pt x="276206" y="793650"/>
                          <a:pt x="257556" y="791183"/>
                        </a:cubicBezTo>
                        <a:cubicBezTo>
                          <a:pt x="258880" y="782124"/>
                          <a:pt x="257346" y="773228"/>
                          <a:pt x="256727" y="764103"/>
                        </a:cubicBezTo>
                        <a:cubicBezTo>
                          <a:pt x="256022" y="753702"/>
                          <a:pt x="255794" y="743272"/>
                          <a:pt x="255651" y="732851"/>
                        </a:cubicBezTo>
                        <a:cubicBezTo>
                          <a:pt x="255613" y="673654"/>
                          <a:pt x="247555" y="614037"/>
                          <a:pt x="256584" y="555153"/>
                        </a:cubicBezTo>
                        <a:cubicBezTo>
                          <a:pt x="257546" y="549067"/>
                          <a:pt x="248650" y="546276"/>
                          <a:pt x="247126" y="552543"/>
                        </a:cubicBezTo>
                        <a:cubicBezTo>
                          <a:pt x="237687" y="591415"/>
                          <a:pt x="237334" y="631677"/>
                          <a:pt x="238077" y="671463"/>
                        </a:cubicBezTo>
                        <a:cubicBezTo>
                          <a:pt x="239268" y="706191"/>
                          <a:pt x="237249" y="740986"/>
                          <a:pt x="239487" y="775676"/>
                        </a:cubicBezTo>
                        <a:cubicBezTo>
                          <a:pt x="202368" y="765827"/>
                          <a:pt x="164906" y="770237"/>
                          <a:pt x="127435" y="773971"/>
                        </a:cubicBezTo>
                        <a:cubicBezTo>
                          <a:pt x="93450" y="776981"/>
                          <a:pt x="58150" y="780038"/>
                          <a:pt x="27451" y="796336"/>
                        </a:cubicBezTo>
                        <a:cubicBezTo>
                          <a:pt x="25108" y="722193"/>
                          <a:pt x="30470" y="646955"/>
                          <a:pt x="38386" y="573774"/>
                        </a:cubicBezTo>
                        <a:close/>
                        <a:moveTo>
                          <a:pt x="51549" y="967509"/>
                        </a:moveTo>
                        <a:cubicBezTo>
                          <a:pt x="44567" y="947764"/>
                          <a:pt x="40548" y="926142"/>
                          <a:pt x="37462" y="906606"/>
                        </a:cubicBezTo>
                        <a:cubicBezTo>
                          <a:pt x="32842" y="877355"/>
                          <a:pt x="29937" y="847656"/>
                          <a:pt x="28356" y="817729"/>
                        </a:cubicBezTo>
                        <a:cubicBezTo>
                          <a:pt x="61455" y="792945"/>
                          <a:pt x="119644" y="793983"/>
                          <a:pt x="159963" y="789078"/>
                        </a:cubicBezTo>
                        <a:cubicBezTo>
                          <a:pt x="183566" y="787011"/>
                          <a:pt x="207721" y="786744"/>
                          <a:pt x="230838" y="792554"/>
                        </a:cubicBezTo>
                        <a:cubicBezTo>
                          <a:pt x="215408" y="804641"/>
                          <a:pt x="197739" y="813414"/>
                          <a:pt x="181508" y="824329"/>
                        </a:cubicBezTo>
                        <a:cubicBezTo>
                          <a:pt x="161011" y="837950"/>
                          <a:pt x="143923" y="855638"/>
                          <a:pt x="126587" y="872955"/>
                        </a:cubicBezTo>
                        <a:cubicBezTo>
                          <a:pt x="98222" y="901520"/>
                          <a:pt x="70361" y="931600"/>
                          <a:pt x="51549" y="967509"/>
                        </a:cubicBezTo>
                        <a:close/>
                        <a:moveTo>
                          <a:pt x="384553" y="971843"/>
                        </a:moveTo>
                        <a:cubicBezTo>
                          <a:pt x="303257" y="1001942"/>
                          <a:pt x="175774" y="1054682"/>
                          <a:pt x="90792" y="1022307"/>
                        </a:cubicBezTo>
                        <a:cubicBezTo>
                          <a:pt x="76114" y="1013839"/>
                          <a:pt x="65761" y="999132"/>
                          <a:pt x="58188" y="983607"/>
                        </a:cubicBezTo>
                        <a:cubicBezTo>
                          <a:pt x="79400" y="944983"/>
                          <a:pt x="109252" y="912226"/>
                          <a:pt x="140379" y="881403"/>
                        </a:cubicBezTo>
                        <a:cubicBezTo>
                          <a:pt x="157839" y="864068"/>
                          <a:pt x="174850" y="847028"/>
                          <a:pt x="195758" y="833826"/>
                        </a:cubicBezTo>
                        <a:cubicBezTo>
                          <a:pt x="205550" y="827644"/>
                          <a:pt x="215617" y="821891"/>
                          <a:pt x="225352" y="815605"/>
                        </a:cubicBezTo>
                        <a:cubicBezTo>
                          <a:pt x="232858" y="810756"/>
                          <a:pt x="243097" y="805032"/>
                          <a:pt x="249355" y="797707"/>
                        </a:cubicBezTo>
                        <a:cubicBezTo>
                          <a:pt x="252079" y="798126"/>
                          <a:pt x="255060" y="797136"/>
                          <a:pt x="256527" y="794821"/>
                        </a:cubicBezTo>
                        <a:cubicBezTo>
                          <a:pt x="293827" y="815090"/>
                          <a:pt x="337604" y="823129"/>
                          <a:pt x="379705" y="816929"/>
                        </a:cubicBezTo>
                        <a:cubicBezTo>
                          <a:pt x="410556" y="811871"/>
                          <a:pt x="439845" y="800431"/>
                          <a:pt x="469202" y="790087"/>
                        </a:cubicBezTo>
                        <a:cubicBezTo>
                          <a:pt x="561003" y="757140"/>
                          <a:pt x="657339" y="738576"/>
                          <a:pt x="748646" y="704257"/>
                        </a:cubicBezTo>
                        <a:cubicBezTo>
                          <a:pt x="775411" y="694075"/>
                          <a:pt x="802748" y="686169"/>
                          <a:pt x="828046" y="672577"/>
                        </a:cubicBezTo>
                        <a:cubicBezTo>
                          <a:pt x="909076" y="619542"/>
                          <a:pt x="988247" y="663719"/>
                          <a:pt x="1059209" y="711020"/>
                        </a:cubicBezTo>
                        <a:cubicBezTo>
                          <a:pt x="1056627" y="720936"/>
                          <a:pt x="1054008" y="730851"/>
                          <a:pt x="1051379" y="740757"/>
                        </a:cubicBezTo>
                        <a:cubicBezTo>
                          <a:pt x="1024795" y="713154"/>
                          <a:pt x="995201" y="681912"/>
                          <a:pt x="954596" y="679816"/>
                        </a:cubicBezTo>
                        <a:cubicBezTo>
                          <a:pt x="936736" y="679035"/>
                          <a:pt x="919153" y="682607"/>
                          <a:pt x="901456" y="684350"/>
                        </a:cubicBezTo>
                        <a:cubicBezTo>
                          <a:pt x="897531" y="684741"/>
                          <a:pt x="897493" y="690141"/>
                          <a:pt x="901456" y="690494"/>
                        </a:cubicBezTo>
                        <a:cubicBezTo>
                          <a:pt x="917496" y="691903"/>
                          <a:pt x="933602" y="691980"/>
                          <a:pt x="949652" y="693104"/>
                        </a:cubicBezTo>
                        <a:cubicBezTo>
                          <a:pt x="995505" y="696161"/>
                          <a:pt x="1016660" y="729870"/>
                          <a:pt x="1046750" y="758102"/>
                        </a:cubicBezTo>
                        <a:cubicBezTo>
                          <a:pt x="1044997" y="764560"/>
                          <a:pt x="1043407" y="771075"/>
                          <a:pt x="1041568" y="777476"/>
                        </a:cubicBezTo>
                        <a:cubicBezTo>
                          <a:pt x="1016165" y="748511"/>
                          <a:pt x="957805" y="715478"/>
                          <a:pt x="919486" y="729242"/>
                        </a:cubicBezTo>
                        <a:cubicBezTo>
                          <a:pt x="895169" y="723841"/>
                          <a:pt x="869794" y="724574"/>
                          <a:pt x="846134" y="733442"/>
                        </a:cubicBezTo>
                        <a:cubicBezTo>
                          <a:pt x="844982" y="733880"/>
                          <a:pt x="845039" y="735785"/>
                          <a:pt x="846449" y="735738"/>
                        </a:cubicBezTo>
                        <a:cubicBezTo>
                          <a:pt x="903561" y="732080"/>
                          <a:pt x="962835" y="747749"/>
                          <a:pt x="998496" y="795212"/>
                        </a:cubicBezTo>
                        <a:cubicBezTo>
                          <a:pt x="985447" y="792516"/>
                          <a:pt x="973179" y="787096"/>
                          <a:pt x="961139" y="781534"/>
                        </a:cubicBezTo>
                        <a:cubicBezTo>
                          <a:pt x="926411" y="763360"/>
                          <a:pt x="888397" y="753654"/>
                          <a:pt x="851249" y="771323"/>
                        </a:cubicBezTo>
                        <a:cubicBezTo>
                          <a:pt x="830523" y="780762"/>
                          <a:pt x="811321" y="793202"/>
                          <a:pt x="790546" y="802565"/>
                        </a:cubicBezTo>
                        <a:cubicBezTo>
                          <a:pt x="765105" y="814023"/>
                          <a:pt x="740397" y="815319"/>
                          <a:pt x="713718" y="807451"/>
                        </a:cubicBezTo>
                        <a:cubicBezTo>
                          <a:pt x="710146" y="806404"/>
                          <a:pt x="708289" y="811356"/>
                          <a:pt x="711260" y="813290"/>
                        </a:cubicBezTo>
                        <a:cubicBezTo>
                          <a:pt x="714451" y="815357"/>
                          <a:pt x="717661" y="817091"/>
                          <a:pt x="720881" y="818586"/>
                        </a:cubicBezTo>
                        <a:cubicBezTo>
                          <a:pt x="707117" y="827720"/>
                          <a:pt x="692715" y="834683"/>
                          <a:pt x="678561" y="843132"/>
                        </a:cubicBezTo>
                        <a:cubicBezTo>
                          <a:pt x="633755" y="848980"/>
                          <a:pt x="589083" y="855819"/>
                          <a:pt x="544563" y="863582"/>
                        </a:cubicBezTo>
                        <a:cubicBezTo>
                          <a:pt x="537134" y="864877"/>
                          <a:pt x="538086" y="874850"/>
                          <a:pt x="543725" y="877612"/>
                        </a:cubicBezTo>
                        <a:cubicBezTo>
                          <a:pt x="545554" y="886328"/>
                          <a:pt x="550507" y="893338"/>
                          <a:pt x="556908" y="899348"/>
                        </a:cubicBezTo>
                        <a:cubicBezTo>
                          <a:pt x="499701" y="924142"/>
                          <a:pt x="442979" y="950041"/>
                          <a:pt x="384553" y="971843"/>
                        </a:cubicBezTo>
                        <a:close/>
                        <a:moveTo>
                          <a:pt x="1020270" y="799041"/>
                        </a:moveTo>
                        <a:cubicBezTo>
                          <a:pt x="1006126" y="774838"/>
                          <a:pt x="982380" y="756150"/>
                          <a:pt x="957910" y="743224"/>
                        </a:cubicBezTo>
                        <a:cubicBezTo>
                          <a:pt x="976798" y="748215"/>
                          <a:pt x="994734" y="758074"/>
                          <a:pt x="1010136" y="770189"/>
                        </a:cubicBezTo>
                        <a:cubicBezTo>
                          <a:pt x="1019442" y="777390"/>
                          <a:pt x="1026766" y="786506"/>
                          <a:pt x="1035815" y="793878"/>
                        </a:cubicBezTo>
                        <a:cubicBezTo>
                          <a:pt x="1033844" y="798431"/>
                          <a:pt x="1031510" y="802832"/>
                          <a:pt x="1028624" y="807013"/>
                        </a:cubicBezTo>
                        <a:cubicBezTo>
                          <a:pt x="1025433" y="807375"/>
                          <a:pt x="1022252" y="807727"/>
                          <a:pt x="1019061" y="808089"/>
                        </a:cubicBezTo>
                        <a:cubicBezTo>
                          <a:pt x="1019327" y="807642"/>
                          <a:pt x="1019537" y="807166"/>
                          <a:pt x="1019689" y="806680"/>
                        </a:cubicBezTo>
                        <a:cubicBezTo>
                          <a:pt x="1021204" y="804556"/>
                          <a:pt x="1021737" y="801708"/>
                          <a:pt x="1020270" y="799041"/>
                        </a:cubicBezTo>
                        <a:close/>
                        <a:moveTo>
                          <a:pt x="839400" y="826244"/>
                        </a:moveTo>
                        <a:cubicBezTo>
                          <a:pt x="834828" y="826616"/>
                          <a:pt x="813159" y="828130"/>
                          <a:pt x="788203" y="830549"/>
                        </a:cubicBezTo>
                        <a:cubicBezTo>
                          <a:pt x="759447" y="833340"/>
                          <a:pt x="726338" y="837169"/>
                          <a:pt x="710041" y="839150"/>
                        </a:cubicBezTo>
                        <a:cubicBezTo>
                          <a:pt x="717461" y="834940"/>
                          <a:pt x="727777" y="830064"/>
                          <a:pt x="733454" y="823034"/>
                        </a:cubicBezTo>
                        <a:cubicBezTo>
                          <a:pt x="754847" y="828368"/>
                          <a:pt x="776545" y="823044"/>
                          <a:pt x="797385" y="814205"/>
                        </a:cubicBezTo>
                        <a:cubicBezTo>
                          <a:pt x="798081" y="813909"/>
                          <a:pt x="808120" y="809347"/>
                          <a:pt x="808758" y="809042"/>
                        </a:cubicBezTo>
                        <a:cubicBezTo>
                          <a:pt x="810358" y="808270"/>
                          <a:pt x="811949" y="807489"/>
                          <a:pt x="813530" y="806689"/>
                        </a:cubicBezTo>
                        <a:cubicBezTo>
                          <a:pt x="821636" y="810442"/>
                          <a:pt x="830428" y="813119"/>
                          <a:pt x="839486" y="814776"/>
                        </a:cubicBezTo>
                        <a:cubicBezTo>
                          <a:pt x="839419" y="815224"/>
                          <a:pt x="839372" y="815681"/>
                          <a:pt x="839372" y="816157"/>
                        </a:cubicBezTo>
                        <a:cubicBezTo>
                          <a:pt x="839372" y="819396"/>
                          <a:pt x="839372" y="822625"/>
                          <a:pt x="839372" y="825863"/>
                        </a:cubicBezTo>
                        <a:cubicBezTo>
                          <a:pt x="839381" y="825987"/>
                          <a:pt x="839391" y="826111"/>
                          <a:pt x="839400" y="826244"/>
                        </a:cubicBezTo>
                        <a:close/>
                        <a:moveTo>
                          <a:pt x="826132" y="800146"/>
                        </a:moveTo>
                        <a:cubicBezTo>
                          <a:pt x="856707" y="782220"/>
                          <a:pt x="891892" y="767322"/>
                          <a:pt x="926859" y="782201"/>
                        </a:cubicBezTo>
                        <a:cubicBezTo>
                          <a:pt x="886711" y="802489"/>
                          <a:pt x="871871" y="807737"/>
                          <a:pt x="826132" y="800146"/>
                        </a:cubicBezTo>
                        <a:close/>
                        <a:moveTo>
                          <a:pt x="857431" y="816700"/>
                        </a:moveTo>
                        <a:cubicBezTo>
                          <a:pt x="868804" y="817091"/>
                          <a:pt x="880205" y="815938"/>
                          <a:pt x="890864" y="813271"/>
                        </a:cubicBezTo>
                        <a:cubicBezTo>
                          <a:pt x="903437" y="809880"/>
                          <a:pt x="914848" y="803346"/>
                          <a:pt x="926687" y="798098"/>
                        </a:cubicBezTo>
                        <a:cubicBezTo>
                          <a:pt x="933298" y="795059"/>
                          <a:pt x="940365" y="793678"/>
                          <a:pt x="946966" y="790725"/>
                        </a:cubicBezTo>
                        <a:cubicBezTo>
                          <a:pt x="962568" y="797802"/>
                          <a:pt x="979380" y="807156"/>
                          <a:pt x="997287" y="810528"/>
                        </a:cubicBezTo>
                        <a:cubicBezTo>
                          <a:pt x="950776" y="816386"/>
                          <a:pt x="904132" y="820824"/>
                          <a:pt x="857441" y="824749"/>
                        </a:cubicBezTo>
                        <a:cubicBezTo>
                          <a:pt x="857431" y="822072"/>
                          <a:pt x="857431" y="819386"/>
                          <a:pt x="857431" y="816700"/>
                        </a:cubicBezTo>
                        <a:close/>
                        <a:moveTo>
                          <a:pt x="866061" y="865287"/>
                        </a:moveTo>
                        <a:cubicBezTo>
                          <a:pt x="781564" y="872478"/>
                          <a:pt x="696849" y="877184"/>
                          <a:pt x="612829" y="889242"/>
                        </a:cubicBezTo>
                        <a:cubicBezTo>
                          <a:pt x="603552" y="890443"/>
                          <a:pt x="594208" y="891433"/>
                          <a:pt x="584835" y="891500"/>
                        </a:cubicBezTo>
                        <a:cubicBezTo>
                          <a:pt x="579977" y="891528"/>
                          <a:pt x="574615" y="890281"/>
                          <a:pt x="569909" y="891100"/>
                        </a:cubicBezTo>
                        <a:cubicBezTo>
                          <a:pt x="564937" y="887128"/>
                          <a:pt x="560356" y="882289"/>
                          <a:pt x="558632" y="876241"/>
                        </a:cubicBezTo>
                        <a:cubicBezTo>
                          <a:pt x="596179" y="869792"/>
                          <a:pt x="633822" y="863934"/>
                          <a:pt x="671570" y="858772"/>
                        </a:cubicBezTo>
                        <a:cubicBezTo>
                          <a:pt x="673579" y="860020"/>
                          <a:pt x="676199" y="859420"/>
                          <a:pt x="678171" y="857896"/>
                        </a:cubicBezTo>
                        <a:cubicBezTo>
                          <a:pt x="795061" y="840770"/>
                          <a:pt x="913809" y="839408"/>
                          <a:pt x="1030138" y="818224"/>
                        </a:cubicBezTo>
                        <a:cubicBezTo>
                          <a:pt x="1032634" y="820177"/>
                          <a:pt x="1036149" y="821053"/>
                          <a:pt x="1039339" y="820072"/>
                        </a:cubicBezTo>
                        <a:cubicBezTo>
                          <a:pt x="1039092" y="829368"/>
                          <a:pt x="1038844" y="838665"/>
                          <a:pt x="1038597" y="847961"/>
                        </a:cubicBezTo>
                        <a:cubicBezTo>
                          <a:pt x="1038054" y="848409"/>
                          <a:pt x="1037596" y="848895"/>
                          <a:pt x="1037206" y="849409"/>
                        </a:cubicBezTo>
                        <a:cubicBezTo>
                          <a:pt x="981037" y="858724"/>
                          <a:pt x="922839" y="860001"/>
                          <a:pt x="866061" y="865287"/>
                        </a:cubicBezTo>
                        <a:close/>
                        <a:moveTo>
                          <a:pt x="1474137" y="792554"/>
                        </a:moveTo>
                        <a:cubicBezTo>
                          <a:pt x="1471346" y="826130"/>
                          <a:pt x="1460411" y="859896"/>
                          <a:pt x="1429874" y="877660"/>
                        </a:cubicBezTo>
                        <a:cubicBezTo>
                          <a:pt x="1379658" y="904921"/>
                          <a:pt x="1319498" y="904987"/>
                          <a:pt x="1263749" y="905540"/>
                        </a:cubicBezTo>
                        <a:cubicBezTo>
                          <a:pt x="1254224" y="906635"/>
                          <a:pt x="1231125" y="896129"/>
                          <a:pt x="1227963" y="908054"/>
                        </a:cubicBezTo>
                        <a:cubicBezTo>
                          <a:pt x="1171604" y="928209"/>
                          <a:pt x="1113482" y="950441"/>
                          <a:pt x="1052808" y="950231"/>
                        </a:cubicBezTo>
                        <a:cubicBezTo>
                          <a:pt x="1033148" y="949498"/>
                          <a:pt x="1013965" y="945735"/>
                          <a:pt x="994715" y="950745"/>
                        </a:cubicBezTo>
                        <a:cubicBezTo>
                          <a:pt x="994458" y="933067"/>
                          <a:pt x="993534" y="915417"/>
                          <a:pt x="993200" y="897739"/>
                        </a:cubicBezTo>
                        <a:cubicBezTo>
                          <a:pt x="992981" y="888852"/>
                          <a:pt x="993334" y="878774"/>
                          <a:pt x="990076" y="870412"/>
                        </a:cubicBezTo>
                        <a:cubicBezTo>
                          <a:pt x="1006773" y="868183"/>
                          <a:pt x="1024023" y="867840"/>
                          <a:pt x="1040349" y="863401"/>
                        </a:cubicBezTo>
                        <a:cubicBezTo>
                          <a:pt x="1042721" y="864744"/>
                          <a:pt x="1045712" y="864896"/>
                          <a:pt x="1048769" y="862896"/>
                        </a:cubicBezTo>
                        <a:cubicBezTo>
                          <a:pt x="1056446" y="857905"/>
                          <a:pt x="1063704" y="858458"/>
                          <a:pt x="1072487" y="857772"/>
                        </a:cubicBezTo>
                        <a:cubicBezTo>
                          <a:pt x="1128008" y="851838"/>
                          <a:pt x="1183262" y="843580"/>
                          <a:pt x="1238250" y="833778"/>
                        </a:cubicBezTo>
                        <a:cubicBezTo>
                          <a:pt x="1236078" y="838398"/>
                          <a:pt x="1235135" y="843484"/>
                          <a:pt x="1236097" y="848971"/>
                        </a:cubicBezTo>
                        <a:cubicBezTo>
                          <a:pt x="1236717" y="852505"/>
                          <a:pt x="1242012" y="853819"/>
                          <a:pt x="1244298" y="851133"/>
                        </a:cubicBezTo>
                        <a:cubicBezTo>
                          <a:pt x="1249309" y="845256"/>
                          <a:pt x="1252699" y="838265"/>
                          <a:pt x="1258453" y="832969"/>
                        </a:cubicBezTo>
                        <a:cubicBezTo>
                          <a:pt x="1275378" y="818348"/>
                          <a:pt x="1299277" y="816662"/>
                          <a:pt x="1318031" y="805203"/>
                        </a:cubicBezTo>
                        <a:cubicBezTo>
                          <a:pt x="1349235" y="786306"/>
                          <a:pt x="1345149" y="755331"/>
                          <a:pt x="1358427" y="727070"/>
                        </a:cubicBezTo>
                        <a:cubicBezTo>
                          <a:pt x="1364837" y="747425"/>
                          <a:pt x="1364113" y="769227"/>
                          <a:pt x="1362618" y="790268"/>
                        </a:cubicBezTo>
                        <a:cubicBezTo>
                          <a:pt x="1360341" y="810442"/>
                          <a:pt x="1357722" y="843294"/>
                          <a:pt x="1332528" y="846304"/>
                        </a:cubicBezTo>
                        <a:cubicBezTo>
                          <a:pt x="1329757" y="846723"/>
                          <a:pt x="1329928" y="850476"/>
                          <a:pt x="1331814" y="851762"/>
                        </a:cubicBezTo>
                        <a:cubicBezTo>
                          <a:pt x="1352083" y="865563"/>
                          <a:pt x="1367762" y="832378"/>
                          <a:pt x="1372143" y="818110"/>
                        </a:cubicBezTo>
                        <a:cubicBezTo>
                          <a:pt x="1380277" y="791592"/>
                          <a:pt x="1381354" y="762474"/>
                          <a:pt x="1376734" y="735214"/>
                        </a:cubicBezTo>
                        <a:cubicBezTo>
                          <a:pt x="1378410" y="717278"/>
                          <a:pt x="1379087" y="698923"/>
                          <a:pt x="1384411" y="681636"/>
                        </a:cubicBezTo>
                        <a:cubicBezTo>
                          <a:pt x="1390888" y="689275"/>
                          <a:pt x="1391831" y="700238"/>
                          <a:pt x="1393879" y="709744"/>
                        </a:cubicBezTo>
                        <a:cubicBezTo>
                          <a:pt x="1396765" y="726565"/>
                          <a:pt x="1399661" y="743510"/>
                          <a:pt x="1401880" y="760417"/>
                        </a:cubicBezTo>
                        <a:cubicBezTo>
                          <a:pt x="1404642" y="781115"/>
                          <a:pt x="1405471" y="802174"/>
                          <a:pt x="1402804" y="822929"/>
                        </a:cubicBezTo>
                        <a:cubicBezTo>
                          <a:pt x="1401880" y="830083"/>
                          <a:pt x="1399061" y="837426"/>
                          <a:pt x="1400899" y="844561"/>
                        </a:cubicBezTo>
                        <a:cubicBezTo>
                          <a:pt x="1401899" y="848437"/>
                          <a:pt x="1407147" y="849885"/>
                          <a:pt x="1409929" y="846942"/>
                        </a:cubicBezTo>
                        <a:cubicBezTo>
                          <a:pt x="1430484" y="815843"/>
                          <a:pt x="1411777" y="726527"/>
                          <a:pt x="1403671" y="689722"/>
                        </a:cubicBezTo>
                        <a:cubicBezTo>
                          <a:pt x="1408052" y="684693"/>
                          <a:pt x="1411005" y="649393"/>
                          <a:pt x="1421559" y="654223"/>
                        </a:cubicBezTo>
                        <a:cubicBezTo>
                          <a:pt x="1429455" y="659480"/>
                          <a:pt x="1434332" y="686341"/>
                          <a:pt x="1436684" y="696047"/>
                        </a:cubicBezTo>
                        <a:cubicBezTo>
                          <a:pt x="1443428" y="725565"/>
                          <a:pt x="1444762" y="755978"/>
                          <a:pt x="1439799" y="785925"/>
                        </a:cubicBezTo>
                        <a:cubicBezTo>
                          <a:pt x="1437742" y="799974"/>
                          <a:pt x="1434217" y="813700"/>
                          <a:pt x="1435370" y="827968"/>
                        </a:cubicBezTo>
                        <a:cubicBezTo>
                          <a:pt x="1435779" y="833045"/>
                          <a:pt x="1443133" y="836207"/>
                          <a:pt x="1445838" y="830807"/>
                        </a:cubicBezTo>
                        <a:cubicBezTo>
                          <a:pt x="1451858" y="818757"/>
                          <a:pt x="1453858" y="806108"/>
                          <a:pt x="1455820" y="792888"/>
                        </a:cubicBezTo>
                        <a:cubicBezTo>
                          <a:pt x="1463135" y="751082"/>
                          <a:pt x="1459735" y="707972"/>
                          <a:pt x="1445666" y="667881"/>
                        </a:cubicBezTo>
                        <a:cubicBezTo>
                          <a:pt x="1479918" y="665967"/>
                          <a:pt x="1476299" y="769027"/>
                          <a:pt x="1474137" y="792554"/>
                        </a:cubicBezTo>
                        <a:close/>
                        <a:moveTo>
                          <a:pt x="1666580" y="263717"/>
                        </a:moveTo>
                        <a:cubicBezTo>
                          <a:pt x="1645796" y="397752"/>
                          <a:pt x="1598238" y="526492"/>
                          <a:pt x="1549679" y="652603"/>
                        </a:cubicBezTo>
                        <a:cubicBezTo>
                          <a:pt x="1543002" y="669320"/>
                          <a:pt x="1536954" y="686712"/>
                          <a:pt x="1528429" y="702591"/>
                        </a:cubicBezTo>
                        <a:cubicBezTo>
                          <a:pt x="1520428" y="717497"/>
                          <a:pt x="1510332" y="731004"/>
                          <a:pt x="1499340" y="743805"/>
                        </a:cubicBezTo>
                        <a:cubicBezTo>
                          <a:pt x="1498254" y="745072"/>
                          <a:pt x="1497625" y="746539"/>
                          <a:pt x="1497359" y="748053"/>
                        </a:cubicBezTo>
                        <a:cubicBezTo>
                          <a:pt x="1496006" y="749158"/>
                          <a:pt x="1494568" y="750158"/>
                          <a:pt x="1493063" y="751101"/>
                        </a:cubicBezTo>
                        <a:cubicBezTo>
                          <a:pt x="1492234" y="723622"/>
                          <a:pt x="1484567" y="638868"/>
                          <a:pt x="1440913" y="657118"/>
                        </a:cubicBezTo>
                        <a:cubicBezTo>
                          <a:pt x="1422997" y="625667"/>
                          <a:pt x="1398594" y="646021"/>
                          <a:pt x="1397584" y="675901"/>
                        </a:cubicBezTo>
                        <a:cubicBezTo>
                          <a:pt x="1394812" y="671939"/>
                          <a:pt x="1391193" y="669015"/>
                          <a:pt x="1386373" y="668224"/>
                        </a:cubicBezTo>
                        <a:cubicBezTo>
                          <a:pt x="1367514" y="665529"/>
                          <a:pt x="1369647" y="697409"/>
                          <a:pt x="1367152" y="709639"/>
                        </a:cubicBezTo>
                        <a:cubicBezTo>
                          <a:pt x="1348911" y="688751"/>
                          <a:pt x="1335872" y="743586"/>
                          <a:pt x="1333138" y="755378"/>
                        </a:cubicBezTo>
                        <a:cubicBezTo>
                          <a:pt x="1328595" y="772723"/>
                          <a:pt x="1321232" y="786592"/>
                          <a:pt x="1304573" y="794650"/>
                        </a:cubicBezTo>
                        <a:cubicBezTo>
                          <a:pt x="1289933" y="801736"/>
                          <a:pt x="1273683" y="805051"/>
                          <a:pt x="1259453" y="813119"/>
                        </a:cubicBezTo>
                        <a:cubicBezTo>
                          <a:pt x="1220886" y="815986"/>
                          <a:pt x="1181995" y="826539"/>
                          <a:pt x="1143181" y="830940"/>
                        </a:cubicBezTo>
                        <a:cubicBezTo>
                          <a:pt x="1125084" y="833588"/>
                          <a:pt x="1106919" y="835474"/>
                          <a:pt x="1088784" y="837826"/>
                        </a:cubicBezTo>
                        <a:cubicBezTo>
                          <a:pt x="1076754" y="839389"/>
                          <a:pt x="1063924" y="838665"/>
                          <a:pt x="1052246" y="841751"/>
                        </a:cubicBezTo>
                        <a:cubicBezTo>
                          <a:pt x="1051960" y="830911"/>
                          <a:pt x="1051665" y="820062"/>
                          <a:pt x="1051379" y="809223"/>
                        </a:cubicBezTo>
                        <a:cubicBezTo>
                          <a:pt x="1051351" y="808032"/>
                          <a:pt x="1050931" y="806937"/>
                          <a:pt x="1050274" y="806022"/>
                        </a:cubicBezTo>
                        <a:cubicBezTo>
                          <a:pt x="1055970" y="794469"/>
                          <a:pt x="1059132" y="781905"/>
                          <a:pt x="1062552" y="769342"/>
                        </a:cubicBezTo>
                        <a:cubicBezTo>
                          <a:pt x="1096537" y="644393"/>
                          <a:pt x="1124931" y="517977"/>
                          <a:pt x="1159869" y="393285"/>
                        </a:cubicBezTo>
                        <a:cubicBezTo>
                          <a:pt x="1169822" y="357766"/>
                          <a:pt x="1179386" y="321733"/>
                          <a:pt x="1191721" y="286958"/>
                        </a:cubicBezTo>
                        <a:cubicBezTo>
                          <a:pt x="1197026" y="272003"/>
                          <a:pt x="1204684" y="256230"/>
                          <a:pt x="1218400" y="247324"/>
                        </a:cubicBezTo>
                        <a:cubicBezTo>
                          <a:pt x="1229297" y="241114"/>
                          <a:pt x="1243136" y="236532"/>
                          <a:pt x="1255081" y="233532"/>
                        </a:cubicBezTo>
                        <a:cubicBezTo>
                          <a:pt x="1274483" y="232303"/>
                          <a:pt x="1294076" y="232741"/>
                          <a:pt x="1313545" y="232017"/>
                        </a:cubicBezTo>
                        <a:cubicBezTo>
                          <a:pt x="1419597" y="229912"/>
                          <a:pt x="1525657" y="228007"/>
                          <a:pt x="1631728" y="227274"/>
                        </a:cubicBezTo>
                        <a:cubicBezTo>
                          <a:pt x="1639681" y="227112"/>
                          <a:pt x="1648139" y="226645"/>
                          <a:pt x="1656017" y="227474"/>
                        </a:cubicBezTo>
                        <a:cubicBezTo>
                          <a:pt x="1658779" y="228417"/>
                          <a:pt x="1662379" y="230979"/>
                          <a:pt x="1664722" y="232598"/>
                        </a:cubicBezTo>
                        <a:cubicBezTo>
                          <a:pt x="1668647" y="242409"/>
                          <a:pt x="1667827" y="253515"/>
                          <a:pt x="1666580" y="2637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FDE9DA47-8139-26FB-C5C9-6A0A314AC30B}"/>
                      </a:ext>
                    </a:extLst>
                  </p:cNvPr>
                  <p:cNvSpPr/>
                  <p:nvPr/>
                </p:nvSpPr>
                <p:spPr>
                  <a:xfrm>
                    <a:off x="5764482" y="3446784"/>
                    <a:ext cx="208147" cy="52624"/>
                  </a:xfrm>
                  <a:custGeom>
                    <a:avLst/>
                    <a:gdLst>
                      <a:gd name="connsiteX0" fmla="*/ 14163 w 208147"/>
                      <a:gd name="connsiteY0" fmla="*/ 23859 h 52624"/>
                      <a:gd name="connsiteX1" fmla="*/ 204025 w 208147"/>
                      <a:gd name="connsiteY1" fmla="*/ 31479 h 52624"/>
                      <a:gd name="connsiteX2" fmla="*/ 197177 w 208147"/>
                      <a:gd name="connsiteY2" fmla="*/ 15238 h 52624"/>
                      <a:gd name="connsiteX3" fmla="*/ 91611 w 208147"/>
                      <a:gd name="connsiteY3" fmla="*/ 32060 h 52624"/>
                      <a:gd name="connsiteX4" fmla="*/ 18907 w 208147"/>
                      <a:gd name="connsiteY4" fmla="*/ 6752 h 52624"/>
                      <a:gd name="connsiteX5" fmla="*/ 371 w 208147"/>
                      <a:gd name="connsiteY5" fmla="*/ 4208 h 52624"/>
                      <a:gd name="connsiteX6" fmla="*/ 14163 w 208147"/>
                      <a:gd name="connsiteY6" fmla="*/ 23859 h 5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147" h="52624">
                        <a:moveTo>
                          <a:pt x="14163" y="23859"/>
                        </a:moveTo>
                        <a:cubicBezTo>
                          <a:pt x="64122" y="59692"/>
                          <a:pt x="150971" y="61835"/>
                          <a:pt x="204025" y="31479"/>
                        </a:cubicBezTo>
                        <a:cubicBezTo>
                          <a:pt x="212388" y="26459"/>
                          <a:pt x="206978" y="11848"/>
                          <a:pt x="197177" y="15238"/>
                        </a:cubicBezTo>
                        <a:cubicBezTo>
                          <a:pt x="162753" y="27135"/>
                          <a:pt x="128349" y="35060"/>
                          <a:pt x="91611" y="32060"/>
                        </a:cubicBezTo>
                        <a:cubicBezTo>
                          <a:pt x="65674" y="30250"/>
                          <a:pt x="40366" y="21420"/>
                          <a:pt x="18907" y="6752"/>
                        </a:cubicBezTo>
                        <a:cubicBezTo>
                          <a:pt x="14601" y="3808"/>
                          <a:pt x="3371" y="-5269"/>
                          <a:pt x="371" y="4208"/>
                        </a:cubicBezTo>
                        <a:cubicBezTo>
                          <a:pt x="-2144" y="12152"/>
                          <a:pt x="8753" y="19639"/>
                          <a:pt x="14163" y="238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72B74D93-CAEB-5C46-C1EB-6BFFC2D816E1}"/>
                  </a:ext>
                </a:extLst>
              </p:cNvPr>
              <p:cNvSpPr/>
              <p:nvPr/>
            </p:nvSpPr>
            <p:spPr>
              <a:xfrm>
                <a:off x="5505187" y="2556436"/>
                <a:ext cx="677532" cy="716810"/>
              </a:xfrm>
              <a:custGeom>
                <a:avLst/>
                <a:gdLst>
                  <a:gd name="connsiteX0" fmla="*/ 680731 w 677532"/>
                  <a:gd name="connsiteY0" fmla="*/ 656464 h 716810"/>
                  <a:gd name="connsiteX1" fmla="*/ 644631 w 677532"/>
                  <a:gd name="connsiteY1" fmla="*/ 424816 h 716810"/>
                  <a:gd name="connsiteX2" fmla="*/ 632248 w 677532"/>
                  <a:gd name="connsiteY2" fmla="*/ 311916 h 716810"/>
                  <a:gd name="connsiteX3" fmla="*/ 614625 w 677532"/>
                  <a:gd name="connsiteY3" fmla="*/ 207588 h 716810"/>
                  <a:gd name="connsiteX4" fmla="*/ 575384 w 677532"/>
                  <a:gd name="connsiteY4" fmla="*/ 117120 h 716810"/>
                  <a:gd name="connsiteX5" fmla="*/ 511853 w 677532"/>
                  <a:gd name="connsiteY5" fmla="*/ 51112 h 716810"/>
                  <a:gd name="connsiteX6" fmla="*/ 339354 w 677532"/>
                  <a:gd name="connsiteY6" fmla="*/ 1934 h 716810"/>
                  <a:gd name="connsiteX7" fmla="*/ 320304 w 677532"/>
                  <a:gd name="connsiteY7" fmla="*/ 2820 h 716810"/>
                  <a:gd name="connsiteX8" fmla="*/ 8837 w 677532"/>
                  <a:gd name="connsiteY8" fmla="*/ 543288 h 716810"/>
                  <a:gd name="connsiteX9" fmla="*/ 7883 w 677532"/>
                  <a:gd name="connsiteY9" fmla="*/ 563548 h 716810"/>
                  <a:gd name="connsiteX10" fmla="*/ 3979 w 677532"/>
                  <a:gd name="connsiteY10" fmla="*/ 608896 h 716810"/>
                  <a:gd name="connsiteX11" fmla="*/ 5216 w 677532"/>
                  <a:gd name="connsiteY11" fmla="*/ 661417 h 716810"/>
                  <a:gd name="connsiteX12" fmla="*/ 16171 w 677532"/>
                  <a:gd name="connsiteY12" fmla="*/ 714033 h 716810"/>
                  <a:gd name="connsiteX13" fmla="*/ 236102 w 677532"/>
                  <a:gd name="connsiteY13" fmla="*/ 698345 h 716810"/>
                  <a:gd name="connsiteX14" fmla="*/ 241532 w 677532"/>
                  <a:gd name="connsiteY14" fmla="*/ 624812 h 716810"/>
                  <a:gd name="connsiteX15" fmla="*/ 237055 w 677532"/>
                  <a:gd name="connsiteY15" fmla="*/ 589865 h 716810"/>
                  <a:gd name="connsiteX16" fmla="*/ 233816 w 677532"/>
                  <a:gd name="connsiteY16" fmla="*/ 576149 h 716810"/>
                  <a:gd name="connsiteX17" fmla="*/ 296682 w 677532"/>
                  <a:gd name="connsiteY17" fmla="*/ 467831 h 716810"/>
                  <a:gd name="connsiteX18" fmla="*/ 428700 w 677532"/>
                  <a:gd name="connsiteY18" fmla="*/ 242803 h 716810"/>
                  <a:gd name="connsiteX19" fmla="*/ 474799 w 677532"/>
                  <a:gd name="connsiteY19" fmla="*/ 118330 h 716810"/>
                  <a:gd name="connsiteX20" fmla="*/ 476229 w 677532"/>
                  <a:gd name="connsiteY20" fmla="*/ 118615 h 716810"/>
                  <a:gd name="connsiteX21" fmla="*/ 476704 w 677532"/>
                  <a:gd name="connsiteY21" fmla="*/ 120130 h 716810"/>
                  <a:gd name="connsiteX22" fmla="*/ 562238 w 677532"/>
                  <a:gd name="connsiteY22" fmla="*/ 236545 h 716810"/>
                  <a:gd name="connsiteX23" fmla="*/ 591290 w 677532"/>
                  <a:gd name="connsiteY23" fmla="*/ 404032 h 716810"/>
                  <a:gd name="connsiteX24" fmla="*/ 457654 w 677532"/>
                  <a:gd name="connsiteY24" fmla="*/ 634976 h 716810"/>
                  <a:gd name="connsiteX25" fmla="*/ 388883 w 677532"/>
                  <a:gd name="connsiteY25" fmla="*/ 638576 h 716810"/>
                  <a:gd name="connsiteX26" fmla="*/ 358023 w 677532"/>
                  <a:gd name="connsiteY26" fmla="*/ 627698 h 716810"/>
                  <a:gd name="connsiteX27" fmla="*/ 328496 w 677532"/>
                  <a:gd name="connsiteY27" fmla="*/ 607286 h 716810"/>
                  <a:gd name="connsiteX28" fmla="*/ 313732 w 677532"/>
                  <a:gd name="connsiteY28" fmla="*/ 622040 h 716810"/>
                  <a:gd name="connsiteX29" fmla="*/ 372119 w 677532"/>
                  <a:gd name="connsiteY29" fmla="*/ 660017 h 716810"/>
                  <a:gd name="connsiteX30" fmla="*/ 442892 w 677532"/>
                  <a:gd name="connsiteY30" fmla="*/ 662646 h 716810"/>
                  <a:gd name="connsiteX31" fmla="*/ 448224 w 677532"/>
                  <a:gd name="connsiteY31" fmla="*/ 661626 h 716810"/>
                  <a:gd name="connsiteX32" fmla="*/ 455272 w 677532"/>
                  <a:gd name="connsiteY32" fmla="*/ 678133 h 716810"/>
                  <a:gd name="connsiteX33" fmla="*/ 461846 w 677532"/>
                  <a:gd name="connsiteY33" fmla="*/ 683686 h 716810"/>
                  <a:gd name="connsiteX34" fmla="*/ 471941 w 677532"/>
                  <a:gd name="connsiteY34" fmla="*/ 696459 h 716810"/>
                  <a:gd name="connsiteX35" fmla="*/ 669585 w 677532"/>
                  <a:gd name="connsiteY35" fmla="*/ 676057 h 716810"/>
                  <a:gd name="connsiteX36" fmla="*/ 680731 w 677532"/>
                  <a:gd name="connsiteY36" fmla="*/ 656464 h 71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7532" h="716810">
                    <a:moveTo>
                      <a:pt x="680731" y="656464"/>
                    </a:moveTo>
                    <a:cubicBezTo>
                      <a:pt x="664443" y="579940"/>
                      <a:pt x="653965" y="502426"/>
                      <a:pt x="644631" y="424816"/>
                    </a:cubicBezTo>
                    <a:cubicBezTo>
                      <a:pt x="640059" y="387230"/>
                      <a:pt x="636438" y="349540"/>
                      <a:pt x="632248" y="311916"/>
                    </a:cubicBezTo>
                    <a:cubicBezTo>
                      <a:pt x="628343" y="276864"/>
                      <a:pt x="623771" y="241707"/>
                      <a:pt x="614625" y="207588"/>
                    </a:cubicBezTo>
                    <a:cubicBezTo>
                      <a:pt x="606149" y="175880"/>
                      <a:pt x="593766" y="144495"/>
                      <a:pt x="575384" y="117120"/>
                    </a:cubicBezTo>
                    <a:cubicBezTo>
                      <a:pt x="558143" y="91622"/>
                      <a:pt x="536712" y="69295"/>
                      <a:pt x="511853" y="51112"/>
                    </a:cubicBezTo>
                    <a:cubicBezTo>
                      <a:pt x="462893" y="14831"/>
                      <a:pt x="400220" y="-4467"/>
                      <a:pt x="339354" y="1934"/>
                    </a:cubicBezTo>
                    <a:cubicBezTo>
                      <a:pt x="330115" y="2915"/>
                      <a:pt x="321257" y="2735"/>
                      <a:pt x="320304" y="2820"/>
                    </a:cubicBezTo>
                    <a:cubicBezTo>
                      <a:pt x="72463" y="25337"/>
                      <a:pt x="14171" y="456372"/>
                      <a:pt x="8837" y="543288"/>
                    </a:cubicBezTo>
                    <a:cubicBezTo>
                      <a:pt x="8455" y="550051"/>
                      <a:pt x="8074" y="556804"/>
                      <a:pt x="7883" y="563548"/>
                    </a:cubicBezTo>
                    <a:cubicBezTo>
                      <a:pt x="5979" y="578626"/>
                      <a:pt x="4646" y="593742"/>
                      <a:pt x="3979" y="608896"/>
                    </a:cubicBezTo>
                    <a:cubicBezTo>
                      <a:pt x="3216" y="626412"/>
                      <a:pt x="3598" y="643958"/>
                      <a:pt x="5216" y="661417"/>
                    </a:cubicBezTo>
                    <a:cubicBezTo>
                      <a:pt x="6837" y="679286"/>
                      <a:pt x="8741" y="697602"/>
                      <a:pt x="16171" y="714033"/>
                    </a:cubicBezTo>
                    <a:cubicBezTo>
                      <a:pt x="20743" y="724149"/>
                      <a:pt x="233911" y="710290"/>
                      <a:pt x="236102" y="698345"/>
                    </a:cubicBezTo>
                    <a:cubicBezTo>
                      <a:pt x="240865" y="674133"/>
                      <a:pt x="242581" y="649444"/>
                      <a:pt x="241532" y="624812"/>
                    </a:cubicBezTo>
                    <a:cubicBezTo>
                      <a:pt x="240960" y="613068"/>
                      <a:pt x="239532" y="601381"/>
                      <a:pt x="237055" y="589865"/>
                    </a:cubicBezTo>
                    <a:cubicBezTo>
                      <a:pt x="236388" y="586722"/>
                      <a:pt x="235628" y="580816"/>
                      <a:pt x="233816" y="576149"/>
                    </a:cubicBezTo>
                    <a:cubicBezTo>
                      <a:pt x="253248" y="539201"/>
                      <a:pt x="274679" y="503311"/>
                      <a:pt x="296682" y="467831"/>
                    </a:cubicBezTo>
                    <a:cubicBezTo>
                      <a:pt x="342498" y="393964"/>
                      <a:pt x="391265" y="321470"/>
                      <a:pt x="428700" y="242803"/>
                    </a:cubicBezTo>
                    <a:cubicBezTo>
                      <a:pt x="447464" y="203388"/>
                      <a:pt x="465942" y="161526"/>
                      <a:pt x="474799" y="118330"/>
                    </a:cubicBezTo>
                    <a:lnTo>
                      <a:pt x="476229" y="118615"/>
                    </a:lnTo>
                    <a:cubicBezTo>
                      <a:pt x="476039" y="119168"/>
                      <a:pt x="476229" y="119787"/>
                      <a:pt x="476704" y="120130"/>
                    </a:cubicBezTo>
                    <a:cubicBezTo>
                      <a:pt x="517376" y="148258"/>
                      <a:pt x="544618" y="190901"/>
                      <a:pt x="562238" y="236545"/>
                    </a:cubicBezTo>
                    <a:cubicBezTo>
                      <a:pt x="582813" y="289932"/>
                      <a:pt x="592624" y="346844"/>
                      <a:pt x="591290" y="404032"/>
                    </a:cubicBezTo>
                    <a:cubicBezTo>
                      <a:pt x="589004" y="494529"/>
                      <a:pt x="554715" y="606372"/>
                      <a:pt x="457654" y="634976"/>
                    </a:cubicBezTo>
                    <a:cubicBezTo>
                      <a:pt x="435462" y="641500"/>
                      <a:pt x="411554" y="643348"/>
                      <a:pt x="388883" y="638576"/>
                    </a:cubicBezTo>
                    <a:cubicBezTo>
                      <a:pt x="378121" y="636414"/>
                      <a:pt x="367738" y="632756"/>
                      <a:pt x="358023" y="627698"/>
                    </a:cubicBezTo>
                    <a:cubicBezTo>
                      <a:pt x="347356" y="622003"/>
                      <a:pt x="338496" y="613925"/>
                      <a:pt x="328496" y="607286"/>
                    </a:cubicBezTo>
                    <a:cubicBezTo>
                      <a:pt x="319257" y="601209"/>
                      <a:pt x="308493" y="613058"/>
                      <a:pt x="313732" y="622040"/>
                    </a:cubicBezTo>
                    <a:cubicBezTo>
                      <a:pt x="325448" y="641900"/>
                      <a:pt x="350593" y="654044"/>
                      <a:pt x="372119" y="660017"/>
                    </a:cubicBezTo>
                    <a:cubicBezTo>
                      <a:pt x="395171" y="666408"/>
                      <a:pt x="419458" y="666703"/>
                      <a:pt x="442892" y="662646"/>
                    </a:cubicBezTo>
                    <a:cubicBezTo>
                      <a:pt x="444606" y="662341"/>
                      <a:pt x="446415" y="661998"/>
                      <a:pt x="448224" y="661626"/>
                    </a:cubicBezTo>
                    <a:cubicBezTo>
                      <a:pt x="448701" y="667741"/>
                      <a:pt x="451177" y="673533"/>
                      <a:pt x="455272" y="678133"/>
                    </a:cubicBezTo>
                    <a:cubicBezTo>
                      <a:pt x="457179" y="680314"/>
                      <a:pt x="459370" y="682191"/>
                      <a:pt x="461846" y="683686"/>
                    </a:cubicBezTo>
                    <a:cubicBezTo>
                      <a:pt x="462225" y="689430"/>
                      <a:pt x="465942" y="695202"/>
                      <a:pt x="471941" y="696459"/>
                    </a:cubicBezTo>
                    <a:cubicBezTo>
                      <a:pt x="504042" y="703146"/>
                      <a:pt x="637487" y="685610"/>
                      <a:pt x="669585" y="676057"/>
                    </a:cubicBezTo>
                    <a:cubicBezTo>
                      <a:pt x="678159" y="673504"/>
                      <a:pt x="682540" y="665065"/>
                      <a:pt x="680731" y="656464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5953BD25-3585-B059-493F-170E29093E7C}"/>
                  </a:ext>
                </a:extLst>
              </p:cNvPr>
              <p:cNvSpPr/>
              <p:nvPr/>
            </p:nvSpPr>
            <p:spPr>
              <a:xfrm>
                <a:off x="5963773" y="3105667"/>
                <a:ext cx="20834" cy="39304"/>
              </a:xfrm>
              <a:custGeom>
                <a:avLst/>
                <a:gdLst>
                  <a:gd name="connsiteX0" fmla="*/ 16011 w 20834"/>
                  <a:gd name="connsiteY0" fmla="*/ 7 h 39304"/>
                  <a:gd name="connsiteX1" fmla="*/ 17916 w 20834"/>
                  <a:gd name="connsiteY1" fmla="*/ 34297 h 39304"/>
                  <a:gd name="connsiteX2" fmla="*/ 771 w 20834"/>
                  <a:gd name="connsiteY2" fmla="*/ 34297 h 39304"/>
                  <a:gd name="connsiteX3" fmla="*/ 16011 w 20834"/>
                  <a:gd name="connsiteY3" fmla="*/ 7 h 3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4" h="39304">
                    <a:moveTo>
                      <a:pt x="16011" y="7"/>
                    </a:moveTo>
                    <a:cubicBezTo>
                      <a:pt x="21307" y="540"/>
                      <a:pt x="22679" y="30486"/>
                      <a:pt x="17916" y="34297"/>
                    </a:cubicBezTo>
                    <a:cubicBezTo>
                      <a:pt x="13154" y="38107"/>
                      <a:pt x="5057" y="43345"/>
                      <a:pt x="771" y="34297"/>
                    </a:cubicBezTo>
                    <a:cubicBezTo>
                      <a:pt x="-3515" y="25248"/>
                      <a:pt x="11249" y="-470"/>
                      <a:pt x="160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35" name="Kuva 34" descr="Iloiset kasvot">
              <a:extLst>
                <a:ext uri="{FF2B5EF4-FFF2-40B4-BE49-F238E27FC236}">
                  <a16:creationId xmlns:a16="http://schemas.microsoft.com/office/drawing/2014/main" id="{DAE71642-8B10-BEDC-F20D-6E15C194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3611" y="2816967"/>
              <a:ext cx="304800" cy="314325"/>
            </a:xfrm>
            <a:prstGeom prst="rect">
              <a:avLst/>
            </a:prstGeom>
          </p:spPr>
        </p:pic>
      </p:grp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93C25BDC-970C-6549-D0FF-BF2AC2D29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2601" y="8652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304544" y="3592035"/>
            <a:ext cx="9144000" cy="917513"/>
          </a:xfrm>
        </p:spPr>
        <p:txBody>
          <a:bodyPr/>
          <a:lstStyle/>
          <a:p>
            <a:r>
              <a:rPr lang="fi-FI" dirty="0"/>
              <a:t>4. Hyvinvointi &amp; yhteisöllisyys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448798" y="6329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7F7060-961A-4FDB-AE8A-ADF672563E2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37297F92-AE28-6BCD-7E37-ED33F9E83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6396" y="5686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6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A61AFA-EE03-C389-A9FF-25C62460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11E81ED-6D5F-BF6B-1020-9B587F8D9835}"/>
              </a:ext>
            </a:extLst>
          </p:cNvPr>
          <p:cNvSpPr txBox="1">
            <a:spLocks/>
          </p:cNvSpPr>
          <p:nvPr/>
        </p:nvSpPr>
        <p:spPr>
          <a:xfrm>
            <a:off x="1749412" y="233759"/>
            <a:ext cx="7912859" cy="896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Täytettävä osuus: </a:t>
            </a:r>
          </a:p>
          <a:p>
            <a:r>
              <a:rPr lang="fi-FI" dirty="0">
                <a:solidFill>
                  <a:schemeClr val="bg1"/>
                </a:solidFill>
              </a:rPr>
              <a:t>Hyvinvointi &amp; Yhteisöllisyys</a:t>
            </a:r>
          </a:p>
        </p:txBody>
      </p:sp>
      <p:pic>
        <p:nvPicPr>
          <p:cNvPr id="6" name="Kuva 5" descr="Kirjoituslevy valittu tasaisella täytöllä">
            <a:extLst>
              <a:ext uri="{FF2B5EF4-FFF2-40B4-BE49-F238E27FC236}">
                <a16:creationId xmlns:a16="http://schemas.microsoft.com/office/drawing/2014/main" id="{4175C77D-B074-5A85-CEE5-D524B977B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351" y="68662"/>
            <a:ext cx="1306215" cy="1306215"/>
          </a:xfrm>
          <a:prstGeom prst="rect">
            <a:avLst/>
          </a:prstGeom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id="{39778E7A-9ACA-2A9F-58EA-4BFCCD5FB470}"/>
              </a:ext>
            </a:extLst>
          </p:cNvPr>
          <p:cNvSpPr>
            <a:spLocks/>
          </p:cNvSpPr>
          <p:nvPr/>
        </p:nvSpPr>
        <p:spPr>
          <a:xfrm>
            <a:off x="420801" y="1470686"/>
            <a:ext cx="3478518" cy="378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Keskustelupäivämäärä: </a:t>
            </a:r>
            <a:r>
              <a:rPr lang="fi-FI" dirty="0" err="1">
                <a:solidFill>
                  <a:schemeClr val="tx1"/>
                </a:solidFill>
              </a:rPr>
              <a:t>x.xx.xxxx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29" name="Taulukko 29">
            <a:extLst>
              <a:ext uri="{FF2B5EF4-FFF2-40B4-BE49-F238E27FC236}">
                <a16:creationId xmlns:a16="http://schemas.microsoft.com/office/drawing/2014/main" id="{650B94A3-4968-AF81-552E-F3FB2EB77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15154"/>
              </p:ext>
            </p:extLst>
          </p:nvPr>
        </p:nvGraphicFramePr>
        <p:xfrm>
          <a:off x="420801" y="2010248"/>
          <a:ext cx="11448983" cy="46442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5569">
                  <a:extLst>
                    <a:ext uri="{9D8B030D-6E8A-4147-A177-3AD203B41FA5}">
                      <a16:colId xmlns:a16="http://schemas.microsoft.com/office/drawing/2014/main" val="2360315730"/>
                    </a:ext>
                  </a:extLst>
                </a:gridCol>
                <a:gridCol w="1635569">
                  <a:extLst>
                    <a:ext uri="{9D8B030D-6E8A-4147-A177-3AD203B41FA5}">
                      <a16:colId xmlns:a16="http://schemas.microsoft.com/office/drawing/2014/main" val="3801965889"/>
                    </a:ext>
                  </a:extLst>
                </a:gridCol>
                <a:gridCol w="1635569">
                  <a:extLst>
                    <a:ext uri="{9D8B030D-6E8A-4147-A177-3AD203B41FA5}">
                      <a16:colId xmlns:a16="http://schemas.microsoft.com/office/drawing/2014/main" val="248129305"/>
                    </a:ext>
                  </a:extLst>
                </a:gridCol>
                <a:gridCol w="1635569">
                  <a:extLst>
                    <a:ext uri="{9D8B030D-6E8A-4147-A177-3AD203B41FA5}">
                      <a16:colId xmlns:a16="http://schemas.microsoft.com/office/drawing/2014/main" val="2640906691"/>
                    </a:ext>
                  </a:extLst>
                </a:gridCol>
                <a:gridCol w="1635569">
                  <a:extLst>
                    <a:ext uri="{9D8B030D-6E8A-4147-A177-3AD203B41FA5}">
                      <a16:colId xmlns:a16="http://schemas.microsoft.com/office/drawing/2014/main" val="924868244"/>
                    </a:ext>
                  </a:extLst>
                </a:gridCol>
                <a:gridCol w="1635569">
                  <a:extLst>
                    <a:ext uri="{9D8B030D-6E8A-4147-A177-3AD203B41FA5}">
                      <a16:colId xmlns:a16="http://schemas.microsoft.com/office/drawing/2014/main" val="3612273951"/>
                    </a:ext>
                  </a:extLst>
                </a:gridCol>
                <a:gridCol w="1635569">
                  <a:extLst>
                    <a:ext uri="{9D8B030D-6E8A-4147-A177-3AD203B41FA5}">
                      <a16:colId xmlns:a16="http://schemas.microsoft.com/office/drawing/2014/main" val="693988218"/>
                    </a:ext>
                  </a:extLst>
                </a:gridCol>
              </a:tblGrid>
              <a:tr h="823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Mitkä asiat tukevat työyhteisömme hyvinvointia ja yhteisöllisyyttä?</a:t>
                      </a:r>
                    </a:p>
                    <a:p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Asia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Asia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Asia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Asia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Asia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Asia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20677"/>
                  </a:ext>
                </a:extLst>
              </a:tr>
              <a:tr h="439396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Miksi?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02056"/>
                  </a:ext>
                </a:extLst>
              </a:tr>
              <a:tr h="1125906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Miten kehitämme?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740637"/>
                  </a:ext>
                </a:extLst>
              </a:tr>
              <a:tr h="439396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Milloin?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21500"/>
                  </a:ext>
                </a:extLst>
              </a:tr>
              <a:tr h="439396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Kuka / Ketkä?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7836"/>
                  </a:ext>
                </a:extLst>
              </a:tr>
              <a:tr h="823189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Mistä tiedämme, että olemme onnistuneet tavoitteessa?</a:t>
                      </a:r>
                    </a:p>
                    <a:p>
                      <a:endParaRPr lang="fi-FI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2521"/>
                  </a:ext>
                </a:extLst>
              </a:tr>
              <a:tr h="523522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Toteutuminen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59190"/>
                  </a:ext>
                </a:extLst>
              </a:tr>
            </a:tbl>
          </a:graphicData>
        </a:graphic>
      </p:graphicFrame>
      <p:grpSp>
        <p:nvGrpSpPr>
          <p:cNvPr id="33" name="Ryhmä 32">
            <a:extLst>
              <a:ext uri="{FF2B5EF4-FFF2-40B4-BE49-F238E27FC236}">
                <a16:creationId xmlns:a16="http://schemas.microsoft.com/office/drawing/2014/main" id="{BA54C238-6578-4580-31B6-DC68C3822BA0}"/>
              </a:ext>
            </a:extLst>
          </p:cNvPr>
          <p:cNvGrpSpPr/>
          <p:nvPr/>
        </p:nvGrpSpPr>
        <p:grpSpPr>
          <a:xfrm>
            <a:off x="9268867" y="68662"/>
            <a:ext cx="1685808" cy="1731232"/>
            <a:chOff x="5358870" y="2516776"/>
            <a:chExt cx="1685808" cy="1731232"/>
          </a:xfrm>
        </p:grpSpPr>
        <p:grpSp>
          <p:nvGrpSpPr>
            <p:cNvPr id="34" name="Kuva 8" descr="Nainen pitää kannettava">
              <a:extLst>
                <a:ext uri="{FF2B5EF4-FFF2-40B4-BE49-F238E27FC236}">
                  <a16:creationId xmlns:a16="http://schemas.microsoft.com/office/drawing/2014/main" id="{7FD8A54B-A797-129E-84F6-06EC156D129C}"/>
                </a:ext>
              </a:extLst>
            </p:cNvPr>
            <p:cNvGrpSpPr/>
            <p:nvPr/>
          </p:nvGrpSpPr>
          <p:grpSpPr>
            <a:xfrm>
              <a:off x="5358870" y="2516776"/>
              <a:ext cx="1685808" cy="1731232"/>
              <a:chOff x="5250884" y="2556436"/>
              <a:chExt cx="1685808" cy="1731232"/>
            </a:xfrm>
          </p:grpSpPr>
          <p:grpSp>
            <p:nvGrpSpPr>
              <p:cNvPr id="36" name="Kuva 8" descr="Nainen pitää kannettava">
                <a:extLst>
                  <a:ext uri="{FF2B5EF4-FFF2-40B4-BE49-F238E27FC236}">
                    <a16:creationId xmlns:a16="http://schemas.microsoft.com/office/drawing/2014/main" id="{6EA71817-9DF4-D915-64F9-5B13709CF4EB}"/>
                  </a:ext>
                </a:extLst>
              </p:cNvPr>
              <p:cNvGrpSpPr/>
              <p:nvPr/>
            </p:nvGrpSpPr>
            <p:grpSpPr>
              <a:xfrm>
                <a:off x="5250884" y="3124101"/>
                <a:ext cx="1685808" cy="1163567"/>
                <a:chOff x="5250884" y="3124101"/>
                <a:chExt cx="1685808" cy="1163567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A67AC641-6561-E9D4-B08D-3EB91F9AD246}"/>
                    </a:ext>
                  </a:extLst>
                </p:cNvPr>
                <p:cNvSpPr/>
                <p:nvPr/>
              </p:nvSpPr>
              <p:spPr>
                <a:xfrm>
                  <a:off x="5265604" y="3124101"/>
                  <a:ext cx="1664918" cy="1148066"/>
                </a:xfrm>
                <a:custGeom>
                  <a:avLst/>
                  <a:gdLst>
                    <a:gd name="connsiteX0" fmla="*/ 443061 w 1664918"/>
                    <a:gd name="connsiteY0" fmla="*/ 11977 h 1148066"/>
                    <a:gd name="connsiteX1" fmla="*/ 453577 w 1664918"/>
                    <a:gd name="connsiteY1" fmla="*/ 97702 h 1148066"/>
                    <a:gd name="connsiteX2" fmla="*/ 403523 w 1664918"/>
                    <a:gd name="connsiteY2" fmla="*/ 144460 h 1148066"/>
                    <a:gd name="connsiteX3" fmla="*/ 392340 w 1664918"/>
                    <a:gd name="connsiteY3" fmla="*/ 139126 h 1148066"/>
                    <a:gd name="connsiteX4" fmla="*/ 168703 w 1664918"/>
                    <a:gd name="connsiteY4" fmla="*/ 222441 h 1148066"/>
                    <a:gd name="connsiteX5" fmla="*/ 82873 w 1664918"/>
                    <a:gd name="connsiteY5" fmla="*/ 302213 h 1148066"/>
                    <a:gd name="connsiteX6" fmla="*/ 1291 w 1664918"/>
                    <a:gd name="connsiteY6" fmla="*/ 721637 h 1148066"/>
                    <a:gd name="connsiteX7" fmla="*/ 31933 w 1664918"/>
                    <a:gd name="connsiteY7" fmla="*/ 997624 h 1148066"/>
                    <a:gd name="connsiteX8" fmla="*/ 115058 w 1664918"/>
                    <a:gd name="connsiteY8" fmla="*/ 1050268 h 1148066"/>
                    <a:gd name="connsiteX9" fmla="*/ 124783 w 1664918"/>
                    <a:gd name="connsiteY9" fmla="*/ 1062708 h 1148066"/>
                    <a:gd name="connsiteX10" fmla="*/ 114325 w 1664918"/>
                    <a:gd name="connsiteY10" fmla="*/ 1125078 h 1148066"/>
                    <a:gd name="connsiteX11" fmla="*/ 126317 w 1664918"/>
                    <a:gd name="connsiteY11" fmla="*/ 1139956 h 1148066"/>
                    <a:gd name="connsiteX12" fmla="*/ 579945 w 1664918"/>
                    <a:gd name="connsiteY12" fmla="*/ 1142585 h 1148066"/>
                    <a:gd name="connsiteX13" fmla="*/ 974813 w 1664918"/>
                    <a:gd name="connsiteY13" fmla="*/ 1083749 h 1148066"/>
                    <a:gd name="connsiteX14" fmla="*/ 968317 w 1664918"/>
                    <a:gd name="connsiteY14" fmla="*/ 963277 h 1148066"/>
                    <a:gd name="connsiteX15" fmla="*/ 974889 w 1664918"/>
                    <a:gd name="connsiteY15" fmla="*/ 957019 h 1148066"/>
                    <a:gd name="connsiteX16" fmla="*/ 1221987 w 1664918"/>
                    <a:gd name="connsiteY16" fmla="*/ 915137 h 1148066"/>
                    <a:gd name="connsiteX17" fmla="*/ 1441862 w 1664918"/>
                    <a:gd name="connsiteY17" fmla="*/ 871160 h 1148066"/>
                    <a:gd name="connsiteX18" fmla="*/ 1468627 w 1664918"/>
                    <a:gd name="connsiteY18" fmla="*/ 775777 h 1148066"/>
                    <a:gd name="connsiteX19" fmla="*/ 1475104 w 1664918"/>
                    <a:gd name="connsiteY19" fmla="*/ 765823 h 1148066"/>
                    <a:gd name="connsiteX20" fmla="*/ 1526777 w 1664918"/>
                    <a:gd name="connsiteY20" fmla="*/ 701320 h 1148066"/>
                    <a:gd name="connsiteX21" fmla="*/ 1650583 w 1664918"/>
                    <a:gd name="connsiteY21" fmla="*/ 327873 h 1148066"/>
                    <a:gd name="connsiteX22" fmla="*/ 1659413 w 1664918"/>
                    <a:gd name="connsiteY22" fmla="*/ 236805 h 1148066"/>
                    <a:gd name="connsiteX23" fmla="*/ 1593910 w 1664918"/>
                    <a:gd name="connsiteY23" fmla="*/ 222251 h 1148066"/>
                    <a:gd name="connsiteX24" fmla="*/ 1325409 w 1664918"/>
                    <a:gd name="connsiteY24" fmla="*/ 223670 h 1148066"/>
                    <a:gd name="connsiteX25" fmla="*/ 1173771 w 1664918"/>
                    <a:gd name="connsiteY25" fmla="*/ 272190 h 1148066"/>
                    <a:gd name="connsiteX26" fmla="*/ 1077016 w 1664918"/>
                    <a:gd name="connsiteY26" fmla="*/ 628463 h 1148066"/>
                    <a:gd name="connsiteX27" fmla="*/ 1066758 w 1664918"/>
                    <a:gd name="connsiteY27" fmla="*/ 627873 h 1148066"/>
                    <a:gd name="connsiteX28" fmla="*/ 1034259 w 1664918"/>
                    <a:gd name="connsiteY28" fmla="*/ 428676 h 1148066"/>
                    <a:gd name="connsiteX29" fmla="*/ 924855 w 1664918"/>
                    <a:gd name="connsiteY29" fmla="*/ 276734 h 1148066"/>
                    <a:gd name="connsiteX30" fmla="*/ 768587 w 1664918"/>
                    <a:gd name="connsiteY30" fmla="*/ 193942 h 1148066"/>
                    <a:gd name="connsiteX31" fmla="*/ 707123 w 1664918"/>
                    <a:gd name="connsiteY31" fmla="*/ 189894 h 1148066"/>
                    <a:gd name="connsiteX32" fmla="*/ 692464 w 1664918"/>
                    <a:gd name="connsiteY32" fmla="*/ 107674 h 1148066"/>
                    <a:gd name="connsiteX33" fmla="*/ 688225 w 1664918"/>
                    <a:gd name="connsiteY33" fmla="*/ 70413 h 1148066"/>
                    <a:gd name="connsiteX34" fmla="*/ 450357 w 1664918"/>
                    <a:gd name="connsiteY34" fmla="*/ 251 h 1148066"/>
                    <a:gd name="connsiteX35" fmla="*/ 443061 w 1664918"/>
                    <a:gd name="connsiteY35" fmla="*/ 11977 h 114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64918" h="1148066">
                      <a:moveTo>
                        <a:pt x="443061" y="11977"/>
                      </a:moveTo>
                      <a:cubicBezTo>
                        <a:pt x="443061" y="11977"/>
                        <a:pt x="467731" y="58478"/>
                        <a:pt x="453577" y="97702"/>
                      </a:cubicBezTo>
                      <a:cubicBezTo>
                        <a:pt x="440051" y="135192"/>
                        <a:pt x="421716" y="201877"/>
                        <a:pt x="403523" y="144460"/>
                      </a:cubicBezTo>
                      <a:cubicBezTo>
                        <a:pt x="402037" y="139783"/>
                        <a:pt x="396903" y="137335"/>
                        <a:pt x="392340" y="139126"/>
                      </a:cubicBezTo>
                      <a:cubicBezTo>
                        <a:pt x="368404" y="148508"/>
                        <a:pt x="294709" y="177026"/>
                        <a:pt x="168703" y="222441"/>
                      </a:cubicBezTo>
                      <a:cubicBezTo>
                        <a:pt x="124459" y="238386"/>
                        <a:pt x="95618" y="279077"/>
                        <a:pt x="82873" y="302213"/>
                      </a:cubicBezTo>
                      <a:cubicBezTo>
                        <a:pt x="47793" y="365897"/>
                        <a:pt x="7130" y="543014"/>
                        <a:pt x="1291" y="721637"/>
                      </a:cubicBezTo>
                      <a:cubicBezTo>
                        <a:pt x="-1909" y="819449"/>
                        <a:pt x="-1614" y="918947"/>
                        <a:pt x="31933" y="997624"/>
                      </a:cubicBezTo>
                      <a:cubicBezTo>
                        <a:pt x="31933" y="997624"/>
                        <a:pt x="58232" y="1046611"/>
                        <a:pt x="115058" y="1050268"/>
                      </a:cubicBezTo>
                      <a:cubicBezTo>
                        <a:pt x="121326" y="1050668"/>
                        <a:pt x="125821" y="1056507"/>
                        <a:pt x="124783" y="1062708"/>
                      </a:cubicBezTo>
                      <a:lnTo>
                        <a:pt x="114325" y="1125078"/>
                      </a:lnTo>
                      <a:cubicBezTo>
                        <a:pt x="113229" y="1132583"/>
                        <a:pt x="118744" y="1139441"/>
                        <a:pt x="126317" y="1139956"/>
                      </a:cubicBezTo>
                      <a:cubicBezTo>
                        <a:pt x="178933" y="1143518"/>
                        <a:pt x="372252" y="1154672"/>
                        <a:pt x="579945" y="1142585"/>
                      </a:cubicBezTo>
                      <a:cubicBezTo>
                        <a:pt x="717286" y="1134593"/>
                        <a:pt x="862418" y="1127859"/>
                        <a:pt x="974813" y="1083749"/>
                      </a:cubicBezTo>
                      <a:lnTo>
                        <a:pt x="968317" y="963277"/>
                      </a:lnTo>
                      <a:cubicBezTo>
                        <a:pt x="968117" y="959609"/>
                        <a:pt x="971222" y="956809"/>
                        <a:pt x="974889" y="957019"/>
                      </a:cubicBezTo>
                      <a:cubicBezTo>
                        <a:pt x="1031630" y="960219"/>
                        <a:pt x="1111040" y="966820"/>
                        <a:pt x="1221987" y="915137"/>
                      </a:cubicBezTo>
                      <a:cubicBezTo>
                        <a:pt x="1221987" y="915137"/>
                        <a:pt x="1405467" y="924843"/>
                        <a:pt x="1441862" y="871160"/>
                      </a:cubicBezTo>
                      <a:cubicBezTo>
                        <a:pt x="1478257" y="817477"/>
                        <a:pt x="1468627" y="775777"/>
                        <a:pt x="1468627" y="775777"/>
                      </a:cubicBezTo>
                      <a:cubicBezTo>
                        <a:pt x="1469723" y="771872"/>
                        <a:pt x="1471990" y="768414"/>
                        <a:pt x="1475104" y="765823"/>
                      </a:cubicBezTo>
                      <a:cubicBezTo>
                        <a:pt x="1485325" y="757356"/>
                        <a:pt x="1509890" y="734810"/>
                        <a:pt x="1526777" y="701320"/>
                      </a:cubicBezTo>
                      <a:cubicBezTo>
                        <a:pt x="1580156" y="595478"/>
                        <a:pt x="1650583" y="327873"/>
                        <a:pt x="1650583" y="327873"/>
                      </a:cubicBezTo>
                      <a:cubicBezTo>
                        <a:pt x="1650583" y="327873"/>
                        <a:pt x="1675729" y="269933"/>
                        <a:pt x="1659413" y="236805"/>
                      </a:cubicBezTo>
                      <a:cubicBezTo>
                        <a:pt x="1651098" y="219926"/>
                        <a:pt x="1630143" y="221736"/>
                        <a:pt x="1593910" y="222251"/>
                      </a:cubicBezTo>
                      <a:cubicBezTo>
                        <a:pt x="1529445" y="223165"/>
                        <a:pt x="1420640" y="221241"/>
                        <a:pt x="1325409" y="223670"/>
                      </a:cubicBezTo>
                      <a:cubicBezTo>
                        <a:pt x="1250648" y="225575"/>
                        <a:pt x="1195222" y="232871"/>
                        <a:pt x="1173771" y="272190"/>
                      </a:cubicBezTo>
                      <a:lnTo>
                        <a:pt x="1077016" y="628463"/>
                      </a:lnTo>
                      <a:cubicBezTo>
                        <a:pt x="1075483" y="633883"/>
                        <a:pt x="1067663" y="633435"/>
                        <a:pt x="1066758" y="627873"/>
                      </a:cubicBezTo>
                      <a:lnTo>
                        <a:pt x="1034259" y="428676"/>
                      </a:lnTo>
                      <a:cubicBezTo>
                        <a:pt x="1034259" y="428676"/>
                        <a:pt x="1024515" y="326406"/>
                        <a:pt x="924855" y="276734"/>
                      </a:cubicBezTo>
                      <a:cubicBezTo>
                        <a:pt x="825195" y="227070"/>
                        <a:pt x="783551" y="206068"/>
                        <a:pt x="768587" y="193942"/>
                      </a:cubicBezTo>
                      <a:cubicBezTo>
                        <a:pt x="753624" y="181807"/>
                        <a:pt x="707123" y="189894"/>
                        <a:pt x="707123" y="189894"/>
                      </a:cubicBezTo>
                      <a:cubicBezTo>
                        <a:pt x="703503" y="186113"/>
                        <a:pt x="693054" y="112875"/>
                        <a:pt x="692464" y="107674"/>
                      </a:cubicBezTo>
                      <a:lnTo>
                        <a:pt x="688225" y="70413"/>
                      </a:lnTo>
                      <a:lnTo>
                        <a:pt x="450357" y="251"/>
                      </a:lnTo>
                      <a:cubicBezTo>
                        <a:pt x="444442" y="-1454"/>
                        <a:pt x="443461" y="5852"/>
                        <a:pt x="443061" y="11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0" name="Vapaamuotoinen: Muoto 39">
                  <a:extLst>
                    <a:ext uri="{FF2B5EF4-FFF2-40B4-BE49-F238E27FC236}">
                      <a16:creationId xmlns:a16="http://schemas.microsoft.com/office/drawing/2014/main" id="{DF1D3F89-48AC-F8F0-A535-32EB192335BF}"/>
                    </a:ext>
                  </a:extLst>
                </p:cNvPr>
                <p:cNvSpPr/>
                <p:nvPr/>
              </p:nvSpPr>
              <p:spPr>
                <a:xfrm>
                  <a:off x="5272419" y="3908701"/>
                  <a:ext cx="215981" cy="193427"/>
                </a:xfrm>
                <a:custGeom>
                  <a:avLst/>
                  <a:gdLst>
                    <a:gd name="connsiteX0" fmla="*/ 215980 w 215981"/>
                    <a:gd name="connsiteY0" fmla="*/ 10303 h 193427"/>
                    <a:gd name="connsiteX1" fmla="*/ 2734 w 215981"/>
                    <a:gd name="connsiteY1" fmla="*/ 31429 h 193427"/>
                    <a:gd name="connsiteX2" fmla="*/ 10 w 215981"/>
                    <a:gd name="connsiteY2" fmla="*/ 37249 h 193427"/>
                    <a:gd name="connsiteX3" fmla="*/ 9192 w 215981"/>
                    <a:gd name="connsiteY3" fmla="*/ 126831 h 193427"/>
                    <a:gd name="connsiteX4" fmla="*/ 23575 w 215981"/>
                    <a:gd name="connsiteY4" fmla="*/ 188944 h 193427"/>
                    <a:gd name="connsiteX5" fmla="*/ 36053 w 215981"/>
                    <a:gd name="connsiteY5" fmla="*/ 189839 h 193427"/>
                    <a:gd name="connsiteX6" fmla="*/ 163783 w 215981"/>
                    <a:gd name="connsiteY6" fmla="*/ 49155 h 193427"/>
                    <a:gd name="connsiteX7" fmla="*/ 215980 w 215981"/>
                    <a:gd name="connsiteY7" fmla="*/ 10303 h 1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981" h="193427">
                      <a:moveTo>
                        <a:pt x="215980" y="10303"/>
                      </a:moveTo>
                      <a:cubicBezTo>
                        <a:pt x="202988" y="-12996"/>
                        <a:pt x="21394" y="7207"/>
                        <a:pt x="2734" y="31429"/>
                      </a:cubicBezTo>
                      <a:cubicBezTo>
                        <a:pt x="915" y="32791"/>
                        <a:pt x="-114" y="34982"/>
                        <a:pt x="10" y="37249"/>
                      </a:cubicBezTo>
                      <a:cubicBezTo>
                        <a:pt x="1658" y="68557"/>
                        <a:pt x="4753" y="98695"/>
                        <a:pt x="9192" y="126831"/>
                      </a:cubicBezTo>
                      <a:cubicBezTo>
                        <a:pt x="12202" y="145948"/>
                        <a:pt x="16269" y="168275"/>
                        <a:pt x="23575" y="188944"/>
                      </a:cubicBezTo>
                      <a:cubicBezTo>
                        <a:pt x="25337" y="194421"/>
                        <a:pt x="33519" y="195068"/>
                        <a:pt x="36053" y="189839"/>
                      </a:cubicBezTo>
                      <a:cubicBezTo>
                        <a:pt x="69504" y="132185"/>
                        <a:pt x="113596" y="88531"/>
                        <a:pt x="163783" y="49155"/>
                      </a:cubicBezTo>
                      <a:cubicBezTo>
                        <a:pt x="174232" y="39868"/>
                        <a:pt x="216285" y="22952"/>
                        <a:pt x="215980" y="1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1" name="Kuva 8" descr="Nainen pitää kannettava">
                  <a:extLst>
                    <a:ext uri="{FF2B5EF4-FFF2-40B4-BE49-F238E27FC236}">
                      <a16:creationId xmlns:a16="http://schemas.microsoft.com/office/drawing/2014/main" id="{6E8B1DF4-A874-03CD-A93F-3FF0890A7ABF}"/>
                    </a:ext>
                  </a:extLst>
                </p:cNvPr>
                <p:cNvGrpSpPr/>
                <p:nvPr/>
              </p:nvGrpSpPr>
              <p:grpSpPr>
                <a:xfrm>
                  <a:off x="5689872" y="3345203"/>
                  <a:ext cx="416234" cy="941332"/>
                  <a:chOff x="5689872" y="3345203"/>
                  <a:chExt cx="416234" cy="941332"/>
                </a:xfrm>
                <a:solidFill>
                  <a:srgbClr val="FFFFFF"/>
                </a:solidFill>
              </p:grpSpPr>
              <p:sp>
                <p:nvSpPr>
                  <p:cNvPr id="52" name="Vapaamuotoinen: Muoto 51">
                    <a:extLst>
                      <a:ext uri="{FF2B5EF4-FFF2-40B4-BE49-F238E27FC236}">
                        <a16:creationId xmlns:a16="http://schemas.microsoft.com/office/drawing/2014/main" id="{B0B8078B-2440-892E-3937-356B06CA3920}"/>
                      </a:ext>
                    </a:extLst>
                  </p:cNvPr>
                  <p:cNvSpPr/>
                  <p:nvPr/>
                </p:nvSpPr>
                <p:spPr>
                  <a:xfrm>
                    <a:off x="5753880" y="4003401"/>
                    <a:ext cx="346990" cy="283133"/>
                  </a:xfrm>
                  <a:custGeom>
                    <a:avLst/>
                    <a:gdLst>
                      <a:gd name="connsiteX0" fmla="*/ 343785 w 346990"/>
                      <a:gd name="connsiteY0" fmla="*/ 225479 h 283133"/>
                      <a:gd name="connsiteX1" fmla="*/ 337623 w 346990"/>
                      <a:gd name="connsiteY1" fmla="*/ 166062 h 283133"/>
                      <a:gd name="connsiteX2" fmla="*/ 340642 w 346990"/>
                      <a:gd name="connsiteY2" fmla="*/ 38408 h 283133"/>
                      <a:gd name="connsiteX3" fmla="*/ 341557 w 346990"/>
                      <a:gd name="connsiteY3" fmla="*/ 7709 h 283133"/>
                      <a:gd name="connsiteX4" fmla="*/ 334289 w 346990"/>
                      <a:gd name="connsiteY4" fmla="*/ 32 h 283133"/>
                      <a:gd name="connsiteX5" fmla="*/ 132064 w 346990"/>
                      <a:gd name="connsiteY5" fmla="*/ 18910 h 283133"/>
                      <a:gd name="connsiteX6" fmla="*/ 70828 w 346990"/>
                      <a:gd name="connsiteY6" fmla="*/ 23635 h 283133"/>
                      <a:gd name="connsiteX7" fmla="*/ 3591 w 346990"/>
                      <a:gd name="connsiteY7" fmla="*/ 62344 h 283133"/>
                      <a:gd name="connsiteX8" fmla="*/ 781 w 346990"/>
                      <a:gd name="connsiteY8" fmla="*/ 71517 h 283133"/>
                      <a:gd name="connsiteX9" fmla="*/ 12211 w 346990"/>
                      <a:gd name="connsiteY9" fmla="*/ 244281 h 283133"/>
                      <a:gd name="connsiteX10" fmla="*/ 19954 w 346990"/>
                      <a:gd name="connsiteY10" fmla="*/ 283134 h 283133"/>
                      <a:gd name="connsiteX11" fmla="*/ 335327 w 346990"/>
                      <a:gd name="connsiteY11" fmla="*/ 253397 h 283133"/>
                      <a:gd name="connsiteX12" fmla="*/ 346824 w 346990"/>
                      <a:gd name="connsiteY12" fmla="*/ 241852 h 283133"/>
                      <a:gd name="connsiteX13" fmla="*/ 343785 w 346990"/>
                      <a:gd name="connsiteY13" fmla="*/ 225479 h 28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6990" h="283133">
                        <a:moveTo>
                          <a:pt x="343785" y="225479"/>
                        </a:moveTo>
                        <a:cubicBezTo>
                          <a:pt x="335480" y="207496"/>
                          <a:pt x="337918" y="186217"/>
                          <a:pt x="337623" y="166062"/>
                        </a:cubicBezTo>
                        <a:cubicBezTo>
                          <a:pt x="337804" y="123647"/>
                          <a:pt x="340852" y="80994"/>
                          <a:pt x="340642" y="38408"/>
                        </a:cubicBezTo>
                        <a:cubicBezTo>
                          <a:pt x="340471" y="28140"/>
                          <a:pt x="340290" y="17520"/>
                          <a:pt x="341557" y="7709"/>
                        </a:cubicBezTo>
                        <a:cubicBezTo>
                          <a:pt x="342185" y="3585"/>
                          <a:pt x="338461" y="-397"/>
                          <a:pt x="334289" y="32"/>
                        </a:cubicBezTo>
                        <a:cubicBezTo>
                          <a:pt x="272243" y="4718"/>
                          <a:pt x="198596" y="9900"/>
                          <a:pt x="132064" y="18910"/>
                        </a:cubicBezTo>
                        <a:cubicBezTo>
                          <a:pt x="111947" y="21758"/>
                          <a:pt x="91135" y="24701"/>
                          <a:pt x="70828" y="23635"/>
                        </a:cubicBezTo>
                        <a:cubicBezTo>
                          <a:pt x="50377" y="36046"/>
                          <a:pt x="29822" y="48771"/>
                          <a:pt x="3591" y="62344"/>
                        </a:cubicBezTo>
                        <a:cubicBezTo>
                          <a:pt x="295" y="64116"/>
                          <a:pt x="-953" y="68202"/>
                          <a:pt x="781" y="71517"/>
                        </a:cubicBezTo>
                        <a:cubicBezTo>
                          <a:pt x="22612" y="113284"/>
                          <a:pt x="16564" y="208677"/>
                          <a:pt x="12211" y="244281"/>
                        </a:cubicBezTo>
                        <a:cubicBezTo>
                          <a:pt x="9858" y="263512"/>
                          <a:pt x="4905" y="282324"/>
                          <a:pt x="19954" y="283134"/>
                        </a:cubicBezTo>
                        <a:cubicBezTo>
                          <a:pt x="125949" y="278228"/>
                          <a:pt x="231305" y="275819"/>
                          <a:pt x="335327" y="253397"/>
                        </a:cubicBezTo>
                        <a:cubicBezTo>
                          <a:pt x="340261" y="252178"/>
                          <a:pt x="347957" y="246101"/>
                          <a:pt x="346824" y="241852"/>
                        </a:cubicBezTo>
                        <a:cubicBezTo>
                          <a:pt x="347862" y="236680"/>
                          <a:pt x="343709" y="231070"/>
                          <a:pt x="343785" y="22547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3" name="Vapaamuotoinen: Muoto 52">
                    <a:extLst>
                      <a:ext uri="{FF2B5EF4-FFF2-40B4-BE49-F238E27FC236}">
                        <a16:creationId xmlns:a16="http://schemas.microsoft.com/office/drawing/2014/main" id="{76E9C971-820B-C8FE-C8D5-1B5254A5DF0E}"/>
                      </a:ext>
                    </a:extLst>
                  </p:cNvPr>
                  <p:cNvSpPr/>
                  <p:nvPr/>
                </p:nvSpPr>
                <p:spPr>
                  <a:xfrm>
                    <a:off x="5954326" y="3927716"/>
                    <a:ext cx="151780" cy="46113"/>
                  </a:xfrm>
                  <a:custGeom>
                    <a:avLst/>
                    <a:gdLst>
                      <a:gd name="connsiteX0" fmla="*/ 145683 w 151780"/>
                      <a:gd name="connsiteY0" fmla="*/ 9414 h 46113"/>
                      <a:gd name="connsiteX1" fmla="*/ 112964 w 151780"/>
                      <a:gd name="connsiteY1" fmla="*/ 632 h 46113"/>
                      <a:gd name="connsiteX2" fmla="*/ 107021 w 151780"/>
                      <a:gd name="connsiteY2" fmla="*/ 727 h 46113"/>
                      <a:gd name="connsiteX3" fmla="*/ 31678 w 151780"/>
                      <a:gd name="connsiteY3" fmla="*/ 16548 h 46113"/>
                      <a:gd name="connsiteX4" fmla="*/ 7189 w 151780"/>
                      <a:gd name="connsiteY4" fmla="*/ 31160 h 46113"/>
                      <a:gd name="connsiteX5" fmla="*/ 6599 w 151780"/>
                      <a:gd name="connsiteY5" fmla="*/ 46114 h 46113"/>
                      <a:gd name="connsiteX6" fmla="*/ 144768 w 151780"/>
                      <a:gd name="connsiteY6" fmla="*/ 32512 h 46113"/>
                      <a:gd name="connsiteX7" fmla="*/ 151760 w 151780"/>
                      <a:gd name="connsiteY7" fmla="*/ 16729 h 46113"/>
                      <a:gd name="connsiteX8" fmla="*/ 145683 w 151780"/>
                      <a:gd name="connsiteY8" fmla="*/ 9414 h 4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780" h="46113">
                        <a:moveTo>
                          <a:pt x="145683" y="9414"/>
                        </a:moveTo>
                        <a:cubicBezTo>
                          <a:pt x="133786" y="8147"/>
                          <a:pt x="122775" y="5185"/>
                          <a:pt x="112964" y="632"/>
                        </a:cubicBezTo>
                        <a:cubicBezTo>
                          <a:pt x="111079" y="-244"/>
                          <a:pt x="108888" y="-206"/>
                          <a:pt x="107021" y="727"/>
                        </a:cubicBezTo>
                        <a:cubicBezTo>
                          <a:pt x="83180" y="13424"/>
                          <a:pt x="51681" y="22835"/>
                          <a:pt x="31678" y="16548"/>
                        </a:cubicBezTo>
                        <a:cubicBezTo>
                          <a:pt x="25020" y="15196"/>
                          <a:pt x="16981" y="28054"/>
                          <a:pt x="7189" y="31160"/>
                        </a:cubicBezTo>
                        <a:cubicBezTo>
                          <a:pt x="-1145" y="33074"/>
                          <a:pt x="-3345" y="45352"/>
                          <a:pt x="6599" y="46114"/>
                        </a:cubicBezTo>
                        <a:cubicBezTo>
                          <a:pt x="37393" y="42504"/>
                          <a:pt x="132757" y="33465"/>
                          <a:pt x="144768" y="32512"/>
                        </a:cubicBezTo>
                        <a:cubicBezTo>
                          <a:pt x="152341" y="32245"/>
                          <a:pt x="151131" y="21816"/>
                          <a:pt x="151760" y="16729"/>
                        </a:cubicBezTo>
                        <a:cubicBezTo>
                          <a:pt x="152046" y="13053"/>
                          <a:pt x="149350" y="9805"/>
                          <a:pt x="145683" y="9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4" name="Vapaamuotoinen: Muoto 53">
                    <a:extLst>
                      <a:ext uri="{FF2B5EF4-FFF2-40B4-BE49-F238E27FC236}">
                        <a16:creationId xmlns:a16="http://schemas.microsoft.com/office/drawing/2014/main" id="{39A82D4F-7E5C-79F2-2D34-B19D819F7A50}"/>
                      </a:ext>
                    </a:extLst>
                  </p:cNvPr>
                  <p:cNvSpPr/>
                  <p:nvPr/>
                </p:nvSpPr>
                <p:spPr>
                  <a:xfrm>
                    <a:off x="5689872" y="3345203"/>
                    <a:ext cx="408322" cy="555583"/>
                  </a:xfrm>
                  <a:custGeom>
                    <a:avLst/>
                    <a:gdLst>
                      <a:gd name="connsiteX0" fmla="*/ 402050 w 408322"/>
                      <a:gd name="connsiteY0" fmla="*/ 440460 h 555583"/>
                      <a:gd name="connsiteX1" fmla="*/ 407365 w 408322"/>
                      <a:gd name="connsiteY1" fmla="*/ 432573 h 555583"/>
                      <a:gd name="connsiteX2" fmla="*/ 350577 w 408322"/>
                      <a:gd name="connsiteY2" fmla="*/ 34028 h 555583"/>
                      <a:gd name="connsiteX3" fmla="*/ 338757 w 408322"/>
                      <a:gd name="connsiteY3" fmla="*/ 31056 h 555583"/>
                      <a:gd name="connsiteX4" fmla="*/ 39938 w 408322"/>
                      <a:gd name="connsiteY4" fmla="*/ 16883 h 555583"/>
                      <a:gd name="connsiteX5" fmla="*/ 0 w 408322"/>
                      <a:gd name="connsiteY5" fmla="*/ 738 h 555583"/>
                      <a:gd name="connsiteX6" fmla="*/ 51445 w 408322"/>
                      <a:gd name="connsiteY6" fmla="*/ 548864 h 555583"/>
                      <a:gd name="connsiteX7" fmla="*/ 59960 w 408322"/>
                      <a:gd name="connsiteY7" fmla="*/ 555360 h 555583"/>
                      <a:gd name="connsiteX8" fmla="*/ 402050 w 408322"/>
                      <a:gd name="connsiteY8" fmla="*/ 440460 h 555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8322" h="555583">
                        <a:moveTo>
                          <a:pt x="402050" y="440460"/>
                        </a:moveTo>
                        <a:cubicBezTo>
                          <a:pt x="405117" y="438984"/>
                          <a:pt x="407156" y="435964"/>
                          <a:pt x="407365" y="432573"/>
                        </a:cubicBezTo>
                        <a:cubicBezTo>
                          <a:pt x="415166" y="305843"/>
                          <a:pt x="373428" y="140794"/>
                          <a:pt x="350577" y="34028"/>
                        </a:cubicBezTo>
                        <a:cubicBezTo>
                          <a:pt x="349520" y="28742"/>
                          <a:pt x="342205" y="26799"/>
                          <a:pt x="338757" y="31056"/>
                        </a:cubicBezTo>
                        <a:cubicBezTo>
                          <a:pt x="264957" y="114086"/>
                          <a:pt x="79286" y="34447"/>
                          <a:pt x="39938" y="16883"/>
                        </a:cubicBezTo>
                        <a:cubicBezTo>
                          <a:pt x="30690" y="14750"/>
                          <a:pt x="6906" y="-3900"/>
                          <a:pt x="0" y="738"/>
                        </a:cubicBezTo>
                        <a:cubicBezTo>
                          <a:pt x="26994" y="164626"/>
                          <a:pt x="48730" y="357793"/>
                          <a:pt x="51445" y="548864"/>
                        </a:cubicBezTo>
                        <a:cubicBezTo>
                          <a:pt x="51511" y="553284"/>
                          <a:pt x="55683" y="556475"/>
                          <a:pt x="59960" y="555360"/>
                        </a:cubicBezTo>
                        <a:cubicBezTo>
                          <a:pt x="171126" y="526356"/>
                          <a:pt x="296228" y="491419"/>
                          <a:pt x="402050" y="4404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42" name="Kuva 8" descr="Nainen pitää kannettava">
                  <a:extLst>
                    <a:ext uri="{FF2B5EF4-FFF2-40B4-BE49-F238E27FC236}">
                      <a16:creationId xmlns:a16="http://schemas.microsoft.com/office/drawing/2014/main" id="{7AB89877-4D55-3A42-FC82-02F52182E622}"/>
                    </a:ext>
                  </a:extLst>
                </p:cNvPr>
                <p:cNvGrpSpPr/>
                <p:nvPr/>
              </p:nvGrpSpPr>
              <p:grpSpPr>
                <a:xfrm>
                  <a:off x="5270969" y="3261703"/>
                  <a:ext cx="1058851" cy="1025965"/>
                  <a:chOff x="5270969" y="3261703"/>
                  <a:chExt cx="1058851" cy="1025965"/>
                </a:xfrm>
                <a:solidFill>
                  <a:srgbClr val="FFFFFF"/>
                </a:solidFill>
              </p:grpSpPr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04568345-2478-297E-6486-790E8FC1B817}"/>
                      </a:ext>
                    </a:extLst>
                  </p:cNvPr>
                  <p:cNvSpPr/>
                  <p:nvPr/>
                </p:nvSpPr>
                <p:spPr>
                  <a:xfrm>
                    <a:off x="5386122" y="4070966"/>
                    <a:ext cx="384934" cy="216702"/>
                  </a:xfrm>
                  <a:custGeom>
                    <a:avLst/>
                    <a:gdLst>
                      <a:gd name="connsiteX0" fmla="*/ 369920 w 384934"/>
                      <a:gd name="connsiteY0" fmla="*/ 5582 h 216702"/>
                      <a:gd name="connsiteX1" fmla="*/ 359995 w 384934"/>
                      <a:gd name="connsiteY1" fmla="*/ 819 h 216702"/>
                      <a:gd name="connsiteX2" fmla="*/ 210147 w 384934"/>
                      <a:gd name="connsiteY2" fmla="*/ 65246 h 216702"/>
                      <a:gd name="connsiteX3" fmla="*/ 13523 w 384934"/>
                      <a:gd name="connsiteY3" fmla="*/ 109252 h 216702"/>
                      <a:gd name="connsiteX4" fmla="*/ 6713 w 384934"/>
                      <a:gd name="connsiteY4" fmla="*/ 116557 h 216702"/>
                      <a:gd name="connsiteX5" fmla="*/ 5627 w 384934"/>
                      <a:gd name="connsiteY5" fmla="*/ 200606 h 216702"/>
                      <a:gd name="connsiteX6" fmla="*/ 369701 w 384934"/>
                      <a:gd name="connsiteY6" fmla="*/ 216036 h 216702"/>
                      <a:gd name="connsiteX7" fmla="*/ 381178 w 384934"/>
                      <a:gd name="connsiteY7" fmla="*/ 206245 h 216702"/>
                      <a:gd name="connsiteX8" fmla="*/ 369920 w 384934"/>
                      <a:gd name="connsiteY8" fmla="*/ 5582 h 21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934" h="216702">
                        <a:moveTo>
                          <a:pt x="369920" y="5582"/>
                        </a:moveTo>
                        <a:cubicBezTo>
                          <a:pt x="369196" y="1181"/>
                          <a:pt x="363900" y="-1419"/>
                          <a:pt x="359995" y="819"/>
                        </a:cubicBezTo>
                        <a:cubicBezTo>
                          <a:pt x="311370" y="26851"/>
                          <a:pt x="259239" y="47168"/>
                          <a:pt x="210147" y="65246"/>
                        </a:cubicBezTo>
                        <a:cubicBezTo>
                          <a:pt x="148235" y="88211"/>
                          <a:pt x="81550" y="109433"/>
                          <a:pt x="13523" y="109252"/>
                        </a:cubicBezTo>
                        <a:cubicBezTo>
                          <a:pt x="9684" y="109175"/>
                          <a:pt x="6351" y="112728"/>
                          <a:pt x="6713" y="116557"/>
                        </a:cubicBezTo>
                        <a:cubicBezTo>
                          <a:pt x="11713" y="132064"/>
                          <a:pt x="-9709" y="201625"/>
                          <a:pt x="5627" y="200606"/>
                        </a:cubicBezTo>
                        <a:cubicBezTo>
                          <a:pt x="127547" y="213560"/>
                          <a:pt x="247638" y="218656"/>
                          <a:pt x="369701" y="216036"/>
                        </a:cubicBezTo>
                        <a:cubicBezTo>
                          <a:pt x="373997" y="216065"/>
                          <a:pt x="382474" y="210341"/>
                          <a:pt x="381178" y="206245"/>
                        </a:cubicBezTo>
                        <a:cubicBezTo>
                          <a:pt x="390599" y="139732"/>
                          <a:pt x="380597" y="67894"/>
                          <a:pt x="369920" y="55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104C19AB-24C9-984B-F7A9-089E81FC282C}"/>
                      </a:ext>
                    </a:extLst>
                  </p:cNvPr>
                  <p:cNvSpPr/>
                  <p:nvPr/>
                </p:nvSpPr>
                <p:spPr>
                  <a:xfrm>
                    <a:off x="6093006" y="3993198"/>
                    <a:ext cx="144893" cy="259171"/>
                  </a:xfrm>
                  <a:custGeom>
                    <a:avLst/>
                    <a:gdLst>
                      <a:gd name="connsiteX0" fmla="*/ 143429 w 144893"/>
                      <a:gd name="connsiteY0" fmla="*/ 218509 h 259171"/>
                      <a:gd name="connsiteX1" fmla="*/ 132857 w 144893"/>
                      <a:gd name="connsiteY1" fmla="*/ 111886 h 259171"/>
                      <a:gd name="connsiteX2" fmla="*/ 136209 w 144893"/>
                      <a:gd name="connsiteY2" fmla="*/ 9130 h 259171"/>
                      <a:gd name="connsiteX3" fmla="*/ 129199 w 144893"/>
                      <a:gd name="connsiteY3" fmla="*/ 43 h 259171"/>
                      <a:gd name="connsiteX4" fmla="*/ 35978 w 144893"/>
                      <a:gd name="connsiteY4" fmla="*/ 7254 h 259171"/>
                      <a:gd name="connsiteX5" fmla="*/ 6326 w 144893"/>
                      <a:gd name="connsiteY5" fmla="*/ 16703 h 259171"/>
                      <a:gd name="connsiteX6" fmla="*/ 516 w 144893"/>
                      <a:gd name="connsiteY6" fmla="*/ 221328 h 259171"/>
                      <a:gd name="connsiteX7" fmla="*/ 1726 w 144893"/>
                      <a:gd name="connsiteY7" fmla="*/ 252570 h 259171"/>
                      <a:gd name="connsiteX8" fmla="*/ 15042 w 144893"/>
                      <a:gd name="connsiteY8" fmla="*/ 258514 h 259171"/>
                      <a:gd name="connsiteX9" fmla="*/ 90089 w 144893"/>
                      <a:gd name="connsiteY9" fmla="*/ 242674 h 259171"/>
                      <a:gd name="connsiteX10" fmla="*/ 143429 w 144893"/>
                      <a:gd name="connsiteY10" fmla="*/ 218509 h 25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893" h="259171">
                        <a:moveTo>
                          <a:pt x="143429" y="218509"/>
                        </a:moveTo>
                        <a:cubicBezTo>
                          <a:pt x="132895" y="185409"/>
                          <a:pt x="136190" y="145071"/>
                          <a:pt x="132857" y="111886"/>
                        </a:cubicBezTo>
                        <a:cubicBezTo>
                          <a:pt x="132485" y="78567"/>
                          <a:pt x="128142" y="41315"/>
                          <a:pt x="136209" y="9130"/>
                        </a:cubicBezTo>
                        <a:cubicBezTo>
                          <a:pt x="137952" y="4663"/>
                          <a:pt x="133990" y="-528"/>
                          <a:pt x="129199" y="43"/>
                        </a:cubicBezTo>
                        <a:cubicBezTo>
                          <a:pt x="98167" y="2729"/>
                          <a:pt x="66553" y="5034"/>
                          <a:pt x="35978" y="7254"/>
                        </a:cubicBezTo>
                        <a:cubicBezTo>
                          <a:pt x="27301" y="9797"/>
                          <a:pt x="6507" y="3720"/>
                          <a:pt x="6326" y="16703"/>
                        </a:cubicBezTo>
                        <a:cubicBezTo>
                          <a:pt x="7889" y="83635"/>
                          <a:pt x="107" y="152072"/>
                          <a:pt x="516" y="221328"/>
                        </a:cubicBezTo>
                        <a:cubicBezTo>
                          <a:pt x="592" y="234473"/>
                          <a:pt x="-1303" y="243159"/>
                          <a:pt x="1726" y="252570"/>
                        </a:cubicBezTo>
                        <a:cubicBezTo>
                          <a:pt x="3336" y="257552"/>
                          <a:pt x="10270" y="260581"/>
                          <a:pt x="15042" y="258514"/>
                        </a:cubicBezTo>
                        <a:cubicBezTo>
                          <a:pt x="36473" y="252141"/>
                          <a:pt x="62143" y="245283"/>
                          <a:pt x="90089" y="242674"/>
                        </a:cubicBezTo>
                        <a:cubicBezTo>
                          <a:pt x="100614" y="241664"/>
                          <a:pt x="154383" y="237197"/>
                          <a:pt x="143429" y="2185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9" name="Vapaamuotoinen: Muoto 48">
                    <a:extLst>
                      <a:ext uri="{FF2B5EF4-FFF2-40B4-BE49-F238E27FC236}">
                        <a16:creationId xmlns:a16="http://schemas.microsoft.com/office/drawing/2014/main" id="{41F9BEB3-5251-D7C8-0C35-59235488DF40}"/>
                      </a:ext>
                    </a:extLst>
                  </p:cNvPr>
                  <p:cNvSpPr/>
                  <p:nvPr/>
                </p:nvSpPr>
                <p:spPr>
                  <a:xfrm>
                    <a:off x="6100265" y="3912366"/>
                    <a:ext cx="154596" cy="48043"/>
                  </a:xfrm>
                  <a:custGeom>
                    <a:avLst/>
                    <a:gdLst>
                      <a:gd name="connsiteX0" fmla="*/ 149163 w 154596"/>
                      <a:gd name="connsiteY0" fmla="*/ 19325 h 48043"/>
                      <a:gd name="connsiteX1" fmla="*/ 39835 w 154596"/>
                      <a:gd name="connsiteY1" fmla="*/ 22154 h 48043"/>
                      <a:gd name="connsiteX2" fmla="*/ 8136 w 154596"/>
                      <a:gd name="connsiteY2" fmla="*/ 24907 h 48043"/>
                      <a:gd name="connsiteX3" fmla="*/ 611 w 154596"/>
                      <a:gd name="connsiteY3" fmla="*/ 31155 h 48043"/>
                      <a:gd name="connsiteX4" fmla="*/ 7222 w 154596"/>
                      <a:gd name="connsiteY4" fmla="*/ 48015 h 48043"/>
                      <a:gd name="connsiteX5" fmla="*/ 148763 w 154596"/>
                      <a:gd name="connsiteY5" fmla="*/ 32794 h 48043"/>
                      <a:gd name="connsiteX6" fmla="*/ 149163 w 154596"/>
                      <a:gd name="connsiteY6" fmla="*/ 19325 h 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6" h="48043">
                        <a:moveTo>
                          <a:pt x="149163" y="19325"/>
                        </a:moveTo>
                        <a:cubicBezTo>
                          <a:pt x="72382" y="-4363"/>
                          <a:pt x="121779" y="-9440"/>
                          <a:pt x="39835" y="22154"/>
                        </a:cubicBezTo>
                        <a:cubicBezTo>
                          <a:pt x="27176" y="25307"/>
                          <a:pt x="21699" y="26364"/>
                          <a:pt x="8136" y="24907"/>
                        </a:cubicBezTo>
                        <a:cubicBezTo>
                          <a:pt x="4431" y="24431"/>
                          <a:pt x="821" y="27422"/>
                          <a:pt x="611" y="31155"/>
                        </a:cubicBezTo>
                        <a:cubicBezTo>
                          <a:pt x="125" y="36927"/>
                          <a:pt x="-2218" y="48710"/>
                          <a:pt x="7222" y="48015"/>
                        </a:cubicBezTo>
                        <a:cubicBezTo>
                          <a:pt x="48255" y="44624"/>
                          <a:pt x="93994" y="39699"/>
                          <a:pt x="148763" y="32794"/>
                        </a:cubicBezTo>
                        <a:cubicBezTo>
                          <a:pt x="156259" y="32051"/>
                          <a:pt x="156678" y="20516"/>
                          <a:pt x="149163" y="193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FE23DD83-1A5D-8A52-75B7-1DCBEBF36937}"/>
                      </a:ext>
                    </a:extLst>
                  </p:cNvPr>
                  <p:cNvSpPr/>
                  <p:nvPr/>
                </p:nvSpPr>
                <p:spPr>
                  <a:xfrm>
                    <a:off x="5982384" y="3312399"/>
                    <a:ext cx="347436" cy="523731"/>
                  </a:xfrm>
                  <a:custGeom>
                    <a:avLst/>
                    <a:gdLst>
                      <a:gd name="connsiteX0" fmla="*/ 346425 w 347436"/>
                      <a:gd name="connsiteY0" fmla="*/ 468978 h 523731"/>
                      <a:gd name="connsiteX1" fmla="*/ 330499 w 347436"/>
                      <a:gd name="connsiteY1" fmla="*/ 407370 h 523731"/>
                      <a:gd name="connsiteX2" fmla="*/ 83849 w 347436"/>
                      <a:gd name="connsiteY2" fmla="*/ 32152 h 523731"/>
                      <a:gd name="connsiteX3" fmla="*/ 41034 w 347436"/>
                      <a:gd name="connsiteY3" fmla="*/ 3758 h 523731"/>
                      <a:gd name="connsiteX4" fmla="*/ 134 w 347436"/>
                      <a:gd name="connsiteY4" fmla="*/ 4520 h 523731"/>
                      <a:gd name="connsiteX5" fmla="*/ 38958 w 347436"/>
                      <a:gd name="connsiteY5" fmla="*/ 49754 h 523731"/>
                      <a:gd name="connsiteX6" fmla="*/ 49245 w 347436"/>
                      <a:gd name="connsiteY6" fmla="*/ 51545 h 523731"/>
                      <a:gd name="connsiteX7" fmla="*/ 61884 w 347436"/>
                      <a:gd name="connsiteY7" fmla="*/ 61622 h 523731"/>
                      <a:gd name="connsiteX8" fmla="*/ 119072 w 347436"/>
                      <a:gd name="connsiteY8" fmla="*/ 457577 h 523731"/>
                      <a:gd name="connsiteX9" fmla="*/ 128245 w 347436"/>
                      <a:gd name="connsiteY9" fmla="*/ 463987 h 523731"/>
                      <a:gd name="connsiteX10" fmla="*/ 264929 w 347436"/>
                      <a:gd name="connsiteY10" fmla="*/ 481722 h 523731"/>
                      <a:gd name="connsiteX11" fmla="*/ 278578 w 347436"/>
                      <a:gd name="connsiteY11" fmla="*/ 487714 h 523731"/>
                      <a:gd name="connsiteX12" fmla="*/ 327184 w 347436"/>
                      <a:gd name="connsiteY12" fmla="*/ 521613 h 523731"/>
                      <a:gd name="connsiteX13" fmla="*/ 336538 w 347436"/>
                      <a:gd name="connsiteY13" fmla="*/ 519689 h 523731"/>
                      <a:gd name="connsiteX14" fmla="*/ 346425 w 347436"/>
                      <a:gd name="connsiteY14" fmla="*/ 468978 h 523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7436" h="523731">
                        <a:moveTo>
                          <a:pt x="346425" y="468978"/>
                        </a:moveTo>
                        <a:cubicBezTo>
                          <a:pt x="334280" y="455243"/>
                          <a:pt x="334280" y="427039"/>
                          <a:pt x="330499" y="407370"/>
                        </a:cubicBezTo>
                        <a:cubicBezTo>
                          <a:pt x="312639" y="192972"/>
                          <a:pt x="306220" y="127278"/>
                          <a:pt x="83849" y="32152"/>
                        </a:cubicBezTo>
                        <a:cubicBezTo>
                          <a:pt x="78410" y="30114"/>
                          <a:pt x="43920" y="4710"/>
                          <a:pt x="41034" y="3758"/>
                        </a:cubicBezTo>
                        <a:cubicBezTo>
                          <a:pt x="31861" y="910"/>
                          <a:pt x="5534" y="-3395"/>
                          <a:pt x="134" y="4520"/>
                        </a:cubicBezTo>
                        <a:cubicBezTo>
                          <a:pt x="-2267" y="18903"/>
                          <a:pt x="28309" y="41458"/>
                          <a:pt x="38958" y="49754"/>
                        </a:cubicBezTo>
                        <a:cubicBezTo>
                          <a:pt x="40605" y="50888"/>
                          <a:pt x="44454" y="51450"/>
                          <a:pt x="49245" y="51545"/>
                        </a:cubicBezTo>
                        <a:cubicBezTo>
                          <a:pt x="55245" y="51659"/>
                          <a:pt x="60427" y="55793"/>
                          <a:pt x="61884" y="61622"/>
                        </a:cubicBezTo>
                        <a:cubicBezTo>
                          <a:pt x="91631" y="180218"/>
                          <a:pt x="119215" y="316769"/>
                          <a:pt x="119072" y="457577"/>
                        </a:cubicBezTo>
                        <a:cubicBezTo>
                          <a:pt x="118949" y="462158"/>
                          <a:pt x="123959" y="465711"/>
                          <a:pt x="128245" y="463987"/>
                        </a:cubicBezTo>
                        <a:cubicBezTo>
                          <a:pt x="172270" y="446575"/>
                          <a:pt x="209103" y="458129"/>
                          <a:pt x="264929" y="481722"/>
                        </a:cubicBezTo>
                        <a:cubicBezTo>
                          <a:pt x="266948" y="482570"/>
                          <a:pt x="275521" y="480351"/>
                          <a:pt x="278578" y="487714"/>
                        </a:cubicBezTo>
                        <a:cubicBezTo>
                          <a:pt x="282645" y="497505"/>
                          <a:pt x="294990" y="495562"/>
                          <a:pt x="327184" y="521613"/>
                        </a:cubicBezTo>
                        <a:cubicBezTo>
                          <a:pt x="330823" y="524890"/>
                          <a:pt x="335452" y="524452"/>
                          <a:pt x="336538" y="519689"/>
                        </a:cubicBezTo>
                        <a:cubicBezTo>
                          <a:pt x="338452" y="505611"/>
                          <a:pt x="351044" y="478379"/>
                          <a:pt x="346425" y="4689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F50CD32C-9C17-3209-E783-E427D56229B9}"/>
                      </a:ext>
                    </a:extLst>
                  </p:cNvPr>
                  <p:cNvSpPr/>
                  <p:nvPr/>
                </p:nvSpPr>
                <p:spPr>
                  <a:xfrm>
                    <a:off x="5270969" y="3261703"/>
                    <a:ext cx="468436" cy="678236"/>
                  </a:xfrm>
                  <a:custGeom>
                    <a:avLst/>
                    <a:gdLst>
                      <a:gd name="connsiteX0" fmla="*/ 218431 w 468436"/>
                      <a:gd name="connsiteY0" fmla="*/ 651062 h 678236"/>
                      <a:gd name="connsiteX1" fmla="*/ 263560 w 468436"/>
                      <a:gd name="connsiteY1" fmla="*/ 669417 h 678236"/>
                      <a:gd name="connsiteX2" fmla="*/ 291716 w 468436"/>
                      <a:gd name="connsiteY2" fmla="*/ 674960 h 678236"/>
                      <a:gd name="connsiteX3" fmla="*/ 324587 w 468436"/>
                      <a:gd name="connsiteY3" fmla="*/ 678237 h 678236"/>
                      <a:gd name="connsiteX4" fmla="*/ 442973 w 468436"/>
                      <a:gd name="connsiteY4" fmla="*/ 650214 h 678236"/>
                      <a:gd name="connsiteX5" fmla="*/ 468033 w 468436"/>
                      <a:gd name="connsiteY5" fmla="*/ 638318 h 678236"/>
                      <a:gd name="connsiteX6" fmla="*/ 464176 w 468436"/>
                      <a:gd name="connsiteY6" fmla="*/ 575757 h 678236"/>
                      <a:gd name="connsiteX7" fmla="*/ 462375 w 468436"/>
                      <a:gd name="connsiteY7" fmla="*/ 489223 h 678236"/>
                      <a:gd name="connsiteX8" fmla="*/ 442116 w 468436"/>
                      <a:gd name="connsiteY8" fmla="*/ 243268 h 678236"/>
                      <a:gd name="connsiteX9" fmla="*/ 410655 w 468436"/>
                      <a:gd name="connsiteY9" fmla="*/ 69542 h 678236"/>
                      <a:gd name="connsiteX10" fmla="*/ 397358 w 468436"/>
                      <a:gd name="connsiteY10" fmla="*/ 5486 h 678236"/>
                      <a:gd name="connsiteX11" fmla="*/ 393071 w 468436"/>
                      <a:gd name="connsiteY11" fmla="*/ 438 h 678236"/>
                      <a:gd name="connsiteX12" fmla="*/ 386518 w 468436"/>
                      <a:gd name="connsiteY12" fmla="*/ 1400 h 678236"/>
                      <a:gd name="connsiteX13" fmla="*/ 316443 w 468436"/>
                      <a:gd name="connsiteY13" fmla="*/ 33433 h 678236"/>
                      <a:gd name="connsiteX14" fmla="*/ 263084 w 468436"/>
                      <a:gd name="connsiteY14" fmla="*/ 51082 h 678236"/>
                      <a:gd name="connsiteX15" fmla="*/ 113922 w 468436"/>
                      <a:gd name="connsiteY15" fmla="*/ 125758 h 678236"/>
                      <a:gd name="connsiteX16" fmla="*/ 113618 w 468436"/>
                      <a:gd name="connsiteY16" fmla="*/ 126082 h 678236"/>
                      <a:gd name="connsiteX17" fmla="*/ 13243 w 468436"/>
                      <a:gd name="connsiteY17" fmla="*/ 426510 h 678236"/>
                      <a:gd name="connsiteX18" fmla="*/ 11538 w 468436"/>
                      <a:gd name="connsiteY18" fmla="*/ 438988 h 678236"/>
                      <a:gd name="connsiteX19" fmla="*/ 11519 w 468436"/>
                      <a:gd name="connsiteY19" fmla="*/ 439178 h 678236"/>
                      <a:gd name="connsiteX20" fmla="*/ 565 w 468436"/>
                      <a:gd name="connsiteY20" fmla="*/ 662692 h 678236"/>
                      <a:gd name="connsiteX21" fmla="*/ 3966 w 468436"/>
                      <a:gd name="connsiteY21" fmla="*/ 668379 h 678236"/>
                      <a:gd name="connsiteX22" fmla="*/ 10586 w 468436"/>
                      <a:gd name="connsiteY22" fmla="*/ 668502 h 678236"/>
                      <a:gd name="connsiteX23" fmla="*/ 112979 w 468436"/>
                      <a:gd name="connsiteY23" fmla="*/ 646404 h 678236"/>
                      <a:gd name="connsiteX24" fmla="*/ 218431 w 468436"/>
                      <a:gd name="connsiteY24" fmla="*/ 651062 h 678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8436" h="678236">
                        <a:moveTo>
                          <a:pt x="218431" y="651062"/>
                        </a:moveTo>
                        <a:cubicBezTo>
                          <a:pt x="220555" y="651624"/>
                          <a:pt x="254711" y="667378"/>
                          <a:pt x="263560" y="669417"/>
                        </a:cubicBezTo>
                        <a:cubicBezTo>
                          <a:pt x="272685" y="671512"/>
                          <a:pt x="282124" y="673684"/>
                          <a:pt x="291716" y="674960"/>
                        </a:cubicBezTo>
                        <a:cubicBezTo>
                          <a:pt x="302794" y="677237"/>
                          <a:pt x="313738" y="678237"/>
                          <a:pt x="324587" y="678237"/>
                        </a:cubicBezTo>
                        <a:cubicBezTo>
                          <a:pt x="365411" y="678237"/>
                          <a:pt x="404701" y="664045"/>
                          <a:pt x="442973" y="650214"/>
                        </a:cubicBezTo>
                        <a:cubicBezTo>
                          <a:pt x="449421" y="647881"/>
                          <a:pt x="464261" y="644080"/>
                          <a:pt x="468033" y="638318"/>
                        </a:cubicBezTo>
                        <a:cubicBezTo>
                          <a:pt x="469957" y="635384"/>
                          <a:pt x="464385" y="593636"/>
                          <a:pt x="464176" y="575757"/>
                        </a:cubicBezTo>
                        <a:cubicBezTo>
                          <a:pt x="463842" y="547411"/>
                          <a:pt x="463490" y="518093"/>
                          <a:pt x="462375" y="489223"/>
                        </a:cubicBezTo>
                        <a:cubicBezTo>
                          <a:pt x="458994" y="401288"/>
                          <a:pt x="452365" y="320821"/>
                          <a:pt x="442116" y="243268"/>
                        </a:cubicBezTo>
                        <a:cubicBezTo>
                          <a:pt x="435039" y="184642"/>
                          <a:pt x="422647" y="126130"/>
                          <a:pt x="410655" y="69542"/>
                        </a:cubicBezTo>
                        <a:cubicBezTo>
                          <a:pt x="406206" y="48558"/>
                          <a:pt x="401615" y="26860"/>
                          <a:pt x="397358" y="5486"/>
                        </a:cubicBezTo>
                        <a:cubicBezTo>
                          <a:pt x="396901" y="3172"/>
                          <a:pt x="395281" y="1267"/>
                          <a:pt x="393071" y="438"/>
                        </a:cubicBezTo>
                        <a:cubicBezTo>
                          <a:pt x="390862" y="-391"/>
                          <a:pt x="388385" y="-29"/>
                          <a:pt x="386518" y="1400"/>
                        </a:cubicBezTo>
                        <a:cubicBezTo>
                          <a:pt x="366373" y="16811"/>
                          <a:pt x="340989" y="25260"/>
                          <a:pt x="316443" y="33433"/>
                        </a:cubicBezTo>
                        <a:cubicBezTo>
                          <a:pt x="316443" y="33433"/>
                          <a:pt x="279352" y="45986"/>
                          <a:pt x="263084" y="51082"/>
                        </a:cubicBezTo>
                        <a:cubicBezTo>
                          <a:pt x="209810" y="67770"/>
                          <a:pt x="154737" y="85020"/>
                          <a:pt x="113922" y="125758"/>
                        </a:cubicBezTo>
                        <a:cubicBezTo>
                          <a:pt x="113818" y="125863"/>
                          <a:pt x="113713" y="125977"/>
                          <a:pt x="113618" y="126082"/>
                        </a:cubicBezTo>
                        <a:cubicBezTo>
                          <a:pt x="43218" y="206254"/>
                          <a:pt x="27292" y="323269"/>
                          <a:pt x="13243" y="426510"/>
                        </a:cubicBezTo>
                        <a:lnTo>
                          <a:pt x="11538" y="438988"/>
                        </a:lnTo>
                        <a:cubicBezTo>
                          <a:pt x="11529" y="439055"/>
                          <a:pt x="11519" y="439121"/>
                          <a:pt x="11519" y="439178"/>
                        </a:cubicBezTo>
                        <a:cubicBezTo>
                          <a:pt x="2004" y="527189"/>
                          <a:pt x="-1483" y="598208"/>
                          <a:pt x="565" y="662692"/>
                        </a:cubicBezTo>
                        <a:cubicBezTo>
                          <a:pt x="641" y="665045"/>
                          <a:pt x="1927" y="667198"/>
                          <a:pt x="3966" y="668379"/>
                        </a:cubicBezTo>
                        <a:cubicBezTo>
                          <a:pt x="6004" y="669560"/>
                          <a:pt x="8509" y="669607"/>
                          <a:pt x="10586" y="668502"/>
                        </a:cubicBezTo>
                        <a:cubicBezTo>
                          <a:pt x="39932" y="652919"/>
                          <a:pt x="112979" y="646404"/>
                          <a:pt x="112979" y="646404"/>
                        </a:cubicBezTo>
                        <a:cubicBezTo>
                          <a:pt x="149174" y="642766"/>
                          <a:pt x="184141" y="641975"/>
                          <a:pt x="218431" y="65106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616CAD34-2054-83AE-4AA0-1AA84ED3722D}"/>
                    </a:ext>
                  </a:extLst>
                </p:cNvPr>
                <p:cNvSpPr/>
                <p:nvPr/>
              </p:nvSpPr>
              <p:spPr>
                <a:xfrm>
                  <a:off x="5803127" y="3344011"/>
                  <a:ext cx="1122964" cy="682187"/>
                </a:xfrm>
                <a:custGeom>
                  <a:avLst/>
                  <a:gdLst>
                    <a:gd name="connsiteX0" fmla="*/ 1121766 w 1122964"/>
                    <a:gd name="connsiteY0" fmla="*/ 34811 h 682187"/>
                    <a:gd name="connsiteX1" fmla="*/ 1019172 w 1122964"/>
                    <a:gd name="connsiteY1" fmla="*/ 2741 h 682187"/>
                    <a:gd name="connsiteX2" fmla="*/ 703999 w 1122964"/>
                    <a:gd name="connsiteY2" fmla="*/ 10494 h 682187"/>
                    <a:gd name="connsiteX3" fmla="*/ 619017 w 1122964"/>
                    <a:gd name="connsiteY3" fmla="*/ 114764 h 682187"/>
                    <a:gd name="connsiteX4" fmla="*/ 494040 w 1122964"/>
                    <a:gd name="connsiteY4" fmla="*/ 588804 h 682187"/>
                    <a:gd name="connsiteX5" fmla="*/ 477085 w 1122964"/>
                    <a:gd name="connsiteY5" fmla="*/ 595358 h 682187"/>
                    <a:gd name="connsiteX6" fmla="*/ 122241 w 1122964"/>
                    <a:gd name="connsiteY6" fmla="*/ 636277 h 682187"/>
                    <a:gd name="connsiteX7" fmla="*/ 5655 w 1122964"/>
                    <a:gd name="connsiteY7" fmla="*/ 653365 h 682187"/>
                    <a:gd name="connsiteX8" fmla="*/ 13828 w 1122964"/>
                    <a:gd name="connsiteY8" fmla="*/ 680282 h 682187"/>
                    <a:gd name="connsiteX9" fmla="*/ 33068 w 1122964"/>
                    <a:gd name="connsiteY9" fmla="*/ 682187 h 682187"/>
                    <a:gd name="connsiteX10" fmla="*/ 250800 w 1122964"/>
                    <a:gd name="connsiteY10" fmla="*/ 661071 h 682187"/>
                    <a:gd name="connsiteX11" fmla="*/ 372025 w 1122964"/>
                    <a:gd name="connsiteY11" fmla="*/ 651536 h 682187"/>
                    <a:gd name="connsiteX12" fmla="*/ 486496 w 1122964"/>
                    <a:gd name="connsiteY12" fmla="*/ 639982 h 682187"/>
                    <a:gd name="connsiteX13" fmla="*/ 523567 w 1122964"/>
                    <a:gd name="connsiteY13" fmla="*/ 629600 h 682187"/>
                    <a:gd name="connsiteX14" fmla="*/ 592252 w 1122964"/>
                    <a:gd name="connsiteY14" fmla="*/ 621551 h 682187"/>
                    <a:gd name="connsiteX15" fmla="*/ 708143 w 1122964"/>
                    <a:gd name="connsiteY15" fmla="*/ 603768 h 682187"/>
                    <a:gd name="connsiteX16" fmla="*/ 755730 w 1122964"/>
                    <a:gd name="connsiteY16" fmla="*/ 584642 h 682187"/>
                    <a:gd name="connsiteX17" fmla="*/ 807022 w 1122964"/>
                    <a:gd name="connsiteY17" fmla="*/ 495631 h 682187"/>
                    <a:gd name="connsiteX18" fmla="*/ 829749 w 1122964"/>
                    <a:gd name="connsiteY18" fmla="*/ 459569 h 682187"/>
                    <a:gd name="connsiteX19" fmla="*/ 847722 w 1122964"/>
                    <a:gd name="connsiteY19" fmla="*/ 466294 h 682187"/>
                    <a:gd name="connsiteX20" fmla="*/ 852599 w 1122964"/>
                    <a:gd name="connsiteY20" fmla="*/ 459988 h 682187"/>
                    <a:gd name="connsiteX21" fmla="*/ 883174 w 1122964"/>
                    <a:gd name="connsiteY21" fmla="*/ 444358 h 682187"/>
                    <a:gd name="connsiteX22" fmla="*/ 909073 w 1122964"/>
                    <a:gd name="connsiteY22" fmla="*/ 447768 h 682187"/>
                    <a:gd name="connsiteX23" fmla="*/ 944839 w 1122964"/>
                    <a:gd name="connsiteY23" fmla="*/ 540760 h 682187"/>
                    <a:gd name="connsiteX24" fmla="*/ 952716 w 1122964"/>
                    <a:gd name="connsiteY24" fmla="*/ 532121 h 682187"/>
                    <a:gd name="connsiteX25" fmla="*/ 982653 w 1122964"/>
                    <a:gd name="connsiteY25" fmla="*/ 489668 h 682187"/>
                    <a:gd name="connsiteX26" fmla="*/ 1121766 w 1122964"/>
                    <a:gd name="connsiteY26" fmla="*/ 34811 h 68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2964" h="682187">
                      <a:moveTo>
                        <a:pt x="1121766" y="34811"/>
                      </a:moveTo>
                      <a:cubicBezTo>
                        <a:pt x="1133606" y="-12223"/>
                        <a:pt x="1054691" y="1645"/>
                        <a:pt x="1019172" y="2741"/>
                      </a:cubicBezTo>
                      <a:cubicBezTo>
                        <a:pt x="902472" y="6465"/>
                        <a:pt x="795830" y="6284"/>
                        <a:pt x="703999" y="10494"/>
                      </a:cubicBezTo>
                      <a:cubicBezTo>
                        <a:pt x="643802" y="18038"/>
                        <a:pt x="632438" y="65539"/>
                        <a:pt x="619017" y="114764"/>
                      </a:cubicBezTo>
                      <a:cubicBezTo>
                        <a:pt x="572326" y="272222"/>
                        <a:pt x="536893" y="432385"/>
                        <a:pt x="494040" y="588804"/>
                      </a:cubicBezTo>
                      <a:cubicBezTo>
                        <a:pt x="493602" y="590395"/>
                        <a:pt x="480257" y="594262"/>
                        <a:pt x="477085" y="595358"/>
                      </a:cubicBezTo>
                      <a:cubicBezTo>
                        <a:pt x="358985" y="617579"/>
                        <a:pt x="240218" y="616303"/>
                        <a:pt x="122241" y="636277"/>
                      </a:cubicBezTo>
                      <a:cubicBezTo>
                        <a:pt x="84312" y="638934"/>
                        <a:pt x="45203" y="647402"/>
                        <a:pt x="5655" y="653365"/>
                      </a:cubicBezTo>
                      <a:cubicBezTo>
                        <a:pt x="-7547" y="658794"/>
                        <a:pt x="5388" y="673358"/>
                        <a:pt x="13828" y="680282"/>
                      </a:cubicBezTo>
                      <a:cubicBezTo>
                        <a:pt x="19247" y="683130"/>
                        <a:pt x="26639" y="681044"/>
                        <a:pt x="33068" y="682187"/>
                      </a:cubicBezTo>
                      <a:cubicBezTo>
                        <a:pt x="105849" y="675396"/>
                        <a:pt x="178715" y="665223"/>
                        <a:pt x="250800" y="661071"/>
                      </a:cubicBezTo>
                      <a:cubicBezTo>
                        <a:pt x="290710" y="658146"/>
                        <a:pt x="331934" y="654155"/>
                        <a:pt x="372025" y="651536"/>
                      </a:cubicBezTo>
                      <a:cubicBezTo>
                        <a:pt x="409772" y="648936"/>
                        <a:pt x="448796" y="646240"/>
                        <a:pt x="486496" y="639982"/>
                      </a:cubicBezTo>
                      <a:cubicBezTo>
                        <a:pt x="492421" y="638820"/>
                        <a:pt x="514300" y="627752"/>
                        <a:pt x="523567" y="629600"/>
                      </a:cubicBezTo>
                      <a:cubicBezTo>
                        <a:pt x="546580" y="627933"/>
                        <a:pt x="569230" y="624514"/>
                        <a:pt x="592252" y="621551"/>
                      </a:cubicBezTo>
                      <a:cubicBezTo>
                        <a:pt x="631086" y="617160"/>
                        <a:pt x="669357" y="606711"/>
                        <a:pt x="708143" y="603768"/>
                      </a:cubicBezTo>
                      <a:cubicBezTo>
                        <a:pt x="723316" y="596615"/>
                        <a:pt x="739985" y="591652"/>
                        <a:pt x="755730" y="584642"/>
                      </a:cubicBezTo>
                      <a:cubicBezTo>
                        <a:pt x="792592" y="570516"/>
                        <a:pt x="791506" y="500479"/>
                        <a:pt x="807022" y="495631"/>
                      </a:cubicBezTo>
                      <a:cubicBezTo>
                        <a:pt x="830415" y="515214"/>
                        <a:pt x="819309" y="466170"/>
                        <a:pt x="829749" y="459569"/>
                      </a:cubicBezTo>
                      <a:cubicBezTo>
                        <a:pt x="836721" y="454778"/>
                        <a:pt x="840464" y="468932"/>
                        <a:pt x="847722" y="466294"/>
                      </a:cubicBezTo>
                      <a:cubicBezTo>
                        <a:pt x="850532" y="465456"/>
                        <a:pt x="852504" y="462912"/>
                        <a:pt x="852599" y="459988"/>
                      </a:cubicBezTo>
                      <a:cubicBezTo>
                        <a:pt x="853647" y="433680"/>
                        <a:pt x="871944" y="421774"/>
                        <a:pt x="883174" y="444358"/>
                      </a:cubicBezTo>
                      <a:cubicBezTo>
                        <a:pt x="889194" y="453016"/>
                        <a:pt x="901129" y="440205"/>
                        <a:pt x="909073" y="447768"/>
                      </a:cubicBezTo>
                      <a:cubicBezTo>
                        <a:pt x="940896" y="469818"/>
                        <a:pt x="924894" y="553324"/>
                        <a:pt x="944839" y="540760"/>
                      </a:cubicBezTo>
                      <a:cubicBezTo>
                        <a:pt x="948363" y="538693"/>
                        <a:pt x="951840" y="536217"/>
                        <a:pt x="952716" y="532121"/>
                      </a:cubicBezTo>
                      <a:cubicBezTo>
                        <a:pt x="965699" y="517005"/>
                        <a:pt x="975214" y="503517"/>
                        <a:pt x="982653" y="489668"/>
                      </a:cubicBezTo>
                      <a:cubicBezTo>
                        <a:pt x="1039451" y="350908"/>
                        <a:pt x="1102097" y="197984"/>
                        <a:pt x="1121766" y="34811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4" name="Kuva 8" descr="Nainen pitää kannettava">
                  <a:extLst>
                    <a:ext uri="{FF2B5EF4-FFF2-40B4-BE49-F238E27FC236}">
                      <a16:creationId xmlns:a16="http://schemas.microsoft.com/office/drawing/2014/main" id="{BF6EECC8-309E-40D0-1172-DB05517B94BB}"/>
                    </a:ext>
                  </a:extLst>
                </p:cNvPr>
                <p:cNvGrpSpPr/>
                <p:nvPr/>
              </p:nvGrpSpPr>
              <p:grpSpPr>
                <a:xfrm>
                  <a:off x="5250884" y="3127859"/>
                  <a:ext cx="1685808" cy="1153691"/>
                  <a:chOff x="5250884" y="3127859"/>
                  <a:chExt cx="1685808" cy="1153691"/>
                </a:xfrm>
                <a:solidFill>
                  <a:srgbClr val="000000"/>
                </a:solidFill>
              </p:grpSpPr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8A67A3D4-FB71-6F60-5E26-7DDF65A30516}"/>
                      </a:ext>
                    </a:extLst>
                  </p:cNvPr>
                  <p:cNvSpPr/>
                  <p:nvPr/>
                </p:nvSpPr>
                <p:spPr>
                  <a:xfrm>
                    <a:off x="5250884" y="3127859"/>
                    <a:ext cx="1685808" cy="1153691"/>
                  </a:xfrm>
                  <a:custGeom>
                    <a:avLst/>
                    <a:gdLst>
                      <a:gd name="connsiteX0" fmla="*/ 1684630 w 1685808"/>
                      <a:gd name="connsiteY0" fmla="*/ 236589 h 1153691"/>
                      <a:gd name="connsiteX1" fmla="*/ 1676095 w 1685808"/>
                      <a:gd name="connsiteY1" fmla="*/ 218111 h 1153691"/>
                      <a:gd name="connsiteX2" fmla="*/ 1649949 w 1685808"/>
                      <a:gd name="connsiteY2" fmla="*/ 209091 h 1153691"/>
                      <a:gd name="connsiteX3" fmla="*/ 1262405 w 1685808"/>
                      <a:gd name="connsiteY3" fmla="*/ 215034 h 1153691"/>
                      <a:gd name="connsiteX4" fmla="*/ 1236602 w 1685808"/>
                      <a:gd name="connsiteY4" fmla="*/ 219921 h 1153691"/>
                      <a:gd name="connsiteX5" fmla="*/ 1163698 w 1685808"/>
                      <a:gd name="connsiteY5" fmla="*/ 315352 h 1153691"/>
                      <a:gd name="connsiteX6" fmla="*/ 1085079 w 1685808"/>
                      <a:gd name="connsiteY6" fmla="*/ 609274 h 1153691"/>
                      <a:gd name="connsiteX7" fmla="*/ 902341 w 1685808"/>
                      <a:gd name="connsiteY7" fmla="*/ 236942 h 1153691"/>
                      <a:gd name="connsiteX8" fmla="*/ 792204 w 1685808"/>
                      <a:gd name="connsiteY8" fmla="*/ 187850 h 1153691"/>
                      <a:gd name="connsiteX9" fmla="*/ 729310 w 1685808"/>
                      <a:gd name="connsiteY9" fmla="*/ 177858 h 1153691"/>
                      <a:gd name="connsiteX10" fmla="*/ 714604 w 1685808"/>
                      <a:gd name="connsiteY10" fmla="*/ 119803 h 1153691"/>
                      <a:gd name="connsiteX11" fmla="*/ 706260 w 1685808"/>
                      <a:gd name="connsiteY11" fmla="*/ 117546 h 1153691"/>
                      <a:gd name="connsiteX12" fmla="*/ 762152 w 1685808"/>
                      <a:gd name="connsiteY12" fmla="*/ 242095 h 1153691"/>
                      <a:gd name="connsiteX13" fmla="*/ 654739 w 1685808"/>
                      <a:gd name="connsiteY13" fmla="*/ 268746 h 1153691"/>
                      <a:gd name="connsiteX14" fmla="*/ 441693 w 1685808"/>
                      <a:gd name="connsiteY14" fmla="*/ 201528 h 1153691"/>
                      <a:gd name="connsiteX15" fmla="*/ 434302 w 1685808"/>
                      <a:gd name="connsiteY15" fmla="*/ 173429 h 1153691"/>
                      <a:gd name="connsiteX16" fmla="*/ 478584 w 1685808"/>
                      <a:gd name="connsiteY16" fmla="*/ 61034 h 1153691"/>
                      <a:gd name="connsiteX17" fmla="*/ 460829 w 1685808"/>
                      <a:gd name="connsiteY17" fmla="*/ 1693 h 1153691"/>
                      <a:gd name="connsiteX18" fmla="*/ 451123 w 1685808"/>
                      <a:gd name="connsiteY18" fmla="*/ 5713 h 1153691"/>
                      <a:gd name="connsiteX19" fmla="*/ 456838 w 1685808"/>
                      <a:gd name="connsiteY19" fmla="*/ 34640 h 1153691"/>
                      <a:gd name="connsiteX20" fmla="*/ 428235 w 1685808"/>
                      <a:gd name="connsiteY20" fmla="*/ 153379 h 1153691"/>
                      <a:gd name="connsiteX21" fmla="*/ 419710 w 1685808"/>
                      <a:gd name="connsiteY21" fmla="*/ 128966 h 1153691"/>
                      <a:gd name="connsiteX22" fmla="*/ 410556 w 1685808"/>
                      <a:gd name="connsiteY22" fmla="*/ 126785 h 1153691"/>
                      <a:gd name="connsiteX23" fmla="*/ 142885 w 1685808"/>
                      <a:gd name="connsiteY23" fmla="*/ 225436 h 1153691"/>
                      <a:gd name="connsiteX24" fmla="*/ 0 w 1685808"/>
                      <a:gd name="connsiteY24" fmla="*/ 736014 h 1153691"/>
                      <a:gd name="connsiteX25" fmla="*/ 40948 w 1685808"/>
                      <a:gd name="connsiteY25" fmla="*/ 1008362 h 1153691"/>
                      <a:gd name="connsiteX26" fmla="*/ 128883 w 1685808"/>
                      <a:gd name="connsiteY26" fmla="*/ 1058768 h 1153691"/>
                      <a:gd name="connsiteX27" fmla="*/ 117053 w 1685808"/>
                      <a:gd name="connsiteY27" fmla="*/ 1119938 h 1153691"/>
                      <a:gd name="connsiteX28" fmla="*/ 117138 w 1685808"/>
                      <a:gd name="connsiteY28" fmla="*/ 1147875 h 1153691"/>
                      <a:gd name="connsiteX29" fmla="*/ 137760 w 1685808"/>
                      <a:gd name="connsiteY29" fmla="*/ 1147875 h 1153691"/>
                      <a:gd name="connsiteX30" fmla="*/ 142875 w 1685808"/>
                      <a:gd name="connsiteY30" fmla="*/ 1121995 h 1153691"/>
                      <a:gd name="connsiteX31" fmla="*/ 148761 w 1685808"/>
                      <a:gd name="connsiteY31" fmla="*/ 1059149 h 1153691"/>
                      <a:gd name="connsiteX32" fmla="*/ 347758 w 1685808"/>
                      <a:gd name="connsiteY32" fmla="*/ 1014725 h 1153691"/>
                      <a:gd name="connsiteX33" fmla="*/ 498453 w 1685808"/>
                      <a:gd name="connsiteY33" fmla="*/ 949917 h 1153691"/>
                      <a:gd name="connsiteX34" fmla="*/ 506921 w 1685808"/>
                      <a:gd name="connsiteY34" fmla="*/ 1125167 h 1153691"/>
                      <a:gd name="connsiteX35" fmla="*/ 525113 w 1685808"/>
                      <a:gd name="connsiteY35" fmla="*/ 1125167 h 1153691"/>
                      <a:gd name="connsiteX36" fmla="*/ 509835 w 1685808"/>
                      <a:gd name="connsiteY36" fmla="*/ 943878 h 1153691"/>
                      <a:gd name="connsiteX37" fmla="*/ 569995 w 1685808"/>
                      <a:gd name="connsiteY37" fmla="*/ 910026 h 1153691"/>
                      <a:gd name="connsiteX38" fmla="*/ 573472 w 1685808"/>
                      <a:gd name="connsiteY38" fmla="*/ 905968 h 1153691"/>
                      <a:gd name="connsiteX39" fmla="*/ 668626 w 1685808"/>
                      <a:gd name="connsiteY39" fmla="*/ 897158 h 1153691"/>
                      <a:gd name="connsiteX40" fmla="*/ 837790 w 1685808"/>
                      <a:gd name="connsiteY40" fmla="*/ 882365 h 1153691"/>
                      <a:gd name="connsiteX41" fmla="*/ 836876 w 1685808"/>
                      <a:gd name="connsiteY41" fmla="*/ 931419 h 1153691"/>
                      <a:gd name="connsiteX42" fmla="*/ 835038 w 1685808"/>
                      <a:gd name="connsiteY42" fmla="*/ 987178 h 1153691"/>
                      <a:gd name="connsiteX43" fmla="*/ 833809 w 1685808"/>
                      <a:gd name="connsiteY43" fmla="*/ 1041461 h 1153691"/>
                      <a:gd name="connsiteX44" fmla="*/ 834781 w 1685808"/>
                      <a:gd name="connsiteY44" fmla="*/ 1097259 h 1153691"/>
                      <a:gd name="connsiteX45" fmla="*/ 852326 w 1685808"/>
                      <a:gd name="connsiteY45" fmla="*/ 1097259 h 1153691"/>
                      <a:gd name="connsiteX46" fmla="*/ 854202 w 1685808"/>
                      <a:gd name="connsiteY46" fmla="*/ 1042938 h 1153691"/>
                      <a:gd name="connsiteX47" fmla="*/ 855421 w 1685808"/>
                      <a:gd name="connsiteY47" fmla="*/ 932896 h 1153691"/>
                      <a:gd name="connsiteX48" fmla="*/ 855212 w 1685808"/>
                      <a:gd name="connsiteY48" fmla="*/ 881099 h 1153691"/>
                      <a:gd name="connsiteX49" fmla="*/ 971922 w 1685808"/>
                      <a:gd name="connsiteY49" fmla="*/ 872155 h 1153691"/>
                      <a:gd name="connsiteX50" fmla="*/ 967111 w 1685808"/>
                      <a:gd name="connsiteY50" fmla="*/ 922609 h 1153691"/>
                      <a:gd name="connsiteX51" fmla="*/ 968178 w 1685808"/>
                      <a:gd name="connsiteY51" fmla="*/ 977492 h 1153691"/>
                      <a:gd name="connsiteX52" fmla="*/ 973541 w 1685808"/>
                      <a:gd name="connsiteY52" fmla="*/ 1059988 h 1153691"/>
                      <a:gd name="connsiteX53" fmla="*/ 979618 w 1685808"/>
                      <a:gd name="connsiteY53" fmla="*/ 1087210 h 1153691"/>
                      <a:gd name="connsiteX54" fmla="*/ 999887 w 1685808"/>
                      <a:gd name="connsiteY54" fmla="*/ 1084562 h 1153691"/>
                      <a:gd name="connsiteX55" fmla="*/ 1000725 w 1685808"/>
                      <a:gd name="connsiteY55" fmla="*/ 1058626 h 1153691"/>
                      <a:gd name="connsiteX56" fmla="*/ 998639 w 1685808"/>
                      <a:gd name="connsiteY56" fmla="*/ 1032384 h 1153691"/>
                      <a:gd name="connsiteX57" fmla="*/ 994858 w 1685808"/>
                      <a:gd name="connsiteY57" fmla="*/ 956222 h 1153691"/>
                      <a:gd name="connsiteX58" fmla="*/ 1055694 w 1685808"/>
                      <a:gd name="connsiteY58" fmla="*/ 963633 h 1153691"/>
                      <a:gd name="connsiteX59" fmla="*/ 1238717 w 1685808"/>
                      <a:gd name="connsiteY59" fmla="*/ 920665 h 1153691"/>
                      <a:gd name="connsiteX60" fmla="*/ 1286199 w 1685808"/>
                      <a:gd name="connsiteY60" fmla="*/ 923637 h 1153691"/>
                      <a:gd name="connsiteX61" fmla="*/ 1338987 w 1685808"/>
                      <a:gd name="connsiteY61" fmla="*/ 920361 h 1153691"/>
                      <a:gd name="connsiteX62" fmla="*/ 1493072 w 1685808"/>
                      <a:gd name="connsiteY62" fmla="*/ 771666 h 1153691"/>
                      <a:gd name="connsiteX63" fmla="*/ 1521466 w 1685808"/>
                      <a:gd name="connsiteY63" fmla="*/ 745501 h 1153691"/>
                      <a:gd name="connsiteX64" fmla="*/ 1564577 w 1685808"/>
                      <a:gd name="connsiteY64" fmla="*/ 664062 h 1153691"/>
                      <a:gd name="connsiteX65" fmla="*/ 1604458 w 1685808"/>
                      <a:gd name="connsiteY65" fmla="*/ 558954 h 1153691"/>
                      <a:gd name="connsiteX66" fmla="*/ 1680639 w 1685808"/>
                      <a:gd name="connsiteY66" fmla="*/ 291434 h 1153691"/>
                      <a:gd name="connsiteX67" fmla="*/ 1684630 w 1685808"/>
                      <a:gd name="connsiteY67" fmla="*/ 236589 h 1153691"/>
                      <a:gd name="connsiteX68" fmla="*/ 811787 w 1685808"/>
                      <a:gd name="connsiteY68" fmla="*/ 222502 h 1153691"/>
                      <a:gd name="connsiteX69" fmla="*/ 868604 w 1685808"/>
                      <a:gd name="connsiteY69" fmla="*/ 251086 h 1153691"/>
                      <a:gd name="connsiteX70" fmla="*/ 1055237 w 1685808"/>
                      <a:gd name="connsiteY70" fmla="*/ 592882 h 1153691"/>
                      <a:gd name="connsiteX71" fmla="*/ 1072801 w 1685808"/>
                      <a:gd name="connsiteY71" fmla="*/ 658013 h 1153691"/>
                      <a:gd name="connsiteX72" fmla="*/ 1061418 w 1685808"/>
                      <a:gd name="connsiteY72" fmla="*/ 702524 h 1153691"/>
                      <a:gd name="connsiteX73" fmla="*/ 1015860 w 1685808"/>
                      <a:gd name="connsiteY73" fmla="*/ 671491 h 1153691"/>
                      <a:gd name="connsiteX74" fmla="*/ 985028 w 1685808"/>
                      <a:gd name="connsiteY74" fmla="*/ 453636 h 1153691"/>
                      <a:gd name="connsiteX75" fmla="*/ 980227 w 1685808"/>
                      <a:gd name="connsiteY75" fmla="*/ 454960 h 1153691"/>
                      <a:gd name="connsiteX76" fmla="*/ 999134 w 1685808"/>
                      <a:gd name="connsiteY76" fmla="*/ 662547 h 1153691"/>
                      <a:gd name="connsiteX77" fmla="*/ 857393 w 1685808"/>
                      <a:gd name="connsiteY77" fmla="*/ 642116 h 1153691"/>
                      <a:gd name="connsiteX78" fmla="*/ 790375 w 1685808"/>
                      <a:gd name="connsiteY78" fmla="*/ 206890 h 1153691"/>
                      <a:gd name="connsiteX79" fmla="*/ 811787 w 1685808"/>
                      <a:gd name="connsiteY79" fmla="*/ 222502 h 1153691"/>
                      <a:gd name="connsiteX80" fmla="*/ 752618 w 1685808"/>
                      <a:gd name="connsiteY80" fmla="*/ 210519 h 1153691"/>
                      <a:gd name="connsiteX81" fmla="*/ 737721 w 1685808"/>
                      <a:gd name="connsiteY81" fmla="*/ 192127 h 1153691"/>
                      <a:gd name="connsiteX82" fmla="*/ 770268 w 1685808"/>
                      <a:gd name="connsiteY82" fmla="*/ 194718 h 1153691"/>
                      <a:gd name="connsiteX83" fmla="*/ 776954 w 1685808"/>
                      <a:gd name="connsiteY83" fmla="*/ 227950 h 1153691"/>
                      <a:gd name="connsiteX84" fmla="*/ 774630 w 1685808"/>
                      <a:gd name="connsiteY84" fmla="*/ 228884 h 1153691"/>
                      <a:gd name="connsiteX85" fmla="*/ 752618 w 1685808"/>
                      <a:gd name="connsiteY85" fmla="*/ 210519 h 1153691"/>
                      <a:gd name="connsiteX86" fmla="*/ 479365 w 1685808"/>
                      <a:gd name="connsiteY86" fmla="*/ 241962 h 1153691"/>
                      <a:gd name="connsiteX87" fmla="*/ 782898 w 1685808"/>
                      <a:gd name="connsiteY87" fmla="*/ 252868 h 1153691"/>
                      <a:gd name="connsiteX88" fmla="*/ 831666 w 1685808"/>
                      <a:gd name="connsiteY88" fmla="*/ 548238 h 1153691"/>
                      <a:gd name="connsiteX89" fmla="*/ 837095 w 1685808"/>
                      <a:gd name="connsiteY89" fmla="*/ 650927 h 1153691"/>
                      <a:gd name="connsiteX90" fmla="*/ 499167 w 1685808"/>
                      <a:gd name="connsiteY90" fmla="*/ 764236 h 1153691"/>
                      <a:gd name="connsiteX91" fmla="*/ 447208 w 1685808"/>
                      <a:gd name="connsiteY91" fmla="*/ 225512 h 1153691"/>
                      <a:gd name="connsiteX92" fmla="*/ 479365 w 1685808"/>
                      <a:gd name="connsiteY92" fmla="*/ 241962 h 1153691"/>
                      <a:gd name="connsiteX93" fmla="*/ 38386 w 1685808"/>
                      <a:gd name="connsiteY93" fmla="*/ 573774 h 1153691"/>
                      <a:gd name="connsiteX94" fmla="*/ 138827 w 1685808"/>
                      <a:gd name="connsiteY94" fmla="*/ 264450 h 1153691"/>
                      <a:gd name="connsiteX95" fmla="*/ 334442 w 1685808"/>
                      <a:gd name="connsiteY95" fmla="*/ 175172 h 1153691"/>
                      <a:gd name="connsiteX96" fmla="*/ 410747 w 1685808"/>
                      <a:gd name="connsiteY96" fmla="*/ 140682 h 1153691"/>
                      <a:gd name="connsiteX97" fmla="*/ 455409 w 1685808"/>
                      <a:gd name="connsiteY97" fmla="*/ 377950 h 1153691"/>
                      <a:gd name="connsiteX98" fmla="*/ 475631 w 1685808"/>
                      <a:gd name="connsiteY98" fmla="*/ 623342 h 1153691"/>
                      <a:gd name="connsiteX99" fmla="*/ 478260 w 1685808"/>
                      <a:gd name="connsiteY99" fmla="*/ 764293 h 1153691"/>
                      <a:gd name="connsiteX100" fmla="*/ 480422 w 1685808"/>
                      <a:gd name="connsiteY100" fmla="*/ 770608 h 1153691"/>
                      <a:gd name="connsiteX101" fmla="*/ 312934 w 1685808"/>
                      <a:gd name="connsiteY101" fmla="*/ 802089 h 1153691"/>
                      <a:gd name="connsiteX102" fmla="*/ 257556 w 1685808"/>
                      <a:gd name="connsiteY102" fmla="*/ 791183 h 1153691"/>
                      <a:gd name="connsiteX103" fmla="*/ 256727 w 1685808"/>
                      <a:gd name="connsiteY103" fmla="*/ 764103 h 1153691"/>
                      <a:gd name="connsiteX104" fmla="*/ 255651 w 1685808"/>
                      <a:gd name="connsiteY104" fmla="*/ 732851 h 1153691"/>
                      <a:gd name="connsiteX105" fmla="*/ 256584 w 1685808"/>
                      <a:gd name="connsiteY105" fmla="*/ 555153 h 1153691"/>
                      <a:gd name="connsiteX106" fmla="*/ 247126 w 1685808"/>
                      <a:gd name="connsiteY106" fmla="*/ 552543 h 1153691"/>
                      <a:gd name="connsiteX107" fmla="*/ 238077 w 1685808"/>
                      <a:gd name="connsiteY107" fmla="*/ 671463 h 1153691"/>
                      <a:gd name="connsiteX108" fmla="*/ 239487 w 1685808"/>
                      <a:gd name="connsiteY108" fmla="*/ 775676 h 1153691"/>
                      <a:gd name="connsiteX109" fmla="*/ 127435 w 1685808"/>
                      <a:gd name="connsiteY109" fmla="*/ 773971 h 1153691"/>
                      <a:gd name="connsiteX110" fmla="*/ 27451 w 1685808"/>
                      <a:gd name="connsiteY110" fmla="*/ 796336 h 1153691"/>
                      <a:gd name="connsiteX111" fmla="*/ 38386 w 1685808"/>
                      <a:gd name="connsiteY111" fmla="*/ 573774 h 1153691"/>
                      <a:gd name="connsiteX112" fmla="*/ 51549 w 1685808"/>
                      <a:gd name="connsiteY112" fmla="*/ 967509 h 1153691"/>
                      <a:gd name="connsiteX113" fmla="*/ 37462 w 1685808"/>
                      <a:gd name="connsiteY113" fmla="*/ 906606 h 1153691"/>
                      <a:gd name="connsiteX114" fmla="*/ 28356 w 1685808"/>
                      <a:gd name="connsiteY114" fmla="*/ 817729 h 1153691"/>
                      <a:gd name="connsiteX115" fmla="*/ 159963 w 1685808"/>
                      <a:gd name="connsiteY115" fmla="*/ 789078 h 1153691"/>
                      <a:gd name="connsiteX116" fmla="*/ 230838 w 1685808"/>
                      <a:gd name="connsiteY116" fmla="*/ 792554 h 1153691"/>
                      <a:gd name="connsiteX117" fmla="*/ 181508 w 1685808"/>
                      <a:gd name="connsiteY117" fmla="*/ 824329 h 1153691"/>
                      <a:gd name="connsiteX118" fmla="*/ 126587 w 1685808"/>
                      <a:gd name="connsiteY118" fmla="*/ 872955 h 1153691"/>
                      <a:gd name="connsiteX119" fmla="*/ 51549 w 1685808"/>
                      <a:gd name="connsiteY119" fmla="*/ 967509 h 1153691"/>
                      <a:gd name="connsiteX120" fmla="*/ 384553 w 1685808"/>
                      <a:gd name="connsiteY120" fmla="*/ 971843 h 1153691"/>
                      <a:gd name="connsiteX121" fmla="*/ 90792 w 1685808"/>
                      <a:gd name="connsiteY121" fmla="*/ 1022307 h 1153691"/>
                      <a:gd name="connsiteX122" fmla="*/ 58188 w 1685808"/>
                      <a:gd name="connsiteY122" fmla="*/ 983607 h 1153691"/>
                      <a:gd name="connsiteX123" fmla="*/ 140379 w 1685808"/>
                      <a:gd name="connsiteY123" fmla="*/ 881403 h 1153691"/>
                      <a:gd name="connsiteX124" fmla="*/ 195758 w 1685808"/>
                      <a:gd name="connsiteY124" fmla="*/ 833826 h 1153691"/>
                      <a:gd name="connsiteX125" fmla="*/ 225352 w 1685808"/>
                      <a:gd name="connsiteY125" fmla="*/ 815605 h 1153691"/>
                      <a:gd name="connsiteX126" fmla="*/ 249355 w 1685808"/>
                      <a:gd name="connsiteY126" fmla="*/ 797707 h 1153691"/>
                      <a:gd name="connsiteX127" fmla="*/ 256527 w 1685808"/>
                      <a:gd name="connsiteY127" fmla="*/ 794821 h 1153691"/>
                      <a:gd name="connsiteX128" fmla="*/ 379705 w 1685808"/>
                      <a:gd name="connsiteY128" fmla="*/ 816929 h 1153691"/>
                      <a:gd name="connsiteX129" fmla="*/ 469202 w 1685808"/>
                      <a:gd name="connsiteY129" fmla="*/ 790087 h 1153691"/>
                      <a:gd name="connsiteX130" fmla="*/ 748646 w 1685808"/>
                      <a:gd name="connsiteY130" fmla="*/ 704257 h 1153691"/>
                      <a:gd name="connsiteX131" fmla="*/ 828046 w 1685808"/>
                      <a:gd name="connsiteY131" fmla="*/ 672577 h 1153691"/>
                      <a:gd name="connsiteX132" fmla="*/ 1059209 w 1685808"/>
                      <a:gd name="connsiteY132" fmla="*/ 711020 h 1153691"/>
                      <a:gd name="connsiteX133" fmla="*/ 1051379 w 1685808"/>
                      <a:gd name="connsiteY133" fmla="*/ 740757 h 1153691"/>
                      <a:gd name="connsiteX134" fmla="*/ 954596 w 1685808"/>
                      <a:gd name="connsiteY134" fmla="*/ 679816 h 1153691"/>
                      <a:gd name="connsiteX135" fmla="*/ 901456 w 1685808"/>
                      <a:gd name="connsiteY135" fmla="*/ 684350 h 1153691"/>
                      <a:gd name="connsiteX136" fmla="*/ 901456 w 1685808"/>
                      <a:gd name="connsiteY136" fmla="*/ 690494 h 1153691"/>
                      <a:gd name="connsiteX137" fmla="*/ 949652 w 1685808"/>
                      <a:gd name="connsiteY137" fmla="*/ 693104 h 1153691"/>
                      <a:gd name="connsiteX138" fmla="*/ 1046750 w 1685808"/>
                      <a:gd name="connsiteY138" fmla="*/ 758102 h 1153691"/>
                      <a:gd name="connsiteX139" fmla="*/ 1041568 w 1685808"/>
                      <a:gd name="connsiteY139" fmla="*/ 777476 h 1153691"/>
                      <a:gd name="connsiteX140" fmla="*/ 919486 w 1685808"/>
                      <a:gd name="connsiteY140" fmla="*/ 729242 h 1153691"/>
                      <a:gd name="connsiteX141" fmla="*/ 846134 w 1685808"/>
                      <a:gd name="connsiteY141" fmla="*/ 733442 h 1153691"/>
                      <a:gd name="connsiteX142" fmla="*/ 846449 w 1685808"/>
                      <a:gd name="connsiteY142" fmla="*/ 735738 h 1153691"/>
                      <a:gd name="connsiteX143" fmla="*/ 998496 w 1685808"/>
                      <a:gd name="connsiteY143" fmla="*/ 795212 h 1153691"/>
                      <a:gd name="connsiteX144" fmla="*/ 961139 w 1685808"/>
                      <a:gd name="connsiteY144" fmla="*/ 781534 h 1153691"/>
                      <a:gd name="connsiteX145" fmla="*/ 851249 w 1685808"/>
                      <a:gd name="connsiteY145" fmla="*/ 771323 h 1153691"/>
                      <a:gd name="connsiteX146" fmla="*/ 790546 w 1685808"/>
                      <a:gd name="connsiteY146" fmla="*/ 802565 h 1153691"/>
                      <a:gd name="connsiteX147" fmla="*/ 713718 w 1685808"/>
                      <a:gd name="connsiteY147" fmla="*/ 807451 h 1153691"/>
                      <a:gd name="connsiteX148" fmla="*/ 711260 w 1685808"/>
                      <a:gd name="connsiteY148" fmla="*/ 813290 h 1153691"/>
                      <a:gd name="connsiteX149" fmla="*/ 720881 w 1685808"/>
                      <a:gd name="connsiteY149" fmla="*/ 818586 h 1153691"/>
                      <a:gd name="connsiteX150" fmla="*/ 678561 w 1685808"/>
                      <a:gd name="connsiteY150" fmla="*/ 843132 h 1153691"/>
                      <a:gd name="connsiteX151" fmla="*/ 544563 w 1685808"/>
                      <a:gd name="connsiteY151" fmla="*/ 863582 h 1153691"/>
                      <a:gd name="connsiteX152" fmla="*/ 543725 w 1685808"/>
                      <a:gd name="connsiteY152" fmla="*/ 877612 h 1153691"/>
                      <a:gd name="connsiteX153" fmla="*/ 556908 w 1685808"/>
                      <a:gd name="connsiteY153" fmla="*/ 899348 h 1153691"/>
                      <a:gd name="connsiteX154" fmla="*/ 384553 w 1685808"/>
                      <a:gd name="connsiteY154" fmla="*/ 971843 h 1153691"/>
                      <a:gd name="connsiteX155" fmla="*/ 1020270 w 1685808"/>
                      <a:gd name="connsiteY155" fmla="*/ 799041 h 1153691"/>
                      <a:gd name="connsiteX156" fmla="*/ 957910 w 1685808"/>
                      <a:gd name="connsiteY156" fmla="*/ 743224 h 1153691"/>
                      <a:gd name="connsiteX157" fmla="*/ 1010136 w 1685808"/>
                      <a:gd name="connsiteY157" fmla="*/ 770189 h 1153691"/>
                      <a:gd name="connsiteX158" fmla="*/ 1035815 w 1685808"/>
                      <a:gd name="connsiteY158" fmla="*/ 793878 h 1153691"/>
                      <a:gd name="connsiteX159" fmla="*/ 1028624 w 1685808"/>
                      <a:gd name="connsiteY159" fmla="*/ 807013 h 1153691"/>
                      <a:gd name="connsiteX160" fmla="*/ 1019061 w 1685808"/>
                      <a:gd name="connsiteY160" fmla="*/ 808089 h 1153691"/>
                      <a:gd name="connsiteX161" fmla="*/ 1019689 w 1685808"/>
                      <a:gd name="connsiteY161" fmla="*/ 806680 h 1153691"/>
                      <a:gd name="connsiteX162" fmla="*/ 1020270 w 1685808"/>
                      <a:gd name="connsiteY162" fmla="*/ 799041 h 1153691"/>
                      <a:gd name="connsiteX163" fmla="*/ 839400 w 1685808"/>
                      <a:gd name="connsiteY163" fmla="*/ 826244 h 1153691"/>
                      <a:gd name="connsiteX164" fmla="*/ 788203 w 1685808"/>
                      <a:gd name="connsiteY164" fmla="*/ 830549 h 1153691"/>
                      <a:gd name="connsiteX165" fmla="*/ 710041 w 1685808"/>
                      <a:gd name="connsiteY165" fmla="*/ 839150 h 1153691"/>
                      <a:gd name="connsiteX166" fmla="*/ 733454 w 1685808"/>
                      <a:gd name="connsiteY166" fmla="*/ 823034 h 1153691"/>
                      <a:gd name="connsiteX167" fmla="*/ 797385 w 1685808"/>
                      <a:gd name="connsiteY167" fmla="*/ 814205 h 1153691"/>
                      <a:gd name="connsiteX168" fmla="*/ 808758 w 1685808"/>
                      <a:gd name="connsiteY168" fmla="*/ 809042 h 1153691"/>
                      <a:gd name="connsiteX169" fmla="*/ 813530 w 1685808"/>
                      <a:gd name="connsiteY169" fmla="*/ 806689 h 1153691"/>
                      <a:gd name="connsiteX170" fmla="*/ 839486 w 1685808"/>
                      <a:gd name="connsiteY170" fmla="*/ 814776 h 1153691"/>
                      <a:gd name="connsiteX171" fmla="*/ 839372 w 1685808"/>
                      <a:gd name="connsiteY171" fmla="*/ 816157 h 1153691"/>
                      <a:gd name="connsiteX172" fmla="*/ 839372 w 1685808"/>
                      <a:gd name="connsiteY172" fmla="*/ 825863 h 1153691"/>
                      <a:gd name="connsiteX173" fmla="*/ 839400 w 1685808"/>
                      <a:gd name="connsiteY173" fmla="*/ 826244 h 1153691"/>
                      <a:gd name="connsiteX174" fmla="*/ 826132 w 1685808"/>
                      <a:gd name="connsiteY174" fmla="*/ 800146 h 1153691"/>
                      <a:gd name="connsiteX175" fmla="*/ 926859 w 1685808"/>
                      <a:gd name="connsiteY175" fmla="*/ 782201 h 1153691"/>
                      <a:gd name="connsiteX176" fmla="*/ 826132 w 1685808"/>
                      <a:gd name="connsiteY176" fmla="*/ 800146 h 1153691"/>
                      <a:gd name="connsiteX177" fmla="*/ 857431 w 1685808"/>
                      <a:gd name="connsiteY177" fmla="*/ 816700 h 1153691"/>
                      <a:gd name="connsiteX178" fmla="*/ 890864 w 1685808"/>
                      <a:gd name="connsiteY178" fmla="*/ 813271 h 1153691"/>
                      <a:gd name="connsiteX179" fmla="*/ 926687 w 1685808"/>
                      <a:gd name="connsiteY179" fmla="*/ 798098 h 1153691"/>
                      <a:gd name="connsiteX180" fmla="*/ 946966 w 1685808"/>
                      <a:gd name="connsiteY180" fmla="*/ 790725 h 1153691"/>
                      <a:gd name="connsiteX181" fmla="*/ 997287 w 1685808"/>
                      <a:gd name="connsiteY181" fmla="*/ 810528 h 1153691"/>
                      <a:gd name="connsiteX182" fmla="*/ 857441 w 1685808"/>
                      <a:gd name="connsiteY182" fmla="*/ 824749 h 1153691"/>
                      <a:gd name="connsiteX183" fmla="*/ 857431 w 1685808"/>
                      <a:gd name="connsiteY183" fmla="*/ 816700 h 1153691"/>
                      <a:gd name="connsiteX184" fmla="*/ 866061 w 1685808"/>
                      <a:gd name="connsiteY184" fmla="*/ 865287 h 1153691"/>
                      <a:gd name="connsiteX185" fmla="*/ 612829 w 1685808"/>
                      <a:gd name="connsiteY185" fmla="*/ 889242 h 1153691"/>
                      <a:gd name="connsiteX186" fmla="*/ 584835 w 1685808"/>
                      <a:gd name="connsiteY186" fmla="*/ 891500 h 1153691"/>
                      <a:gd name="connsiteX187" fmla="*/ 569909 w 1685808"/>
                      <a:gd name="connsiteY187" fmla="*/ 891100 h 1153691"/>
                      <a:gd name="connsiteX188" fmla="*/ 558632 w 1685808"/>
                      <a:gd name="connsiteY188" fmla="*/ 876241 h 1153691"/>
                      <a:gd name="connsiteX189" fmla="*/ 671570 w 1685808"/>
                      <a:gd name="connsiteY189" fmla="*/ 858772 h 1153691"/>
                      <a:gd name="connsiteX190" fmla="*/ 678171 w 1685808"/>
                      <a:gd name="connsiteY190" fmla="*/ 857896 h 1153691"/>
                      <a:gd name="connsiteX191" fmla="*/ 1030138 w 1685808"/>
                      <a:gd name="connsiteY191" fmla="*/ 818224 h 1153691"/>
                      <a:gd name="connsiteX192" fmla="*/ 1039339 w 1685808"/>
                      <a:gd name="connsiteY192" fmla="*/ 820072 h 1153691"/>
                      <a:gd name="connsiteX193" fmla="*/ 1038597 w 1685808"/>
                      <a:gd name="connsiteY193" fmla="*/ 847961 h 1153691"/>
                      <a:gd name="connsiteX194" fmla="*/ 1037206 w 1685808"/>
                      <a:gd name="connsiteY194" fmla="*/ 849409 h 1153691"/>
                      <a:gd name="connsiteX195" fmla="*/ 866061 w 1685808"/>
                      <a:gd name="connsiteY195" fmla="*/ 865287 h 1153691"/>
                      <a:gd name="connsiteX196" fmla="*/ 1474137 w 1685808"/>
                      <a:gd name="connsiteY196" fmla="*/ 792554 h 1153691"/>
                      <a:gd name="connsiteX197" fmla="*/ 1429874 w 1685808"/>
                      <a:gd name="connsiteY197" fmla="*/ 877660 h 1153691"/>
                      <a:gd name="connsiteX198" fmla="*/ 1263749 w 1685808"/>
                      <a:gd name="connsiteY198" fmla="*/ 905540 h 1153691"/>
                      <a:gd name="connsiteX199" fmla="*/ 1227963 w 1685808"/>
                      <a:gd name="connsiteY199" fmla="*/ 908054 h 1153691"/>
                      <a:gd name="connsiteX200" fmla="*/ 1052808 w 1685808"/>
                      <a:gd name="connsiteY200" fmla="*/ 950231 h 1153691"/>
                      <a:gd name="connsiteX201" fmla="*/ 994715 w 1685808"/>
                      <a:gd name="connsiteY201" fmla="*/ 950745 h 1153691"/>
                      <a:gd name="connsiteX202" fmla="*/ 993200 w 1685808"/>
                      <a:gd name="connsiteY202" fmla="*/ 897739 h 1153691"/>
                      <a:gd name="connsiteX203" fmla="*/ 990076 w 1685808"/>
                      <a:gd name="connsiteY203" fmla="*/ 870412 h 1153691"/>
                      <a:gd name="connsiteX204" fmla="*/ 1040349 w 1685808"/>
                      <a:gd name="connsiteY204" fmla="*/ 863401 h 1153691"/>
                      <a:gd name="connsiteX205" fmla="*/ 1048769 w 1685808"/>
                      <a:gd name="connsiteY205" fmla="*/ 862896 h 1153691"/>
                      <a:gd name="connsiteX206" fmla="*/ 1072487 w 1685808"/>
                      <a:gd name="connsiteY206" fmla="*/ 857772 h 1153691"/>
                      <a:gd name="connsiteX207" fmla="*/ 1238250 w 1685808"/>
                      <a:gd name="connsiteY207" fmla="*/ 833778 h 1153691"/>
                      <a:gd name="connsiteX208" fmla="*/ 1236097 w 1685808"/>
                      <a:gd name="connsiteY208" fmla="*/ 848971 h 1153691"/>
                      <a:gd name="connsiteX209" fmla="*/ 1244298 w 1685808"/>
                      <a:gd name="connsiteY209" fmla="*/ 851133 h 1153691"/>
                      <a:gd name="connsiteX210" fmla="*/ 1258453 w 1685808"/>
                      <a:gd name="connsiteY210" fmla="*/ 832969 h 1153691"/>
                      <a:gd name="connsiteX211" fmla="*/ 1318031 w 1685808"/>
                      <a:gd name="connsiteY211" fmla="*/ 805203 h 1153691"/>
                      <a:gd name="connsiteX212" fmla="*/ 1358427 w 1685808"/>
                      <a:gd name="connsiteY212" fmla="*/ 727070 h 1153691"/>
                      <a:gd name="connsiteX213" fmla="*/ 1362618 w 1685808"/>
                      <a:gd name="connsiteY213" fmla="*/ 790268 h 1153691"/>
                      <a:gd name="connsiteX214" fmla="*/ 1332528 w 1685808"/>
                      <a:gd name="connsiteY214" fmla="*/ 846304 h 1153691"/>
                      <a:gd name="connsiteX215" fmla="*/ 1331814 w 1685808"/>
                      <a:gd name="connsiteY215" fmla="*/ 851762 h 1153691"/>
                      <a:gd name="connsiteX216" fmla="*/ 1372143 w 1685808"/>
                      <a:gd name="connsiteY216" fmla="*/ 818110 h 1153691"/>
                      <a:gd name="connsiteX217" fmla="*/ 1376734 w 1685808"/>
                      <a:gd name="connsiteY217" fmla="*/ 735214 h 1153691"/>
                      <a:gd name="connsiteX218" fmla="*/ 1384411 w 1685808"/>
                      <a:gd name="connsiteY218" fmla="*/ 681636 h 1153691"/>
                      <a:gd name="connsiteX219" fmla="*/ 1393879 w 1685808"/>
                      <a:gd name="connsiteY219" fmla="*/ 709744 h 1153691"/>
                      <a:gd name="connsiteX220" fmla="*/ 1401880 w 1685808"/>
                      <a:gd name="connsiteY220" fmla="*/ 760417 h 1153691"/>
                      <a:gd name="connsiteX221" fmla="*/ 1402804 w 1685808"/>
                      <a:gd name="connsiteY221" fmla="*/ 822929 h 1153691"/>
                      <a:gd name="connsiteX222" fmla="*/ 1400899 w 1685808"/>
                      <a:gd name="connsiteY222" fmla="*/ 844561 h 1153691"/>
                      <a:gd name="connsiteX223" fmla="*/ 1409929 w 1685808"/>
                      <a:gd name="connsiteY223" fmla="*/ 846942 h 1153691"/>
                      <a:gd name="connsiteX224" fmla="*/ 1403671 w 1685808"/>
                      <a:gd name="connsiteY224" fmla="*/ 689722 h 1153691"/>
                      <a:gd name="connsiteX225" fmla="*/ 1421559 w 1685808"/>
                      <a:gd name="connsiteY225" fmla="*/ 654223 h 1153691"/>
                      <a:gd name="connsiteX226" fmla="*/ 1436684 w 1685808"/>
                      <a:gd name="connsiteY226" fmla="*/ 696047 h 1153691"/>
                      <a:gd name="connsiteX227" fmla="*/ 1439799 w 1685808"/>
                      <a:gd name="connsiteY227" fmla="*/ 785925 h 1153691"/>
                      <a:gd name="connsiteX228" fmla="*/ 1435370 w 1685808"/>
                      <a:gd name="connsiteY228" fmla="*/ 827968 h 1153691"/>
                      <a:gd name="connsiteX229" fmla="*/ 1445838 w 1685808"/>
                      <a:gd name="connsiteY229" fmla="*/ 830807 h 1153691"/>
                      <a:gd name="connsiteX230" fmla="*/ 1455820 w 1685808"/>
                      <a:gd name="connsiteY230" fmla="*/ 792888 h 1153691"/>
                      <a:gd name="connsiteX231" fmla="*/ 1445666 w 1685808"/>
                      <a:gd name="connsiteY231" fmla="*/ 667881 h 1153691"/>
                      <a:gd name="connsiteX232" fmla="*/ 1474137 w 1685808"/>
                      <a:gd name="connsiteY232" fmla="*/ 792554 h 1153691"/>
                      <a:gd name="connsiteX233" fmla="*/ 1666580 w 1685808"/>
                      <a:gd name="connsiteY233" fmla="*/ 263717 h 1153691"/>
                      <a:gd name="connsiteX234" fmla="*/ 1549679 w 1685808"/>
                      <a:gd name="connsiteY234" fmla="*/ 652603 h 1153691"/>
                      <a:gd name="connsiteX235" fmla="*/ 1528429 w 1685808"/>
                      <a:gd name="connsiteY235" fmla="*/ 702591 h 1153691"/>
                      <a:gd name="connsiteX236" fmla="*/ 1499340 w 1685808"/>
                      <a:gd name="connsiteY236" fmla="*/ 743805 h 1153691"/>
                      <a:gd name="connsiteX237" fmla="*/ 1497359 w 1685808"/>
                      <a:gd name="connsiteY237" fmla="*/ 748053 h 1153691"/>
                      <a:gd name="connsiteX238" fmla="*/ 1493063 w 1685808"/>
                      <a:gd name="connsiteY238" fmla="*/ 751101 h 1153691"/>
                      <a:gd name="connsiteX239" fmla="*/ 1440913 w 1685808"/>
                      <a:gd name="connsiteY239" fmla="*/ 657118 h 1153691"/>
                      <a:gd name="connsiteX240" fmla="*/ 1397584 w 1685808"/>
                      <a:gd name="connsiteY240" fmla="*/ 675901 h 1153691"/>
                      <a:gd name="connsiteX241" fmla="*/ 1386373 w 1685808"/>
                      <a:gd name="connsiteY241" fmla="*/ 668224 h 1153691"/>
                      <a:gd name="connsiteX242" fmla="*/ 1367152 w 1685808"/>
                      <a:gd name="connsiteY242" fmla="*/ 709639 h 1153691"/>
                      <a:gd name="connsiteX243" fmla="*/ 1333138 w 1685808"/>
                      <a:gd name="connsiteY243" fmla="*/ 755378 h 1153691"/>
                      <a:gd name="connsiteX244" fmla="*/ 1304573 w 1685808"/>
                      <a:gd name="connsiteY244" fmla="*/ 794650 h 1153691"/>
                      <a:gd name="connsiteX245" fmla="*/ 1259453 w 1685808"/>
                      <a:gd name="connsiteY245" fmla="*/ 813119 h 1153691"/>
                      <a:gd name="connsiteX246" fmla="*/ 1143181 w 1685808"/>
                      <a:gd name="connsiteY246" fmla="*/ 830940 h 1153691"/>
                      <a:gd name="connsiteX247" fmla="*/ 1088784 w 1685808"/>
                      <a:gd name="connsiteY247" fmla="*/ 837826 h 1153691"/>
                      <a:gd name="connsiteX248" fmla="*/ 1052246 w 1685808"/>
                      <a:gd name="connsiteY248" fmla="*/ 841751 h 1153691"/>
                      <a:gd name="connsiteX249" fmla="*/ 1051379 w 1685808"/>
                      <a:gd name="connsiteY249" fmla="*/ 809223 h 1153691"/>
                      <a:gd name="connsiteX250" fmla="*/ 1050274 w 1685808"/>
                      <a:gd name="connsiteY250" fmla="*/ 806022 h 1153691"/>
                      <a:gd name="connsiteX251" fmla="*/ 1062552 w 1685808"/>
                      <a:gd name="connsiteY251" fmla="*/ 769342 h 1153691"/>
                      <a:gd name="connsiteX252" fmla="*/ 1159869 w 1685808"/>
                      <a:gd name="connsiteY252" fmla="*/ 393285 h 1153691"/>
                      <a:gd name="connsiteX253" fmla="*/ 1191721 w 1685808"/>
                      <a:gd name="connsiteY253" fmla="*/ 286958 h 1153691"/>
                      <a:gd name="connsiteX254" fmla="*/ 1218400 w 1685808"/>
                      <a:gd name="connsiteY254" fmla="*/ 247324 h 1153691"/>
                      <a:gd name="connsiteX255" fmla="*/ 1255081 w 1685808"/>
                      <a:gd name="connsiteY255" fmla="*/ 233532 h 1153691"/>
                      <a:gd name="connsiteX256" fmla="*/ 1313545 w 1685808"/>
                      <a:gd name="connsiteY256" fmla="*/ 232017 h 1153691"/>
                      <a:gd name="connsiteX257" fmla="*/ 1631728 w 1685808"/>
                      <a:gd name="connsiteY257" fmla="*/ 227274 h 1153691"/>
                      <a:gd name="connsiteX258" fmla="*/ 1656017 w 1685808"/>
                      <a:gd name="connsiteY258" fmla="*/ 227474 h 1153691"/>
                      <a:gd name="connsiteX259" fmla="*/ 1664722 w 1685808"/>
                      <a:gd name="connsiteY259" fmla="*/ 232598 h 1153691"/>
                      <a:gd name="connsiteX260" fmla="*/ 1666580 w 1685808"/>
                      <a:gd name="connsiteY260" fmla="*/ 263717 h 115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</a:cxnLst>
                    <a:rect l="l" t="t" r="r" b="b"/>
                    <a:pathLst>
                      <a:path w="1685808" h="1153691">
                        <a:moveTo>
                          <a:pt x="1684630" y="236589"/>
                        </a:moveTo>
                        <a:cubicBezTo>
                          <a:pt x="1683449" y="230141"/>
                          <a:pt x="1681391" y="222321"/>
                          <a:pt x="1676095" y="218111"/>
                        </a:cubicBezTo>
                        <a:cubicBezTo>
                          <a:pt x="1668847" y="212339"/>
                          <a:pt x="1659246" y="208414"/>
                          <a:pt x="1649949" y="209091"/>
                        </a:cubicBezTo>
                        <a:cubicBezTo>
                          <a:pt x="1520762" y="209491"/>
                          <a:pt x="1391555" y="212053"/>
                          <a:pt x="1262405" y="215034"/>
                        </a:cubicBezTo>
                        <a:cubicBezTo>
                          <a:pt x="1253623" y="214806"/>
                          <a:pt x="1244784" y="216796"/>
                          <a:pt x="1236602" y="219921"/>
                        </a:cubicBezTo>
                        <a:cubicBezTo>
                          <a:pt x="1188472" y="231132"/>
                          <a:pt x="1175452" y="273023"/>
                          <a:pt x="1163698" y="315352"/>
                        </a:cubicBezTo>
                        <a:cubicBezTo>
                          <a:pt x="1134028" y="412383"/>
                          <a:pt x="1109729" y="510881"/>
                          <a:pt x="1085079" y="609274"/>
                        </a:cubicBezTo>
                        <a:cubicBezTo>
                          <a:pt x="1062714" y="442206"/>
                          <a:pt x="1080688" y="318733"/>
                          <a:pt x="902341" y="236942"/>
                        </a:cubicBezTo>
                        <a:cubicBezTo>
                          <a:pt x="866689" y="218159"/>
                          <a:pt x="827561" y="207186"/>
                          <a:pt x="792204" y="187850"/>
                        </a:cubicBezTo>
                        <a:cubicBezTo>
                          <a:pt x="777183" y="172886"/>
                          <a:pt x="749608" y="171810"/>
                          <a:pt x="729310" y="177858"/>
                        </a:cubicBezTo>
                        <a:cubicBezTo>
                          <a:pt x="720147" y="159894"/>
                          <a:pt x="715232" y="139949"/>
                          <a:pt x="714604" y="119803"/>
                        </a:cubicBezTo>
                        <a:cubicBezTo>
                          <a:pt x="714480" y="115727"/>
                          <a:pt x="708184" y="113241"/>
                          <a:pt x="706260" y="117546"/>
                        </a:cubicBezTo>
                        <a:cubicBezTo>
                          <a:pt x="687353" y="160656"/>
                          <a:pt x="725967" y="219140"/>
                          <a:pt x="762152" y="242095"/>
                        </a:cubicBezTo>
                        <a:cubicBezTo>
                          <a:pt x="736978" y="271375"/>
                          <a:pt x="690239" y="270708"/>
                          <a:pt x="654739" y="268746"/>
                        </a:cubicBezTo>
                        <a:cubicBezTo>
                          <a:pt x="580168" y="262678"/>
                          <a:pt x="506282" y="239218"/>
                          <a:pt x="441693" y="201528"/>
                        </a:cubicBezTo>
                        <a:cubicBezTo>
                          <a:pt x="439398" y="192117"/>
                          <a:pt x="436950" y="182745"/>
                          <a:pt x="434302" y="173429"/>
                        </a:cubicBezTo>
                        <a:cubicBezTo>
                          <a:pt x="464449" y="144454"/>
                          <a:pt x="482375" y="103116"/>
                          <a:pt x="478584" y="61034"/>
                        </a:cubicBezTo>
                        <a:cubicBezTo>
                          <a:pt x="476917" y="43508"/>
                          <a:pt x="472259" y="15162"/>
                          <a:pt x="460829" y="1693"/>
                        </a:cubicBezTo>
                        <a:cubicBezTo>
                          <a:pt x="457314" y="-2098"/>
                          <a:pt x="451342" y="1017"/>
                          <a:pt x="451123" y="5713"/>
                        </a:cubicBezTo>
                        <a:cubicBezTo>
                          <a:pt x="450675" y="15343"/>
                          <a:pt x="455000" y="25220"/>
                          <a:pt x="456838" y="34640"/>
                        </a:cubicBezTo>
                        <a:cubicBezTo>
                          <a:pt x="466382" y="77598"/>
                          <a:pt x="459038" y="120737"/>
                          <a:pt x="428235" y="153379"/>
                        </a:cubicBezTo>
                        <a:cubicBezTo>
                          <a:pt x="425587" y="145178"/>
                          <a:pt x="422767" y="137034"/>
                          <a:pt x="419710" y="128966"/>
                        </a:cubicBezTo>
                        <a:cubicBezTo>
                          <a:pt x="417995" y="124433"/>
                          <a:pt x="413071" y="124213"/>
                          <a:pt x="410556" y="126785"/>
                        </a:cubicBezTo>
                        <a:cubicBezTo>
                          <a:pt x="322345" y="161466"/>
                          <a:pt x="221771" y="169181"/>
                          <a:pt x="142885" y="225436"/>
                        </a:cubicBezTo>
                        <a:cubicBezTo>
                          <a:pt x="16650" y="325039"/>
                          <a:pt x="8011" y="585004"/>
                          <a:pt x="0" y="736014"/>
                        </a:cubicBezTo>
                        <a:cubicBezTo>
                          <a:pt x="686" y="822415"/>
                          <a:pt x="-200" y="931114"/>
                          <a:pt x="40948" y="1008362"/>
                        </a:cubicBezTo>
                        <a:cubicBezTo>
                          <a:pt x="59531" y="1041738"/>
                          <a:pt x="90811" y="1058064"/>
                          <a:pt x="128883" y="1058768"/>
                        </a:cubicBezTo>
                        <a:cubicBezTo>
                          <a:pt x="125206" y="1079371"/>
                          <a:pt x="120663" y="1099373"/>
                          <a:pt x="117053" y="1119938"/>
                        </a:cubicBezTo>
                        <a:cubicBezTo>
                          <a:pt x="115424" y="1129473"/>
                          <a:pt x="112805" y="1138855"/>
                          <a:pt x="117138" y="1147875"/>
                        </a:cubicBezTo>
                        <a:cubicBezTo>
                          <a:pt x="121377" y="1156714"/>
                          <a:pt x="132998" y="1154466"/>
                          <a:pt x="137760" y="1147875"/>
                        </a:cubicBezTo>
                        <a:cubicBezTo>
                          <a:pt x="142723" y="1141007"/>
                          <a:pt x="141799" y="1130225"/>
                          <a:pt x="142875" y="1121995"/>
                        </a:cubicBezTo>
                        <a:cubicBezTo>
                          <a:pt x="145513" y="1101040"/>
                          <a:pt x="150285" y="1080438"/>
                          <a:pt x="148761" y="1059149"/>
                        </a:cubicBezTo>
                        <a:cubicBezTo>
                          <a:pt x="217475" y="1059340"/>
                          <a:pt x="283988" y="1038385"/>
                          <a:pt x="347758" y="1014725"/>
                        </a:cubicBezTo>
                        <a:cubicBezTo>
                          <a:pt x="399107" y="995808"/>
                          <a:pt x="450132" y="975787"/>
                          <a:pt x="498453" y="949917"/>
                        </a:cubicBezTo>
                        <a:cubicBezTo>
                          <a:pt x="509226" y="1007600"/>
                          <a:pt x="511359" y="1066712"/>
                          <a:pt x="506921" y="1125167"/>
                        </a:cubicBezTo>
                        <a:cubicBezTo>
                          <a:pt x="505968" y="1136835"/>
                          <a:pt x="524170" y="1136778"/>
                          <a:pt x="525113" y="1125167"/>
                        </a:cubicBezTo>
                        <a:cubicBezTo>
                          <a:pt x="527752" y="1077180"/>
                          <a:pt x="532124" y="986550"/>
                          <a:pt x="509835" y="943878"/>
                        </a:cubicBezTo>
                        <a:cubicBezTo>
                          <a:pt x="530114" y="932972"/>
                          <a:pt x="550212" y="921789"/>
                          <a:pt x="569995" y="910026"/>
                        </a:cubicBezTo>
                        <a:cubicBezTo>
                          <a:pt x="571872" y="908912"/>
                          <a:pt x="572976" y="907483"/>
                          <a:pt x="573472" y="905968"/>
                        </a:cubicBezTo>
                        <a:cubicBezTo>
                          <a:pt x="605400" y="907654"/>
                          <a:pt x="636927" y="899939"/>
                          <a:pt x="668626" y="897158"/>
                        </a:cubicBezTo>
                        <a:cubicBezTo>
                          <a:pt x="724872" y="890766"/>
                          <a:pt x="781336" y="886528"/>
                          <a:pt x="837790" y="882365"/>
                        </a:cubicBezTo>
                        <a:cubicBezTo>
                          <a:pt x="835724" y="898358"/>
                          <a:pt x="837305" y="915436"/>
                          <a:pt x="836876" y="931419"/>
                        </a:cubicBezTo>
                        <a:cubicBezTo>
                          <a:pt x="836371" y="950012"/>
                          <a:pt x="835685" y="968595"/>
                          <a:pt x="835038" y="987178"/>
                        </a:cubicBezTo>
                        <a:cubicBezTo>
                          <a:pt x="834409" y="1005266"/>
                          <a:pt x="834133" y="1023373"/>
                          <a:pt x="833809" y="1041461"/>
                        </a:cubicBezTo>
                        <a:cubicBezTo>
                          <a:pt x="833476" y="1059864"/>
                          <a:pt x="831685" y="1079076"/>
                          <a:pt x="834781" y="1097259"/>
                        </a:cubicBezTo>
                        <a:cubicBezTo>
                          <a:pt x="836257" y="1105946"/>
                          <a:pt x="850840" y="1105946"/>
                          <a:pt x="852326" y="1097259"/>
                        </a:cubicBezTo>
                        <a:cubicBezTo>
                          <a:pt x="855364" y="1079523"/>
                          <a:pt x="853964" y="1060902"/>
                          <a:pt x="854202" y="1042938"/>
                        </a:cubicBezTo>
                        <a:cubicBezTo>
                          <a:pt x="854926" y="1006267"/>
                          <a:pt x="855364" y="969586"/>
                          <a:pt x="855421" y="932896"/>
                        </a:cubicBezTo>
                        <a:cubicBezTo>
                          <a:pt x="855478" y="916093"/>
                          <a:pt x="857545" y="897882"/>
                          <a:pt x="855212" y="881099"/>
                        </a:cubicBezTo>
                        <a:cubicBezTo>
                          <a:pt x="894121" y="878222"/>
                          <a:pt x="933050" y="875536"/>
                          <a:pt x="971922" y="872155"/>
                        </a:cubicBezTo>
                        <a:cubicBezTo>
                          <a:pt x="966397" y="887642"/>
                          <a:pt x="967607" y="906540"/>
                          <a:pt x="967111" y="922609"/>
                        </a:cubicBezTo>
                        <a:cubicBezTo>
                          <a:pt x="966549" y="940877"/>
                          <a:pt x="967416" y="959242"/>
                          <a:pt x="968178" y="977492"/>
                        </a:cubicBezTo>
                        <a:cubicBezTo>
                          <a:pt x="969331" y="1005028"/>
                          <a:pt x="971160" y="1032527"/>
                          <a:pt x="973541" y="1059988"/>
                        </a:cubicBezTo>
                        <a:cubicBezTo>
                          <a:pt x="974369" y="1069541"/>
                          <a:pt x="974627" y="1078742"/>
                          <a:pt x="979618" y="1087210"/>
                        </a:cubicBezTo>
                        <a:cubicBezTo>
                          <a:pt x="984704" y="1095840"/>
                          <a:pt x="996810" y="1093344"/>
                          <a:pt x="999887" y="1084562"/>
                        </a:cubicBezTo>
                        <a:cubicBezTo>
                          <a:pt x="1002897" y="1075961"/>
                          <a:pt x="1001487" y="1067484"/>
                          <a:pt x="1000725" y="1058626"/>
                        </a:cubicBezTo>
                        <a:cubicBezTo>
                          <a:pt x="999973" y="1049882"/>
                          <a:pt x="999277" y="1041138"/>
                          <a:pt x="998639" y="1032384"/>
                        </a:cubicBezTo>
                        <a:cubicBezTo>
                          <a:pt x="996829" y="1007029"/>
                          <a:pt x="995353" y="981644"/>
                          <a:pt x="994858" y="956222"/>
                        </a:cubicBezTo>
                        <a:cubicBezTo>
                          <a:pt x="1015298" y="957260"/>
                          <a:pt x="1035282" y="962594"/>
                          <a:pt x="1055694" y="963633"/>
                        </a:cubicBezTo>
                        <a:cubicBezTo>
                          <a:pt x="1119169" y="965185"/>
                          <a:pt x="1179814" y="941544"/>
                          <a:pt x="1238717" y="920665"/>
                        </a:cubicBezTo>
                        <a:cubicBezTo>
                          <a:pt x="1254195" y="924818"/>
                          <a:pt x="1270273" y="923732"/>
                          <a:pt x="1286199" y="923637"/>
                        </a:cubicBezTo>
                        <a:cubicBezTo>
                          <a:pt x="1303830" y="923313"/>
                          <a:pt x="1321470" y="922380"/>
                          <a:pt x="1338987" y="920361"/>
                        </a:cubicBezTo>
                        <a:cubicBezTo>
                          <a:pt x="1435713" y="910464"/>
                          <a:pt x="1492615" y="876365"/>
                          <a:pt x="1493072" y="771666"/>
                        </a:cubicBezTo>
                        <a:cubicBezTo>
                          <a:pt x="1504779" y="766046"/>
                          <a:pt x="1517018" y="758331"/>
                          <a:pt x="1521466" y="745501"/>
                        </a:cubicBezTo>
                        <a:cubicBezTo>
                          <a:pt x="1541650" y="721755"/>
                          <a:pt x="1553766" y="692961"/>
                          <a:pt x="1564577" y="664062"/>
                        </a:cubicBezTo>
                        <a:cubicBezTo>
                          <a:pt x="1578559" y="629296"/>
                          <a:pt x="1591904" y="594263"/>
                          <a:pt x="1604458" y="558954"/>
                        </a:cubicBezTo>
                        <a:cubicBezTo>
                          <a:pt x="1635062" y="471495"/>
                          <a:pt x="1663598" y="382646"/>
                          <a:pt x="1680639" y="291434"/>
                        </a:cubicBezTo>
                        <a:cubicBezTo>
                          <a:pt x="1683649" y="273861"/>
                          <a:pt x="1687897" y="254430"/>
                          <a:pt x="1684630" y="236589"/>
                        </a:cubicBezTo>
                        <a:close/>
                        <a:moveTo>
                          <a:pt x="811787" y="222502"/>
                        </a:moveTo>
                        <a:cubicBezTo>
                          <a:pt x="829951" y="233675"/>
                          <a:pt x="849297" y="242123"/>
                          <a:pt x="868604" y="251086"/>
                        </a:cubicBezTo>
                        <a:cubicBezTo>
                          <a:pt x="1044245" y="323657"/>
                          <a:pt x="1038035" y="426927"/>
                          <a:pt x="1055237" y="592882"/>
                        </a:cubicBezTo>
                        <a:cubicBezTo>
                          <a:pt x="1059256" y="614065"/>
                          <a:pt x="1059037" y="642345"/>
                          <a:pt x="1072801" y="658013"/>
                        </a:cubicBezTo>
                        <a:cubicBezTo>
                          <a:pt x="1069038" y="672863"/>
                          <a:pt x="1065257" y="687703"/>
                          <a:pt x="1061418" y="702524"/>
                        </a:cubicBezTo>
                        <a:cubicBezTo>
                          <a:pt x="1047445" y="690627"/>
                          <a:pt x="1031872" y="680492"/>
                          <a:pt x="1015860" y="671491"/>
                        </a:cubicBezTo>
                        <a:cubicBezTo>
                          <a:pt x="1010688" y="598482"/>
                          <a:pt x="1011365" y="523225"/>
                          <a:pt x="985028" y="453636"/>
                        </a:cubicBezTo>
                        <a:cubicBezTo>
                          <a:pt x="983952" y="450673"/>
                          <a:pt x="979313" y="451835"/>
                          <a:pt x="980227" y="454960"/>
                        </a:cubicBezTo>
                        <a:cubicBezTo>
                          <a:pt x="1000182" y="522358"/>
                          <a:pt x="998858" y="593024"/>
                          <a:pt x="999134" y="662547"/>
                        </a:cubicBezTo>
                        <a:cubicBezTo>
                          <a:pt x="956072" y="640478"/>
                          <a:pt x="904704" y="624781"/>
                          <a:pt x="857393" y="642116"/>
                        </a:cubicBezTo>
                        <a:cubicBezTo>
                          <a:pt x="857545" y="494803"/>
                          <a:pt x="827427" y="348842"/>
                          <a:pt x="790375" y="206890"/>
                        </a:cubicBezTo>
                        <a:cubicBezTo>
                          <a:pt x="797176" y="212558"/>
                          <a:pt x="804253" y="217873"/>
                          <a:pt x="811787" y="222502"/>
                        </a:cubicBezTo>
                        <a:close/>
                        <a:moveTo>
                          <a:pt x="752618" y="210519"/>
                        </a:moveTo>
                        <a:cubicBezTo>
                          <a:pt x="747103" y="204833"/>
                          <a:pt x="742140" y="198670"/>
                          <a:pt x="737721" y="192127"/>
                        </a:cubicBezTo>
                        <a:cubicBezTo>
                          <a:pt x="748979" y="191660"/>
                          <a:pt x="759771" y="191031"/>
                          <a:pt x="770268" y="194718"/>
                        </a:cubicBezTo>
                        <a:cubicBezTo>
                          <a:pt x="771068" y="206062"/>
                          <a:pt x="774106" y="216958"/>
                          <a:pt x="776954" y="227950"/>
                        </a:cubicBezTo>
                        <a:cubicBezTo>
                          <a:pt x="776145" y="228169"/>
                          <a:pt x="775364" y="228493"/>
                          <a:pt x="774630" y="228884"/>
                        </a:cubicBezTo>
                        <a:cubicBezTo>
                          <a:pt x="767163" y="223112"/>
                          <a:pt x="759028" y="217682"/>
                          <a:pt x="752618" y="210519"/>
                        </a:cubicBezTo>
                        <a:close/>
                        <a:moveTo>
                          <a:pt x="479365" y="241962"/>
                        </a:moveTo>
                        <a:cubicBezTo>
                          <a:pt x="557470" y="277090"/>
                          <a:pt x="716861" y="329210"/>
                          <a:pt x="782898" y="252868"/>
                        </a:cubicBezTo>
                        <a:cubicBezTo>
                          <a:pt x="804739" y="350270"/>
                          <a:pt x="823646" y="448625"/>
                          <a:pt x="831666" y="548238"/>
                        </a:cubicBezTo>
                        <a:cubicBezTo>
                          <a:pt x="835362" y="582309"/>
                          <a:pt x="832971" y="617199"/>
                          <a:pt x="837095" y="650927"/>
                        </a:cubicBezTo>
                        <a:cubicBezTo>
                          <a:pt x="731063" y="705819"/>
                          <a:pt x="611877" y="727098"/>
                          <a:pt x="499167" y="764236"/>
                        </a:cubicBezTo>
                        <a:cubicBezTo>
                          <a:pt x="500320" y="583566"/>
                          <a:pt x="485527" y="402267"/>
                          <a:pt x="447208" y="225512"/>
                        </a:cubicBezTo>
                        <a:cubicBezTo>
                          <a:pt x="457467" y="231941"/>
                          <a:pt x="468792" y="237018"/>
                          <a:pt x="479365" y="241962"/>
                        </a:cubicBezTo>
                        <a:close/>
                        <a:moveTo>
                          <a:pt x="38386" y="573774"/>
                        </a:moveTo>
                        <a:cubicBezTo>
                          <a:pt x="52692" y="469457"/>
                          <a:pt x="66942" y="346317"/>
                          <a:pt x="138827" y="264450"/>
                        </a:cubicBezTo>
                        <a:cubicBezTo>
                          <a:pt x="190957" y="212405"/>
                          <a:pt x="267795" y="199604"/>
                          <a:pt x="334442" y="175172"/>
                        </a:cubicBezTo>
                        <a:cubicBezTo>
                          <a:pt x="360721" y="166390"/>
                          <a:pt x="388496" y="157694"/>
                          <a:pt x="410747" y="140682"/>
                        </a:cubicBezTo>
                        <a:cubicBezTo>
                          <a:pt x="426453" y="219606"/>
                          <a:pt x="445751" y="297921"/>
                          <a:pt x="455409" y="377950"/>
                        </a:cubicBezTo>
                        <a:cubicBezTo>
                          <a:pt x="466173" y="459313"/>
                          <a:pt x="472478" y="541342"/>
                          <a:pt x="475631" y="623342"/>
                        </a:cubicBezTo>
                        <a:cubicBezTo>
                          <a:pt x="477441" y="670329"/>
                          <a:pt x="477203" y="717307"/>
                          <a:pt x="478260" y="764293"/>
                        </a:cubicBezTo>
                        <a:cubicBezTo>
                          <a:pt x="478317" y="766913"/>
                          <a:pt x="479146" y="769008"/>
                          <a:pt x="480422" y="770608"/>
                        </a:cubicBezTo>
                        <a:cubicBezTo>
                          <a:pt x="426701" y="789382"/>
                          <a:pt x="370942" y="814100"/>
                          <a:pt x="312934" y="802089"/>
                        </a:cubicBezTo>
                        <a:cubicBezTo>
                          <a:pt x="294265" y="799622"/>
                          <a:pt x="276206" y="793650"/>
                          <a:pt x="257556" y="791183"/>
                        </a:cubicBezTo>
                        <a:cubicBezTo>
                          <a:pt x="258880" y="782124"/>
                          <a:pt x="257346" y="773228"/>
                          <a:pt x="256727" y="764103"/>
                        </a:cubicBezTo>
                        <a:cubicBezTo>
                          <a:pt x="256022" y="753702"/>
                          <a:pt x="255794" y="743272"/>
                          <a:pt x="255651" y="732851"/>
                        </a:cubicBezTo>
                        <a:cubicBezTo>
                          <a:pt x="255613" y="673654"/>
                          <a:pt x="247555" y="614037"/>
                          <a:pt x="256584" y="555153"/>
                        </a:cubicBezTo>
                        <a:cubicBezTo>
                          <a:pt x="257546" y="549067"/>
                          <a:pt x="248650" y="546276"/>
                          <a:pt x="247126" y="552543"/>
                        </a:cubicBezTo>
                        <a:cubicBezTo>
                          <a:pt x="237687" y="591415"/>
                          <a:pt x="237334" y="631677"/>
                          <a:pt x="238077" y="671463"/>
                        </a:cubicBezTo>
                        <a:cubicBezTo>
                          <a:pt x="239268" y="706191"/>
                          <a:pt x="237249" y="740986"/>
                          <a:pt x="239487" y="775676"/>
                        </a:cubicBezTo>
                        <a:cubicBezTo>
                          <a:pt x="202368" y="765827"/>
                          <a:pt x="164906" y="770237"/>
                          <a:pt x="127435" y="773971"/>
                        </a:cubicBezTo>
                        <a:cubicBezTo>
                          <a:pt x="93450" y="776981"/>
                          <a:pt x="58150" y="780038"/>
                          <a:pt x="27451" y="796336"/>
                        </a:cubicBezTo>
                        <a:cubicBezTo>
                          <a:pt x="25108" y="722193"/>
                          <a:pt x="30470" y="646955"/>
                          <a:pt x="38386" y="573774"/>
                        </a:cubicBezTo>
                        <a:close/>
                        <a:moveTo>
                          <a:pt x="51549" y="967509"/>
                        </a:moveTo>
                        <a:cubicBezTo>
                          <a:pt x="44567" y="947764"/>
                          <a:pt x="40548" y="926142"/>
                          <a:pt x="37462" y="906606"/>
                        </a:cubicBezTo>
                        <a:cubicBezTo>
                          <a:pt x="32842" y="877355"/>
                          <a:pt x="29937" y="847656"/>
                          <a:pt x="28356" y="817729"/>
                        </a:cubicBezTo>
                        <a:cubicBezTo>
                          <a:pt x="61455" y="792945"/>
                          <a:pt x="119644" y="793983"/>
                          <a:pt x="159963" y="789078"/>
                        </a:cubicBezTo>
                        <a:cubicBezTo>
                          <a:pt x="183566" y="787011"/>
                          <a:pt x="207721" y="786744"/>
                          <a:pt x="230838" y="792554"/>
                        </a:cubicBezTo>
                        <a:cubicBezTo>
                          <a:pt x="215408" y="804641"/>
                          <a:pt x="197739" y="813414"/>
                          <a:pt x="181508" y="824329"/>
                        </a:cubicBezTo>
                        <a:cubicBezTo>
                          <a:pt x="161011" y="837950"/>
                          <a:pt x="143923" y="855638"/>
                          <a:pt x="126587" y="872955"/>
                        </a:cubicBezTo>
                        <a:cubicBezTo>
                          <a:pt x="98222" y="901520"/>
                          <a:pt x="70361" y="931600"/>
                          <a:pt x="51549" y="967509"/>
                        </a:cubicBezTo>
                        <a:close/>
                        <a:moveTo>
                          <a:pt x="384553" y="971843"/>
                        </a:moveTo>
                        <a:cubicBezTo>
                          <a:pt x="303257" y="1001942"/>
                          <a:pt x="175774" y="1054682"/>
                          <a:pt x="90792" y="1022307"/>
                        </a:cubicBezTo>
                        <a:cubicBezTo>
                          <a:pt x="76114" y="1013839"/>
                          <a:pt x="65761" y="999132"/>
                          <a:pt x="58188" y="983607"/>
                        </a:cubicBezTo>
                        <a:cubicBezTo>
                          <a:pt x="79400" y="944983"/>
                          <a:pt x="109252" y="912226"/>
                          <a:pt x="140379" y="881403"/>
                        </a:cubicBezTo>
                        <a:cubicBezTo>
                          <a:pt x="157839" y="864068"/>
                          <a:pt x="174850" y="847028"/>
                          <a:pt x="195758" y="833826"/>
                        </a:cubicBezTo>
                        <a:cubicBezTo>
                          <a:pt x="205550" y="827644"/>
                          <a:pt x="215617" y="821891"/>
                          <a:pt x="225352" y="815605"/>
                        </a:cubicBezTo>
                        <a:cubicBezTo>
                          <a:pt x="232858" y="810756"/>
                          <a:pt x="243097" y="805032"/>
                          <a:pt x="249355" y="797707"/>
                        </a:cubicBezTo>
                        <a:cubicBezTo>
                          <a:pt x="252079" y="798126"/>
                          <a:pt x="255060" y="797136"/>
                          <a:pt x="256527" y="794821"/>
                        </a:cubicBezTo>
                        <a:cubicBezTo>
                          <a:pt x="293827" y="815090"/>
                          <a:pt x="337604" y="823129"/>
                          <a:pt x="379705" y="816929"/>
                        </a:cubicBezTo>
                        <a:cubicBezTo>
                          <a:pt x="410556" y="811871"/>
                          <a:pt x="439845" y="800431"/>
                          <a:pt x="469202" y="790087"/>
                        </a:cubicBezTo>
                        <a:cubicBezTo>
                          <a:pt x="561003" y="757140"/>
                          <a:pt x="657339" y="738576"/>
                          <a:pt x="748646" y="704257"/>
                        </a:cubicBezTo>
                        <a:cubicBezTo>
                          <a:pt x="775411" y="694075"/>
                          <a:pt x="802748" y="686169"/>
                          <a:pt x="828046" y="672577"/>
                        </a:cubicBezTo>
                        <a:cubicBezTo>
                          <a:pt x="909076" y="619542"/>
                          <a:pt x="988247" y="663719"/>
                          <a:pt x="1059209" y="711020"/>
                        </a:cubicBezTo>
                        <a:cubicBezTo>
                          <a:pt x="1056627" y="720936"/>
                          <a:pt x="1054008" y="730851"/>
                          <a:pt x="1051379" y="740757"/>
                        </a:cubicBezTo>
                        <a:cubicBezTo>
                          <a:pt x="1024795" y="713154"/>
                          <a:pt x="995201" y="681912"/>
                          <a:pt x="954596" y="679816"/>
                        </a:cubicBezTo>
                        <a:cubicBezTo>
                          <a:pt x="936736" y="679035"/>
                          <a:pt x="919153" y="682607"/>
                          <a:pt x="901456" y="684350"/>
                        </a:cubicBezTo>
                        <a:cubicBezTo>
                          <a:pt x="897531" y="684741"/>
                          <a:pt x="897493" y="690141"/>
                          <a:pt x="901456" y="690494"/>
                        </a:cubicBezTo>
                        <a:cubicBezTo>
                          <a:pt x="917496" y="691903"/>
                          <a:pt x="933602" y="691980"/>
                          <a:pt x="949652" y="693104"/>
                        </a:cubicBezTo>
                        <a:cubicBezTo>
                          <a:pt x="995505" y="696161"/>
                          <a:pt x="1016660" y="729870"/>
                          <a:pt x="1046750" y="758102"/>
                        </a:cubicBezTo>
                        <a:cubicBezTo>
                          <a:pt x="1044997" y="764560"/>
                          <a:pt x="1043407" y="771075"/>
                          <a:pt x="1041568" y="777476"/>
                        </a:cubicBezTo>
                        <a:cubicBezTo>
                          <a:pt x="1016165" y="748511"/>
                          <a:pt x="957805" y="715478"/>
                          <a:pt x="919486" y="729242"/>
                        </a:cubicBezTo>
                        <a:cubicBezTo>
                          <a:pt x="895169" y="723841"/>
                          <a:pt x="869794" y="724574"/>
                          <a:pt x="846134" y="733442"/>
                        </a:cubicBezTo>
                        <a:cubicBezTo>
                          <a:pt x="844982" y="733880"/>
                          <a:pt x="845039" y="735785"/>
                          <a:pt x="846449" y="735738"/>
                        </a:cubicBezTo>
                        <a:cubicBezTo>
                          <a:pt x="903561" y="732080"/>
                          <a:pt x="962835" y="747749"/>
                          <a:pt x="998496" y="795212"/>
                        </a:cubicBezTo>
                        <a:cubicBezTo>
                          <a:pt x="985447" y="792516"/>
                          <a:pt x="973179" y="787096"/>
                          <a:pt x="961139" y="781534"/>
                        </a:cubicBezTo>
                        <a:cubicBezTo>
                          <a:pt x="926411" y="763360"/>
                          <a:pt x="888397" y="753654"/>
                          <a:pt x="851249" y="771323"/>
                        </a:cubicBezTo>
                        <a:cubicBezTo>
                          <a:pt x="830523" y="780762"/>
                          <a:pt x="811321" y="793202"/>
                          <a:pt x="790546" y="802565"/>
                        </a:cubicBezTo>
                        <a:cubicBezTo>
                          <a:pt x="765105" y="814023"/>
                          <a:pt x="740397" y="815319"/>
                          <a:pt x="713718" y="807451"/>
                        </a:cubicBezTo>
                        <a:cubicBezTo>
                          <a:pt x="710146" y="806404"/>
                          <a:pt x="708289" y="811356"/>
                          <a:pt x="711260" y="813290"/>
                        </a:cubicBezTo>
                        <a:cubicBezTo>
                          <a:pt x="714451" y="815357"/>
                          <a:pt x="717661" y="817091"/>
                          <a:pt x="720881" y="818586"/>
                        </a:cubicBezTo>
                        <a:cubicBezTo>
                          <a:pt x="707117" y="827720"/>
                          <a:pt x="692715" y="834683"/>
                          <a:pt x="678561" y="843132"/>
                        </a:cubicBezTo>
                        <a:cubicBezTo>
                          <a:pt x="633755" y="848980"/>
                          <a:pt x="589083" y="855819"/>
                          <a:pt x="544563" y="863582"/>
                        </a:cubicBezTo>
                        <a:cubicBezTo>
                          <a:pt x="537134" y="864877"/>
                          <a:pt x="538086" y="874850"/>
                          <a:pt x="543725" y="877612"/>
                        </a:cubicBezTo>
                        <a:cubicBezTo>
                          <a:pt x="545554" y="886328"/>
                          <a:pt x="550507" y="893338"/>
                          <a:pt x="556908" y="899348"/>
                        </a:cubicBezTo>
                        <a:cubicBezTo>
                          <a:pt x="499701" y="924142"/>
                          <a:pt x="442979" y="950041"/>
                          <a:pt x="384553" y="971843"/>
                        </a:cubicBezTo>
                        <a:close/>
                        <a:moveTo>
                          <a:pt x="1020270" y="799041"/>
                        </a:moveTo>
                        <a:cubicBezTo>
                          <a:pt x="1006126" y="774838"/>
                          <a:pt x="982380" y="756150"/>
                          <a:pt x="957910" y="743224"/>
                        </a:cubicBezTo>
                        <a:cubicBezTo>
                          <a:pt x="976798" y="748215"/>
                          <a:pt x="994734" y="758074"/>
                          <a:pt x="1010136" y="770189"/>
                        </a:cubicBezTo>
                        <a:cubicBezTo>
                          <a:pt x="1019442" y="777390"/>
                          <a:pt x="1026766" y="786506"/>
                          <a:pt x="1035815" y="793878"/>
                        </a:cubicBezTo>
                        <a:cubicBezTo>
                          <a:pt x="1033844" y="798431"/>
                          <a:pt x="1031510" y="802832"/>
                          <a:pt x="1028624" y="807013"/>
                        </a:cubicBezTo>
                        <a:cubicBezTo>
                          <a:pt x="1025433" y="807375"/>
                          <a:pt x="1022252" y="807727"/>
                          <a:pt x="1019061" y="808089"/>
                        </a:cubicBezTo>
                        <a:cubicBezTo>
                          <a:pt x="1019327" y="807642"/>
                          <a:pt x="1019537" y="807166"/>
                          <a:pt x="1019689" y="806680"/>
                        </a:cubicBezTo>
                        <a:cubicBezTo>
                          <a:pt x="1021204" y="804556"/>
                          <a:pt x="1021737" y="801708"/>
                          <a:pt x="1020270" y="799041"/>
                        </a:cubicBezTo>
                        <a:close/>
                        <a:moveTo>
                          <a:pt x="839400" y="826244"/>
                        </a:moveTo>
                        <a:cubicBezTo>
                          <a:pt x="834828" y="826616"/>
                          <a:pt x="813159" y="828130"/>
                          <a:pt x="788203" y="830549"/>
                        </a:cubicBezTo>
                        <a:cubicBezTo>
                          <a:pt x="759447" y="833340"/>
                          <a:pt x="726338" y="837169"/>
                          <a:pt x="710041" y="839150"/>
                        </a:cubicBezTo>
                        <a:cubicBezTo>
                          <a:pt x="717461" y="834940"/>
                          <a:pt x="727777" y="830064"/>
                          <a:pt x="733454" y="823034"/>
                        </a:cubicBezTo>
                        <a:cubicBezTo>
                          <a:pt x="754847" y="828368"/>
                          <a:pt x="776545" y="823044"/>
                          <a:pt x="797385" y="814205"/>
                        </a:cubicBezTo>
                        <a:cubicBezTo>
                          <a:pt x="798081" y="813909"/>
                          <a:pt x="808120" y="809347"/>
                          <a:pt x="808758" y="809042"/>
                        </a:cubicBezTo>
                        <a:cubicBezTo>
                          <a:pt x="810358" y="808270"/>
                          <a:pt x="811949" y="807489"/>
                          <a:pt x="813530" y="806689"/>
                        </a:cubicBezTo>
                        <a:cubicBezTo>
                          <a:pt x="821636" y="810442"/>
                          <a:pt x="830428" y="813119"/>
                          <a:pt x="839486" y="814776"/>
                        </a:cubicBezTo>
                        <a:cubicBezTo>
                          <a:pt x="839419" y="815224"/>
                          <a:pt x="839372" y="815681"/>
                          <a:pt x="839372" y="816157"/>
                        </a:cubicBezTo>
                        <a:cubicBezTo>
                          <a:pt x="839372" y="819396"/>
                          <a:pt x="839372" y="822625"/>
                          <a:pt x="839372" y="825863"/>
                        </a:cubicBezTo>
                        <a:cubicBezTo>
                          <a:pt x="839381" y="825987"/>
                          <a:pt x="839391" y="826111"/>
                          <a:pt x="839400" y="826244"/>
                        </a:cubicBezTo>
                        <a:close/>
                        <a:moveTo>
                          <a:pt x="826132" y="800146"/>
                        </a:moveTo>
                        <a:cubicBezTo>
                          <a:pt x="856707" y="782220"/>
                          <a:pt x="891892" y="767322"/>
                          <a:pt x="926859" y="782201"/>
                        </a:cubicBezTo>
                        <a:cubicBezTo>
                          <a:pt x="886711" y="802489"/>
                          <a:pt x="871871" y="807737"/>
                          <a:pt x="826132" y="800146"/>
                        </a:cubicBezTo>
                        <a:close/>
                        <a:moveTo>
                          <a:pt x="857431" y="816700"/>
                        </a:moveTo>
                        <a:cubicBezTo>
                          <a:pt x="868804" y="817091"/>
                          <a:pt x="880205" y="815938"/>
                          <a:pt x="890864" y="813271"/>
                        </a:cubicBezTo>
                        <a:cubicBezTo>
                          <a:pt x="903437" y="809880"/>
                          <a:pt x="914848" y="803346"/>
                          <a:pt x="926687" y="798098"/>
                        </a:cubicBezTo>
                        <a:cubicBezTo>
                          <a:pt x="933298" y="795059"/>
                          <a:pt x="940365" y="793678"/>
                          <a:pt x="946966" y="790725"/>
                        </a:cubicBezTo>
                        <a:cubicBezTo>
                          <a:pt x="962568" y="797802"/>
                          <a:pt x="979380" y="807156"/>
                          <a:pt x="997287" y="810528"/>
                        </a:cubicBezTo>
                        <a:cubicBezTo>
                          <a:pt x="950776" y="816386"/>
                          <a:pt x="904132" y="820824"/>
                          <a:pt x="857441" y="824749"/>
                        </a:cubicBezTo>
                        <a:cubicBezTo>
                          <a:pt x="857431" y="822072"/>
                          <a:pt x="857431" y="819386"/>
                          <a:pt x="857431" y="816700"/>
                        </a:cubicBezTo>
                        <a:close/>
                        <a:moveTo>
                          <a:pt x="866061" y="865287"/>
                        </a:moveTo>
                        <a:cubicBezTo>
                          <a:pt x="781564" y="872478"/>
                          <a:pt x="696849" y="877184"/>
                          <a:pt x="612829" y="889242"/>
                        </a:cubicBezTo>
                        <a:cubicBezTo>
                          <a:pt x="603552" y="890443"/>
                          <a:pt x="594208" y="891433"/>
                          <a:pt x="584835" y="891500"/>
                        </a:cubicBezTo>
                        <a:cubicBezTo>
                          <a:pt x="579977" y="891528"/>
                          <a:pt x="574615" y="890281"/>
                          <a:pt x="569909" y="891100"/>
                        </a:cubicBezTo>
                        <a:cubicBezTo>
                          <a:pt x="564937" y="887128"/>
                          <a:pt x="560356" y="882289"/>
                          <a:pt x="558632" y="876241"/>
                        </a:cubicBezTo>
                        <a:cubicBezTo>
                          <a:pt x="596179" y="869792"/>
                          <a:pt x="633822" y="863934"/>
                          <a:pt x="671570" y="858772"/>
                        </a:cubicBezTo>
                        <a:cubicBezTo>
                          <a:pt x="673579" y="860020"/>
                          <a:pt x="676199" y="859420"/>
                          <a:pt x="678171" y="857896"/>
                        </a:cubicBezTo>
                        <a:cubicBezTo>
                          <a:pt x="795061" y="840770"/>
                          <a:pt x="913809" y="839408"/>
                          <a:pt x="1030138" y="818224"/>
                        </a:cubicBezTo>
                        <a:cubicBezTo>
                          <a:pt x="1032634" y="820177"/>
                          <a:pt x="1036149" y="821053"/>
                          <a:pt x="1039339" y="820072"/>
                        </a:cubicBezTo>
                        <a:cubicBezTo>
                          <a:pt x="1039092" y="829368"/>
                          <a:pt x="1038844" y="838665"/>
                          <a:pt x="1038597" y="847961"/>
                        </a:cubicBezTo>
                        <a:cubicBezTo>
                          <a:pt x="1038054" y="848409"/>
                          <a:pt x="1037596" y="848895"/>
                          <a:pt x="1037206" y="849409"/>
                        </a:cubicBezTo>
                        <a:cubicBezTo>
                          <a:pt x="981037" y="858724"/>
                          <a:pt x="922839" y="860001"/>
                          <a:pt x="866061" y="865287"/>
                        </a:cubicBezTo>
                        <a:close/>
                        <a:moveTo>
                          <a:pt x="1474137" y="792554"/>
                        </a:moveTo>
                        <a:cubicBezTo>
                          <a:pt x="1471346" y="826130"/>
                          <a:pt x="1460411" y="859896"/>
                          <a:pt x="1429874" y="877660"/>
                        </a:cubicBezTo>
                        <a:cubicBezTo>
                          <a:pt x="1379658" y="904921"/>
                          <a:pt x="1319498" y="904987"/>
                          <a:pt x="1263749" y="905540"/>
                        </a:cubicBezTo>
                        <a:cubicBezTo>
                          <a:pt x="1254224" y="906635"/>
                          <a:pt x="1231125" y="896129"/>
                          <a:pt x="1227963" y="908054"/>
                        </a:cubicBezTo>
                        <a:cubicBezTo>
                          <a:pt x="1171604" y="928209"/>
                          <a:pt x="1113482" y="950441"/>
                          <a:pt x="1052808" y="950231"/>
                        </a:cubicBezTo>
                        <a:cubicBezTo>
                          <a:pt x="1033148" y="949498"/>
                          <a:pt x="1013965" y="945735"/>
                          <a:pt x="994715" y="950745"/>
                        </a:cubicBezTo>
                        <a:cubicBezTo>
                          <a:pt x="994458" y="933067"/>
                          <a:pt x="993534" y="915417"/>
                          <a:pt x="993200" y="897739"/>
                        </a:cubicBezTo>
                        <a:cubicBezTo>
                          <a:pt x="992981" y="888852"/>
                          <a:pt x="993334" y="878774"/>
                          <a:pt x="990076" y="870412"/>
                        </a:cubicBezTo>
                        <a:cubicBezTo>
                          <a:pt x="1006773" y="868183"/>
                          <a:pt x="1024023" y="867840"/>
                          <a:pt x="1040349" y="863401"/>
                        </a:cubicBezTo>
                        <a:cubicBezTo>
                          <a:pt x="1042721" y="864744"/>
                          <a:pt x="1045712" y="864896"/>
                          <a:pt x="1048769" y="862896"/>
                        </a:cubicBezTo>
                        <a:cubicBezTo>
                          <a:pt x="1056446" y="857905"/>
                          <a:pt x="1063704" y="858458"/>
                          <a:pt x="1072487" y="857772"/>
                        </a:cubicBezTo>
                        <a:cubicBezTo>
                          <a:pt x="1128008" y="851838"/>
                          <a:pt x="1183262" y="843580"/>
                          <a:pt x="1238250" y="833778"/>
                        </a:cubicBezTo>
                        <a:cubicBezTo>
                          <a:pt x="1236078" y="838398"/>
                          <a:pt x="1235135" y="843484"/>
                          <a:pt x="1236097" y="848971"/>
                        </a:cubicBezTo>
                        <a:cubicBezTo>
                          <a:pt x="1236717" y="852505"/>
                          <a:pt x="1242012" y="853819"/>
                          <a:pt x="1244298" y="851133"/>
                        </a:cubicBezTo>
                        <a:cubicBezTo>
                          <a:pt x="1249309" y="845256"/>
                          <a:pt x="1252699" y="838265"/>
                          <a:pt x="1258453" y="832969"/>
                        </a:cubicBezTo>
                        <a:cubicBezTo>
                          <a:pt x="1275378" y="818348"/>
                          <a:pt x="1299277" y="816662"/>
                          <a:pt x="1318031" y="805203"/>
                        </a:cubicBezTo>
                        <a:cubicBezTo>
                          <a:pt x="1349235" y="786306"/>
                          <a:pt x="1345149" y="755331"/>
                          <a:pt x="1358427" y="727070"/>
                        </a:cubicBezTo>
                        <a:cubicBezTo>
                          <a:pt x="1364837" y="747425"/>
                          <a:pt x="1364113" y="769227"/>
                          <a:pt x="1362618" y="790268"/>
                        </a:cubicBezTo>
                        <a:cubicBezTo>
                          <a:pt x="1360341" y="810442"/>
                          <a:pt x="1357722" y="843294"/>
                          <a:pt x="1332528" y="846304"/>
                        </a:cubicBezTo>
                        <a:cubicBezTo>
                          <a:pt x="1329757" y="846723"/>
                          <a:pt x="1329928" y="850476"/>
                          <a:pt x="1331814" y="851762"/>
                        </a:cubicBezTo>
                        <a:cubicBezTo>
                          <a:pt x="1352083" y="865563"/>
                          <a:pt x="1367762" y="832378"/>
                          <a:pt x="1372143" y="818110"/>
                        </a:cubicBezTo>
                        <a:cubicBezTo>
                          <a:pt x="1380277" y="791592"/>
                          <a:pt x="1381354" y="762474"/>
                          <a:pt x="1376734" y="735214"/>
                        </a:cubicBezTo>
                        <a:cubicBezTo>
                          <a:pt x="1378410" y="717278"/>
                          <a:pt x="1379087" y="698923"/>
                          <a:pt x="1384411" y="681636"/>
                        </a:cubicBezTo>
                        <a:cubicBezTo>
                          <a:pt x="1390888" y="689275"/>
                          <a:pt x="1391831" y="700238"/>
                          <a:pt x="1393879" y="709744"/>
                        </a:cubicBezTo>
                        <a:cubicBezTo>
                          <a:pt x="1396765" y="726565"/>
                          <a:pt x="1399661" y="743510"/>
                          <a:pt x="1401880" y="760417"/>
                        </a:cubicBezTo>
                        <a:cubicBezTo>
                          <a:pt x="1404642" y="781115"/>
                          <a:pt x="1405471" y="802174"/>
                          <a:pt x="1402804" y="822929"/>
                        </a:cubicBezTo>
                        <a:cubicBezTo>
                          <a:pt x="1401880" y="830083"/>
                          <a:pt x="1399061" y="837426"/>
                          <a:pt x="1400899" y="844561"/>
                        </a:cubicBezTo>
                        <a:cubicBezTo>
                          <a:pt x="1401899" y="848437"/>
                          <a:pt x="1407147" y="849885"/>
                          <a:pt x="1409929" y="846942"/>
                        </a:cubicBezTo>
                        <a:cubicBezTo>
                          <a:pt x="1430484" y="815843"/>
                          <a:pt x="1411777" y="726527"/>
                          <a:pt x="1403671" y="689722"/>
                        </a:cubicBezTo>
                        <a:cubicBezTo>
                          <a:pt x="1408052" y="684693"/>
                          <a:pt x="1411005" y="649393"/>
                          <a:pt x="1421559" y="654223"/>
                        </a:cubicBezTo>
                        <a:cubicBezTo>
                          <a:pt x="1429455" y="659480"/>
                          <a:pt x="1434332" y="686341"/>
                          <a:pt x="1436684" y="696047"/>
                        </a:cubicBezTo>
                        <a:cubicBezTo>
                          <a:pt x="1443428" y="725565"/>
                          <a:pt x="1444762" y="755978"/>
                          <a:pt x="1439799" y="785925"/>
                        </a:cubicBezTo>
                        <a:cubicBezTo>
                          <a:pt x="1437742" y="799974"/>
                          <a:pt x="1434217" y="813700"/>
                          <a:pt x="1435370" y="827968"/>
                        </a:cubicBezTo>
                        <a:cubicBezTo>
                          <a:pt x="1435779" y="833045"/>
                          <a:pt x="1443133" y="836207"/>
                          <a:pt x="1445838" y="830807"/>
                        </a:cubicBezTo>
                        <a:cubicBezTo>
                          <a:pt x="1451858" y="818757"/>
                          <a:pt x="1453858" y="806108"/>
                          <a:pt x="1455820" y="792888"/>
                        </a:cubicBezTo>
                        <a:cubicBezTo>
                          <a:pt x="1463135" y="751082"/>
                          <a:pt x="1459735" y="707972"/>
                          <a:pt x="1445666" y="667881"/>
                        </a:cubicBezTo>
                        <a:cubicBezTo>
                          <a:pt x="1479918" y="665967"/>
                          <a:pt x="1476299" y="769027"/>
                          <a:pt x="1474137" y="792554"/>
                        </a:cubicBezTo>
                        <a:close/>
                        <a:moveTo>
                          <a:pt x="1666580" y="263717"/>
                        </a:moveTo>
                        <a:cubicBezTo>
                          <a:pt x="1645796" y="397752"/>
                          <a:pt x="1598238" y="526492"/>
                          <a:pt x="1549679" y="652603"/>
                        </a:cubicBezTo>
                        <a:cubicBezTo>
                          <a:pt x="1543002" y="669320"/>
                          <a:pt x="1536954" y="686712"/>
                          <a:pt x="1528429" y="702591"/>
                        </a:cubicBezTo>
                        <a:cubicBezTo>
                          <a:pt x="1520428" y="717497"/>
                          <a:pt x="1510332" y="731004"/>
                          <a:pt x="1499340" y="743805"/>
                        </a:cubicBezTo>
                        <a:cubicBezTo>
                          <a:pt x="1498254" y="745072"/>
                          <a:pt x="1497625" y="746539"/>
                          <a:pt x="1497359" y="748053"/>
                        </a:cubicBezTo>
                        <a:cubicBezTo>
                          <a:pt x="1496006" y="749158"/>
                          <a:pt x="1494568" y="750158"/>
                          <a:pt x="1493063" y="751101"/>
                        </a:cubicBezTo>
                        <a:cubicBezTo>
                          <a:pt x="1492234" y="723622"/>
                          <a:pt x="1484567" y="638868"/>
                          <a:pt x="1440913" y="657118"/>
                        </a:cubicBezTo>
                        <a:cubicBezTo>
                          <a:pt x="1422997" y="625667"/>
                          <a:pt x="1398594" y="646021"/>
                          <a:pt x="1397584" y="675901"/>
                        </a:cubicBezTo>
                        <a:cubicBezTo>
                          <a:pt x="1394812" y="671939"/>
                          <a:pt x="1391193" y="669015"/>
                          <a:pt x="1386373" y="668224"/>
                        </a:cubicBezTo>
                        <a:cubicBezTo>
                          <a:pt x="1367514" y="665529"/>
                          <a:pt x="1369647" y="697409"/>
                          <a:pt x="1367152" y="709639"/>
                        </a:cubicBezTo>
                        <a:cubicBezTo>
                          <a:pt x="1348911" y="688751"/>
                          <a:pt x="1335872" y="743586"/>
                          <a:pt x="1333138" y="755378"/>
                        </a:cubicBezTo>
                        <a:cubicBezTo>
                          <a:pt x="1328595" y="772723"/>
                          <a:pt x="1321232" y="786592"/>
                          <a:pt x="1304573" y="794650"/>
                        </a:cubicBezTo>
                        <a:cubicBezTo>
                          <a:pt x="1289933" y="801736"/>
                          <a:pt x="1273683" y="805051"/>
                          <a:pt x="1259453" y="813119"/>
                        </a:cubicBezTo>
                        <a:cubicBezTo>
                          <a:pt x="1220886" y="815986"/>
                          <a:pt x="1181995" y="826539"/>
                          <a:pt x="1143181" y="830940"/>
                        </a:cubicBezTo>
                        <a:cubicBezTo>
                          <a:pt x="1125084" y="833588"/>
                          <a:pt x="1106919" y="835474"/>
                          <a:pt x="1088784" y="837826"/>
                        </a:cubicBezTo>
                        <a:cubicBezTo>
                          <a:pt x="1076754" y="839389"/>
                          <a:pt x="1063924" y="838665"/>
                          <a:pt x="1052246" y="841751"/>
                        </a:cubicBezTo>
                        <a:cubicBezTo>
                          <a:pt x="1051960" y="830911"/>
                          <a:pt x="1051665" y="820062"/>
                          <a:pt x="1051379" y="809223"/>
                        </a:cubicBezTo>
                        <a:cubicBezTo>
                          <a:pt x="1051351" y="808032"/>
                          <a:pt x="1050931" y="806937"/>
                          <a:pt x="1050274" y="806022"/>
                        </a:cubicBezTo>
                        <a:cubicBezTo>
                          <a:pt x="1055970" y="794469"/>
                          <a:pt x="1059132" y="781905"/>
                          <a:pt x="1062552" y="769342"/>
                        </a:cubicBezTo>
                        <a:cubicBezTo>
                          <a:pt x="1096537" y="644393"/>
                          <a:pt x="1124931" y="517977"/>
                          <a:pt x="1159869" y="393285"/>
                        </a:cubicBezTo>
                        <a:cubicBezTo>
                          <a:pt x="1169822" y="357766"/>
                          <a:pt x="1179386" y="321733"/>
                          <a:pt x="1191721" y="286958"/>
                        </a:cubicBezTo>
                        <a:cubicBezTo>
                          <a:pt x="1197026" y="272003"/>
                          <a:pt x="1204684" y="256230"/>
                          <a:pt x="1218400" y="247324"/>
                        </a:cubicBezTo>
                        <a:cubicBezTo>
                          <a:pt x="1229297" y="241114"/>
                          <a:pt x="1243136" y="236532"/>
                          <a:pt x="1255081" y="233532"/>
                        </a:cubicBezTo>
                        <a:cubicBezTo>
                          <a:pt x="1274483" y="232303"/>
                          <a:pt x="1294076" y="232741"/>
                          <a:pt x="1313545" y="232017"/>
                        </a:cubicBezTo>
                        <a:cubicBezTo>
                          <a:pt x="1419597" y="229912"/>
                          <a:pt x="1525657" y="228007"/>
                          <a:pt x="1631728" y="227274"/>
                        </a:cubicBezTo>
                        <a:cubicBezTo>
                          <a:pt x="1639681" y="227112"/>
                          <a:pt x="1648139" y="226645"/>
                          <a:pt x="1656017" y="227474"/>
                        </a:cubicBezTo>
                        <a:cubicBezTo>
                          <a:pt x="1658779" y="228417"/>
                          <a:pt x="1662379" y="230979"/>
                          <a:pt x="1664722" y="232598"/>
                        </a:cubicBezTo>
                        <a:cubicBezTo>
                          <a:pt x="1668647" y="242409"/>
                          <a:pt x="1667827" y="253515"/>
                          <a:pt x="1666580" y="2637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BC8FECA6-B098-B07F-47FF-7D3A5B248A95}"/>
                      </a:ext>
                    </a:extLst>
                  </p:cNvPr>
                  <p:cNvSpPr/>
                  <p:nvPr/>
                </p:nvSpPr>
                <p:spPr>
                  <a:xfrm>
                    <a:off x="5764482" y="3446784"/>
                    <a:ext cx="208147" cy="52624"/>
                  </a:xfrm>
                  <a:custGeom>
                    <a:avLst/>
                    <a:gdLst>
                      <a:gd name="connsiteX0" fmla="*/ 14163 w 208147"/>
                      <a:gd name="connsiteY0" fmla="*/ 23859 h 52624"/>
                      <a:gd name="connsiteX1" fmla="*/ 204025 w 208147"/>
                      <a:gd name="connsiteY1" fmla="*/ 31479 h 52624"/>
                      <a:gd name="connsiteX2" fmla="*/ 197177 w 208147"/>
                      <a:gd name="connsiteY2" fmla="*/ 15238 h 52624"/>
                      <a:gd name="connsiteX3" fmla="*/ 91611 w 208147"/>
                      <a:gd name="connsiteY3" fmla="*/ 32060 h 52624"/>
                      <a:gd name="connsiteX4" fmla="*/ 18907 w 208147"/>
                      <a:gd name="connsiteY4" fmla="*/ 6752 h 52624"/>
                      <a:gd name="connsiteX5" fmla="*/ 371 w 208147"/>
                      <a:gd name="connsiteY5" fmla="*/ 4208 h 52624"/>
                      <a:gd name="connsiteX6" fmla="*/ 14163 w 208147"/>
                      <a:gd name="connsiteY6" fmla="*/ 23859 h 5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147" h="52624">
                        <a:moveTo>
                          <a:pt x="14163" y="23859"/>
                        </a:moveTo>
                        <a:cubicBezTo>
                          <a:pt x="64122" y="59692"/>
                          <a:pt x="150971" y="61835"/>
                          <a:pt x="204025" y="31479"/>
                        </a:cubicBezTo>
                        <a:cubicBezTo>
                          <a:pt x="212388" y="26459"/>
                          <a:pt x="206978" y="11848"/>
                          <a:pt x="197177" y="15238"/>
                        </a:cubicBezTo>
                        <a:cubicBezTo>
                          <a:pt x="162753" y="27135"/>
                          <a:pt x="128349" y="35060"/>
                          <a:pt x="91611" y="32060"/>
                        </a:cubicBezTo>
                        <a:cubicBezTo>
                          <a:pt x="65674" y="30250"/>
                          <a:pt x="40366" y="21420"/>
                          <a:pt x="18907" y="6752"/>
                        </a:cubicBezTo>
                        <a:cubicBezTo>
                          <a:pt x="14601" y="3808"/>
                          <a:pt x="3371" y="-5269"/>
                          <a:pt x="371" y="4208"/>
                        </a:cubicBezTo>
                        <a:cubicBezTo>
                          <a:pt x="-2144" y="12152"/>
                          <a:pt x="8753" y="19639"/>
                          <a:pt x="14163" y="238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D6483F56-E767-D226-094A-9407579F088E}"/>
                  </a:ext>
                </a:extLst>
              </p:cNvPr>
              <p:cNvSpPr/>
              <p:nvPr/>
            </p:nvSpPr>
            <p:spPr>
              <a:xfrm>
                <a:off x="5505187" y="2556436"/>
                <a:ext cx="677532" cy="716810"/>
              </a:xfrm>
              <a:custGeom>
                <a:avLst/>
                <a:gdLst>
                  <a:gd name="connsiteX0" fmla="*/ 680731 w 677532"/>
                  <a:gd name="connsiteY0" fmla="*/ 656464 h 716810"/>
                  <a:gd name="connsiteX1" fmla="*/ 644631 w 677532"/>
                  <a:gd name="connsiteY1" fmla="*/ 424816 h 716810"/>
                  <a:gd name="connsiteX2" fmla="*/ 632248 w 677532"/>
                  <a:gd name="connsiteY2" fmla="*/ 311916 h 716810"/>
                  <a:gd name="connsiteX3" fmla="*/ 614625 w 677532"/>
                  <a:gd name="connsiteY3" fmla="*/ 207588 h 716810"/>
                  <a:gd name="connsiteX4" fmla="*/ 575384 w 677532"/>
                  <a:gd name="connsiteY4" fmla="*/ 117120 h 716810"/>
                  <a:gd name="connsiteX5" fmla="*/ 511853 w 677532"/>
                  <a:gd name="connsiteY5" fmla="*/ 51112 h 716810"/>
                  <a:gd name="connsiteX6" fmla="*/ 339354 w 677532"/>
                  <a:gd name="connsiteY6" fmla="*/ 1934 h 716810"/>
                  <a:gd name="connsiteX7" fmla="*/ 320304 w 677532"/>
                  <a:gd name="connsiteY7" fmla="*/ 2820 h 716810"/>
                  <a:gd name="connsiteX8" fmla="*/ 8837 w 677532"/>
                  <a:gd name="connsiteY8" fmla="*/ 543288 h 716810"/>
                  <a:gd name="connsiteX9" fmla="*/ 7883 w 677532"/>
                  <a:gd name="connsiteY9" fmla="*/ 563548 h 716810"/>
                  <a:gd name="connsiteX10" fmla="*/ 3979 w 677532"/>
                  <a:gd name="connsiteY10" fmla="*/ 608896 h 716810"/>
                  <a:gd name="connsiteX11" fmla="*/ 5216 w 677532"/>
                  <a:gd name="connsiteY11" fmla="*/ 661417 h 716810"/>
                  <a:gd name="connsiteX12" fmla="*/ 16171 w 677532"/>
                  <a:gd name="connsiteY12" fmla="*/ 714033 h 716810"/>
                  <a:gd name="connsiteX13" fmla="*/ 236102 w 677532"/>
                  <a:gd name="connsiteY13" fmla="*/ 698345 h 716810"/>
                  <a:gd name="connsiteX14" fmla="*/ 241532 w 677532"/>
                  <a:gd name="connsiteY14" fmla="*/ 624812 h 716810"/>
                  <a:gd name="connsiteX15" fmla="*/ 237055 w 677532"/>
                  <a:gd name="connsiteY15" fmla="*/ 589865 h 716810"/>
                  <a:gd name="connsiteX16" fmla="*/ 233816 w 677532"/>
                  <a:gd name="connsiteY16" fmla="*/ 576149 h 716810"/>
                  <a:gd name="connsiteX17" fmla="*/ 296682 w 677532"/>
                  <a:gd name="connsiteY17" fmla="*/ 467831 h 716810"/>
                  <a:gd name="connsiteX18" fmla="*/ 428700 w 677532"/>
                  <a:gd name="connsiteY18" fmla="*/ 242803 h 716810"/>
                  <a:gd name="connsiteX19" fmla="*/ 474799 w 677532"/>
                  <a:gd name="connsiteY19" fmla="*/ 118330 h 716810"/>
                  <a:gd name="connsiteX20" fmla="*/ 476229 w 677532"/>
                  <a:gd name="connsiteY20" fmla="*/ 118615 h 716810"/>
                  <a:gd name="connsiteX21" fmla="*/ 476704 w 677532"/>
                  <a:gd name="connsiteY21" fmla="*/ 120130 h 716810"/>
                  <a:gd name="connsiteX22" fmla="*/ 562238 w 677532"/>
                  <a:gd name="connsiteY22" fmla="*/ 236545 h 716810"/>
                  <a:gd name="connsiteX23" fmla="*/ 591290 w 677532"/>
                  <a:gd name="connsiteY23" fmla="*/ 404032 h 716810"/>
                  <a:gd name="connsiteX24" fmla="*/ 457654 w 677532"/>
                  <a:gd name="connsiteY24" fmla="*/ 634976 h 716810"/>
                  <a:gd name="connsiteX25" fmla="*/ 388883 w 677532"/>
                  <a:gd name="connsiteY25" fmla="*/ 638576 h 716810"/>
                  <a:gd name="connsiteX26" fmla="*/ 358023 w 677532"/>
                  <a:gd name="connsiteY26" fmla="*/ 627698 h 716810"/>
                  <a:gd name="connsiteX27" fmla="*/ 328496 w 677532"/>
                  <a:gd name="connsiteY27" fmla="*/ 607286 h 716810"/>
                  <a:gd name="connsiteX28" fmla="*/ 313732 w 677532"/>
                  <a:gd name="connsiteY28" fmla="*/ 622040 h 716810"/>
                  <a:gd name="connsiteX29" fmla="*/ 372119 w 677532"/>
                  <a:gd name="connsiteY29" fmla="*/ 660017 h 716810"/>
                  <a:gd name="connsiteX30" fmla="*/ 442892 w 677532"/>
                  <a:gd name="connsiteY30" fmla="*/ 662646 h 716810"/>
                  <a:gd name="connsiteX31" fmla="*/ 448224 w 677532"/>
                  <a:gd name="connsiteY31" fmla="*/ 661626 h 716810"/>
                  <a:gd name="connsiteX32" fmla="*/ 455272 w 677532"/>
                  <a:gd name="connsiteY32" fmla="*/ 678133 h 716810"/>
                  <a:gd name="connsiteX33" fmla="*/ 461846 w 677532"/>
                  <a:gd name="connsiteY33" fmla="*/ 683686 h 716810"/>
                  <a:gd name="connsiteX34" fmla="*/ 471941 w 677532"/>
                  <a:gd name="connsiteY34" fmla="*/ 696459 h 716810"/>
                  <a:gd name="connsiteX35" fmla="*/ 669585 w 677532"/>
                  <a:gd name="connsiteY35" fmla="*/ 676057 h 716810"/>
                  <a:gd name="connsiteX36" fmla="*/ 680731 w 677532"/>
                  <a:gd name="connsiteY36" fmla="*/ 656464 h 71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7532" h="716810">
                    <a:moveTo>
                      <a:pt x="680731" y="656464"/>
                    </a:moveTo>
                    <a:cubicBezTo>
                      <a:pt x="664443" y="579940"/>
                      <a:pt x="653965" y="502426"/>
                      <a:pt x="644631" y="424816"/>
                    </a:cubicBezTo>
                    <a:cubicBezTo>
                      <a:pt x="640059" y="387230"/>
                      <a:pt x="636438" y="349540"/>
                      <a:pt x="632248" y="311916"/>
                    </a:cubicBezTo>
                    <a:cubicBezTo>
                      <a:pt x="628343" y="276864"/>
                      <a:pt x="623771" y="241707"/>
                      <a:pt x="614625" y="207588"/>
                    </a:cubicBezTo>
                    <a:cubicBezTo>
                      <a:pt x="606149" y="175880"/>
                      <a:pt x="593766" y="144495"/>
                      <a:pt x="575384" y="117120"/>
                    </a:cubicBezTo>
                    <a:cubicBezTo>
                      <a:pt x="558143" y="91622"/>
                      <a:pt x="536712" y="69295"/>
                      <a:pt x="511853" y="51112"/>
                    </a:cubicBezTo>
                    <a:cubicBezTo>
                      <a:pt x="462893" y="14831"/>
                      <a:pt x="400220" y="-4467"/>
                      <a:pt x="339354" y="1934"/>
                    </a:cubicBezTo>
                    <a:cubicBezTo>
                      <a:pt x="330115" y="2915"/>
                      <a:pt x="321257" y="2735"/>
                      <a:pt x="320304" y="2820"/>
                    </a:cubicBezTo>
                    <a:cubicBezTo>
                      <a:pt x="72463" y="25337"/>
                      <a:pt x="14171" y="456372"/>
                      <a:pt x="8837" y="543288"/>
                    </a:cubicBezTo>
                    <a:cubicBezTo>
                      <a:pt x="8455" y="550051"/>
                      <a:pt x="8074" y="556804"/>
                      <a:pt x="7883" y="563548"/>
                    </a:cubicBezTo>
                    <a:cubicBezTo>
                      <a:pt x="5979" y="578626"/>
                      <a:pt x="4646" y="593742"/>
                      <a:pt x="3979" y="608896"/>
                    </a:cubicBezTo>
                    <a:cubicBezTo>
                      <a:pt x="3216" y="626412"/>
                      <a:pt x="3598" y="643958"/>
                      <a:pt x="5216" y="661417"/>
                    </a:cubicBezTo>
                    <a:cubicBezTo>
                      <a:pt x="6837" y="679286"/>
                      <a:pt x="8741" y="697602"/>
                      <a:pt x="16171" y="714033"/>
                    </a:cubicBezTo>
                    <a:cubicBezTo>
                      <a:pt x="20743" y="724149"/>
                      <a:pt x="233911" y="710290"/>
                      <a:pt x="236102" y="698345"/>
                    </a:cubicBezTo>
                    <a:cubicBezTo>
                      <a:pt x="240865" y="674133"/>
                      <a:pt x="242581" y="649444"/>
                      <a:pt x="241532" y="624812"/>
                    </a:cubicBezTo>
                    <a:cubicBezTo>
                      <a:pt x="240960" y="613068"/>
                      <a:pt x="239532" y="601381"/>
                      <a:pt x="237055" y="589865"/>
                    </a:cubicBezTo>
                    <a:cubicBezTo>
                      <a:pt x="236388" y="586722"/>
                      <a:pt x="235628" y="580816"/>
                      <a:pt x="233816" y="576149"/>
                    </a:cubicBezTo>
                    <a:cubicBezTo>
                      <a:pt x="253248" y="539201"/>
                      <a:pt x="274679" y="503311"/>
                      <a:pt x="296682" y="467831"/>
                    </a:cubicBezTo>
                    <a:cubicBezTo>
                      <a:pt x="342498" y="393964"/>
                      <a:pt x="391265" y="321470"/>
                      <a:pt x="428700" y="242803"/>
                    </a:cubicBezTo>
                    <a:cubicBezTo>
                      <a:pt x="447464" y="203388"/>
                      <a:pt x="465942" y="161526"/>
                      <a:pt x="474799" y="118330"/>
                    </a:cubicBezTo>
                    <a:lnTo>
                      <a:pt x="476229" y="118615"/>
                    </a:lnTo>
                    <a:cubicBezTo>
                      <a:pt x="476039" y="119168"/>
                      <a:pt x="476229" y="119787"/>
                      <a:pt x="476704" y="120130"/>
                    </a:cubicBezTo>
                    <a:cubicBezTo>
                      <a:pt x="517376" y="148258"/>
                      <a:pt x="544618" y="190901"/>
                      <a:pt x="562238" y="236545"/>
                    </a:cubicBezTo>
                    <a:cubicBezTo>
                      <a:pt x="582813" y="289932"/>
                      <a:pt x="592624" y="346844"/>
                      <a:pt x="591290" y="404032"/>
                    </a:cubicBezTo>
                    <a:cubicBezTo>
                      <a:pt x="589004" y="494529"/>
                      <a:pt x="554715" y="606372"/>
                      <a:pt x="457654" y="634976"/>
                    </a:cubicBezTo>
                    <a:cubicBezTo>
                      <a:pt x="435462" y="641500"/>
                      <a:pt x="411554" y="643348"/>
                      <a:pt x="388883" y="638576"/>
                    </a:cubicBezTo>
                    <a:cubicBezTo>
                      <a:pt x="378121" y="636414"/>
                      <a:pt x="367738" y="632756"/>
                      <a:pt x="358023" y="627698"/>
                    </a:cubicBezTo>
                    <a:cubicBezTo>
                      <a:pt x="347356" y="622003"/>
                      <a:pt x="338496" y="613925"/>
                      <a:pt x="328496" y="607286"/>
                    </a:cubicBezTo>
                    <a:cubicBezTo>
                      <a:pt x="319257" y="601209"/>
                      <a:pt x="308493" y="613058"/>
                      <a:pt x="313732" y="622040"/>
                    </a:cubicBezTo>
                    <a:cubicBezTo>
                      <a:pt x="325448" y="641900"/>
                      <a:pt x="350593" y="654044"/>
                      <a:pt x="372119" y="660017"/>
                    </a:cubicBezTo>
                    <a:cubicBezTo>
                      <a:pt x="395171" y="666408"/>
                      <a:pt x="419458" y="666703"/>
                      <a:pt x="442892" y="662646"/>
                    </a:cubicBezTo>
                    <a:cubicBezTo>
                      <a:pt x="444606" y="662341"/>
                      <a:pt x="446415" y="661998"/>
                      <a:pt x="448224" y="661626"/>
                    </a:cubicBezTo>
                    <a:cubicBezTo>
                      <a:pt x="448701" y="667741"/>
                      <a:pt x="451177" y="673533"/>
                      <a:pt x="455272" y="678133"/>
                    </a:cubicBezTo>
                    <a:cubicBezTo>
                      <a:pt x="457179" y="680314"/>
                      <a:pt x="459370" y="682191"/>
                      <a:pt x="461846" y="683686"/>
                    </a:cubicBezTo>
                    <a:cubicBezTo>
                      <a:pt x="462225" y="689430"/>
                      <a:pt x="465942" y="695202"/>
                      <a:pt x="471941" y="696459"/>
                    </a:cubicBezTo>
                    <a:cubicBezTo>
                      <a:pt x="504042" y="703146"/>
                      <a:pt x="637487" y="685610"/>
                      <a:pt x="669585" y="676057"/>
                    </a:cubicBezTo>
                    <a:cubicBezTo>
                      <a:pt x="678159" y="673504"/>
                      <a:pt x="682540" y="665065"/>
                      <a:pt x="680731" y="656464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64E766DC-70F0-5C75-30F2-2711109D24A0}"/>
                  </a:ext>
                </a:extLst>
              </p:cNvPr>
              <p:cNvSpPr/>
              <p:nvPr/>
            </p:nvSpPr>
            <p:spPr>
              <a:xfrm>
                <a:off x="5963773" y="3105667"/>
                <a:ext cx="20834" cy="39304"/>
              </a:xfrm>
              <a:custGeom>
                <a:avLst/>
                <a:gdLst>
                  <a:gd name="connsiteX0" fmla="*/ 16011 w 20834"/>
                  <a:gd name="connsiteY0" fmla="*/ 7 h 39304"/>
                  <a:gd name="connsiteX1" fmla="*/ 17916 w 20834"/>
                  <a:gd name="connsiteY1" fmla="*/ 34297 h 39304"/>
                  <a:gd name="connsiteX2" fmla="*/ 771 w 20834"/>
                  <a:gd name="connsiteY2" fmla="*/ 34297 h 39304"/>
                  <a:gd name="connsiteX3" fmla="*/ 16011 w 20834"/>
                  <a:gd name="connsiteY3" fmla="*/ 7 h 3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4" h="39304">
                    <a:moveTo>
                      <a:pt x="16011" y="7"/>
                    </a:moveTo>
                    <a:cubicBezTo>
                      <a:pt x="21307" y="540"/>
                      <a:pt x="22679" y="30486"/>
                      <a:pt x="17916" y="34297"/>
                    </a:cubicBezTo>
                    <a:cubicBezTo>
                      <a:pt x="13154" y="38107"/>
                      <a:pt x="5057" y="43345"/>
                      <a:pt x="771" y="34297"/>
                    </a:cubicBezTo>
                    <a:cubicBezTo>
                      <a:pt x="-3515" y="25248"/>
                      <a:pt x="11249" y="-470"/>
                      <a:pt x="160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35" name="Kuva 34" descr="Iloiset kasvot">
              <a:extLst>
                <a:ext uri="{FF2B5EF4-FFF2-40B4-BE49-F238E27FC236}">
                  <a16:creationId xmlns:a16="http://schemas.microsoft.com/office/drawing/2014/main" id="{F8FE03D7-CCDD-9976-9465-111D5A9F4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3611" y="2816967"/>
              <a:ext cx="304800" cy="314325"/>
            </a:xfrm>
            <a:prstGeom prst="rect">
              <a:avLst/>
            </a:prstGeom>
          </p:spPr>
        </p:pic>
      </p:grp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075DFF76-9CCA-39D6-D390-3C70E856A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6867" y="1011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6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19" descr="Hourglass with green sand">
            <a:extLst>
              <a:ext uri="{FF2B5EF4-FFF2-40B4-BE49-F238E27FC236}">
                <a16:creationId xmlns:a16="http://schemas.microsoft.com/office/drawing/2014/main" id="{3B4C9BD9-F2E9-5540-9DC1-D360E31B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b="3393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AAE0F290-73E7-42B3-A999-C4B30A55B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0243"/>
            <a:ext cx="9144000" cy="917513"/>
          </a:xfrm>
        </p:spPr>
        <p:txBody>
          <a:bodyPr anchor="ctr">
            <a:normAutofit/>
          </a:bodyPr>
          <a:lstStyle/>
          <a:p>
            <a:r>
              <a:rPr lang="fi-FI" dirty="0"/>
              <a:t>5. Kestävä kehitys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20198" y="6307026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fld id="{C47F7060-961A-4FDB-AE8A-ADF672563E2F}" type="slidenum">
              <a:rPr lang="fi-FI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fi-FI">
              <a:solidFill>
                <a:schemeClr val="tx1"/>
              </a:solidFill>
            </a:endParaRPr>
          </a:p>
        </p:txBody>
      </p: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93BB8D87-7531-EC85-6ACA-93C04BB24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0686" y="58498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A61AFA-EE03-C389-A9FF-25C62460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11E81ED-6D5F-BF6B-1020-9B587F8D9835}"/>
              </a:ext>
            </a:extLst>
          </p:cNvPr>
          <p:cNvSpPr txBox="1">
            <a:spLocks/>
          </p:cNvSpPr>
          <p:nvPr/>
        </p:nvSpPr>
        <p:spPr>
          <a:xfrm>
            <a:off x="1749412" y="233759"/>
            <a:ext cx="7912859" cy="896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Täytettävä osuus: </a:t>
            </a:r>
          </a:p>
          <a:p>
            <a:r>
              <a:rPr lang="fi-FI" dirty="0">
                <a:solidFill>
                  <a:schemeClr val="bg1"/>
                </a:solidFill>
              </a:rPr>
              <a:t>Ympäristö &amp; vastuullisuus</a:t>
            </a:r>
          </a:p>
        </p:txBody>
      </p:sp>
      <p:pic>
        <p:nvPicPr>
          <p:cNvPr id="6" name="Kuva 5" descr="Kirjoituslevy valittu tasaisella täytöllä">
            <a:extLst>
              <a:ext uri="{FF2B5EF4-FFF2-40B4-BE49-F238E27FC236}">
                <a16:creationId xmlns:a16="http://schemas.microsoft.com/office/drawing/2014/main" id="{4175C77D-B074-5A85-CEE5-D524B977B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351" y="68662"/>
            <a:ext cx="1306215" cy="1306215"/>
          </a:xfrm>
          <a:prstGeom prst="rect">
            <a:avLst/>
          </a:prstGeom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id="{39778E7A-9ACA-2A9F-58EA-4BFCCD5FB470}"/>
              </a:ext>
            </a:extLst>
          </p:cNvPr>
          <p:cNvSpPr>
            <a:spLocks/>
          </p:cNvSpPr>
          <p:nvPr/>
        </p:nvSpPr>
        <p:spPr>
          <a:xfrm>
            <a:off x="518160" y="1438254"/>
            <a:ext cx="3478518" cy="378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Keskustelupäivämäärä: </a:t>
            </a:r>
            <a:r>
              <a:rPr lang="fi-FI" dirty="0" err="1">
                <a:solidFill>
                  <a:schemeClr val="tx1"/>
                </a:solidFill>
              </a:rPr>
              <a:t>x.xx.xxxx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29" name="Taulukko 29">
            <a:extLst>
              <a:ext uri="{FF2B5EF4-FFF2-40B4-BE49-F238E27FC236}">
                <a16:creationId xmlns:a16="http://schemas.microsoft.com/office/drawing/2014/main" id="{650B94A3-4968-AF81-552E-F3FB2EB77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565717"/>
              </p:ext>
            </p:extLst>
          </p:nvPr>
        </p:nvGraphicFramePr>
        <p:xfrm>
          <a:off x="518160" y="2001521"/>
          <a:ext cx="10849475" cy="415216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550381">
                  <a:extLst>
                    <a:ext uri="{9D8B030D-6E8A-4147-A177-3AD203B41FA5}">
                      <a16:colId xmlns:a16="http://schemas.microsoft.com/office/drawing/2014/main" val="2360315730"/>
                    </a:ext>
                  </a:extLst>
                </a:gridCol>
                <a:gridCol w="3312911">
                  <a:extLst>
                    <a:ext uri="{9D8B030D-6E8A-4147-A177-3AD203B41FA5}">
                      <a16:colId xmlns:a16="http://schemas.microsoft.com/office/drawing/2014/main" val="3801965889"/>
                    </a:ext>
                  </a:extLst>
                </a:gridCol>
                <a:gridCol w="3986183">
                  <a:extLst>
                    <a:ext uri="{9D8B030D-6E8A-4147-A177-3AD203B41FA5}">
                      <a16:colId xmlns:a16="http://schemas.microsoft.com/office/drawing/2014/main" val="2205469943"/>
                    </a:ext>
                  </a:extLst>
                </a:gridCol>
              </a:tblGrid>
              <a:tr h="1510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Toimenpiteet, joilla edistämme alamme tai yksikkömme ympäristöasioita</a:t>
                      </a:r>
                    </a:p>
                    <a:p>
                      <a:endParaRPr lang="fi-FI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Miten voimme paremmin integroida ympäristöasiat opetukseen?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Miten muuten varmistamme toimintamme vastuullisuuden eri näkökulmista?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502056"/>
                  </a:ext>
                </a:extLst>
              </a:tr>
              <a:tr h="1320646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40637"/>
                  </a:ext>
                </a:extLst>
              </a:tr>
              <a:tr h="1320646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512954"/>
                  </a:ext>
                </a:extLst>
              </a:tr>
            </a:tbl>
          </a:graphicData>
        </a:graphic>
      </p:graphicFrame>
      <p:grpSp>
        <p:nvGrpSpPr>
          <p:cNvPr id="33" name="Ryhmä 32">
            <a:extLst>
              <a:ext uri="{FF2B5EF4-FFF2-40B4-BE49-F238E27FC236}">
                <a16:creationId xmlns:a16="http://schemas.microsoft.com/office/drawing/2014/main" id="{EC8F821A-C971-2961-76BF-76DF9BA296C7}"/>
              </a:ext>
            </a:extLst>
          </p:cNvPr>
          <p:cNvGrpSpPr/>
          <p:nvPr/>
        </p:nvGrpSpPr>
        <p:grpSpPr>
          <a:xfrm>
            <a:off x="9274416" y="66946"/>
            <a:ext cx="1685808" cy="1731232"/>
            <a:chOff x="5358870" y="2516776"/>
            <a:chExt cx="1685808" cy="1731232"/>
          </a:xfrm>
        </p:grpSpPr>
        <p:grpSp>
          <p:nvGrpSpPr>
            <p:cNvPr id="34" name="Kuva 8" descr="Nainen pitää kannettava">
              <a:extLst>
                <a:ext uri="{FF2B5EF4-FFF2-40B4-BE49-F238E27FC236}">
                  <a16:creationId xmlns:a16="http://schemas.microsoft.com/office/drawing/2014/main" id="{78828C62-9D1D-9581-3679-561DE511B910}"/>
                </a:ext>
              </a:extLst>
            </p:cNvPr>
            <p:cNvGrpSpPr/>
            <p:nvPr/>
          </p:nvGrpSpPr>
          <p:grpSpPr>
            <a:xfrm>
              <a:off x="5358870" y="2516776"/>
              <a:ext cx="1685808" cy="1731232"/>
              <a:chOff x="5250884" y="2556436"/>
              <a:chExt cx="1685808" cy="1731232"/>
            </a:xfrm>
          </p:grpSpPr>
          <p:grpSp>
            <p:nvGrpSpPr>
              <p:cNvPr id="36" name="Kuva 8" descr="Nainen pitää kannettava">
                <a:extLst>
                  <a:ext uri="{FF2B5EF4-FFF2-40B4-BE49-F238E27FC236}">
                    <a16:creationId xmlns:a16="http://schemas.microsoft.com/office/drawing/2014/main" id="{140B55EB-3DB6-86B0-8193-0817FF7FA650}"/>
                  </a:ext>
                </a:extLst>
              </p:cNvPr>
              <p:cNvGrpSpPr/>
              <p:nvPr/>
            </p:nvGrpSpPr>
            <p:grpSpPr>
              <a:xfrm>
                <a:off x="5250884" y="3124101"/>
                <a:ext cx="1685808" cy="1163567"/>
                <a:chOff x="5250884" y="3124101"/>
                <a:chExt cx="1685808" cy="1163567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A961CB5A-F647-A788-47B6-957F22491B40}"/>
                    </a:ext>
                  </a:extLst>
                </p:cNvPr>
                <p:cNvSpPr/>
                <p:nvPr/>
              </p:nvSpPr>
              <p:spPr>
                <a:xfrm>
                  <a:off x="5265604" y="3124101"/>
                  <a:ext cx="1664918" cy="1148066"/>
                </a:xfrm>
                <a:custGeom>
                  <a:avLst/>
                  <a:gdLst>
                    <a:gd name="connsiteX0" fmla="*/ 443061 w 1664918"/>
                    <a:gd name="connsiteY0" fmla="*/ 11977 h 1148066"/>
                    <a:gd name="connsiteX1" fmla="*/ 453577 w 1664918"/>
                    <a:gd name="connsiteY1" fmla="*/ 97702 h 1148066"/>
                    <a:gd name="connsiteX2" fmla="*/ 403523 w 1664918"/>
                    <a:gd name="connsiteY2" fmla="*/ 144460 h 1148066"/>
                    <a:gd name="connsiteX3" fmla="*/ 392340 w 1664918"/>
                    <a:gd name="connsiteY3" fmla="*/ 139126 h 1148066"/>
                    <a:gd name="connsiteX4" fmla="*/ 168703 w 1664918"/>
                    <a:gd name="connsiteY4" fmla="*/ 222441 h 1148066"/>
                    <a:gd name="connsiteX5" fmla="*/ 82873 w 1664918"/>
                    <a:gd name="connsiteY5" fmla="*/ 302213 h 1148066"/>
                    <a:gd name="connsiteX6" fmla="*/ 1291 w 1664918"/>
                    <a:gd name="connsiteY6" fmla="*/ 721637 h 1148066"/>
                    <a:gd name="connsiteX7" fmla="*/ 31933 w 1664918"/>
                    <a:gd name="connsiteY7" fmla="*/ 997624 h 1148066"/>
                    <a:gd name="connsiteX8" fmla="*/ 115058 w 1664918"/>
                    <a:gd name="connsiteY8" fmla="*/ 1050268 h 1148066"/>
                    <a:gd name="connsiteX9" fmla="*/ 124783 w 1664918"/>
                    <a:gd name="connsiteY9" fmla="*/ 1062708 h 1148066"/>
                    <a:gd name="connsiteX10" fmla="*/ 114325 w 1664918"/>
                    <a:gd name="connsiteY10" fmla="*/ 1125078 h 1148066"/>
                    <a:gd name="connsiteX11" fmla="*/ 126317 w 1664918"/>
                    <a:gd name="connsiteY11" fmla="*/ 1139956 h 1148066"/>
                    <a:gd name="connsiteX12" fmla="*/ 579945 w 1664918"/>
                    <a:gd name="connsiteY12" fmla="*/ 1142585 h 1148066"/>
                    <a:gd name="connsiteX13" fmla="*/ 974813 w 1664918"/>
                    <a:gd name="connsiteY13" fmla="*/ 1083749 h 1148066"/>
                    <a:gd name="connsiteX14" fmla="*/ 968317 w 1664918"/>
                    <a:gd name="connsiteY14" fmla="*/ 963277 h 1148066"/>
                    <a:gd name="connsiteX15" fmla="*/ 974889 w 1664918"/>
                    <a:gd name="connsiteY15" fmla="*/ 957019 h 1148066"/>
                    <a:gd name="connsiteX16" fmla="*/ 1221987 w 1664918"/>
                    <a:gd name="connsiteY16" fmla="*/ 915137 h 1148066"/>
                    <a:gd name="connsiteX17" fmla="*/ 1441862 w 1664918"/>
                    <a:gd name="connsiteY17" fmla="*/ 871160 h 1148066"/>
                    <a:gd name="connsiteX18" fmla="*/ 1468627 w 1664918"/>
                    <a:gd name="connsiteY18" fmla="*/ 775777 h 1148066"/>
                    <a:gd name="connsiteX19" fmla="*/ 1475104 w 1664918"/>
                    <a:gd name="connsiteY19" fmla="*/ 765823 h 1148066"/>
                    <a:gd name="connsiteX20" fmla="*/ 1526777 w 1664918"/>
                    <a:gd name="connsiteY20" fmla="*/ 701320 h 1148066"/>
                    <a:gd name="connsiteX21" fmla="*/ 1650583 w 1664918"/>
                    <a:gd name="connsiteY21" fmla="*/ 327873 h 1148066"/>
                    <a:gd name="connsiteX22" fmla="*/ 1659413 w 1664918"/>
                    <a:gd name="connsiteY22" fmla="*/ 236805 h 1148066"/>
                    <a:gd name="connsiteX23" fmla="*/ 1593910 w 1664918"/>
                    <a:gd name="connsiteY23" fmla="*/ 222251 h 1148066"/>
                    <a:gd name="connsiteX24" fmla="*/ 1325409 w 1664918"/>
                    <a:gd name="connsiteY24" fmla="*/ 223670 h 1148066"/>
                    <a:gd name="connsiteX25" fmla="*/ 1173771 w 1664918"/>
                    <a:gd name="connsiteY25" fmla="*/ 272190 h 1148066"/>
                    <a:gd name="connsiteX26" fmla="*/ 1077016 w 1664918"/>
                    <a:gd name="connsiteY26" fmla="*/ 628463 h 1148066"/>
                    <a:gd name="connsiteX27" fmla="*/ 1066758 w 1664918"/>
                    <a:gd name="connsiteY27" fmla="*/ 627873 h 1148066"/>
                    <a:gd name="connsiteX28" fmla="*/ 1034259 w 1664918"/>
                    <a:gd name="connsiteY28" fmla="*/ 428676 h 1148066"/>
                    <a:gd name="connsiteX29" fmla="*/ 924855 w 1664918"/>
                    <a:gd name="connsiteY29" fmla="*/ 276734 h 1148066"/>
                    <a:gd name="connsiteX30" fmla="*/ 768587 w 1664918"/>
                    <a:gd name="connsiteY30" fmla="*/ 193942 h 1148066"/>
                    <a:gd name="connsiteX31" fmla="*/ 707123 w 1664918"/>
                    <a:gd name="connsiteY31" fmla="*/ 189894 h 1148066"/>
                    <a:gd name="connsiteX32" fmla="*/ 692464 w 1664918"/>
                    <a:gd name="connsiteY32" fmla="*/ 107674 h 1148066"/>
                    <a:gd name="connsiteX33" fmla="*/ 688225 w 1664918"/>
                    <a:gd name="connsiteY33" fmla="*/ 70413 h 1148066"/>
                    <a:gd name="connsiteX34" fmla="*/ 450357 w 1664918"/>
                    <a:gd name="connsiteY34" fmla="*/ 251 h 1148066"/>
                    <a:gd name="connsiteX35" fmla="*/ 443061 w 1664918"/>
                    <a:gd name="connsiteY35" fmla="*/ 11977 h 114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64918" h="1148066">
                      <a:moveTo>
                        <a:pt x="443061" y="11977"/>
                      </a:moveTo>
                      <a:cubicBezTo>
                        <a:pt x="443061" y="11977"/>
                        <a:pt x="467731" y="58478"/>
                        <a:pt x="453577" y="97702"/>
                      </a:cubicBezTo>
                      <a:cubicBezTo>
                        <a:pt x="440051" y="135192"/>
                        <a:pt x="421716" y="201877"/>
                        <a:pt x="403523" y="144460"/>
                      </a:cubicBezTo>
                      <a:cubicBezTo>
                        <a:pt x="402037" y="139783"/>
                        <a:pt x="396903" y="137335"/>
                        <a:pt x="392340" y="139126"/>
                      </a:cubicBezTo>
                      <a:cubicBezTo>
                        <a:pt x="368404" y="148508"/>
                        <a:pt x="294709" y="177026"/>
                        <a:pt x="168703" y="222441"/>
                      </a:cubicBezTo>
                      <a:cubicBezTo>
                        <a:pt x="124459" y="238386"/>
                        <a:pt x="95618" y="279077"/>
                        <a:pt x="82873" y="302213"/>
                      </a:cubicBezTo>
                      <a:cubicBezTo>
                        <a:pt x="47793" y="365897"/>
                        <a:pt x="7130" y="543014"/>
                        <a:pt x="1291" y="721637"/>
                      </a:cubicBezTo>
                      <a:cubicBezTo>
                        <a:pt x="-1909" y="819449"/>
                        <a:pt x="-1614" y="918947"/>
                        <a:pt x="31933" y="997624"/>
                      </a:cubicBezTo>
                      <a:cubicBezTo>
                        <a:pt x="31933" y="997624"/>
                        <a:pt x="58232" y="1046611"/>
                        <a:pt x="115058" y="1050268"/>
                      </a:cubicBezTo>
                      <a:cubicBezTo>
                        <a:pt x="121326" y="1050668"/>
                        <a:pt x="125821" y="1056507"/>
                        <a:pt x="124783" y="1062708"/>
                      </a:cubicBezTo>
                      <a:lnTo>
                        <a:pt x="114325" y="1125078"/>
                      </a:lnTo>
                      <a:cubicBezTo>
                        <a:pt x="113229" y="1132583"/>
                        <a:pt x="118744" y="1139441"/>
                        <a:pt x="126317" y="1139956"/>
                      </a:cubicBezTo>
                      <a:cubicBezTo>
                        <a:pt x="178933" y="1143518"/>
                        <a:pt x="372252" y="1154672"/>
                        <a:pt x="579945" y="1142585"/>
                      </a:cubicBezTo>
                      <a:cubicBezTo>
                        <a:pt x="717286" y="1134593"/>
                        <a:pt x="862418" y="1127859"/>
                        <a:pt x="974813" y="1083749"/>
                      </a:cubicBezTo>
                      <a:lnTo>
                        <a:pt x="968317" y="963277"/>
                      </a:lnTo>
                      <a:cubicBezTo>
                        <a:pt x="968117" y="959609"/>
                        <a:pt x="971222" y="956809"/>
                        <a:pt x="974889" y="957019"/>
                      </a:cubicBezTo>
                      <a:cubicBezTo>
                        <a:pt x="1031630" y="960219"/>
                        <a:pt x="1111040" y="966820"/>
                        <a:pt x="1221987" y="915137"/>
                      </a:cubicBezTo>
                      <a:cubicBezTo>
                        <a:pt x="1221987" y="915137"/>
                        <a:pt x="1405467" y="924843"/>
                        <a:pt x="1441862" y="871160"/>
                      </a:cubicBezTo>
                      <a:cubicBezTo>
                        <a:pt x="1478257" y="817477"/>
                        <a:pt x="1468627" y="775777"/>
                        <a:pt x="1468627" y="775777"/>
                      </a:cubicBezTo>
                      <a:cubicBezTo>
                        <a:pt x="1469723" y="771872"/>
                        <a:pt x="1471990" y="768414"/>
                        <a:pt x="1475104" y="765823"/>
                      </a:cubicBezTo>
                      <a:cubicBezTo>
                        <a:pt x="1485325" y="757356"/>
                        <a:pt x="1509890" y="734810"/>
                        <a:pt x="1526777" y="701320"/>
                      </a:cubicBezTo>
                      <a:cubicBezTo>
                        <a:pt x="1580156" y="595478"/>
                        <a:pt x="1650583" y="327873"/>
                        <a:pt x="1650583" y="327873"/>
                      </a:cubicBezTo>
                      <a:cubicBezTo>
                        <a:pt x="1650583" y="327873"/>
                        <a:pt x="1675729" y="269933"/>
                        <a:pt x="1659413" y="236805"/>
                      </a:cubicBezTo>
                      <a:cubicBezTo>
                        <a:pt x="1651098" y="219926"/>
                        <a:pt x="1630143" y="221736"/>
                        <a:pt x="1593910" y="222251"/>
                      </a:cubicBezTo>
                      <a:cubicBezTo>
                        <a:pt x="1529445" y="223165"/>
                        <a:pt x="1420640" y="221241"/>
                        <a:pt x="1325409" y="223670"/>
                      </a:cubicBezTo>
                      <a:cubicBezTo>
                        <a:pt x="1250648" y="225575"/>
                        <a:pt x="1195222" y="232871"/>
                        <a:pt x="1173771" y="272190"/>
                      </a:cubicBezTo>
                      <a:lnTo>
                        <a:pt x="1077016" y="628463"/>
                      </a:lnTo>
                      <a:cubicBezTo>
                        <a:pt x="1075483" y="633883"/>
                        <a:pt x="1067663" y="633435"/>
                        <a:pt x="1066758" y="627873"/>
                      </a:cubicBezTo>
                      <a:lnTo>
                        <a:pt x="1034259" y="428676"/>
                      </a:lnTo>
                      <a:cubicBezTo>
                        <a:pt x="1034259" y="428676"/>
                        <a:pt x="1024515" y="326406"/>
                        <a:pt x="924855" y="276734"/>
                      </a:cubicBezTo>
                      <a:cubicBezTo>
                        <a:pt x="825195" y="227070"/>
                        <a:pt x="783551" y="206068"/>
                        <a:pt x="768587" y="193942"/>
                      </a:cubicBezTo>
                      <a:cubicBezTo>
                        <a:pt x="753624" y="181807"/>
                        <a:pt x="707123" y="189894"/>
                        <a:pt x="707123" y="189894"/>
                      </a:cubicBezTo>
                      <a:cubicBezTo>
                        <a:pt x="703503" y="186113"/>
                        <a:pt x="693054" y="112875"/>
                        <a:pt x="692464" y="107674"/>
                      </a:cubicBezTo>
                      <a:lnTo>
                        <a:pt x="688225" y="70413"/>
                      </a:lnTo>
                      <a:lnTo>
                        <a:pt x="450357" y="251"/>
                      </a:lnTo>
                      <a:cubicBezTo>
                        <a:pt x="444442" y="-1454"/>
                        <a:pt x="443461" y="5852"/>
                        <a:pt x="443061" y="11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0" name="Vapaamuotoinen: Muoto 39">
                  <a:extLst>
                    <a:ext uri="{FF2B5EF4-FFF2-40B4-BE49-F238E27FC236}">
                      <a16:creationId xmlns:a16="http://schemas.microsoft.com/office/drawing/2014/main" id="{55D0D68F-04C4-12DB-8E2D-3696C751607B}"/>
                    </a:ext>
                  </a:extLst>
                </p:cNvPr>
                <p:cNvSpPr/>
                <p:nvPr/>
              </p:nvSpPr>
              <p:spPr>
                <a:xfrm>
                  <a:off x="5272419" y="3908701"/>
                  <a:ext cx="215981" cy="193427"/>
                </a:xfrm>
                <a:custGeom>
                  <a:avLst/>
                  <a:gdLst>
                    <a:gd name="connsiteX0" fmla="*/ 215980 w 215981"/>
                    <a:gd name="connsiteY0" fmla="*/ 10303 h 193427"/>
                    <a:gd name="connsiteX1" fmla="*/ 2734 w 215981"/>
                    <a:gd name="connsiteY1" fmla="*/ 31429 h 193427"/>
                    <a:gd name="connsiteX2" fmla="*/ 10 w 215981"/>
                    <a:gd name="connsiteY2" fmla="*/ 37249 h 193427"/>
                    <a:gd name="connsiteX3" fmla="*/ 9192 w 215981"/>
                    <a:gd name="connsiteY3" fmla="*/ 126831 h 193427"/>
                    <a:gd name="connsiteX4" fmla="*/ 23575 w 215981"/>
                    <a:gd name="connsiteY4" fmla="*/ 188944 h 193427"/>
                    <a:gd name="connsiteX5" fmla="*/ 36053 w 215981"/>
                    <a:gd name="connsiteY5" fmla="*/ 189839 h 193427"/>
                    <a:gd name="connsiteX6" fmla="*/ 163783 w 215981"/>
                    <a:gd name="connsiteY6" fmla="*/ 49155 h 193427"/>
                    <a:gd name="connsiteX7" fmla="*/ 215980 w 215981"/>
                    <a:gd name="connsiteY7" fmla="*/ 10303 h 1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981" h="193427">
                      <a:moveTo>
                        <a:pt x="215980" y="10303"/>
                      </a:moveTo>
                      <a:cubicBezTo>
                        <a:pt x="202988" y="-12996"/>
                        <a:pt x="21394" y="7207"/>
                        <a:pt x="2734" y="31429"/>
                      </a:cubicBezTo>
                      <a:cubicBezTo>
                        <a:pt x="915" y="32791"/>
                        <a:pt x="-114" y="34982"/>
                        <a:pt x="10" y="37249"/>
                      </a:cubicBezTo>
                      <a:cubicBezTo>
                        <a:pt x="1658" y="68557"/>
                        <a:pt x="4753" y="98695"/>
                        <a:pt x="9192" y="126831"/>
                      </a:cubicBezTo>
                      <a:cubicBezTo>
                        <a:pt x="12202" y="145948"/>
                        <a:pt x="16269" y="168275"/>
                        <a:pt x="23575" y="188944"/>
                      </a:cubicBezTo>
                      <a:cubicBezTo>
                        <a:pt x="25337" y="194421"/>
                        <a:pt x="33519" y="195068"/>
                        <a:pt x="36053" y="189839"/>
                      </a:cubicBezTo>
                      <a:cubicBezTo>
                        <a:pt x="69504" y="132185"/>
                        <a:pt x="113596" y="88531"/>
                        <a:pt x="163783" y="49155"/>
                      </a:cubicBezTo>
                      <a:cubicBezTo>
                        <a:pt x="174232" y="39868"/>
                        <a:pt x="216285" y="22952"/>
                        <a:pt x="215980" y="1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1" name="Kuva 8" descr="Nainen pitää kannettava">
                  <a:extLst>
                    <a:ext uri="{FF2B5EF4-FFF2-40B4-BE49-F238E27FC236}">
                      <a16:creationId xmlns:a16="http://schemas.microsoft.com/office/drawing/2014/main" id="{8C06299D-634E-A0DD-FE7F-BA4F33AA3202}"/>
                    </a:ext>
                  </a:extLst>
                </p:cNvPr>
                <p:cNvGrpSpPr/>
                <p:nvPr/>
              </p:nvGrpSpPr>
              <p:grpSpPr>
                <a:xfrm>
                  <a:off x="5689872" y="3345203"/>
                  <a:ext cx="416234" cy="941332"/>
                  <a:chOff x="5689872" y="3345203"/>
                  <a:chExt cx="416234" cy="941332"/>
                </a:xfrm>
                <a:solidFill>
                  <a:srgbClr val="FFFFFF"/>
                </a:solidFill>
              </p:grpSpPr>
              <p:sp>
                <p:nvSpPr>
                  <p:cNvPr id="52" name="Vapaamuotoinen: Muoto 51">
                    <a:extLst>
                      <a:ext uri="{FF2B5EF4-FFF2-40B4-BE49-F238E27FC236}">
                        <a16:creationId xmlns:a16="http://schemas.microsoft.com/office/drawing/2014/main" id="{6C9FD8C8-8C3A-1532-0F67-4000DAC09BA9}"/>
                      </a:ext>
                    </a:extLst>
                  </p:cNvPr>
                  <p:cNvSpPr/>
                  <p:nvPr/>
                </p:nvSpPr>
                <p:spPr>
                  <a:xfrm>
                    <a:off x="5753880" y="4003401"/>
                    <a:ext cx="346990" cy="283133"/>
                  </a:xfrm>
                  <a:custGeom>
                    <a:avLst/>
                    <a:gdLst>
                      <a:gd name="connsiteX0" fmla="*/ 343785 w 346990"/>
                      <a:gd name="connsiteY0" fmla="*/ 225479 h 283133"/>
                      <a:gd name="connsiteX1" fmla="*/ 337623 w 346990"/>
                      <a:gd name="connsiteY1" fmla="*/ 166062 h 283133"/>
                      <a:gd name="connsiteX2" fmla="*/ 340642 w 346990"/>
                      <a:gd name="connsiteY2" fmla="*/ 38408 h 283133"/>
                      <a:gd name="connsiteX3" fmla="*/ 341557 w 346990"/>
                      <a:gd name="connsiteY3" fmla="*/ 7709 h 283133"/>
                      <a:gd name="connsiteX4" fmla="*/ 334289 w 346990"/>
                      <a:gd name="connsiteY4" fmla="*/ 32 h 283133"/>
                      <a:gd name="connsiteX5" fmla="*/ 132064 w 346990"/>
                      <a:gd name="connsiteY5" fmla="*/ 18910 h 283133"/>
                      <a:gd name="connsiteX6" fmla="*/ 70828 w 346990"/>
                      <a:gd name="connsiteY6" fmla="*/ 23635 h 283133"/>
                      <a:gd name="connsiteX7" fmla="*/ 3591 w 346990"/>
                      <a:gd name="connsiteY7" fmla="*/ 62344 h 283133"/>
                      <a:gd name="connsiteX8" fmla="*/ 781 w 346990"/>
                      <a:gd name="connsiteY8" fmla="*/ 71517 h 283133"/>
                      <a:gd name="connsiteX9" fmla="*/ 12211 w 346990"/>
                      <a:gd name="connsiteY9" fmla="*/ 244281 h 283133"/>
                      <a:gd name="connsiteX10" fmla="*/ 19954 w 346990"/>
                      <a:gd name="connsiteY10" fmla="*/ 283134 h 283133"/>
                      <a:gd name="connsiteX11" fmla="*/ 335327 w 346990"/>
                      <a:gd name="connsiteY11" fmla="*/ 253397 h 283133"/>
                      <a:gd name="connsiteX12" fmla="*/ 346824 w 346990"/>
                      <a:gd name="connsiteY12" fmla="*/ 241852 h 283133"/>
                      <a:gd name="connsiteX13" fmla="*/ 343785 w 346990"/>
                      <a:gd name="connsiteY13" fmla="*/ 225479 h 28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6990" h="283133">
                        <a:moveTo>
                          <a:pt x="343785" y="225479"/>
                        </a:moveTo>
                        <a:cubicBezTo>
                          <a:pt x="335480" y="207496"/>
                          <a:pt x="337918" y="186217"/>
                          <a:pt x="337623" y="166062"/>
                        </a:cubicBezTo>
                        <a:cubicBezTo>
                          <a:pt x="337804" y="123647"/>
                          <a:pt x="340852" y="80994"/>
                          <a:pt x="340642" y="38408"/>
                        </a:cubicBezTo>
                        <a:cubicBezTo>
                          <a:pt x="340471" y="28140"/>
                          <a:pt x="340290" y="17520"/>
                          <a:pt x="341557" y="7709"/>
                        </a:cubicBezTo>
                        <a:cubicBezTo>
                          <a:pt x="342185" y="3585"/>
                          <a:pt x="338461" y="-397"/>
                          <a:pt x="334289" y="32"/>
                        </a:cubicBezTo>
                        <a:cubicBezTo>
                          <a:pt x="272243" y="4718"/>
                          <a:pt x="198596" y="9900"/>
                          <a:pt x="132064" y="18910"/>
                        </a:cubicBezTo>
                        <a:cubicBezTo>
                          <a:pt x="111947" y="21758"/>
                          <a:pt x="91135" y="24701"/>
                          <a:pt x="70828" y="23635"/>
                        </a:cubicBezTo>
                        <a:cubicBezTo>
                          <a:pt x="50377" y="36046"/>
                          <a:pt x="29822" y="48771"/>
                          <a:pt x="3591" y="62344"/>
                        </a:cubicBezTo>
                        <a:cubicBezTo>
                          <a:pt x="295" y="64116"/>
                          <a:pt x="-953" y="68202"/>
                          <a:pt x="781" y="71517"/>
                        </a:cubicBezTo>
                        <a:cubicBezTo>
                          <a:pt x="22612" y="113284"/>
                          <a:pt x="16564" y="208677"/>
                          <a:pt x="12211" y="244281"/>
                        </a:cubicBezTo>
                        <a:cubicBezTo>
                          <a:pt x="9858" y="263512"/>
                          <a:pt x="4905" y="282324"/>
                          <a:pt x="19954" y="283134"/>
                        </a:cubicBezTo>
                        <a:cubicBezTo>
                          <a:pt x="125949" y="278228"/>
                          <a:pt x="231305" y="275819"/>
                          <a:pt x="335327" y="253397"/>
                        </a:cubicBezTo>
                        <a:cubicBezTo>
                          <a:pt x="340261" y="252178"/>
                          <a:pt x="347957" y="246101"/>
                          <a:pt x="346824" y="241852"/>
                        </a:cubicBezTo>
                        <a:cubicBezTo>
                          <a:pt x="347862" y="236680"/>
                          <a:pt x="343709" y="231070"/>
                          <a:pt x="343785" y="22547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3" name="Vapaamuotoinen: Muoto 52">
                    <a:extLst>
                      <a:ext uri="{FF2B5EF4-FFF2-40B4-BE49-F238E27FC236}">
                        <a16:creationId xmlns:a16="http://schemas.microsoft.com/office/drawing/2014/main" id="{AFA64832-946E-8ACB-929E-CB00158036CF}"/>
                      </a:ext>
                    </a:extLst>
                  </p:cNvPr>
                  <p:cNvSpPr/>
                  <p:nvPr/>
                </p:nvSpPr>
                <p:spPr>
                  <a:xfrm>
                    <a:off x="5954326" y="3927716"/>
                    <a:ext cx="151780" cy="46113"/>
                  </a:xfrm>
                  <a:custGeom>
                    <a:avLst/>
                    <a:gdLst>
                      <a:gd name="connsiteX0" fmla="*/ 145683 w 151780"/>
                      <a:gd name="connsiteY0" fmla="*/ 9414 h 46113"/>
                      <a:gd name="connsiteX1" fmla="*/ 112964 w 151780"/>
                      <a:gd name="connsiteY1" fmla="*/ 632 h 46113"/>
                      <a:gd name="connsiteX2" fmla="*/ 107021 w 151780"/>
                      <a:gd name="connsiteY2" fmla="*/ 727 h 46113"/>
                      <a:gd name="connsiteX3" fmla="*/ 31678 w 151780"/>
                      <a:gd name="connsiteY3" fmla="*/ 16548 h 46113"/>
                      <a:gd name="connsiteX4" fmla="*/ 7189 w 151780"/>
                      <a:gd name="connsiteY4" fmla="*/ 31160 h 46113"/>
                      <a:gd name="connsiteX5" fmla="*/ 6599 w 151780"/>
                      <a:gd name="connsiteY5" fmla="*/ 46114 h 46113"/>
                      <a:gd name="connsiteX6" fmla="*/ 144768 w 151780"/>
                      <a:gd name="connsiteY6" fmla="*/ 32512 h 46113"/>
                      <a:gd name="connsiteX7" fmla="*/ 151760 w 151780"/>
                      <a:gd name="connsiteY7" fmla="*/ 16729 h 46113"/>
                      <a:gd name="connsiteX8" fmla="*/ 145683 w 151780"/>
                      <a:gd name="connsiteY8" fmla="*/ 9414 h 4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780" h="46113">
                        <a:moveTo>
                          <a:pt x="145683" y="9414"/>
                        </a:moveTo>
                        <a:cubicBezTo>
                          <a:pt x="133786" y="8147"/>
                          <a:pt x="122775" y="5185"/>
                          <a:pt x="112964" y="632"/>
                        </a:cubicBezTo>
                        <a:cubicBezTo>
                          <a:pt x="111079" y="-244"/>
                          <a:pt x="108888" y="-206"/>
                          <a:pt x="107021" y="727"/>
                        </a:cubicBezTo>
                        <a:cubicBezTo>
                          <a:pt x="83180" y="13424"/>
                          <a:pt x="51681" y="22835"/>
                          <a:pt x="31678" y="16548"/>
                        </a:cubicBezTo>
                        <a:cubicBezTo>
                          <a:pt x="25020" y="15196"/>
                          <a:pt x="16981" y="28054"/>
                          <a:pt x="7189" y="31160"/>
                        </a:cubicBezTo>
                        <a:cubicBezTo>
                          <a:pt x="-1145" y="33074"/>
                          <a:pt x="-3345" y="45352"/>
                          <a:pt x="6599" y="46114"/>
                        </a:cubicBezTo>
                        <a:cubicBezTo>
                          <a:pt x="37393" y="42504"/>
                          <a:pt x="132757" y="33465"/>
                          <a:pt x="144768" y="32512"/>
                        </a:cubicBezTo>
                        <a:cubicBezTo>
                          <a:pt x="152341" y="32245"/>
                          <a:pt x="151131" y="21816"/>
                          <a:pt x="151760" y="16729"/>
                        </a:cubicBezTo>
                        <a:cubicBezTo>
                          <a:pt x="152046" y="13053"/>
                          <a:pt x="149350" y="9805"/>
                          <a:pt x="145683" y="9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4" name="Vapaamuotoinen: Muoto 53">
                    <a:extLst>
                      <a:ext uri="{FF2B5EF4-FFF2-40B4-BE49-F238E27FC236}">
                        <a16:creationId xmlns:a16="http://schemas.microsoft.com/office/drawing/2014/main" id="{0CAD4079-4644-C6D2-E182-5BF665B3D48A}"/>
                      </a:ext>
                    </a:extLst>
                  </p:cNvPr>
                  <p:cNvSpPr/>
                  <p:nvPr/>
                </p:nvSpPr>
                <p:spPr>
                  <a:xfrm>
                    <a:off x="5689872" y="3345203"/>
                    <a:ext cx="408322" cy="555583"/>
                  </a:xfrm>
                  <a:custGeom>
                    <a:avLst/>
                    <a:gdLst>
                      <a:gd name="connsiteX0" fmla="*/ 402050 w 408322"/>
                      <a:gd name="connsiteY0" fmla="*/ 440460 h 555583"/>
                      <a:gd name="connsiteX1" fmla="*/ 407365 w 408322"/>
                      <a:gd name="connsiteY1" fmla="*/ 432573 h 555583"/>
                      <a:gd name="connsiteX2" fmla="*/ 350577 w 408322"/>
                      <a:gd name="connsiteY2" fmla="*/ 34028 h 555583"/>
                      <a:gd name="connsiteX3" fmla="*/ 338757 w 408322"/>
                      <a:gd name="connsiteY3" fmla="*/ 31056 h 555583"/>
                      <a:gd name="connsiteX4" fmla="*/ 39938 w 408322"/>
                      <a:gd name="connsiteY4" fmla="*/ 16883 h 555583"/>
                      <a:gd name="connsiteX5" fmla="*/ 0 w 408322"/>
                      <a:gd name="connsiteY5" fmla="*/ 738 h 555583"/>
                      <a:gd name="connsiteX6" fmla="*/ 51445 w 408322"/>
                      <a:gd name="connsiteY6" fmla="*/ 548864 h 555583"/>
                      <a:gd name="connsiteX7" fmla="*/ 59960 w 408322"/>
                      <a:gd name="connsiteY7" fmla="*/ 555360 h 555583"/>
                      <a:gd name="connsiteX8" fmla="*/ 402050 w 408322"/>
                      <a:gd name="connsiteY8" fmla="*/ 440460 h 555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8322" h="555583">
                        <a:moveTo>
                          <a:pt x="402050" y="440460"/>
                        </a:moveTo>
                        <a:cubicBezTo>
                          <a:pt x="405117" y="438984"/>
                          <a:pt x="407156" y="435964"/>
                          <a:pt x="407365" y="432573"/>
                        </a:cubicBezTo>
                        <a:cubicBezTo>
                          <a:pt x="415166" y="305843"/>
                          <a:pt x="373428" y="140794"/>
                          <a:pt x="350577" y="34028"/>
                        </a:cubicBezTo>
                        <a:cubicBezTo>
                          <a:pt x="349520" y="28742"/>
                          <a:pt x="342205" y="26799"/>
                          <a:pt x="338757" y="31056"/>
                        </a:cubicBezTo>
                        <a:cubicBezTo>
                          <a:pt x="264957" y="114086"/>
                          <a:pt x="79286" y="34447"/>
                          <a:pt x="39938" y="16883"/>
                        </a:cubicBezTo>
                        <a:cubicBezTo>
                          <a:pt x="30690" y="14750"/>
                          <a:pt x="6906" y="-3900"/>
                          <a:pt x="0" y="738"/>
                        </a:cubicBezTo>
                        <a:cubicBezTo>
                          <a:pt x="26994" y="164626"/>
                          <a:pt x="48730" y="357793"/>
                          <a:pt x="51445" y="548864"/>
                        </a:cubicBezTo>
                        <a:cubicBezTo>
                          <a:pt x="51511" y="553284"/>
                          <a:pt x="55683" y="556475"/>
                          <a:pt x="59960" y="555360"/>
                        </a:cubicBezTo>
                        <a:cubicBezTo>
                          <a:pt x="171126" y="526356"/>
                          <a:pt x="296228" y="491419"/>
                          <a:pt x="402050" y="4404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42" name="Kuva 8" descr="Nainen pitää kannettava">
                  <a:extLst>
                    <a:ext uri="{FF2B5EF4-FFF2-40B4-BE49-F238E27FC236}">
                      <a16:creationId xmlns:a16="http://schemas.microsoft.com/office/drawing/2014/main" id="{5F67C0BD-44E4-92A1-7C0A-204A61E50864}"/>
                    </a:ext>
                  </a:extLst>
                </p:cNvPr>
                <p:cNvGrpSpPr/>
                <p:nvPr/>
              </p:nvGrpSpPr>
              <p:grpSpPr>
                <a:xfrm>
                  <a:off x="5270969" y="3261703"/>
                  <a:ext cx="1058851" cy="1025965"/>
                  <a:chOff x="5270969" y="3261703"/>
                  <a:chExt cx="1058851" cy="1025965"/>
                </a:xfrm>
                <a:solidFill>
                  <a:srgbClr val="FFFFFF"/>
                </a:solidFill>
              </p:grpSpPr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1887CA04-EE52-0E77-C1FE-5D0E7E35A439}"/>
                      </a:ext>
                    </a:extLst>
                  </p:cNvPr>
                  <p:cNvSpPr/>
                  <p:nvPr/>
                </p:nvSpPr>
                <p:spPr>
                  <a:xfrm>
                    <a:off x="5386122" y="4070966"/>
                    <a:ext cx="384934" cy="216702"/>
                  </a:xfrm>
                  <a:custGeom>
                    <a:avLst/>
                    <a:gdLst>
                      <a:gd name="connsiteX0" fmla="*/ 369920 w 384934"/>
                      <a:gd name="connsiteY0" fmla="*/ 5582 h 216702"/>
                      <a:gd name="connsiteX1" fmla="*/ 359995 w 384934"/>
                      <a:gd name="connsiteY1" fmla="*/ 819 h 216702"/>
                      <a:gd name="connsiteX2" fmla="*/ 210147 w 384934"/>
                      <a:gd name="connsiteY2" fmla="*/ 65246 h 216702"/>
                      <a:gd name="connsiteX3" fmla="*/ 13523 w 384934"/>
                      <a:gd name="connsiteY3" fmla="*/ 109252 h 216702"/>
                      <a:gd name="connsiteX4" fmla="*/ 6713 w 384934"/>
                      <a:gd name="connsiteY4" fmla="*/ 116557 h 216702"/>
                      <a:gd name="connsiteX5" fmla="*/ 5627 w 384934"/>
                      <a:gd name="connsiteY5" fmla="*/ 200606 h 216702"/>
                      <a:gd name="connsiteX6" fmla="*/ 369701 w 384934"/>
                      <a:gd name="connsiteY6" fmla="*/ 216036 h 216702"/>
                      <a:gd name="connsiteX7" fmla="*/ 381178 w 384934"/>
                      <a:gd name="connsiteY7" fmla="*/ 206245 h 216702"/>
                      <a:gd name="connsiteX8" fmla="*/ 369920 w 384934"/>
                      <a:gd name="connsiteY8" fmla="*/ 5582 h 21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934" h="216702">
                        <a:moveTo>
                          <a:pt x="369920" y="5582"/>
                        </a:moveTo>
                        <a:cubicBezTo>
                          <a:pt x="369196" y="1181"/>
                          <a:pt x="363900" y="-1419"/>
                          <a:pt x="359995" y="819"/>
                        </a:cubicBezTo>
                        <a:cubicBezTo>
                          <a:pt x="311370" y="26851"/>
                          <a:pt x="259239" y="47168"/>
                          <a:pt x="210147" y="65246"/>
                        </a:cubicBezTo>
                        <a:cubicBezTo>
                          <a:pt x="148235" y="88211"/>
                          <a:pt x="81550" y="109433"/>
                          <a:pt x="13523" y="109252"/>
                        </a:cubicBezTo>
                        <a:cubicBezTo>
                          <a:pt x="9684" y="109175"/>
                          <a:pt x="6351" y="112728"/>
                          <a:pt x="6713" y="116557"/>
                        </a:cubicBezTo>
                        <a:cubicBezTo>
                          <a:pt x="11713" y="132064"/>
                          <a:pt x="-9709" y="201625"/>
                          <a:pt x="5627" y="200606"/>
                        </a:cubicBezTo>
                        <a:cubicBezTo>
                          <a:pt x="127547" y="213560"/>
                          <a:pt x="247638" y="218656"/>
                          <a:pt x="369701" y="216036"/>
                        </a:cubicBezTo>
                        <a:cubicBezTo>
                          <a:pt x="373997" y="216065"/>
                          <a:pt x="382474" y="210341"/>
                          <a:pt x="381178" y="206245"/>
                        </a:cubicBezTo>
                        <a:cubicBezTo>
                          <a:pt x="390599" y="139732"/>
                          <a:pt x="380597" y="67894"/>
                          <a:pt x="369920" y="55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49EFF67D-8FEC-4E28-9E90-D5F1001AA41C}"/>
                      </a:ext>
                    </a:extLst>
                  </p:cNvPr>
                  <p:cNvSpPr/>
                  <p:nvPr/>
                </p:nvSpPr>
                <p:spPr>
                  <a:xfrm>
                    <a:off x="6093006" y="3993198"/>
                    <a:ext cx="144893" cy="259171"/>
                  </a:xfrm>
                  <a:custGeom>
                    <a:avLst/>
                    <a:gdLst>
                      <a:gd name="connsiteX0" fmla="*/ 143429 w 144893"/>
                      <a:gd name="connsiteY0" fmla="*/ 218509 h 259171"/>
                      <a:gd name="connsiteX1" fmla="*/ 132857 w 144893"/>
                      <a:gd name="connsiteY1" fmla="*/ 111886 h 259171"/>
                      <a:gd name="connsiteX2" fmla="*/ 136209 w 144893"/>
                      <a:gd name="connsiteY2" fmla="*/ 9130 h 259171"/>
                      <a:gd name="connsiteX3" fmla="*/ 129199 w 144893"/>
                      <a:gd name="connsiteY3" fmla="*/ 43 h 259171"/>
                      <a:gd name="connsiteX4" fmla="*/ 35978 w 144893"/>
                      <a:gd name="connsiteY4" fmla="*/ 7254 h 259171"/>
                      <a:gd name="connsiteX5" fmla="*/ 6326 w 144893"/>
                      <a:gd name="connsiteY5" fmla="*/ 16703 h 259171"/>
                      <a:gd name="connsiteX6" fmla="*/ 516 w 144893"/>
                      <a:gd name="connsiteY6" fmla="*/ 221328 h 259171"/>
                      <a:gd name="connsiteX7" fmla="*/ 1726 w 144893"/>
                      <a:gd name="connsiteY7" fmla="*/ 252570 h 259171"/>
                      <a:gd name="connsiteX8" fmla="*/ 15042 w 144893"/>
                      <a:gd name="connsiteY8" fmla="*/ 258514 h 259171"/>
                      <a:gd name="connsiteX9" fmla="*/ 90089 w 144893"/>
                      <a:gd name="connsiteY9" fmla="*/ 242674 h 259171"/>
                      <a:gd name="connsiteX10" fmla="*/ 143429 w 144893"/>
                      <a:gd name="connsiteY10" fmla="*/ 218509 h 25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893" h="259171">
                        <a:moveTo>
                          <a:pt x="143429" y="218509"/>
                        </a:moveTo>
                        <a:cubicBezTo>
                          <a:pt x="132895" y="185409"/>
                          <a:pt x="136190" y="145071"/>
                          <a:pt x="132857" y="111886"/>
                        </a:cubicBezTo>
                        <a:cubicBezTo>
                          <a:pt x="132485" y="78567"/>
                          <a:pt x="128142" y="41315"/>
                          <a:pt x="136209" y="9130"/>
                        </a:cubicBezTo>
                        <a:cubicBezTo>
                          <a:pt x="137952" y="4663"/>
                          <a:pt x="133990" y="-528"/>
                          <a:pt x="129199" y="43"/>
                        </a:cubicBezTo>
                        <a:cubicBezTo>
                          <a:pt x="98167" y="2729"/>
                          <a:pt x="66553" y="5034"/>
                          <a:pt x="35978" y="7254"/>
                        </a:cubicBezTo>
                        <a:cubicBezTo>
                          <a:pt x="27301" y="9797"/>
                          <a:pt x="6507" y="3720"/>
                          <a:pt x="6326" y="16703"/>
                        </a:cubicBezTo>
                        <a:cubicBezTo>
                          <a:pt x="7889" y="83635"/>
                          <a:pt x="107" y="152072"/>
                          <a:pt x="516" y="221328"/>
                        </a:cubicBezTo>
                        <a:cubicBezTo>
                          <a:pt x="592" y="234473"/>
                          <a:pt x="-1303" y="243159"/>
                          <a:pt x="1726" y="252570"/>
                        </a:cubicBezTo>
                        <a:cubicBezTo>
                          <a:pt x="3336" y="257552"/>
                          <a:pt x="10270" y="260581"/>
                          <a:pt x="15042" y="258514"/>
                        </a:cubicBezTo>
                        <a:cubicBezTo>
                          <a:pt x="36473" y="252141"/>
                          <a:pt x="62143" y="245283"/>
                          <a:pt x="90089" y="242674"/>
                        </a:cubicBezTo>
                        <a:cubicBezTo>
                          <a:pt x="100614" y="241664"/>
                          <a:pt x="154383" y="237197"/>
                          <a:pt x="143429" y="2185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9" name="Vapaamuotoinen: Muoto 48">
                    <a:extLst>
                      <a:ext uri="{FF2B5EF4-FFF2-40B4-BE49-F238E27FC236}">
                        <a16:creationId xmlns:a16="http://schemas.microsoft.com/office/drawing/2014/main" id="{715900A1-BACA-D3F8-BED6-42EE47F712BB}"/>
                      </a:ext>
                    </a:extLst>
                  </p:cNvPr>
                  <p:cNvSpPr/>
                  <p:nvPr/>
                </p:nvSpPr>
                <p:spPr>
                  <a:xfrm>
                    <a:off x="6100265" y="3912366"/>
                    <a:ext cx="154596" cy="48043"/>
                  </a:xfrm>
                  <a:custGeom>
                    <a:avLst/>
                    <a:gdLst>
                      <a:gd name="connsiteX0" fmla="*/ 149163 w 154596"/>
                      <a:gd name="connsiteY0" fmla="*/ 19325 h 48043"/>
                      <a:gd name="connsiteX1" fmla="*/ 39835 w 154596"/>
                      <a:gd name="connsiteY1" fmla="*/ 22154 h 48043"/>
                      <a:gd name="connsiteX2" fmla="*/ 8136 w 154596"/>
                      <a:gd name="connsiteY2" fmla="*/ 24907 h 48043"/>
                      <a:gd name="connsiteX3" fmla="*/ 611 w 154596"/>
                      <a:gd name="connsiteY3" fmla="*/ 31155 h 48043"/>
                      <a:gd name="connsiteX4" fmla="*/ 7222 w 154596"/>
                      <a:gd name="connsiteY4" fmla="*/ 48015 h 48043"/>
                      <a:gd name="connsiteX5" fmla="*/ 148763 w 154596"/>
                      <a:gd name="connsiteY5" fmla="*/ 32794 h 48043"/>
                      <a:gd name="connsiteX6" fmla="*/ 149163 w 154596"/>
                      <a:gd name="connsiteY6" fmla="*/ 19325 h 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6" h="48043">
                        <a:moveTo>
                          <a:pt x="149163" y="19325"/>
                        </a:moveTo>
                        <a:cubicBezTo>
                          <a:pt x="72382" y="-4363"/>
                          <a:pt x="121779" y="-9440"/>
                          <a:pt x="39835" y="22154"/>
                        </a:cubicBezTo>
                        <a:cubicBezTo>
                          <a:pt x="27176" y="25307"/>
                          <a:pt x="21699" y="26364"/>
                          <a:pt x="8136" y="24907"/>
                        </a:cubicBezTo>
                        <a:cubicBezTo>
                          <a:pt x="4431" y="24431"/>
                          <a:pt x="821" y="27422"/>
                          <a:pt x="611" y="31155"/>
                        </a:cubicBezTo>
                        <a:cubicBezTo>
                          <a:pt x="125" y="36927"/>
                          <a:pt x="-2218" y="48710"/>
                          <a:pt x="7222" y="48015"/>
                        </a:cubicBezTo>
                        <a:cubicBezTo>
                          <a:pt x="48255" y="44624"/>
                          <a:pt x="93994" y="39699"/>
                          <a:pt x="148763" y="32794"/>
                        </a:cubicBezTo>
                        <a:cubicBezTo>
                          <a:pt x="156259" y="32051"/>
                          <a:pt x="156678" y="20516"/>
                          <a:pt x="149163" y="193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E47DB36A-B58C-172A-A0C4-A99B78CCDA07}"/>
                      </a:ext>
                    </a:extLst>
                  </p:cNvPr>
                  <p:cNvSpPr/>
                  <p:nvPr/>
                </p:nvSpPr>
                <p:spPr>
                  <a:xfrm>
                    <a:off x="5982384" y="3312399"/>
                    <a:ext cx="347436" cy="523731"/>
                  </a:xfrm>
                  <a:custGeom>
                    <a:avLst/>
                    <a:gdLst>
                      <a:gd name="connsiteX0" fmla="*/ 346425 w 347436"/>
                      <a:gd name="connsiteY0" fmla="*/ 468978 h 523731"/>
                      <a:gd name="connsiteX1" fmla="*/ 330499 w 347436"/>
                      <a:gd name="connsiteY1" fmla="*/ 407370 h 523731"/>
                      <a:gd name="connsiteX2" fmla="*/ 83849 w 347436"/>
                      <a:gd name="connsiteY2" fmla="*/ 32152 h 523731"/>
                      <a:gd name="connsiteX3" fmla="*/ 41034 w 347436"/>
                      <a:gd name="connsiteY3" fmla="*/ 3758 h 523731"/>
                      <a:gd name="connsiteX4" fmla="*/ 134 w 347436"/>
                      <a:gd name="connsiteY4" fmla="*/ 4520 h 523731"/>
                      <a:gd name="connsiteX5" fmla="*/ 38958 w 347436"/>
                      <a:gd name="connsiteY5" fmla="*/ 49754 h 523731"/>
                      <a:gd name="connsiteX6" fmla="*/ 49245 w 347436"/>
                      <a:gd name="connsiteY6" fmla="*/ 51545 h 523731"/>
                      <a:gd name="connsiteX7" fmla="*/ 61884 w 347436"/>
                      <a:gd name="connsiteY7" fmla="*/ 61622 h 523731"/>
                      <a:gd name="connsiteX8" fmla="*/ 119072 w 347436"/>
                      <a:gd name="connsiteY8" fmla="*/ 457577 h 523731"/>
                      <a:gd name="connsiteX9" fmla="*/ 128245 w 347436"/>
                      <a:gd name="connsiteY9" fmla="*/ 463987 h 523731"/>
                      <a:gd name="connsiteX10" fmla="*/ 264929 w 347436"/>
                      <a:gd name="connsiteY10" fmla="*/ 481722 h 523731"/>
                      <a:gd name="connsiteX11" fmla="*/ 278578 w 347436"/>
                      <a:gd name="connsiteY11" fmla="*/ 487714 h 523731"/>
                      <a:gd name="connsiteX12" fmla="*/ 327184 w 347436"/>
                      <a:gd name="connsiteY12" fmla="*/ 521613 h 523731"/>
                      <a:gd name="connsiteX13" fmla="*/ 336538 w 347436"/>
                      <a:gd name="connsiteY13" fmla="*/ 519689 h 523731"/>
                      <a:gd name="connsiteX14" fmla="*/ 346425 w 347436"/>
                      <a:gd name="connsiteY14" fmla="*/ 468978 h 523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7436" h="523731">
                        <a:moveTo>
                          <a:pt x="346425" y="468978"/>
                        </a:moveTo>
                        <a:cubicBezTo>
                          <a:pt x="334280" y="455243"/>
                          <a:pt x="334280" y="427039"/>
                          <a:pt x="330499" y="407370"/>
                        </a:cubicBezTo>
                        <a:cubicBezTo>
                          <a:pt x="312639" y="192972"/>
                          <a:pt x="306220" y="127278"/>
                          <a:pt x="83849" y="32152"/>
                        </a:cubicBezTo>
                        <a:cubicBezTo>
                          <a:pt x="78410" y="30114"/>
                          <a:pt x="43920" y="4710"/>
                          <a:pt x="41034" y="3758"/>
                        </a:cubicBezTo>
                        <a:cubicBezTo>
                          <a:pt x="31861" y="910"/>
                          <a:pt x="5534" y="-3395"/>
                          <a:pt x="134" y="4520"/>
                        </a:cubicBezTo>
                        <a:cubicBezTo>
                          <a:pt x="-2267" y="18903"/>
                          <a:pt x="28309" y="41458"/>
                          <a:pt x="38958" y="49754"/>
                        </a:cubicBezTo>
                        <a:cubicBezTo>
                          <a:pt x="40605" y="50888"/>
                          <a:pt x="44454" y="51450"/>
                          <a:pt x="49245" y="51545"/>
                        </a:cubicBezTo>
                        <a:cubicBezTo>
                          <a:pt x="55245" y="51659"/>
                          <a:pt x="60427" y="55793"/>
                          <a:pt x="61884" y="61622"/>
                        </a:cubicBezTo>
                        <a:cubicBezTo>
                          <a:pt x="91631" y="180218"/>
                          <a:pt x="119215" y="316769"/>
                          <a:pt x="119072" y="457577"/>
                        </a:cubicBezTo>
                        <a:cubicBezTo>
                          <a:pt x="118949" y="462158"/>
                          <a:pt x="123959" y="465711"/>
                          <a:pt x="128245" y="463987"/>
                        </a:cubicBezTo>
                        <a:cubicBezTo>
                          <a:pt x="172270" y="446575"/>
                          <a:pt x="209103" y="458129"/>
                          <a:pt x="264929" y="481722"/>
                        </a:cubicBezTo>
                        <a:cubicBezTo>
                          <a:pt x="266948" y="482570"/>
                          <a:pt x="275521" y="480351"/>
                          <a:pt x="278578" y="487714"/>
                        </a:cubicBezTo>
                        <a:cubicBezTo>
                          <a:pt x="282645" y="497505"/>
                          <a:pt x="294990" y="495562"/>
                          <a:pt x="327184" y="521613"/>
                        </a:cubicBezTo>
                        <a:cubicBezTo>
                          <a:pt x="330823" y="524890"/>
                          <a:pt x="335452" y="524452"/>
                          <a:pt x="336538" y="519689"/>
                        </a:cubicBezTo>
                        <a:cubicBezTo>
                          <a:pt x="338452" y="505611"/>
                          <a:pt x="351044" y="478379"/>
                          <a:pt x="346425" y="4689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43F1C173-1557-651B-F18B-22AC5020D67D}"/>
                      </a:ext>
                    </a:extLst>
                  </p:cNvPr>
                  <p:cNvSpPr/>
                  <p:nvPr/>
                </p:nvSpPr>
                <p:spPr>
                  <a:xfrm>
                    <a:off x="5270969" y="3261703"/>
                    <a:ext cx="468436" cy="678236"/>
                  </a:xfrm>
                  <a:custGeom>
                    <a:avLst/>
                    <a:gdLst>
                      <a:gd name="connsiteX0" fmla="*/ 218431 w 468436"/>
                      <a:gd name="connsiteY0" fmla="*/ 651062 h 678236"/>
                      <a:gd name="connsiteX1" fmla="*/ 263560 w 468436"/>
                      <a:gd name="connsiteY1" fmla="*/ 669417 h 678236"/>
                      <a:gd name="connsiteX2" fmla="*/ 291716 w 468436"/>
                      <a:gd name="connsiteY2" fmla="*/ 674960 h 678236"/>
                      <a:gd name="connsiteX3" fmla="*/ 324587 w 468436"/>
                      <a:gd name="connsiteY3" fmla="*/ 678237 h 678236"/>
                      <a:gd name="connsiteX4" fmla="*/ 442973 w 468436"/>
                      <a:gd name="connsiteY4" fmla="*/ 650214 h 678236"/>
                      <a:gd name="connsiteX5" fmla="*/ 468033 w 468436"/>
                      <a:gd name="connsiteY5" fmla="*/ 638318 h 678236"/>
                      <a:gd name="connsiteX6" fmla="*/ 464176 w 468436"/>
                      <a:gd name="connsiteY6" fmla="*/ 575757 h 678236"/>
                      <a:gd name="connsiteX7" fmla="*/ 462375 w 468436"/>
                      <a:gd name="connsiteY7" fmla="*/ 489223 h 678236"/>
                      <a:gd name="connsiteX8" fmla="*/ 442116 w 468436"/>
                      <a:gd name="connsiteY8" fmla="*/ 243268 h 678236"/>
                      <a:gd name="connsiteX9" fmla="*/ 410655 w 468436"/>
                      <a:gd name="connsiteY9" fmla="*/ 69542 h 678236"/>
                      <a:gd name="connsiteX10" fmla="*/ 397358 w 468436"/>
                      <a:gd name="connsiteY10" fmla="*/ 5486 h 678236"/>
                      <a:gd name="connsiteX11" fmla="*/ 393071 w 468436"/>
                      <a:gd name="connsiteY11" fmla="*/ 438 h 678236"/>
                      <a:gd name="connsiteX12" fmla="*/ 386518 w 468436"/>
                      <a:gd name="connsiteY12" fmla="*/ 1400 h 678236"/>
                      <a:gd name="connsiteX13" fmla="*/ 316443 w 468436"/>
                      <a:gd name="connsiteY13" fmla="*/ 33433 h 678236"/>
                      <a:gd name="connsiteX14" fmla="*/ 263084 w 468436"/>
                      <a:gd name="connsiteY14" fmla="*/ 51082 h 678236"/>
                      <a:gd name="connsiteX15" fmla="*/ 113922 w 468436"/>
                      <a:gd name="connsiteY15" fmla="*/ 125758 h 678236"/>
                      <a:gd name="connsiteX16" fmla="*/ 113618 w 468436"/>
                      <a:gd name="connsiteY16" fmla="*/ 126082 h 678236"/>
                      <a:gd name="connsiteX17" fmla="*/ 13243 w 468436"/>
                      <a:gd name="connsiteY17" fmla="*/ 426510 h 678236"/>
                      <a:gd name="connsiteX18" fmla="*/ 11538 w 468436"/>
                      <a:gd name="connsiteY18" fmla="*/ 438988 h 678236"/>
                      <a:gd name="connsiteX19" fmla="*/ 11519 w 468436"/>
                      <a:gd name="connsiteY19" fmla="*/ 439178 h 678236"/>
                      <a:gd name="connsiteX20" fmla="*/ 565 w 468436"/>
                      <a:gd name="connsiteY20" fmla="*/ 662692 h 678236"/>
                      <a:gd name="connsiteX21" fmla="*/ 3966 w 468436"/>
                      <a:gd name="connsiteY21" fmla="*/ 668379 h 678236"/>
                      <a:gd name="connsiteX22" fmla="*/ 10586 w 468436"/>
                      <a:gd name="connsiteY22" fmla="*/ 668502 h 678236"/>
                      <a:gd name="connsiteX23" fmla="*/ 112979 w 468436"/>
                      <a:gd name="connsiteY23" fmla="*/ 646404 h 678236"/>
                      <a:gd name="connsiteX24" fmla="*/ 218431 w 468436"/>
                      <a:gd name="connsiteY24" fmla="*/ 651062 h 678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8436" h="678236">
                        <a:moveTo>
                          <a:pt x="218431" y="651062"/>
                        </a:moveTo>
                        <a:cubicBezTo>
                          <a:pt x="220555" y="651624"/>
                          <a:pt x="254711" y="667378"/>
                          <a:pt x="263560" y="669417"/>
                        </a:cubicBezTo>
                        <a:cubicBezTo>
                          <a:pt x="272685" y="671512"/>
                          <a:pt x="282124" y="673684"/>
                          <a:pt x="291716" y="674960"/>
                        </a:cubicBezTo>
                        <a:cubicBezTo>
                          <a:pt x="302794" y="677237"/>
                          <a:pt x="313738" y="678237"/>
                          <a:pt x="324587" y="678237"/>
                        </a:cubicBezTo>
                        <a:cubicBezTo>
                          <a:pt x="365411" y="678237"/>
                          <a:pt x="404701" y="664045"/>
                          <a:pt x="442973" y="650214"/>
                        </a:cubicBezTo>
                        <a:cubicBezTo>
                          <a:pt x="449421" y="647881"/>
                          <a:pt x="464261" y="644080"/>
                          <a:pt x="468033" y="638318"/>
                        </a:cubicBezTo>
                        <a:cubicBezTo>
                          <a:pt x="469957" y="635384"/>
                          <a:pt x="464385" y="593636"/>
                          <a:pt x="464176" y="575757"/>
                        </a:cubicBezTo>
                        <a:cubicBezTo>
                          <a:pt x="463842" y="547411"/>
                          <a:pt x="463490" y="518093"/>
                          <a:pt x="462375" y="489223"/>
                        </a:cubicBezTo>
                        <a:cubicBezTo>
                          <a:pt x="458994" y="401288"/>
                          <a:pt x="452365" y="320821"/>
                          <a:pt x="442116" y="243268"/>
                        </a:cubicBezTo>
                        <a:cubicBezTo>
                          <a:pt x="435039" y="184642"/>
                          <a:pt x="422647" y="126130"/>
                          <a:pt x="410655" y="69542"/>
                        </a:cubicBezTo>
                        <a:cubicBezTo>
                          <a:pt x="406206" y="48558"/>
                          <a:pt x="401615" y="26860"/>
                          <a:pt x="397358" y="5486"/>
                        </a:cubicBezTo>
                        <a:cubicBezTo>
                          <a:pt x="396901" y="3172"/>
                          <a:pt x="395281" y="1267"/>
                          <a:pt x="393071" y="438"/>
                        </a:cubicBezTo>
                        <a:cubicBezTo>
                          <a:pt x="390862" y="-391"/>
                          <a:pt x="388385" y="-29"/>
                          <a:pt x="386518" y="1400"/>
                        </a:cubicBezTo>
                        <a:cubicBezTo>
                          <a:pt x="366373" y="16811"/>
                          <a:pt x="340989" y="25260"/>
                          <a:pt x="316443" y="33433"/>
                        </a:cubicBezTo>
                        <a:cubicBezTo>
                          <a:pt x="316443" y="33433"/>
                          <a:pt x="279352" y="45986"/>
                          <a:pt x="263084" y="51082"/>
                        </a:cubicBezTo>
                        <a:cubicBezTo>
                          <a:pt x="209810" y="67770"/>
                          <a:pt x="154737" y="85020"/>
                          <a:pt x="113922" y="125758"/>
                        </a:cubicBezTo>
                        <a:cubicBezTo>
                          <a:pt x="113818" y="125863"/>
                          <a:pt x="113713" y="125977"/>
                          <a:pt x="113618" y="126082"/>
                        </a:cubicBezTo>
                        <a:cubicBezTo>
                          <a:pt x="43218" y="206254"/>
                          <a:pt x="27292" y="323269"/>
                          <a:pt x="13243" y="426510"/>
                        </a:cubicBezTo>
                        <a:lnTo>
                          <a:pt x="11538" y="438988"/>
                        </a:lnTo>
                        <a:cubicBezTo>
                          <a:pt x="11529" y="439055"/>
                          <a:pt x="11519" y="439121"/>
                          <a:pt x="11519" y="439178"/>
                        </a:cubicBezTo>
                        <a:cubicBezTo>
                          <a:pt x="2004" y="527189"/>
                          <a:pt x="-1483" y="598208"/>
                          <a:pt x="565" y="662692"/>
                        </a:cubicBezTo>
                        <a:cubicBezTo>
                          <a:pt x="641" y="665045"/>
                          <a:pt x="1927" y="667198"/>
                          <a:pt x="3966" y="668379"/>
                        </a:cubicBezTo>
                        <a:cubicBezTo>
                          <a:pt x="6004" y="669560"/>
                          <a:pt x="8509" y="669607"/>
                          <a:pt x="10586" y="668502"/>
                        </a:cubicBezTo>
                        <a:cubicBezTo>
                          <a:pt x="39932" y="652919"/>
                          <a:pt x="112979" y="646404"/>
                          <a:pt x="112979" y="646404"/>
                        </a:cubicBezTo>
                        <a:cubicBezTo>
                          <a:pt x="149174" y="642766"/>
                          <a:pt x="184141" y="641975"/>
                          <a:pt x="218431" y="65106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6B39EDE6-2929-E430-98E9-36214B036383}"/>
                    </a:ext>
                  </a:extLst>
                </p:cNvPr>
                <p:cNvSpPr/>
                <p:nvPr/>
              </p:nvSpPr>
              <p:spPr>
                <a:xfrm>
                  <a:off x="5803127" y="3344011"/>
                  <a:ext cx="1122964" cy="682187"/>
                </a:xfrm>
                <a:custGeom>
                  <a:avLst/>
                  <a:gdLst>
                    <a:gd name="connsiteX0" fmla="*/ 1121766 w 1122964"/>
                    <a:gd name="connsiteY0" fmla="*/ 34811 h 682187"/>
                    <a:gd name="connsiteX1" fmla="*/ 1019172 w 1122964"/>
                    <a:gd name="connsiteY1" fmla="*/ 2741 h 682187"/>
                    <a:gd name="connsiteX2" fmla="*/ 703999 w 1122964"/>
                    <a:gd name="connsiteY2" fmla="*/ 10494 h 682187"/>
                    <a:gd name="connsiteX3" fmla="*/ 619017 w 1122964"/>
                    <a:gd name="connsiteY3" fmla="*/ 114764 h 682187"/>
                    <a:gd name="connsiteX4" fmla="*/ 494040 w 1122964"/>
                    <a:gd name="connsiteY4" fmla="*/ 588804 h 682187"/>
                    <a:gd name="connsiteX5" fmla="*/ 477085 w 1122964"/>
                    <a:gd name="connsiteY5" fmla="*/ 595358 h 682187"/>
                    <a:gd name="connsiteX6" fmla="*/ 122241 w 1122964"/>
                    <a:gd name="connsiteY6" fmla="*/ 636277 h 682187"/>
                    <a:gd name="connsiteX7" fmla="*/ 5655 w 1122964"/>
                    <a:gd name="connsiteY7" fmla="*/ 653365 h 682187"/>
                    <a:gd name="connsiteX8" fmla="*/ 13828 w 1122964"/>
                    <a:gd name="connsiteY8" fmla="*/ 680282 h 682187"/>
                    <a:gd name="connsiteX9" fmla="*/ 33068 w 1122964"/>
                    <a:gd name="connsiteY9" fmla="*/ 682187 h 682187"/>
                    <a:gd name="connsiteX10" fmla="*/ 250800 w 1122964"/>
                    <a:gd name="connsiteY10" fmla="*/ 661071 h 682187"/>
                    <a:gd name="connsiteX11" fmla="*/ 372025 w 1122964"/>
                    <a:gd name="connsiteY11" fmla="*/ 651536 h 682187"/>
                    <a:gd name="connsiteX12" fmla="*/ 486496 w 1122964"/>
                    <a:gd name="connsiteY12" fmla="*/ 639982 h 682187"/>
                    <a:gd name="connsiteX13" fmla="*/ 523567 w 1122964"/>
                    <a:gd name="connsiteY13" fmla="*/ 629600 h 682187"/>
                    <a:gd name="connsiteX14" fmla="*/ 592252 w 1122964"/>
                    <a:gd name="connsiteY14" fmla="*/ 621551 h 682187"/>
                    <a:gd name="connsiteX15" fmla="*/ 708143 w 1122964"/>
                    <a:gd name="connsiteY15" fmla="*/ 603768 h 682187"/>
                    <a:gd name="connsiteX16" fmla="*/ 755730 w 1122964"/>
                    <a:gd name="connsiteY16" fmla="*/ 584642 h 682187"/>
                    <a:gd name="connsiteX17" fmla="*/ 807022 w 1122964"/>
                    <a:gd name="connsiteY17" fmla="*/ 495631 h 682187"/>
                    <a:gd name="connsiteX18" fmla="*/ 829749 w 1122964"/>
                    <a:gd name="connsiteY18" fmla="*/ 459569 h 682187"/>
                    <a:gd name="connsiteX19" fmla="*/ 847722 w 1122964"/>
                    <a:gd name="connsiteY19" fmla="*/ 466294 h 682187"/>
                    <a:gd name="connsiteX20" fmla="*/ 852599 w 1122964"/>
                    <a:gd name="connsiteY20" fmla="*/ 459988 h 682187"/>
                    <a:gd name="connsiteX21" fmla="*/ 883174 w 1122964"/>
                    <a:gd name="connsiteY21" fmla="*/ 444358 h 682187"/>
                    <a:gd name="connsiteX22" fmla="*/ 909073 w 1122964"/>
                    <a:gd name="connsiteY22" fmla="*/ 447768 h 682187"/>
                    <a:gd name="connsiteX23" fmla="*/ 944839 w 1122964"/>
                    <a:gd name="connsiteY23" fmla="*/ 540760 h 682187"/>
                    <a:gd name="connsiteX24" fmla="*/ 952716 w 1122964"/>
                    <a:gd name="connsiteY24" fmla="*/ 532121 h 682187"/>
                    <a:gd name="connsiteX25" fmla="*/ 982653 w 1122964"/>
                    <a:gd name="connsiteY25" fmla="*/ 489668 h 682187"/>
                    <a:gd name="connsiteX26" fmla="*/ 1121766 w 1122964"/>
                    <a:gd name="connsiteY26" fmla="*/ 34811 h 68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2964" h="682187">
                      <a:moveTo>
                        <a:pt x="1121766" y="34811"/>
                      </a:moveTo>
                      <a:cubicBezTo>
                        <a:pt x="1133606" y="-12223"/>
                        <a:pt x="1054691" y="1645"/>
                        <a:pt x="1019172" y="2741"/>
                      </a:cubicBezTo>
                      <a:cubicBezTo>
                        <a:pt x="902472" y="6465"/>
                        <a:pt x="795830" y="6284"/>
                        <a:pt x="703999" y="10494"/>
                      </a:cubicBezTo>
                      <a:cubicBezTo>
                        <a:pt x="643802" y="18038"/>
                        <a:pt x="632438" y="65539"/>
                        <a:pt x="619017" y="114764"/>
                      </a:cubicBezTo>
                      <a:cubicBezTo>
                        <a:pt x="572326" y="272222"/>
                        <a:pt x="536893" y="432385"/>
                        <a:pt x="494040" y="588804"/>
                      </a:cubicBezTo>
                      <a:cubicBezTo>
                        <a:pt x="493602" y="590395"/>
                        <a:pt x="480257" y="594262"/>
                        <a:pt x="477085" y="595358"/>
                      </a:cubicBezTo>
                      <a:cubicBezTo>
                        <a:pt x="358985" y="617579"/>
                        <a:pt x="240218" y="616303"/>
                        <a:pt x="122241" y="636277"/>
                      </a:cubicBezTo>
                      <a:cubicBezTo>
                        <a:pt x="84312" y="638934"/>
                        <a:pt x="45203" y="647402"/>
                        <a:pt x="5655" y="653365"/>
                      </a:cubicBezTo>
                      <a:cubicBezTo>
                        <a:pt x="-7547" y="658794"/>
                        <a:pt x="5388" y="673358"/>
                        <a:pt x="13828" y="680282"/>
                      </a:cubicBezTo>
                      <a:cubicBezTo>
                        <a:pt x="19247" y="683130"/>
                        <a:pt x="26639" y="681044"/>
                        <a:pt x="33068" y="682187"/>
                      </a:cubicBezTo>
                      <a:cubicBezTo>
                        <a:pt x="105849" y="675396"/>
                        <a:pt x="178715" y="665223"/>
                        <a:pt x="250800" y="661071"/>
                      </a:cubicBezTo>
                      <a:cubicBezTo>
                        <a:pt x="290710" y="658146"/>
                        <a:pt x="331934" y="654155"/>
                        <a:pt x="372025" y="651536"/>
                      </a:cubicBezTo>
                      <a:cubicBezTo>
                        <a:pt x="409772" y="648936"/>
                        <a:pt x="448796" y="646240"/>
                        <a:pt x="486496" y="639982"/>
                      </a:cubicBezTo>
                      <a:cubicBezTo>
                        <a:pt x="492421" y="638820"/>
                        <a:pt x="514300" y="627752"/>
                        <a:pt x="523567" y="629600"/>
                      </a:cubicBezTo>
                      <a:cubicBezTo>
                        <a:pt x="546580" y="627933"/>
                        <a:pt x="569230" y="624514"/>
                        <a:pt x="592252" y="621551"/>
                      </a:cubicBezTo>
                      <a:cubicBezTo>
                        <a:pt x="631086" y="617160"/>
                        <a:pt x="669357" y="606711"/>
                        <a:pt x="708143" y="603768"/>
                      </a:cubicBezTo>
                      <a:cubicBezTo>
                        <a:pt x="723316" y="596615"/>
                        <a:pt x="739985" y="591652"/>
                        <a:pt x="755730" y="584642"/>
                      </a:cubicBezTo>
                      <a:cubicBezTo>
                        <a:pt x="792592" y="570516"/>
                        <a:pt x="791506" y="500479"/>
                        <a:pt x="807022" y="495631"/>
                      </a:cubicBezTo>
                      <a:cubicBezTo>
                        <a:pt x="830415" y="515214"/>
                        <a:pt x="819309" y="466170"/>
                        <a:pt x="829749" y="459569"/>
                      </a:cubicBezTo>
                      <a:cubicBezTo>
                        <a:pt x="836721" y="454778"/>
                        <a:pt x="840464" y="468932"/>
                        <a:pt x="847722" y="466294"/>
                      </a:cubicBezTo>
                      <a:cubicBezTo>
                        <a:pt x="850532" y="465456"/>
                        <a:pt x="852504" y="462912"/>
                        <a:pt x="852599" y="459988"/>
                      </a:cubicBezTo>
                      <a:cubicBezTo>
                        <a:pt x="853647" y="433680"/>
                        <a:pt x="871944" y="421774"/>
                        <a:pt x="883174" y="444358"/>
                      </a:cubicBezTo>
                      <a:cubicBezTo>
                        <a:pt x="889194" y="453016"/>
                        <a:pt x="901129" y="440205"/>
                        <a:pt x="909073" y="447768"/>
                      </a:cubicBezTo>
                      <a:cubicBezTo>
                        <a:pt x="940896" y="469818"/>
                        <a:pt x="924894" y="553324"/>
                        <a:pt x="944839" y="540760"/>
                      </a:cubicBezTo>
                      <a:cubicBezTo>
                        <a:pt x="948363" y="538693"/>
                        <a:pt x="951840" y="536217"/>
                        <a:pt x="952716" y="532121"/>
                      </a:cubicBezTo>
                      <a:cubicBezTo>
                        <a:pt x="965699" y="517005"/>
                        <a:pt x="975214" y="503517"/>
                        <a:pt x="982653" y="489668"/>
                      </a:cubicBezTo>
                      <a:cubicBezTo>
                        <a:pt x="1039451" y="350908"/>
                        <a:pt x="1102097" y="197984"/>
                        <a:pt x="1121766" y="34811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4" name="Kuva 8" descr="Nainen pitää kannettava">
                  <a:extLst>
                    <a:ext uri="{FF2B5EF4-FFF2-40B4-BE49-F238E27FC236}">
                      <a16:creationId xmlns:a16="http://schemas.microsoft.com/office/drawing/2014/main" id="{4693474F-DD6B-CF5B-1E40-BDB03418CB26}"/>
                    </a:ext>
                  </a:extLst>
                </p:cNvPr>
                <p:cNvGrpSpPr/>
                <p:nvPr/>
              </p:nvGrpSpPr>
              <p:grpSpPr>
                <a:xfrm>
                  <a:off x="5250884" y="3127859"/>
                  <a:ext cx="1685808" cy="1153691"/>
                  <a:chOff x="5250884" y="3127859"/>
                  <a:chExt cx="1685808" cy="1153691"/>
                </a:xfrm>
                <a:solidFill>
                  <a:srgbClr val="000000"/>
                </a:solidFill>
              </p:grpSpPr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80473B23-293A-E530-6589-EDD96E674C37}"/>
                      </a:ext>
                    </a:extLst>
                  </p:cNvPr>
                  <p:cNvSpPr/>
                  <p:nvPr/>
                </p:nvSpPr>
                <p:spPr>
                  <a:xfrm>
                    <a:off x="5250884" y="3127859"/>
                    <a:ext cx="1685808" cy="1153691"/>
                  </a:xfrm>
                  <a:custGeom>
                    <a:avLst/>
                    <a:gdLst>
                      <a:gd name="connsiteX0" fmla="*/ 1684630 w 1685808"/>
                      <a:gd name="connsiteY0" fmla="*/ 236589 h 1153691"/>
                      <a:gd name="connsiteX1" fmla="*/ 1676095 w 1685808"/>
                      <a:gd name="connsiteY1" fmla="*/ 218111 h 1153691"/>
                      <a:gd name="connsiteX2" fmla="*/ 1649949 w 1685808"/>
                      <a:gd name="connsiteY2" fmla="*/ 209091 h 1153691"/>
                      <a:gd name="connsiteX3" fmla="*/ 1262405 w 1685808"/>
                      <a:gd name="connsiteY3" fmla="*/ 215034 h 1153691"/>
                      <a:gd name="connsiteX4" fmla="*/ 1236602 w 1685808"/>
                      <a:gd name="connsiteY4" fmla="*/ 219921 h 1153691"/>
                      <a:gd name="connsiteX5" fmla="*/ 1163698 w 1685808"/>
                      <a:gd name="connsiteY5" fmla="*/ 315352 h 1153691"/>
                      <a:gd name="connsiteX6" fmla="*/ 1085079 w 1685808"/>
                      <a:gd name="connsiteY6" fmla="*/ 609274 h 1153691"/>
                      <a:gd name="connsiteX7" fmla="*/ 902341 w 1685808"/>
                      <a:gd name="connsiteY7" fmla="*/ 236942 h 1153691"/>
                      <a:gd name="connsiteX8" fmla="*/ 792204 w 1685808"/>
                      <a:gd name="connsiteY8" fmla="*/ 187850 h 1153691"/>
                      <a:gd name="connsiteX9" fmla="*/ 729310 w 1685808"/>
                      <a:gd name="connsiteY9" fmla="*/ 177858 h 1153691"/>
                      <a:gd name="connsiteX10" fmla="*/ 714604 w 1685808"/>
                      <a:gd name="connsiteY10" fmla="*/ 119803 h 1153691"/>
                      <a:gd name="connsiteX11" fmla="*/ 706260 w 1685808"/>
                      <a:gd name="connsiteY11" fmla="*/ 117546 h 1153691"/>
                      <a:gd name="connsiteX12" fmla="*/ 762152 w 1685808"/>
                      <a:gd name="connsiteY12" fmla="*/ 242095 h 1153691"/>
                      <a:gd name="connsiteX13" fmla="*/ 654739 w 1685808"/>
                      <a:gd name="connsiteY13" fmla="*/ 268746 h 1153691"/>
                      <a:gd name="connsiteX14" fmla="*/ 441693 w 1685808"/>
                      <a:gd name="connsiteY14" fmla="*/ 201528 h 1153691"/>
                      <a:gd name="connsiteX15" fmla="*/ 434302 w 1685808"/>
                      <a:gd name="connsiteY15" fmla="*/ 173429 h 1153691"/>
                      <a:gd name="connsiteX16" fmla="*/ 478584 w 1685808"/>
                      <a:gd name="connsiteY16" fmla="*/ 61034 h 1153691"/>
                      <a:gd name="connsiteX17" fmla="*/ 460829 w 1685808"/>
                      <a:gd name="connsiteY17" fmla="*/ 1693 h 1153691"/>
                      <a:gd name="connsiteX18" fmla="*/ 451123 w 1685808"/>
                      <a:gd name="connsiteY18" fmla="*/ 5713 h 1153691"/>
                      <a:gd name="connsiteX19" fmla="*/ 456838 w 1685808"/>
                      <a:gd name="connsiteY19" fmla="*/ 34640 h 1153691"/>
                      <a:gd name="connsiteX20" fmla="*/ 428235 w 1685808"/>
                      <a:gd name="connsiteY20" fmla="*/ 153379 h 1153691"/>
                      <a:gd name="connsiteX21" fmla="*/ 419710 w 1685808"/>
                      <a:gd name="connsiteY21" fmla="*/ 128966 h 1153691"/>
                      <a:gd name="connsiteX22" fmla="*/ 410556 w 1685808"/>
                      <a:gd name="connsiteY22" fmla="*/ 126785 h 1153691"/>
                      <a:gd name="connsiteX23" fmla="*/ 142885 w 1685808"/>
                      <a:gd name="connsiteY23" fmla="*/ 225436 h 1153691"/>
                      <a:gd name="connsiteX24" fmla="*/ 0 w 1685808"/>
                      <a:gd name="connsiteY24" fmla="*/ 736014 h 1153691"/>
                      <a:gd name="connsiteX25" fmla="*/ 40948 w 1685808"/>
                      <a:gd name="connsiteY25" fmla="*/ 1008362 h 1153691"/>
                      <a:gd name="connsiteX26" fmla="*/ 128883 w 1685808"/>
                      <a:gd name="connsiteY26" fmla="*/ 1058768 h 1153691"/>
                      <a:gd name="connsiteX27" fmla="*/ 117053 w 1685808"/>
                      <a:gd name="connsiteY27" fmla="*/ 1119938 h 1153691"/>
                      <a:gd name="connsiteX28" fmla="*/ 117138 w 1685808"/>
                      <a:gd name="connsiteY28" fmla="*/ 1147875 h 1153691"/>
                      <a:gd name="connsiteX29" fmla="*/ 137760 w 1685808"/>
                      <a:gd name="connsiteY29" fmla="*/ 1147875 h 1153691"/>
                      <a:gd name="connsiteX30" fmla="*/ 142875 w 1685808"/>
                      <a:gd name="connsiteY30" fmla="*/ 1121995 h 1153691"/>
                      <a:gd name="connsiteX31" fmla="*/ 148761 w 1685808"/>
                      <a:gd name="connsiteY31" fmla="*/ 1059149 h 1153691"/>
                      <a:gd name="connsiteX32" fmla="*/ 347758 w 1685808"/>
                      <a:gd name="connsiteY32" fmla="*/ 1014725 h 1153691"/>
                      <a:gd name="connsiteX33" fmla="*/ 498453 w 1685808"/>
                      <a:gd name="connsiteY33" fmla="*/ 949917 h 1153691"/>
                      <a:gd name="connsiteX34" fmla="*/ 506921 w 1685808"/>
                      <a:gd name="connsiteY34" fmla="*/ 1125167 h 1153691"/>
                      <a:gd name="connsiteX35" fmla="*/ 525113 w 1685808"/>
                      <a:gd name="connsiteY35" fmla="*/ 1125167 h 1153691"/>
                      <a:gd name="connsiteX36" fmla="*/ 509835 w 1685808"/>
                      <a:gd name="connsiteY36" fmla="*/ 943878 h 1153691"/>
                      <a:gd name="connsiteX37" fmla="*/ 569995 w 1685808"/>
                      <a:gd name="connsiteY37" fmla="*/ 910026 h 1153691"/>
                      <a:gd name="connsiteX38" fmla="*/ 573472 w 1685808"/>
                      <a:gd name="connsiteY38" fmla="*/ 905968 h 1153691"/>
                      <a:gd name="connsiteX39" fmla="*/ 668626 w 1685808"/>
                      <a:gd name="connsiteY39" fmla="*/ 897158 h 1153691"/>
                      <a:gd name="connsiteX40" fmla="*/ 837790 w 1685808"/>
                      <a:gd name="connsiteY40" fmla="*/ 882365 h 1153691"/>
                      <a:gd name="connsiteX41" fmla="*/ 836876 w 1685808"/>
                      <a:gd name="connsiteY41" fmla="*/ 931419 h 1153691"/>
                      <a:gd name="connsiteX42" fmla="*/ 835038 w 1685808"/>
                      <a:gd name="connsiteY42" fmla="*/ 987178 h 1153691"/>
                      <a:gd name="connsiteX43" fmla="*/ 833809 w 1685808"/>
                      <a:gd name="connsiteY43" fmla="*/ 1041461 h 1153691"/>
                      <a:gd name="connsiteX44" fmla="*/ 834781 w 1685808"/>
                      <a:gd name="connsiteY44" fmla="*/ 1097259 h 1153691"/>
                      <a:gd name="connsiteX45" fmla="*/ 852326 w 1685808"/>
                      <a:gd name="connsiteY45" fmla="*/ 1097259 h 1153691"/>
                      <a:gd name="connsiteX46" fmla="*/ 854202 w 1685808"/>
                      <a:gd name="connsiteY46" fmla="*/ 1042938 h 1153691"/>
                      <a:gd name="connsiteX47" fmla="*/ 855421 w 1685808"/>
                      <a:gd name="connsiteY47" fmla="*/ 932896 h 1153691"/>
                      <a:gd name="connsiteX48" fmla="*/ 855212 w 1685808"/>
                      <a:gd name="connsiteY48" fmla="*/ 881099 h 1153691"/>
                      <a:gd name="connsiteX49" fmla="*/ 971922 w 1685808"/>
                      <a:gd name="connsiteY49" fmla="*/ 872155 h 1153691"/>
                      <a:gd name="connsiteX50" fmla="*/ 967111 w 1685808"/>
                      <a:gd name="connsiteY50" fmla="*/ 922609 h 1153691"/>
                      <a:gd name="connsiteX51" fmla="*/ 968178 w 1685808"/>
                      <a:gd name="connsiteY51" fmla="*/ 977492 h 1153691"/>
                      <a:gd name="connsiteX52" fmla="*/ 973541 w 1685808"/>
                      <a:gd name="connsiteY52" fmla="*/ 1059988 h 1153691"/>
                      <a:gd name="connsiteX53" fmla="*/ 979618 w 1685808"/>
                      <a:gd name="connsiteY53" fmla="*/ 1087210 h 1153691"/>
                      <a:gd name="connsiteX54" fmla="*/ 999887 w 1685808"/>
                      <a:gd name="connsiteY54" fmla="*/ 1084562 h 1153691"/>
                      <a:gd name="connsiteX55" fmla="*/ 1000725 w 1685808"/>
                      <a:gd name="connsiteY55" fmla="*/ 1058626 h 1153691"/>
                      <a:gd name="connsiteX56" fmla="*/ 998639 w 1685808"/>
                      <a:gd name="connsiteY56" fmla="*/ 1032384 h 1153691"/>
                      <a:gd name="connsiteX57" fmla="*/ 994858 w 1685808"/>
                      <a:gd name="connsiteY57" fmla="*/ 956222 h 1153691"/>
                      <a:gd name="connsiteX58" fmla="*/ 1055694 w 1685808"/>
                      <a:gd name="connsiteY58" fmla="*/ 963633 h 1153691"/>
                      <a:gd name="connsiteX59" fmla="*/ 1238717 w 1685808"/>
                      <a:gd name="connsiteY59" fmla="*/ 920665 h 1153691"/>
                      <a:gd name="connsiteX60" fmla="*/ 1286199 w 1685808"/>
                      <a:gd name="connsiteY60" fmla="*/ 923637 h 1153691"/>
                      <a:gd name="connsiteX61" fmla="*/ 1338987 w 1685808"/>
                      <a:gd name="connsiteY61" fmla="*/ 920361 h 1153691"/>
                      <a:gd name="connsiteX62" fmla="*/ 1493072 w 1685808"/>
                      <a:gd name="connsiteY62" fmla="*/ 771666 h 1153691"/>
                      <a:gd name="connsiteX63" fmla="*/ 1521466 w 1685808"/>
                      <a:gd name="connsiteY63" fmla="*/ 745501 h 1153691"/>
                      <a:gd name="connsiteX64" fmla="*/ 1564577 w 1685808"/>
                      <a:gd name="connsiteY64" fmla="*/ 664062 h 1153691"/>
                      <a:gd name="connsiteX65" fmla="*/ 1604458 w 1685808"/>
                      <a:gd name="connsiteY65" fmla="*/ 558954 h 1153691"/>
                      <a:gd name="connsiteX66" fmla="*/ 1680639 w 1685808"/>
                      <a:gd name="connsiteY66" fmla="*/ 291434 h 1153691"/>
                      <a:gd name="connsiteX67" fmla="*/ 1684630 w 1685808"/>
                      <a:gd name="connsiteY67" fmla="*/ 236589 h 1153691"/>
                      <a:gd name="connsiteX68" fmla="*/ 811787 w 1685808"/>
                      <a:gd name="connsiteY68" fmla="*/ 222502 h 1153691"/>
                      <a:gd name="connsiteX69" fmla="*/ 868604 w 1685808"/>
                      <a:gd name="connsiteY69" fmla="*/ 251086 h 1153691"/>
                      <a:gd name="connsiteX70" fmla="*/ 1055237 w 1685808"/>
                      <a:gd name="connsiteY70" fmla="*/ 592882 h 1153691"/>
                      <a:gd name="connsiteX71" fmla="*/ 1072801 w 1685808"/>
                      <a:gd name="connsiteY71" fmla="*/ 658013 h 1153691"/>
                      <a:gd name="connsiteX72" fmla="*/ 1061418 w 1685808"/>
                      <a:gd name="connsiteY72" fmla="*/ 702524 h 1153691"/>
                      <a:gd name="connsiteX73" fmla="*/ 1015860 w 1685808"/>
                      <a:gd name="connsiteY73" fmla="*/ 671491 h 1153691"/>
                      <a:gd name="connsiteX74" fmla="*/ 985028 w 1685808"/>
                      <a:gd name="connsiteY74" fmla="*/ 453636 h 1153691"/>
                      <a:gd name="connsiteX75" fmla="*/ 980227 w 1685808"/>
                      <a:gd name="connsiteY75" fmla="*/ 454960 h 1153691"/>
                      <a:gd name="connsiteX76" fmla="*/ 999134 w 1685808"/>
                      <a:gd name="connsiteY76" fmla="*/ 662547 h 1153691"/>
                      <a:gd name="connsiteX77" fmla="*/ 857393 w 1685808"/>
                      <a:gd name="connsiteY77" fmla="*/ 642116 h 1153691"/>
                      <a:gd name="connsiteX78" fmla="*/ 790375 w 1685808"/>
                      <a:gd name="connsiteY78" fmla="*/ 206890 h 1153691"/>
                      <a:gd name="connsiteX79" fmla="*/ 811787 w 1685808"/>
                      <a:gd name="connsiteY79" fmla="*/ 222502 h 1153691"/>
                      <a:gd name="connsiteX80" fmla="*/ 752618 w 1685808"/>
                      <a:gd name="connsiteY80" fmla="*/ 210519 h 1153691"/>
                      <a:gd name="connsiteX81" fmla="*/ 737721 w 1685808"/>
                      <a:gd name="connsiteY81" fmla="*/ 192127 h 1153691"/>
                      <a:gd name="connsiteX82" fmla="*/ 770268 w 1685808"/>
                      <a:gd name="connsiteY82" fmla="*/ 194718 h 1153691"/>
                      <a:gd name="connsiteX83" fmla="*/ 776954 w 1685808"/>
                      <a:gd name="connsiteY83" fmla="*/ 227950 h 1153691"/>
                      <a:gd name="connsiteX84" fmla="*/ 774630 w 1685808"/>
                      <a:gd name="connsiteY84" fmla="*/ 228884 h 1153691"/>
                      <a:gd name="connsiteX85" fmla="*/ 752618 w 1685808"/>
                      <a:gd name="connsiteY85" fmla="*/ 210519 h 1153691"/>
                      <a:gd name="connsiteX86" fmla="*/ 479365 w 1685808"/>
                      <a:gd name="connsiteY86" fmla="*/ 241962 h 1153691"/>
                      <a:gd name="connsiteX87" fmla="*/ 782898 w 1685808"/>
                      <a:gd name="connsiteY87" fmla="*/ 252868 h 1153691"/>
                      <a:gd name="connsiteX88" fmla="*/ 831666 w 1685808"/>
                      <a:gd name="connsiteY88" fmla="*/ 548238 h 1153691"/>
                      <a:gd name="connsiteX89" fmla="*/ 837095 w 1685808"/>
                      <a:gd name="connsiteY89" fmla="*/ 650927 h 1153691"/>
                      <a:gd name="connsiteX90" fmla="*/ 499167 w 1685808"/>
                      <a:gd name="connsiteY90" fmla="*/ 764236 h 1153691"/>
                      <a:gd name="connsiteX91" fmla="*/ 447208 w 1685808"/>
                      <a:gd name="connsiteY91" fmla="*/ 225512 h 1153691"/>
                      <a:gd name="connsiteX92" fmla="*/ 479365 w 1685808"/>
                      <a:gd name="connsiteY92" fmla="*/ 241962 h 1153691"/>
                      <a:gd name="connsiteX93" fmla="*/ 38386 w 1685808"/>
                      <a:gd name="connsiteY93" fmla="*/ 573774 h 1153691"/>
                      <a:gd name="connsiteX94" fmla="*/ 138827 w 1685808"/>
                      <a:gd name="connsiteY94" fmla="*/ 264450 h 1153691"/>
                      <a:gd name="connsiteX95" fmla="*/ 334442 w 1685808"/>
                      <a:gd name="connsiteY95" fmla="*/ 175172 h 1153691"/>
                      <a:gd name="connsiteX96" fmla="*/ 410747 w 1685808"/>
                      <a:gd name="connsiteY96" fmla="*/ 140682 h 1153691"/>
                      <a:gd name="connsiteX97" fmla="*/ 455409 w 1685808"/>
                      <a:gd name="connsiteY97" fmla="*/ 377950 h 1153691"/>
                      <a:gd name="connsiteX98" fmla="*/ 475631 w 1685808"/>
                      <a:gd name="connsiteY98" fmla="*/ 623342 h 1153691"/>
                      <a:gd name="connsiteX99" fmla="*/ 478260 w 1685808"/>
                      <a:gd name="connsiteY99" fmla="*/ 764293 h 1153691"/>
                      <a:gd name="connsiteX100" fmla="*/ 480422 w 1685808"/>
                      <a:gd name="connsiteY100" fmla="*/ 770608 h 1153691"/>
                      <a:gd name="connsiteX101" fmla="*/ 312934 w 1685808"/>
                      <a:gd name="connsiteY101" fmla="*/ 802089 h 1153691"/>
                      <a:gd name="connsiteX102" fmla="*/ 257556 w 1685808"/>
                      <a:gd name="connsiteY102" fmla="*/ 791183 h 1153691"/>
                      <a:gd name="connsiteX103" fmla="*/ 256727 w 1685808"/>
                      <a:gd name="connsiteY103" fmla="*/ 764103 h 1153691"/>
                      <a:gd name="connsiteX104" fmla="*/ 255651 w 1685808"/>
                      <a:gd name="connsiteY104" fmla="*/ 732851 h 1153691"/>
                      <a:gd name="connsiteX105" fmla="*/ 256584 w 1685808"/>
                      <a:gd name="connsiteY105" fmla="*/ 555153 h 1153691"/>
                      <a:gd name="connsiteX106" fmla="*/ 247126 w 1685808"/>
                      <a:gd name="connsiteY106" fmla="*/ 552543 h 1153691"/>
                      <a:gd name="connsiteX107" fmla="*/ 238077 w 1685808"/>
                      <a:gd name="connsiteY107" fmla="*/ 671463 h 1153691"/>
                      <a:gd name="connsiteX108" fmla="*/ 239487 w 1685808"/>
                      <a:gd name="connsiteY108" fmla="*/ 775676 h 1153691"/>
                      <a:gd name="connsiteX109" fmla="*/ 127435 w 1685808"/>
                      <a:gd name="connsiteY109" fmla="*/ 773971 h 1153691"/>
                      <a:gd name="connsiteX110" fmla="*/ 27451 w 1685808"/>
                      <a:gd name="connsiteY110" fmla="*/ 796336 h 1153691"/>
                      <a:gd name="connsiteX111" fmla="*/ 38386 w 1685808"/>
                      <a:gd name="connsiteY111" fmla="*/ 573774 h 1153691"/>
                      <a:gd name="connsiteX112" fmla="*/ 51549 w 1685808"/>
                      <a:gd name="connsiteY112" fmla="*/ 967509 h 1153691"/>
                      <a:gd name="connsiteX113" fmla="*/ 37462 w 1685808"/>
                      <a:gd name="connsiteY113" fmla="*/ 906606 h 1153691"/>
                      <a:gd name="connsiteX114" fmla="*/ 28356 w 1685808"/>
                      <a:gd name="connsiteY114" fmla="*/ 817729 h 1153691"/>
                      <a:gd name="connsiteX115" fmla="*/ 159963 w 1685808"/>
                      <a:gd name="connsiteY115" fmla="*/ 789078 h 1153691"/>
                      <a:gd name="connsiteX116" fmla="*/ 230838 w 1685808"/>
                      <a:gd name="connsiteY116" fmla="*/ 792554 h 1153691"/>
                      <a:gd name="connsiteX117" fmla="*/ 181508 w 1685808"/>
                      <a:gd name="connsiteY117" fmla="*/ 824329 h 1153691"/>
                      <a:gd name="connsiteX118" fmla="*/ 126587 w 1685808"/>
                      <a:gd name="connsiteY118" fmla="*/ 872955 h 1153691"/>
                      <a:gd name="connsiteX119" fmla="*/ 51549 w 1685808"/>
                      <a:gd name="connsiteY119" fmla="*/ 967509 h 1153691"/>
                      <a:gd name="connsiteX120" fmla="*/ 384553 w 1685808"/>
                      <a:gd name="connsiteY120" fmla="*/ 971843 h 1153691"/>
                      <a:gd name="connsiteX121" fmla="*/ 90792 w 1685808"/>
                      <a:gd name="connsiteY121" fmla="*/ 1022307 h 1153691"/>
                      <a:gd name="connsiteX122" fmla="*/ 58188 w 1685808"/>
                      <a:gd name="connsiteY122" fmla="*/ 983607 h 1153691"/>
                      <a:gd name="connsiteX123" fmla="*/ 140379 w 1685808"/>
                      <a:gd name="connsiteY123" fmla="*/ 881403 h 1153691"/>
                      <a:gd name="connsiteX124" fmla="*/ 195758 w 1685808"/>
                      <a:gd name="connsiteY124" fmla="*/ 833826 h 1153691"/>
                      <a:gd name="connsiteX125" fmla="*/ 225352 w 1685808"/>
                      <a:gd name="connsiteY125" fmla="*/ 815605 h 1153691"/>
                      <a:gd name="connsiteX126" fmla="*/ 249355 w 1685808"/>
                      <a:gd name="connsiteY126" fmla="*/ 797707 h 1153691"/>
                      <a:gd name="connsiteX127" fmla="*/ 256527 w 1685808"/>
                      <a:gd name="connsiteY127" fmla="*/ 794821 h 1153691"/>
                      <a:gd name="connsiteX128" fmla="*/ 379705 w 1685808"/>
                      <a:gd name="connsiteY128" fmla="*/ 816929 h 1153691"/>
                      <a:gd name="connsiteX129" fmla="*/ 469202 w 1685808"/>
                      <a:gd name="connsiteY129" fmla="*/ 790087 h 1153691"/>
                      <a:gd name="connsiteX130" fmla="*/ 748646 w 1685808"/>
                      <a:gd name="connsiteY130" fmla="*/ 704257 h 1153691"/>
                      <a:gd name="connsiteX131" fmla="*/ 828046 w 1685808"/>
                      <a:gd name="connsiteY131" fmla="*/ 672577 h 1153691"/>
                      <a:gd name="connsiteX132" fmla="*/ 1059209 w 1685808"/>
                      <a:gd name="connsiteY132" fmla="*/ 711020 h 1153691"/>
                      <a:gd name="connsiteX133" fmla="*/ 1051379 w 1685808"/>
                      <a:gd name="connsiteY133" fmla="*/ 740757 h 1153691"/>
                      <a:gd name="connsiteX134" fmla="*/ 954596 w 1685808"/>
                      <a:gd name="connsiteY134" fmla="*/ 679816 h 1153691"/>
                      <a:gd name="connsiteX135" fmla="*/ 901456 w 1685808"/>
                      <a:gd name="connsiteY135" fmla="*/ 684350 h 1153691"/>
                      <a:gd name="connsiteX136" fmla="*/ 901456 w 1685808"/>
                      <a:gd name="connsiteY136" fmla="*/ 690494 h 1153691"/>
                      <a:gd name="connsiteX137" fmla="*/ 949652 w 1685808"/>
                      <a:gd name="connsiteY137" fmla="*/ 693104 h 1153691"/>
                      <a:gd name="connsiteX138" fmla="*/ 1046750 w 1685808"/>
                      <a:gd name="connsiteY138" fmla="*/ 758102 h 1153691"/>
                      <a:gd name="connsiteX139" fmla="*/ 1041568 w 1685808"/>
                      <a:gd name="connsiteY139" fmla="*/ 777476 h 1153691"/>
                      <a:gd name="connsiteX140" fmla="*/ 919486 w 1685808"/>
                      <a:gd name="connsiteY140" fmla="*/ 729242 h 1153691"/>
                      <a:gd name="connsiteX141" fmla="*/ 846134 w 1685808"/>
                      <a:gd name="connsiteY141" fmla="*/ 733442 h 1153691"/>
                      <a:gd name="connsiteX142" fmla="*/ 846449 w 1685808"/>
                      <a:gd name="connsiteY142" fmla="*/ 735738 h 1153691"/>
                      <a:gd name="connsiteX143" fmla="*/ 998496 w 1685808"/>
                      <a:gd name="connsiteY143" fmla="*/ 795212 h 1153691"/>
                      <a:gd name="connsiteX144" fmla="*/ 961139 w 1685808"/>
                      <a:gd name="connsiteY144" fmla="*/ 781534 h 1153691"/>
                      <a:gd name="connsiteX145" fmla="*/ 851249 w 1685808"/>
                      <a:gd name="connsiteY145" fmla="*/ 771323 h 1153691"/>
                      <a:gd name="connsiteX146" fmla="*/ 790546 w 1685808"/>
                      <a:gd name="connsiteY146" fmla="*/ 802565 h 1153691"/>
                      <a:gd name="connsiteX147" fmla="*/ 713718 w 1685808"/>
                      <a:gd name="connsiteY147" fmla="*/ 807451 h 1153691"/>
                      <a:gd name="connsiteX148" fmla="*/ 711260 w 1685808"/>
                      <a:gd name="connsiteY148" fmla="*/ 813290 h 1153691"/>
                      <a:gd name="connsiteX149" fmla="*/ 720881 w 1685808"/>
                      <a:gd name="connsiteY149" fmla="*/ 818586 h 1153691"/>
                      <a:gd name="connsiteX150" fmla="*/ 678561 w 1685808"/>
                      <a:gd name="connsiteY150" fmla="*/ 843132 h 1153691"/>
                      <a:gd name="connsiteX151" fmla="*/ 544563 w 1685808"/>
                      <a:gd name="connsiteY151" fmla="*/ 863582 h 1153691"/>
                      <a:gd name="connsiteX152" fmla="*/ 543725 w 1685808"/>
                      <a:gd name="connsiteY152" fmla="*/ 877612 h 1153691"/>
                      <a:gd name="connsiteX153" fmla="*/ 556908 w 1685808"/>
                      <a:gd name="connsiteY153" fmla="*/ 899348 h 1153691"/>
                      <a:gd name="connsiteX154" fmla="*/ 384553 w 1685808"/>
                      <a:gd name="connsiteY154" fmla="*/ 971843 h 1153691"/>
                      <a:gd name="connsiteX155" fmla="*/ 1020270 w 1685808"/>
                      <a:gd name="connsiteY155" fmla="*/ 799041 h 1153691"/>
                      <a:gd name="connsiteX156" fmla="*/ 957910 w 1685808"/>
                      <a:gd name="connsiteY156" fmla="*/ 743224 h 1153691"/>
                      <a:gd name="connsiteX157" fmla="*/ 1010136 w 1685808"/>
                      <a:gd name="connsiteY157" fmla="*/ 770189 h 1153691"/>
                      <a:gd name="connsiteX158" fmla="*/ 1035815 w 1685808"/>
                      <a:gd name="connsiteY158" fmla="*/ 793878 h 1153691"/>
                      <a:gd name="connsiteX159" fmla="*/ 1028624 w 1685808"/>
                      <a:gd name="connsiteY159" fmla="*/ 807013 h 1153691"/>
                      <a:gd name="connsiteX160" fmla="*/ 1019061 w 1685808"/>
                      <a:gd name="connsiteY160" fmla="*/ 808089 h 1153691"/>
                      <a:gd name="connsiteX161" fmla="*/ 1019689 w 1685808"/>
                      <a:gd name="connsiteY161" fmla="*/ 806680 h 1153691"/>
                      <a:gd name="connsiteX162" fmla="*/ 1020270 w 1685808"/>
                      <a:gd name="connsiteY162" fmla="*/ 799041 h 1153691"/>
                      <a:gd name="connsiteX163" fmla="*/ 839400 w 1685808"/>
                      <a:gd name="connsiteY163" fmla="*/ 826244 h 1153691"/>
                      <a:gd name="connsiteX164" fmla="*/ 788203 w 1685808"/>
                      <a:gd name="connsiteY164" fmla="*/ 830549 h 1153691"/>
                      <a:gd name="connsiteX165" fmla="*/ 710041 w 1685808"/>
                      <a:gd name="connsiteY165" fmla="*/ 839150 h 1153691"/>
                      <a:gd name="connsiteX166" fmla="*/ 733454 w 1685808"/>
                      <a:gd name="connsiteY166" fmla="*/ 823034 h 1153691"/>
                      <a:gd name="connsiteX167" fmla="*/ 797385 w 1685808"/>
                      <a:gd name="connsiteY167" fmla="*/ 814205 h 1153691"/>
                      <a:gd name="connsiteX168" fmla="*/ 808758 w 1685808"/>
                      <a:gd name="connsiteY168" fmla="*/ 809042 h 1153691"/>
                      <a:gd name="connsiteX169" fmla="*/ 813530 w 1685808"/>
                      <a:gd name="connsiteY169" fmla="*/ 806689 h 1153691"/>
                      <a:gd name="connsiteX170" fmla="*/ 839486 w 1685808"/>
                      <a:gd name="connsiteY170" fmla="*/ 814776 h 1153691"/>
                      <a:gd name="connsiteX171" fmla="*/ 839372 w 1685808"/>
                      <a:gd name="connsiteY171" fmla="*/ 816157 h 1153691"/>
                      <a:gd name="connsiteX172" fmla="*/ 839372 w 1685808"/>
                      <a:gd name="connsiteY172" fmla="*/ 825863 h 1153691"/>
                      <a:gd name="connsiteX173" fmla="*/ 839400 w 1685808"/>
                      <a:gd name="connsiteY173" fmla="*/ 826244 h 1153691"/>
                      <a:gd name="connsiteX174" fmla="*/ 826132 w 1685808"/>
                      <a:gd name="connsiteY174" fmla="*/ 800146 h 1153691"/>
                      <a:gd name="connsiteX175" fmla="*/ 926859 w 1685808"/>
                      <a:gd name="connsiteY175" fmla="*/ 782201 h 1153691"/>
                      <a:gd name="connsiteX176" fmla="*/ 826132 w 1685808"/>
                      <a:gd name="connsiteY176" fmla="*/ 800146 h 1153691"/>
                      <a:gd name="connsiteX177" fmla="*/ 857431 w 1685808"/>
                      <a:gd name="connsiteY177" fmla="*/ 816700 h 1153691"/>
                      <a:gd name="connsiteX178" fmla="*/ 890864 w 1685808"/>
                      <a:gd name="connsiteY178" fmla="*/ 813271 h 1153691"/>
                      <a:gd name="connsiteX179" fmla="*/ 926687 w 1685808"/>
                      <a:gd name="connsiteY179" fmla="*/ 798098 h 1153691"/>
                      <a:gd name="connsiteX180" fmla="*/ 946966 w 1685808"/>
                      <a:gd name="connsiteY180" fmla="*/ 790725 h 1153691"/>
                      <a:gd name="connsiteX181" fmla="*/ 997287 w 1685808"/>
                      <a:gd name="connsiteY181" fmla="*/ 810528 h 1153691"/>
                      <a:gd name="connsiteX182" fmla="*/ 857441 w 1685808"/>
                      <a:gd name="connsiteY182" fmla="*/ 824749 h 1153691"/>
                      <a:gd name="connsiteX183" fmla="*/ 857431 w 1685808"/>
                      <a:gd name="connsiteY183" fmla="*/ 816700 h 1153691"/>
                      <a:gd name="connsiteX184" fmla="*/ 866061 w 1685808"/>
                      <a:gd name="connsiteY184" fmla="*/ 865287 h 1153691"/>
                      <a:gd name="connsiteX185" fmla="*/ 612829 w 1685808"/>
                      <a:gd name="connsiteY185" fmla="*/ 889242 h 1153691"/>
                      <a:gd name="connsiteX186" fmla="*/ 584835 w 1685808"/>
                      <a:gd name="connsiteY186" fmla="*/ 891500 h 1153691"/>
                      <a:gd name="connsiteX187" fmla="*/ 569909 w 1685808"/>
                      <a:gd name="connsiteY187" fmla="*/ 891100 h 1153691"/>
                      <a:gd name="connsiteX188" fmla="*/ 558632 w 1685808"/>
                      <a:gd name="connsiteY188" fmla="*/ 876241 h 1153691"/>
                      <a:gd name="connsiteX189" fmla="*/ 671570 w 1685808"/>
                      <a:gd name="connsiteY189" fmla="*/ 858772 h 1153691"/>
                      <a:gd name="connsiteX190" fmla="*/ 678171 w 1685808"/>
                      <a:gd name="connsiteY190" fmla="*/ 857896 h 1153691"/>
                      <a:gd name="connsiteX191" fmla="*/ 1030138 w 1685808"/>
                      <a:gd name="connsiteY191" fmla="*/ 818224 h 1153691"/>
                      <a:gd name="connsiteX192" fmla="*/ 1039339 w 1685808"/>
                      <a:gd name="connsiteY192" fmla="*/ 820072 h 1153691"/>
                      <a:gd name="connsiteX193" fmla="*/ 1038597 w 1685808"/>
                      <a:gd name="connsiteY193" fmla="*/ 847961 h 1153691"/>
                      <a:gd name="connsiteX194" fmla="*/ 1037206 w 1685808"/>
                      <a:gd name="connsiteY194" fmla="*/ 849409 h 1153691"/>
                      <a:gd name="connsiteX195" fmla="*/ 866061 w 1685808"/>
                      <a:gd name="connsiteY195" fmla="*/ 865287 h 1153691"/>
                      <a:gd name="connsiteX196" fmla="*/ 1474137 w 1685808"/>
                      <a:gd name="connsiteY196" fmla="*/ 792554 h 1153691"/>
                      <a:gd name="connsiteX197" fmla="*/ 1429874 w 1685808"/>
                      <a:gd name="connsiteY197" fmla="*/ 877660 h 1153691"/>
                      <a:gd name="connsiteX198" fmla="*/ 1263749 w 1685808"/>
                      <a:gd name="connsiteY198" fmla="*/ 905540 h 1153691"/>
                      <a:gd name="connsiteX199" fmla="*/ 1227963 w 1685808"/>
                      <a:gd name="connsiteY199" fmla="*/ 908054 h 1153691"/>
                      <a:gd name="connsiteX200" fmla="*/ 1052808 w 1685808"/>
                      <a:gd name="connsiteY200" fmla="*/ 950231 h 1153691"/>
                      <a:gd name="connsiteX201" fmla="*/ 994715 w 1685808"/>
                      <a:gd name="connsiteY201" fmla="*/ 950745 h 1153691"/>
                      <a:gd name="connsiteX202" fmla="*/ 993200 w 1685808"/>
                      <a:gd name="connsiteY202" fmla="*/ 897739 h 1153691"/>
                      <a:gd name="connsiteX203" fmla="*/ 990076 w 1685808"/>
                      <a:gd name="connsiteY203" fmla="*/ 870412 h 1153691"/>
                      <a:gd name="connsiteX204" fmla="*/ 1040349 w 1685808"/>
                      <a:gd name="connsiteY204" fmla="*/ 863401 h 1153691"/>
                      <a:gd name="connsiteX205" fmla="*/ 1048769 w 1685808"/>
                      <a:gd name="connsiteY205" fmla="*/ 862896 h 1153691"/>
                      <a:gd name="connsiteX206" fmla="*/ 1072487 w 1685808"/>
                      <a:gd name="connsiteY206" fmla="*/ 857772 h 1153691"/>
                      <a:gd name="connsiteX207" fmla="*/ 1238250 w 1685808"/>
                      <a:gd name="connsiteY207" fmla="*/ 833778 h 1153691"/>
                      <a:gd name="connsiteX208" fmla="*/ 1236097 w 1685808"/>
                      <a:gd name="connsiteY208" fmla="*/ 848971 h 1153691"/>
                      <a:gd name="connsiteX209" fmla="*/ 1244298 w 1685808"/>
                      <a:gd name="connsiteY209" fmla="*/ 851133 h 1153691"/>
                      <a:gd name="connsiteX210" fmla="*/ 1258453 w 1685808"/>
                      <a:gd name="connsiteY210" fmla="*/ 832969 h 1153691"/>
                      <a:gd name="connsiteX211" fmla="*/ 1318031 w 1685808"/>
                      <a:gd name="connsiteY211" fmla="*/ 805203 h 1153691"/>
                      <a:gd name="connsiteX212" fmla="*/ 1358427 w 1685808"/>
                      <a:gd name="connsiteY212" fmla="*/ 727070 h 1153691"/>
                      <a:gd name="connsiteX213" fmla="*/ 1362618 w 1685808"/>
                      <a:gd name="connsiteY213" fmla="*/ 790268 h 1153691"/>
                      <a:gd name="connsiteX214" fmla="*/ 1332528 w 1685808"/>
                      <a:gd name="connsiteY214" fmla="*/ 846304 h 1153691"/>
                      <a:gd name="connsiteX215" fmla="*/ 1331814 w 1685808"/>
                      <a:gd name="connsiteY215" fmla="*/ 851762 h 1153691"/>
                      <a:gd name="connsiteX216" fmla="*/ 1372143 w 1685808"/>
                      <a:gd name="connsiteY216" fmla="*/ 818110 h 1153691"/>
                      <a:gd name="connsiteX217" fmla="*/ 1376734 w 1685808"/>
                      <a:gd name="connsiteY217" fmla="*/ 735214 h 1153691"/>
                      <a:gd name="connsiteX218" fmla="*/ 1384411 w 1685808"/>
                      <a:gd name="connsiteY218" fmla="*/ 681636 h 1153691"/>
                      <a:gd name="connsiteX219" fmla="*/ 1393879 w 1685808"/>
                      <a:gd name="connsiteY219" fmla="*/ 709744 h 1153691"/>
                      <a:gd name="connsiteX220" fmla="*/ 1401880 w 1685808"/>
                      <a:gd name="connsiteY220" fmla="*/ 760417 h 1153691"/>
                      <a:gd name="connsiteX221" fmla="*/ 1402804 w 1685808"/>
                      <a:gd name="connsiteY221" fmla="*/ 822929 h 1153691"/>
                      <a:gd name="connsiteX222" fmla="*/ 1400899 w 1685808"/>
                      <a:gd name="connsiteY222" fmla="*/ 844561 h 1153691"/>
                      <a:gd name="connsiteX223" fmla="*/ 1409929 w 1685808"/>
                      <a:gd name="connsiteY223" fmla="*/ 846942 h 1153691"/>
                      <a:gd name="connsiteX224" fmla="*/ 1403671 w 1685808"/>
                      <a:gd name="connsiteY224" fmla="*/ 689722 h 1153691"/>
                      <a:gd name="connsiteX225" fmla="*/ 1421559 w 1685808"/>
                      <a:gd name="connsiteY225" fmla="*/ 654223 h 1153691"/>
                      <a:gd name="connsiteX226" fmla="*/ 1436684 w 1685808"/>
                      <a:gd name="connsiteY226" fmla="*/ 696047 h 1153691"/>
                      <a:gd name="connsiteX227" fmla="*/ 1439799 w 1685808"/>
                      <a:gd name="connsiteY227" fmla="*/ 785925 h 1153691"/>
                      <a:gd name="connsiteX228" fmla="*/ 1435370 w 1685808"/>
                      <a:gd name="connsiteY228" fmla="*/ 827968 h 1153691"/>
                      <a:gd name="connsiteX229" fmla="*/ 1445838 w 1685808"/>
                      <a:gd name="connsiteY229" fmla="*/ 830807 h 1153691"/>
                      <a:gd name="connsiteX230" fmla="*/ 1455820 w 1685808"/>
                      <a:gd name="connsiteY230" fmla="*/ 792888 h 1153691"/>
                      <a:gd name="connsiteX231" fmla="*/ 1445666 w 1685808"/>
                      <a:gd name="connsiteY231" fmla="*/ 667881 h 1153691"/>
                      <a:gd name="connsiteX232" fmla="*/ 1474137 w 1685808"/>
                      <a:gd name="connsiteY232" fmla="*/ 792554 h 1153691"/>
                      <a:gd name="connsiteX233" fmla="*/ 1666580 w 1685808"/>
                      <a:gd name="connsiteY233" fmla="*/ 263717 h 1153691"/>
                      <a:gd name="connsiteX234" fmla="*/ 1549679 w 1685808"/>
                      <a:gd name="connsiteY234" fmla="*/ 652603 h 1153691"/>
                      <a:gd name="connsiteX235" fmla="*/ 1528429 w 1685808"/>
                      <a:gd name="connsiteY235" fmla="*/ 702591 h 1153691"/>
                      <a:gd name="connsiteX236" fmla="*/ 1499340 w 1685808"/>
                      <a:gd name="connsiteY236" fmla="*/ 743805 h 1153691"/>
                      <a:gd name="connsiteX237" fmla="*/ 1497359 w 1685808"/>
                      <a:gd name="connsiteY237" fmla="*/ 748053 h 1153691"/>
                      <a:gd name="connsiteX238" fmla="*/ 1493063 w 1685808"/>
                      <a:gd name="connsiteY238" fmla="*/ 751101 h 1153691"/>
                      <a:gd name="connsiteX239" fmla="*/ 1440913 w 1685808"/>
                      <a:gd name="connsiteY239" fmla="*/ 657118 h 1153691"/>
                      <a:gd name="connsiteX240" fmla="*/ 1397584 w 1685808"/>
                      <a:gd name="connsiteY240" fmla="*/ 675901 h 1153691"/>
                      <a:gd name="connsiteX241" fmla="*/ 1386373 w 1685808"/>
                      <a:gd name="connsiteY241" fmla="*/ 668224 h 1153691"/>
                      <a:gd name="connsiteX242" fmla="*/ 1367152 w 1685808"/>
                      <a:gd name="connsiteY242" fmla="*/ 709639 h 1153691"/>
                      <a:gd name="connsiteX243" fmla="*/ 1333138 w 1685808"/>
                      <a:gd name="connsiteY243" fmla="*/ 755378 h 1153691"/>
                      <a:gd name="connsiteX244" fmla="*/ 1304573 w 1685808"/>
                      <a:gd name="connsiteY244" fmla="*/ 794650 h 1153691"/>
                      <a:gd name="connsiteX245" fmla="*/ 1259453 w 1685808"/>
                      <a:gd name="connsiteY245" fmla="*/ 813119 h 1153691"/>
                      <a:gd name="connsiteX246" fmla="*/ 1143181 w 1685808"/>
                      <a:gd name="connsiteY246" fmla="*/ 830940 h 1153691"/>
                      <a:gd name="connsiteX247" fmla="*/ 1088784 w 1685808"/>
                      <a:gd name="connsiteY247" fmla="*/ 837826 h 1153691"/>
                      <a:gd name="connsiteX248" fmla="*/ 1052246 w 1685808"/>
                      <a:gd name="connsiteY248" fmla="*/ 841751 h 1153691"/>
                      <a:gd name="connsiteX249" fmla="*/ 1051379 w 1685808"/>
                      <a:gd name="connsiteY249" fmla="*/ 809223 h 1153691"/>
                      <a:gd name="connsiteX250" fmla="*/ 1050274 w 1685808"/>
                      <a:gd name="connsiteY250" fmla="*/ 806022 h 1153691"/>
                      <a:gd name="connsiteX251" fmla="*/ 1062552 w 1685808"/>
                      <a:gd name="connsiteY251" fmla="*/ 769342 h 1153691"/>
                      <a:gd name="connsiteX252" fmla="*/ 1159869 w 1685808"/>
                      <a:gd name="connsiteY252" fmla="*/ 393285 h 1153691"/>
                      <a:gd name="connsiteX253" fmla="*/ 1191721 w 1685808"/>
                      <a:gd name="connsiteY253" fmla="*/ 286958 h 1153691"/>
                      <a:gd name="connsiteX254" fmla="*/ 1218400 w 1685808"/>
                      <a:gd name="connsiteY254" fmla="*/ 247324 h 1153691"/>
                      <a:gd name="connsiteX255" fmla="*/ 1255081 w 1685808"/>
                      <a:gd name="connsiteY255" fmla="*/ 233532 h 1153691"/>
                      <a:gd name="connsiteX256" fmla="*/ 1313545 w 1685808"/>
                      <a:gd name="connsiteY256" fmla="*/ 232017 h 1153691"/>
                      <a:gd name="connsiteX257" fmla="*/ 1631728 w 1685808"/>
                      <a:gd name="connsiteY257" fmla="*/ 227274 h 1153691"/>
                      <a:gd name="connsiteX258" fmla="*/ 1656017 w 1685808"/>
                      <a:gd name="connsiteY258" fmla="*/ 227474 h 1153691"/>
                      <a:gd name="connsiteX259" fmla="*/ 1664722 w 1685808"/>
                      <a:gd name="connsiteY259" fmla="*/ 232598 h 1153691"/>
                      <a:gd name="connsiteX260" fmla="*/ 1666580 w 1685808"/>
                      <a:gd name="connsiteY260" fmla="*/ 263717 h 115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</a:cxnLst>
                    <a:rect l="l" t="t" r="r" b="b"/>
                    <a:pathLst>
                      <a:path w="1685808" h="1153691">
                        <a:moveTo>
                          <a:pt x="1684630" y="236589"/>
                        </a:moveTo>
                        <a:cubicBezTo>
                          <a:pt x="1683449" y="230141"/>
                          <a:pt x="1681391" y="222321"/>
                          <a:pt x="1676095" y="218111"/>
                        </a:cubicBezTo>
                        <a:cubicBezTo>
                          <a:pt x="1668847" y="212339"/>
                          <a:pt x="1659246" y="208414"/>
                          <a:pt x="1649949" y="209091"/>
                        </a:cubicBezTo>
                        <a:cubicBezTo>
                          <a:pt x="1520762" y="209491"/>
                          <a:pt x="1391555" y="212053"/>
                          <a:pt x="1262405" y="215034"/>
                        </a:cubicBezTo>
                        <a:cubicBezTo>
                          <a:pt x="1253623" y="214806"/>
                          <a:pt x="1244784" y="216796"/>
                          <a:pt x="1236602" y="219921"/>
                        </a:cubicBezTo>
                        <a:cubicBezTo>
                          <a:pt x="1188472" y="231132"/>
                          <a:pt x="1175452" y="273023"/>
                          <a:pt x="1163698" y="315352"/>
                        </a:cubicBezTo>
                        <a:cubicBezTo>
                          <a:pt x="1134028" y="412383"/>
                          <a:pt x="1109729" y="510881"/>
                          <a:pt x="1085079" y="609274"/>
                        </a:cubicBezTo>
                        <a:cubicBezTo>
                          <a:pt x="1062714" y="442206"/>
                          <a:pt x="1080688" y="318733"/>
                          <a:pt x="902341" y="236942"/>
                        </a:cubicBezTo>
                        <a:cubicBezTo>
                          <a:pt x="866689" y="218159"/>
                          <a:pt x="827561" y="207186"/>
                          <a:pt x="792204" y="187850"/>
                        </a:cubicBezTo>
                        <a:cubicBezTo>
                          <a:pt x="777183" y="172886"/>
                          <a:pt x="749608" y="171810"/>
                          <a:pt x="729310" y="177858"/>
                        </a:cubicBezTo>
                        <a:cubicBezTo>
                          <a:pt x="720147" y="159894"/>
                          <a:pt x="715232" y="139949"/>
                          <a:pt x="714604" y="119803"/>
                        </a:cubicBezTo>
                        <a:cubicBezTo>
                          <a:pt x="714480" y="115727"/>
                          <a:pt x="708184" y="113241"/>
                          <a:pt x="706260" y="117546"/>
                        </a:cubicBezTo>
                        <a:cubicBezTo>
                          <a:pt x="687353" y="160656"/>
                          <a:pt x="725967" y="219140"/>
                          <a:pt x="762152" y="242095"/>
                        </a:cubicBezTo>
                        <a:cubicBezTo>
                          <a:pt x="736978" y="271375"/>
                          <a:pt x="690239" y="270708"/>
                          <a:pt x="654739" y="268746"/>
                        </a:cubicBezTo>
                        <a:cubicBezTo>
                          <a:pt x="580168" y="262678"/>
                          <a:pt x="506282" y="239218"/>
                          <a:pt x="441693" y="201528"/>
                        </a:cubicBezTo>
                        <a:cubicBezTo>
                          <a:pt x="439398" y="192117"/>
                          <a:pt x="436950" y="182745"/>
                          <a:pt x="434302" y="173429"/>
                        </a:cubicBezTo>
                        <a:cubicBezTo>
                          <a:pt x="464449" y="144454"/>
                          <a:pt x="482375" y="103116"/>
                          <a:pt x="478584" y="61034"/>
                        </a:cubicBezTo>
                        <a:cubicBezTo>
                          <a:pt x="476917" y="43508"/>
                          <a:pt x="472259" y="15162"/>
                          <a:pt x="460829" y="1693"/>
                        </a:cubicBezTo>
                        <a:cubicBezTo>
                          <a:pt x="457314" y="-2098"/>
                          <a:pt x="451342" y="1017"/>
                          <a:pt x="451123" y="5713"/>
                        </a:cubicBezTo>
                        <a:cubicBezTo>
                          <a:pt x="450675" y="15343"/>
                          <a:pt x="455000" y="25220"/>
                          <a:pt x="456838" y="34640"/>
                        </a:cubicBezTo>
                        <a:cubicBezTo>
                          <a:pt x="466382" y="77598"/>
                          <a:pt x="459038" y="120737"/>
                          <a:pt x="428235" y="153379"/>
                        </a:cubicBezTo>
                        <a:cubicBezTo>
                          <a:pt x="425587" y="145178"/>
                          <a:pt x="422767" y="137034"/>
                          <a:pt x="419710" y="128966"/>
                        </a:cubicBezTo>
                        <a:cubicBezTo>
                          <a:pt x="417995" y="124433"/>
                          <a:pt x="413071" y="124213"/>
                          <a:pt x="410556" y="126785"/>
                        </a:cubicBezTo>
                        <a:cubicBezTo>
                          <a:pt x="322345" y="161466"/>
                          <a:pt x="221771" y="169181"/>
                          <a:pt x="142885" y="225436"/>
                        </a:cubicBezTo>
                        <a:cubicBezTo>
                          <a:pt x="16650" y="325039"/>
                          <a:pt x="8011" y="585004"/>
                          <a:pt x="0" y="736014"/>
                        </a:cubicBezTo>
                        <a:cubicBezTo>
                          <a:pt x="686" y="822415"/>
                          <a:pt x="-200" y="931114"/>
                          <a:pt x="40948" y="1008362"/>
                        </a:cubicBezTo>
                        <a:cubicBezTo>
                          <a:pt x="59531" y="1041738"/>
                          <a:pt x="90811" y="1058064"/>
                          <a:pt x="128883" y="1058768"/>
                        </a:cubicBezTo>
                        <a:cubicBezTo>
                          <a:pt x="125206" y="1079371"/>
                          <a:pt x="120663" y="1099373"/>
                          <a:pt x="117053" y="1119938"/>
                        </a:cubicBezTo>
                        <a:cubicBezTo>
                          <a:pt x="115424" y="1129473"/>
                          <a:pt x="112805" y="1138855"/>
                          <a:pt x="117138" y="1147875"/>
                        </a:cubicBezTo>
                        <a:cubicBezTo>
                          <a:pt x="121377" y="1156714"/>
                          <a:pt x="132998" y="1154466"/>
                          <a:pt x="137760" y="1147875"/>
                        </a:cubicBezTo>
                        <a:cubicBezTo>
                          <a:pt x="142723" y="1141007"/>
                          <a:pt x="141799" y="1130225"/>
                          <a:pt x="142875" y="1121995"/>
                        </a:cubicBezTo>
                        <a:cubicBezTo>
                          <a:pt x="145513" y="1101040"/>
                          <a:pt x="150285" y="1080438"/>
                          <a:pt x="148761" y="1059149"/>
                        </a:cubicBezTo>
                        <a:cubicBezTo>
                          <a:pt x="217475" y="1059340"/>
                          <a:pt x="283988" y="1038385"/>
                          <a:pt x="347758" y="1014725"/>
                        </a:cubicBezTo>
                        <a:cubicBezTo>
                          <a:pt x="399107" y="995808"/>
                          <a:pt x="450132" y="975787"/>
                          <a:pt x="498453" y="949917"/>
                        </a:cubicBezTo>
                        <a:cubicBezTo>
                          <a:pt x="509226" y="1007600"/>
                          <a:pt x="511359" y="1066712"/>
                          <a:pt x="506921" y="1125167"/>
                        </a:cubicBezTo>
                        <a:cubicBezTo>
                          <a:pt x="505968" y="1136835"/>
                          <a:pt x="524170" y="1136778"/>
                          <a:pt x="525113" y="1125167"/>
                        </a:cubicBezTo>
                        <a:cubicBezTo>
                          <a:pt x="527752" y="1077180"/>
                          <a:pt x="532124" y="986550"/>
                          <a:pt x="509835" y="943878"/>
                        </a:cubicBezTo>
                        <a:cubicBezTo>
                          <a:pt x="530114" y="932972"/>
                          <a:pt x="550212" y="921789"/>
                          <a:pt x="569995" y="910026"/>
                        </a:cubicBezTo>
                        <a:cubicBezTo>
                          <a:pt x="571872" y="908912"/>
                          <a:pt x="572976" y="907483"/>
                          <a:pt x="573472" y="905968"/>
                        </a:cubicBezTo>
                        <a:cubicBezTo>
                          <a:pt x="605400" y="907654"/>
                          <a:pt x="636927" y="899939"/>
                          <a:pt x="668626" y="897158"/>
                        </a:cubicBezTo>
                        <a:cubicBezTo>
                          <a:pt x="724872" y="890766"/>
                          <a:pt x="781336" y="886528"/>
                          <a:pt x="837790" y="882365"/>
                        </a:cubicBezTo>
                        <a:cubicBezTo>
                          <a:pt x="835724" y="898358"/>
                          <a:pt x="837305" y="915436"/>
                          <a:pt x="836876" y="931419"/>
                        </a:cubicBezTo>
                        <a:cubicBezTo>
                          <a:pt x="836371" y="950012"/>
                          <a:pt x="835685" y="968595"/>
                          <a:pt x="835038" y="987178"/>
                        </a:cubicBezTo>
                        <a:cubicBezTo>
                          <a:pt x="834409" y="1005266"/>
                          <a:pt x="834133" y="1023373"/>
                          <a:pt x="833809" y="1041461"/>
                        </a:cubicBezTo>
                        <a:cubicBezTo>
                          <a:pt x="833476" y="1059864"/>
                          <a:pt x="831685" y="1079076"/>
                          <a:pt x="834781" y="1097259"/>
                        </a:cubicBezTo>
                        <a:cubicBezTo>
                          <a:pt x="836257" y="1105946"/>
                          <a:pt x="850840" y="1105946"/>
                          <a:pt x="852326" y="1097259"/>
                        </a:cubicBezTo>
                        <a:cubicBezTo>
                          <a:pt x="855364" y="1079523"/>
                          <a:pt x="853964" y="1060902"/>
                          <a:pt x="854202" y="1042938"/>
                        </a:cubicBezTo>
                        <a:cubicBezTo>
                          <a:pt x="854926" y="1006267"/>
                          <a:pt x="855364" y="969586"/>
                          <a:pt x="855421" y="932896"/>
                        </a:cubicBezTo>
                        <a:cubicBezTo>
                          <a:pt x="855478" y="916093"/>
                          <a:pt x="857545" y="897882"/>
                          <a:pt x="855212" y="881099"/>
                        </a:cubicBezTo>
                        <a:cubicBezTo>
                          <a:pt x="894121" y="878222"/>
                          <a:pt x="933050" y="875536"/>
                          <a:pt x="971922" y="872155"/>
                        </a:cubicBezTo>
                        <a:cubicBezTo>
                          <a:pt x="966397" y="887642"/>
                          <a:pt x="967607" y="906540"/>
                          <a:pt x="967111" y="922609"/>
                        </a:cubicBezTo>
                        <a:cubicBezTo>
                          <a:pt x="966549" y="940877"/>
                          <a:pt x="967416" y="959242"/>
                          <a:pt x="968178" y="977492"/>
                        </a:cubicBezTo>
                        <a:cubicBezTo>
                          <a:pt x="969331" y="1005028"/>
                          <a:pt x="971160" y="1032527"/>
                          <a:pt x="973541" y="1059988"/>
                        </a:cubicBezTo>
                        <a:cubicBezTo>
                          <a:pt x="974369" y="1069541"/>
                          <a:pt x="974627" y="1078742"/>
                          <a:pt x="979618" y="1087210"/>
                        </a:cubicBezTo>
                        <a:cubicBezTo>
                          <a:pt x="984704" y="1095840"/>
                          <a:pt x="996810" y="1093344"/>
                          <a:pt x="999887" y="1084562"/>
                        </a:cubicBezTo>
                        <a:cubicBezTo>
                          <a:pt x="1002897" y="1075961"/>
                          <a:pt x="1001487" y="1067484"/>
                          <a:pt x="1000725" y="1058626"/>
                        </a:cubicBezTo>
                        <a:cubicBezTo>
                          <a:pt x="999973" y="1049882"/>
                          <a:pt x="999277" y="1041138"/>
                          <a:pt x="998639" y="1032384"/>
                        </a:cubicBezTo>
                        <a:cubicBezTo>
                          <a:pt x="996829" y="1007029"/>
                          <a:pt x="995353" y="981644"/>
                          <a:pt x="994858" y="956222"/>
                        </a:cubicBezTo>
                        <a:cubicBezTo>
                          <a:pt x="1015298" y="957260"/>
                          <a:pt x="1035282" y="962594"/>
                          <a:pt x="1055694" y="963633"/>
                        </a:cubicBezTo>
                        <a:cubicBezTo>
                          <a:pt x="1119169" y="965185"/>
                          <a:pt x="1179814" y="941544"/>
                          <a:pt x="1238717" y="920665"/>
                        </a:cubicBezTo>
                        <a:cubicBezTo>
                          <a:pt x="1254195" y="924818"/>
                          <a:pt x="1270273" y="923732"/>
                          <a:pt x="1286199" y="923637"/>
                        </a:cubicBezTo>
                        <a:cubicBezTo>
                          <a:pt x="1303830" y="923313"/>
                          <a:pt x="1321470" y="922380"/>
                          <a:pt x="1338987" y="920361"/>
                        </a:cubicBezTo>
                        <a:cubicBezTo>
                          <a:pt x="1435713" y="910464"/>
                          <a:pt x="1492615" y="876365"/>
                          <a:pt x="1493072" y="771666"/>
                        </a:cubicBezTo>
                        <a:cubicBezTo>
                          <a:pt x="1504779" y="766046"/>
                          <a:pt x="1517018" y="758331"/>
                          <a:pt x="1521466" y="745501"/>
                        </a:cubicBezTo>
                        <a:cubicBezTo>
                          <a:pt x="1541650" y="721755"/>
                          <a:pt x="1553766" y="692961"/>
                          <a:pt x="1564577" y="664062"/>
                        </a:cubicBezTo>
                        <a:cubicBezTo>
                          <a:pt x="1578559" y="629296"/>
                          <a:pt x="1591904" y="594263"/>
                          <a:pt x="1604458" y="558954"/>
                        </a:cubicBezTo>
                        <a:cubicBezTo>
                          <a:pt x="1635062" y="471495"/>
                          <a:pt x="1663598" y="382646"/>
                          <a:pt x="1680639" y="291434"/>
                        </a:cubicBezTo>
                        <a:cubicBezTo>
                          <a:pt x="1683649" y="273861"/>
                          <a:pt x="1687897" y="254430"/>
                          <a:pt x="1684630" y="236589"/>
                        </a:cubicBezTo>
                        <a:close/>
                        <a:moveTo>
                          <a:pt x="811787" y="222502"/>
                        </a:moveTo>
                        <a:cubicBezTo>
                          <a:pt x="829951" y="233675"/>
                          <a:pt x="849297" y="242123"/>
                          <a:pt x="868604" y="251086"/>
                        </a:cubicBezTo>
                        <a:cubicBezTo>
                          <a:pt x="1044245" y="323657"/>
                          <a:pt x="1038035" y="426927"/>
                          <a:pt x="1055237" y="592882"/>
                        </a:cubicBezTo>
                        <a:cubicBezTo>
                          <a:pt x="1059256" y="614065"/>
                          <a:pt x="1059037" y="642345"/>
                          <a:pt x="1072801" y="658013"/>
                        </a:cubicBezTo>
                        <a:cubicBezTo>
                          <a:pt x="1069038" y="672863"/>
                          <a:pt x="1065257" y="687703"/>
                          <a:pt x="1061418" y="702524"/>
                        </a:cubicBezTo>
                        <a:cubicBezTo>
                          <a:pt x="1047445" y="690627"/>
                          <a:pt x="1031872" y="680492"/>
                          <a:pt x="1015860" y="671491"/>
                        </a:cubicBezTo>
                        <a:cubicBezTo>
                          <a:pt x="1010688" y="598482"/>
                          <a:pt x="1011365" y="523225"/>
                          <a:pt x="985028" y="453636"/>
                        </a:cubicBezTo>
                        <a:cubicBezTo>
                          <a:pt x="983952" y="450673"/>
                          <a:pt x="979313" y="451835"/>
                          <a:pt x="980227" y="454960"/>
                        </a:cubicBezTo>
                        <a:cubicBezTo>
                          <a:pt x="1000182" y="522358"/>
                          <a:pt x="998858" y="593024"/>
                          <a:pt x="999134" y="662547"/>
                        </a:cubicBezTo>
                        <a:cubicBezTo>
                          <a:pt x="956072" y="640478"/>
                          <a:pt x="904704" y="624781"/>
                          <a:pt x="857393" y="642116"/>
                        </a:cubicBezTo>
                        <a:cubicBezTo>
                          <a:pt x="857545" y="494803"/>
                          <a:pt x="827427" y="348842"/>
                          <a:pt x="790375" y="206890"/>
                        </a:cubicBezTo>
                        <a:cubicBezTo>
                          <a:pt x="797176" y="212558"/>
                          <a:pt x="804253" y="217873"/>
                          <a:pt x="811787" y="222502"/>
                        </a:cubicBezTo>
                        <a:close/>
                        <a:moveTo>
                          <a:pt x="752618" y="210519"/>
                        </a:moveTo>
                        <a:cubicBezTo>
                          <a:pt x="747103" y="204833"/>
                          <a:pt x="742140" y="198670"/>
                          <a:pt x="737721" y="192127"/>
                        </a:cubicBezTo>
                        <a:cubicBezTo>
                          <a:pt x="748979" y="191660"/>
                          <a:pt x="759771" y="191031"/>
                          <a:pt x="770268" y="194718"/>
                        </a:cubicBezTo>
                        <a:cubicBezTo>
                          <a:pt x="771068" y="206062"/>
                          <a:pt x="774106" y="216958"/>
                          <a:pt x="776954" y="227950"/>
                        </a:cubicBezTo>
                        <a:cubicBezTo>
                          <a:pt x="776145" y="228169"/>
                          <a:pt x="775364" y="228493"/>
                          <a:pt x="774630" y="228884"/>
                        </a:cubicBezTo>
                        <a:cubicBezTo>
                          <a:pt x="767163" y="223112"/>
                          <a:pt x="759028" y="217682"/>
                          <a:pt x="752618" y="210519"/>
                        </a:cubicBezTo>
                        <a:close/>
                        <a:moveTo>
                          <a:pt x="479365" y="241962"/>
                        </a:moveTo>
                        <a:cubicBezTo>
                          <a:pt x="557470" y="277090"/>
                          <a:pt x="716861" y="329210"/>
                          <a:pt x="782898" y="252868"/>
                        </a:cubicBezTo>
                        <a:cubicBezTo>
                          <a:pt x="804739" y="350270"/>
                          <a:pt x="823646" y="448625"/>
                          <a:pt x="831666" y="548238"/>
                        </a:cubicBezTo>
                        <a:cubicBezTo>
                          <a:pt x="835362" y="582309"/>
                          <a:pt x="832971" y="617199"/>
                          <a:pt x="837095" y="650927"/>
                        </a:cubicBezTo>
                        <a:cubicBezTo>
                          <a:pt x="731063" y="705819"/>
                          <a:pt x="611877" y="727098"/>
                          <a:pt x="499167" y="764236"/>
                        </a:cubicBezTo>
                        <a:cubicBezTo>
                          <a:pt x="500320" y="583566"/>
                          <a:pt x="485527" y="402267"/>
                          <a:pt x="447208" y="225512"/>
                        </a:cubicBezTo>
                        <a:cubicBezTo>
                          <a:pt x="457467" y="231941"/>
                          <a:pt x="468792" y="237018"/>
                          <a:pt x="479365" y="241962"/>
                        </a:cubicBezTo>
                        <a:close/>
                        <a:moveTo>
                          <a:pt x="38386" y="573774"/>
                        </a:moveTo>
                        <a:cubicBezTo>
                          <a:pt x="52692" y="469457"/>
                          <a:pt x="66942" y="346317"/>
                          <a:pt x="138827" y="264450"/>
                        </a:cubicBezTo>
                        <a:cubicBezTo>
                          <a:pt x="190957" y="212405"/>
                          <a:pt x="267795" y="199604"/>
                          <a:pt x="334442" y="175172"/>
                        </a:cubicBezTo>
                        <a:cubicBezTo>
                          <a:pt x="360721" y="166390"/>
                          <a:pt x="388496" y="157694"/>
                          <a:pt x="410747" y="140682"/>
                        </a:cubicBezTo>
                        <a:cubicBezTo>
                          <a:pt x="426453" y="219606"/>
                          <a:pt x="445751" y="297921"/>
                          <a:pt x="455409" y="377950"/>
                        </a:cubicBezTo>
                        <a:cubicBezTo>
                          <a:pt x="466173" y="459313"/>
                          <a:pt x="472478" y="541342"/>
                          <a:pt x="475631" y="623342"/>
                        </a:cubicBezTo>
                        <a:cubicBezTo>
                          <a:pt x="477441" y="670329"/>
                          <a:pt x="477203" y="717307"/>
                          <a:pt x="478260" y="764293"/>
                        </a:cubicBezTo>
                        <a:cubicBezTo>
                          <a:pt x="478317" y="766913"/>
                          <a:pt x="479146" y="769008"/>
                          <a:pt x="480422" y="770608"/>
                        </a:cubicBezTo>
                        <a:cubicBezTo>
                          <a:pt x="426701" y="789382"/>
                          <a:pt x="370942" y="814100"/>
                          <a:pt x="312934" y="802089"/>
                        </a:cubicBezTo>
                        <a:cubicBezTo>
                          <a:pt x="294265" y="799622"/>
                          <a:pt x="276206" y="793650"/>
                          <a:pt x="257556" y="791183"/>
                        </a:cubicBezTo>
                        <a:cubicBezTo>
                          <a:pt x="258880" y="782124"/>
                          <a:pt x="257346" y="773228"/>
                          <a:pt x="256727" y="764103"/>
                        </a:cubicBezTo>
                        <a:cubicBezTo>
                          <a:pt x="256022" y="753702"/>
                          <a:pt x="255794" y="743272"/>
                          <a:pt x="255651" y="732851"/>
                        </a:cubicBezTo>
                        <a:cubicBezTo>
                          <a:pt x="255613" y="673654"/>
                          <a:pt x="247555" y="614037"/>
                          <a:pt x="256584" y="555153"/>
                        </a:cubicBezTo>
                        <a:cubicBezTo>
                          <a:pt x="257546" y="549067"/>
                          <a:pt x="248650" y="546276"/>
                          <a:pt x="247126" y="552543"/>
                        </a:cubicBezTo>
                        <a:cubicBezTo>
                          <a:pt x="237687" y="591415"/>
                          <a:pt x="237334" y="631677"/>
                          <a:pt x="238077" y="671463"/>
                        </a:cubicBezTo>
                        <a:cubicBezTo>
                          <a:pt x="239268" y="706191"/>
                          <a:pt x="237249" y="740986"/>
                          <a:pt x="239487" y="775676"/>
                        </a:cubicBezTo>
                        <a:cubicBezTo>
                          <a:pt x="202368" y="765827"/>
                          <a:pt x="164906" y="770237"/>
                          <a:pt x="127435" y="773971"/>
                        </a:cubicBezTo>
                        <a:cubicBezTo>
                          <a:pt x="93450" y="776981"/>
                          <a:pt x="58150" y="780038"/>
                          <a:pt x="27451" y="796336"/>
                        </a:cubicBezTo>
                        <a:cubicBezTo>
                          <a:pt x="25108" y="722193"/>
                          <a:pt x="30470" y="646955"/>
                          <a:pt x="38386" y="573774"/>
                        </a:cubicBezTo>
                        <a:close/>
                        <a:moveTo>
                          <a:pt x="51549" y="967509"/>
                        </a:moveTo>
                        <a:cubicBezTo>
                          <a:pt x="44567" y="947764"/>
                          <a:pt x="40548" y="926142"/>
                          <a:pt x="37462" y="906606"/>
                        </a:cubicBezTo>
                        <a:cubicBezTo>
                          <a:pt x="32842" y="877355"/>
                          <a:pt x="29937" y="847656"/>
                          <a:pt x="28356" y="817729"/>
                        </a:cubicBezTo>
                        <a:cubicBezTo>
                          <a:pt x="61455" y="792945"/>
                          <a:pt x="119644" y="793983"/>
                          <a:pt x="159963" y="789078"/>
                        </a:cubicBezTo>
                        <a:cubicBezTo>
                          <a:pt x="183566" y="787011"/>
                          <a:pt x="207721" y="786744"/>
                          <a:pt x="230838" y="792554"/>
                        </a:cubicBezTo>
                        <a:cubicBezTo>
                          <a:pt x="215408" y="804641"/>
                          <a:pt x="197739" y="813414"/>
                          <a:pt x="181508" y="824329"/>
                        </a:cubicBezTo>
                        <a:cubicBezTo>
                          <a:pt x="161011" y="837950"/>
                          <a:pt x="143923" y="855638"/>
                          <a:pt x="126587" y="872955"/>
                        </a:cubicBezTo>
                        <a:cubicBezTo>
                          <a:pt x="98222" y="901520"/>
                          <a:pt x="70361" y="931600"/>
                          <a:pt x="51549" y="967509"/>
                        </a:cubicBezTo>
                        <a:close/>
                        <a:moveTo>
                          <a:pt x="384553" y="971843"/>
                        </a:moveTo>
                        <a:cubicBezTo>
                          <a:pt x="303257" y="1001942"/>
                          <a:pt x="175774" y="1054682"/>
                          <a:pt x="90792" y="1022307"/>
                        </a:cubicBezTo>
                        <a:cubicBezTo>
                          <a:pt x="76114" y="1013839"/>
                          <a:pt x="65761" y="999132"/>
                          <a:pt x="58188" y="983607"/>
                        </a:cubicBezTo>
                        <a:cubicBezTo>
                          <a:pt x="79400" y="944983"/>
                          <a:pt x="109252" y="912226"/>
                          <a:pt x="140379" y="881403"/>
                        </a:cubicBezTo>
                        <a:cubicBezTo>
                          <a:pt x="157839" y="864068"/>
                          <a:pt x="174850" y="847028"/>
                          <a:pt x="195758" y="833826"/>
                        </a:cubicBezTo>
                        <a:cubicBezTo>
                          <a:pt x="205550" y="827644"/>
                          <a:pt x="215617" y="821891"/>
                          <a:pt x="225352" y="815605"/>
                        </a:cubicBezTo>
                        <a:cubicBezTo>
                          <a:pt x="232858" y="810756"/>
                          <a:pt x="243097" y="805032"/>
                          <a:pt x="249355" y="797707"/>
                        </a:cubicBezTo>
                        <a:cubicBezTo>
                          <a:pt x="252079" y="798126"/>
                          <a:pt x="255060" y="797136"/>
                          <a:pt x="256527" y="794821"/>
                        </a:cubicBezTo>
                        <a:cubicBezTo>
                          <a:pt x="293827" y="815090"/>
                          <a:pt x="337604" y="823129"/>
                          <a:pt x="379705" y="816929"/>
                        </a:cubicBezTo>
                        <a:cubicBezTo>
                          <a:pt x="410556" y="811871"/>
                          <a:pt x="439845" y="800431"/>
                          <a:pt x="469202" y="790087"/>
                        </a:cubicBezTo>
                        <a:cubicBezTo>
                          <a:pt x="561003" y="757140"/>
                          <a:pt x="657339" y="738576"/>
                          <a:pt x="748646" y="704257"/>
                        </a:cubicBezTo>
                        <a:cubicBezTo>
                          <a:pt x="775411" y="694075"/>
                          <a:pt x="802748" y="686169"/>
                          <a:pt x="828046" y="672577"/>
                        </a:cubicBezTo>
                        <a:cubicBezTo>
                          <a:pt x="909076" y="619542"/>
                          <a:pt x="988247" y="663719"/>
                          <a:pt x="1059209" y="711020"/>
                        </a:cubicBezTo>
                        <a:cubicBezTo>
                          <a:pt x="1056627" y="720936"/>
                          <a:pt x="1054008" y="730851"/>
                          <a:pt x="1051379" y="740757"/>
                        </a:cubicBezTo>
                        <a:cubicBezTo>
                          <a:pt x="1024795" y="713154"/>
                          <a:pt x="995201" y="681912"/>
                          <a:pt x="954596" y="679816"/>
                        </a:cubicBezTo>
                        <a:cubicBezTo>
                          <a:pt x="936736" y="679035"/>
                          <a:pt x="919153" y="682607"/>
                          <a:pt x="901456" y="684350"/>
                        </a:cubicBezTo>
                        <a:cubicBezTo>
                          <a:pt x="897531" y="684741"/>
                          <a:pt x="897493" y="690141"/>
                          <a:pt x="901456" y="690494"/>
                        </a:cubicBezTo>
                        <a:cubicBezTo>
                          <a:pt x="917496" y="691903"/>
                          <a:pt x="933602" y="691980"/>
                          <a:pt x="949652" y="693104"/>
                        </a:cubicBezTo>
                        <a:cubicBezTo>
                          <a:pt x="995505" y="696161"/>
                          <a:pt x="1016660" y="729870"/>
                          <a:pt x="1046750" y="758102"/>
                        </a:cubicBezTo>
                        <a:cubicBezTo>
                          <a:pt x="1044997" y="764560"/>
                          <a:pt x="1043407" y="771075"/>
                          <a:pt x="1041568" y="777476"/>
                        </a:cubicBezTo>
                        <a:cubicBezTo>
                          <a:pt x="1016165" y="748511"/>
                          <a:pt x="957805" y="715478"/>
                          <a:pt x="919486" y="729242"/>
                        </a:cubicBezTo>
                        <a:cubicBezTo>
                          <a:pt x="895169" y="723841"/>
                          <a:pt x="869794" y="724574"/>
                          <a:pt x="846134" y="733442"/>
                        </a:cubicBezTo>
                        <a:cubicBezTo>
                          <a:pt x="844982" y="733880"/>
                          <a:pt x="845039" y="735785"/>
                          <a:pt x="846449" y="735738"/>
                        </a:cubicBezTo>
                        <a:cubicBezTo>
                          <a:pt x="903561" y="732080"/>
                          <a:pt x="962835" y="747749"/>
                          <a:pt x="998496" y="795212"/>
                        </a:cubicBezTo>
                        <a:cubicBezTo>
                          <a:pt x="985447" y="792516"/>
                          <a:pt x="973179" y="787096"/>
                          <a:pt x="961139" y="781534"/>
                        </a:cubicBezTo>
                        <a:cubicBezTo>
                          <a:pt x="926411" y="763360"/>
                          <a:pt x="888397" y="753654"/>
                          <a:pt x="851249" y="771323"/>
                        </a:cubicBezTo>
                        <a:cubicBezTo>
                          <a:pt x="830523" y="780762"/>
                          <a:pt x="811321" y="793202"/>
                          <a:pt x="790546" y="802565"/>
                        </a:cubicBezTo>
                        <a:cubicBezTo>
                          <a:pt x="765105" y="814023"/>
                          <a:pt x="740397" y="815319"/>
                          <a:pt x="713718" y="807451"/>
                        </a:cubicBezTo>
                        <a:cubicBezTo>
                          <a:pt x="710146" y="806404"/>
                          <a:pt x="708289" y="811356"/>
                          <a:pt x="711260" y="813290"/>
                        </a:cubicBezTo>
                        <a:cubicBezTo>
                          <a:pt x="714451" y="815357"/>
                          <a:pt x="717661" y="817091"/>
                          <a:pt x="720881" y="818586"/>
                        </a:cubicBezTo>
                        <a:cubicBezTo>
                          <a:pt x="707117" y="827720"/>
                          <a:pt x="692715" y="834683"/>
                          <a:pt x="678561" y="843132"/>
                        </a:cubicBezTo>
                        <a:cubicBezTo>
                          <a:pt x="633755" y="848980"/>
                          <a:pt x="589083" y="855819"/>
                          <a:pt x="544563" y="863582"/>
                        </a:cubicBezTo>
                        <a:cubicBezTo>
                          <a:pt x="537134" y="864877"/>
                          <a:pt x="538086" y="874850"/>
                          <a:pt x="543725" y="877612"/>
                        </a:cubicBezTo>
                        <a:cubicBezTo>
                          <a:pt x="545554" y="886328"/>
                          <a:pt x="550507" y="893338"/>
                          <a:pt x="556908" y="899348"/>
                        </a:cubicBezTo>
                        <a:cubicBezTo>
                          <a:pt x="499701" y="924142"/>
                          <a:pt x="442979" y="950041"/>
                          <a:pt x="384553" y="971843"/>
                        </a:cubicBezTo>
                        <a:close/>
                        <a:moveTo>
                          <a:pt x="1020270" y="799041"/>
                        </a:moveTo>
                        <a:cubicBezTo>
                          <a:pt x="1006126" y="774838"/>
                          <a:pt x="982380" y="756150"/>
                          <a:pt x="957910" y="743224"/>
                        </a:cubicBezTo>
                        <a:cubicBezTo>
                          <a:pt x="976798" y="748215"/>
                          <a:pt x="994734" y="758074"/>
                          <a:pt x="1010136" y="770189"/>
                        </a:cubicBezTo>
                        <a:cubicBezTo>
                          <a:pt x="1019442" y="777390"/>
                          <a:pt x="1026766" y="786506"/>
                          <a:pt x="1035815" y="793878"/>
                        </a:cubicBezTo>
                        <a:cubicBezTo>
                          <a:pt x="1033844" y="798431"/>
                          <a:pt x="1031510" y="802832"/>
                          <a:pt x="1028624" y="807013"/>
                        </a:cubicBezTo>
                        <a:cubicBezTo>
                          <a:pt x="1025433" y="807375"/>
                          <a:pt x="1022252" y="807727"/>
                          <a:pt x="1019061" y="808089"/>
                        </a:cubicBezTo>
                        <a:cubicBezTo>
                          <a:pt x="1019327" y="807642"/>
                          <a:pt x="1019537" y="807166"/>
                          <a:pt x="1019689" y="806680"/>
                        </a:cubicBezTo>
                        <a:cubicBezTo>
                          <a:pt x="1021204" y="804556"/>
                          <a:pt x="1021737" y="801708"/>
                          <a:pt x="1020270" y="799041"/>
                        </a:cubicBezTo>
                        <a:close/>
                        <a:moveTo>
                          <a:pt x="839400" y="826244"/>
                        </a:moveTo>
                        <a:cubicBezTo>
                          <a:pt x="834828" y="826616"/>
                          <a:pt x="813159" y="828130"/>
                          <a:pt x="788203" y="830549"/>
                        </a:cubicBezTo>
                        <a:cubicBezTo>
                          <a:pt x="759447" y="833340"/>
                          <a:pt x="726338" y="837169"/>
                          <a:pt x="710041" y="839150"/>
                        </a:cubicBezTo>
                        <a:cubicBezTo>
                          <a:pt x="717461" y="834940"/>
                          <a:pt x="727777" y="830064"/>
                          <a:pt x="733454" y="823034"/>
                        </a:cubicBezTo>
                        <a:cubicBezTo>
                          <a:pt x="754847" y="828368"/>
                          <a:pt x="776545" y="823044"/>
                          <a:pt x="797385" y="814205"/>
                        </a:cubicBezTo>
                        <a:cubicBezTo>
                          <a:pt x="798081" y="813909"/>
                          <a:pt x="808120" y="809347"/>
                          <a:pt x="808758" y="809042"/>
                        </a:cubicBezTo>
                        <a:cubicBezTo>
                          <a:pt x="810358" y="808270"/>
                          <a:pt x="811949" y="807489"/>
                          <a:pt x="813530" y="806689"/>
                        </a:cubicBezTo>
                        <a:cubicBezTo>
                          <a:pt x="821636" y="810442"/>
                          <a:pt x="830428" y="813119"/>
                          <a:pt x="839486" y="814776"/>
                        </a:cubicBezTo>
                        <a:cubicBezTo>
                          <a:pt x="839419" y="815224"/>
                          <a:pt x="839372" y="815681"/>
                          <a:pt x="839372" y="816157"/>
                        </a:cubicBezTo>
                        <a:cubicBezTo>
                          <a:pt x="839372" y="819396"/>
                          <a:pt x="839372" y="822625"/>
                          <a:pt x="839372" y="825863"/>
                        </a:cubicBezTo>
                        <a:cubicBezTo>
                          <a:pt x="839381" y="825987"/>
                          <a:pt x="839391" y="826111"/>
                          <a:pt x="839400" y="826244"/>
                        </a:cubicBezTo>
                        <a:close/>
                        <a:moveTo>
                          <a:pt x="826132" y="800146"/>
                        </a:moveTo>
                        <a:cubicBezTo>
                          <a:pt x="856707" y="782220"/>
                          <a:pt x="891892" y="767322"/>
                          <a:pt x="926859" y="782201"/>
                        </a:cubicBezTo>
                        <a:cubicBezTo>
                          <a:pt x="886711" y="802489"/>
                          <a:pt x="871871" y="807737"/>
                          <a:pt x="826132" y="800146"/>
                        </a:cubicBezTo>
                        <a:close/>
                        <a:moveTo>
                          <a:pt x="857431" y="816700"/>
                        </a:moveTo>
                        <a:cubicBezTo>
                          <a:pt x="868804" y="817091"/>
                          <a:pt x="880205" y="815938"/>
                          <a:pt x="890864" y="813271"/>
                        </a:cubicBezTo>
                        <a:cubicBezTo>
                          <a:pt x="903437" y="809880"/>
                          <a:pt x="914848" y="803346"/>
                          <a:pt x="926687" y="798098"/>
                        </a:cubicBezTo>
                        <a:cubicBezTo>
                          <a:pt x="933298" y="795059"/>
                          <a:pt x="940365" y="793678"/>
                          <a:pt x="946966" y="790725"/>
                        </a:cubicBezTo>
                        <a:cubicBezTo>
                          <a:pt x="962568" y="797802"/>
                          <a:pt x="979380" y="807156"/>
                          <a:pt x="997287" y="810528"/>
                        </a:cubicBezTo>
                        <a:cubicBezTo>
                          <a:pt x="950776" y="816386"/>
                          <a:pt x="904132" y="820824"/>
                          <a:pt x="857441" y="824749"/>
                        </a:cubicBezTo>
                        <a:cubicBezTo>
                          <a:pt x="857431" y="822072"/>
                          <a:pt x="857431" y="819386"/>
                          <a:pt x="857431" y="816700"/>
                        </a:cubicBezTo>
                        <a:close/>
                        <a:moveTo>
                          <a:pt x="866061" y="865287"/>
                        </a:moveTo>
                        <a:cubicBezTo>
                          <a:pt x="781564" y="872478"/>
                          <a:pt x="696849" y="877184"/>
                          <a:pt x="612829" y="889242"/>
                        </a:cubicBezTo>
                        <a:cubicBezTo>
                          <a:pt x="603552" y="890443"/>
                          <a:pt x="594208" y="891433"/>
                          <a:pt x="584835" y="891500"/>
                        </a:cubicBezTo>
                        <a:cubicBezTo>
                          <a:pt x="579977" y="891528"/>
                          <a:pt x="574615" y="890281"/>
                          <a:pt x="569909" y="891100"/>
                        </a:cubicBezTo>
                        <a:cubicBezTo>
                          <a:pt x="564937" y="887128"/>
                          <a:pt x="560356" y="882289"/>
                          <a:pt x="558632" y="876241"/>
                        </a:cubicBezTo>
                        <a:cubicBezTo>
                          <a:pt x="596179" y="869792"/>
                          <a:pt x="633822" y="863934"/>
                          <a:pt x="671570" y="858772"/>
                        </a:cubicBezTo>
                        <a:cubicBezTo>
                          <a:pt x="673579" y="860020"/>
                          <a:pt x="676199" y="859420"/>
                          <a:pt x="678171" y="857896"/>
                        </a:cubicBezTo>
                        <a:cubicBezTo>
                          <a:pt x="795061" y="840770"/>
                          <a:pt x="913809" y="839408"/>
                          <a:pt x="1030138" y="818224"/>
                        </a:cubicBezTo>
                        <a:cubicBezTo>
                          <a:pt x="1032634" y="820177"/>
                          <a:pt x="1036149" y="821053"/>
                          <a:pt x="1039339" y="820072"/>
                        </a:cubicBezTo>
                        <a:cubicBezTo>
                          <a:pt x="1039092" y="829368"/>
                          <a:pt x="1038844" y="838665"/>
                          <a:pt x="1038597" y="847961"/>
                        </a:cubicBezTo>
                        <a:cubicBezTo>
                          <a:pt x="1038054" y="848409"/>
                          <a:pt x="1037596" y="848895"/>
                          <a:pt x="1037206" y="849409"/>
                        </a:cubicBezTo>
                        <a:cubicBezTo>
                          <a:pt x="981037" y="858724"/>
                          <a:pt x="922839" y="860001"/>
                          <a:pt x="866061" y="865287"/>
                        </a:cubicBezTo>
                        <a:close/>
                        <a:moveTo>
                          <a:pt x="1474137" y="792554"/>
                        </a:moveTo>
                        <a:cubicBezTo>
                          <a:pt x="1471346" y="826130"/>
                          <a:pt x="1460411" y="859896"/>
                          <a:pt x="1429874" y="877660"/>
                        </a:cubicBezTo>
                        <a:cubicBezTo>
                          <a:pt x="1379658" y="904921"/>
                          <a:pt x="1319498" y="904987"/>
                          <a:pt x="1263749" y="905540"/>
                        </a:cubicBezTo>
                        <a:cubicBezTo>
                          <a:pt x="1254224" y="906635"/>
                          <a:pt x="1231125" y="896129"/>
                          <a:pt x="1227963" y="908054"/>
                        </a:cubicBezTo>
                        <a:cubicBezTo>
                          <a:pt x="1171604" y="928209"/>
                          <a:pt x="1113482" y="950441"/>
                          <a:pt x="1052808" y="950231"/>
                        </a:cubicBezTo>
                        <a:cubicBezTo>
                          <a:pt x="1033148" y="949498"/>
                          <a:pt x="1013965" y="945735"/>
                          <a:pt x="994715" y="950745"/>
                        </a:cubicBezTo>
                        <a:cubicBezTo>
                          <a:pt x="994458" y="933067"/>
                          <a:pt x="993534" y="915417"/>
                          <a:pt x="993200" y="897739"/>
                        </a:cubicBezTo>
                        <a:cubicBezTo>
                          <a:pt x="992981" y="888852"/>
                          <a:pt x="993334" y="878774"/>
                          <a:pt x="990076" y="870412"/>
                        </a:cubicBezTo>
                        <a:cubicBezTo>
                          <a:pt x="1006773" y="868183"/>
                          <a:pt x="1024023" y="867840"/>
                          <a:pt x="1040349" y="863401"/>
                        </a:cubicBezTo>
                        <a:cubicBezTo>
                          <a:pt x="1042721" y="864744"/>
                          <a:pt x="1045712" y="864896"/>
                          <a:pt x="1048769" y="862896"/>
                        </a:cubicBezTo>
                        <a:cubicBezTo>
                          <a:pt x="1056446" y="857905"/>
                          <a:pt x="1063704" y="858458"/>
                          <a:pt x="1072487" y="857772"/>
                        </a:cubicBezTo>
                        <a:cubicBezTo>
                          <a:pt x="1128008" y="851838"/>
                          <a:pt x="1183262" y="843580"/>
                          <a:pt x="1238250" y="833778"/>
                        </a:cubicBezTo>
                        <a:cubicBezTo>
                          <a:pt x="1236078" y="838398"/>
                          <a:pt x="1235135" y="843484"/>
                          <a:pt x="1236097" y="848971"/>
                        </a:cubicBezTo>
                        <a:cubicBezTo>
                          <a:pt x="1236717" y="852505"/>
                          <a:pt x="1242012" y="853819"/>
                          <a:pt x="1244298" y="851133"/>
                        </a:cubicBezTo>
                        <a:cubicBezTo>
                          <a:pt x="1249309" y="845256"/>
                          <a:pt x="1252699" y="838265"/>
                          <a:pt x="1258453" y="832969"/>
                        </a:cubicBezTo>
                        <a:cubicBezTo>
                          <a:pt x="1275378" y="818348"/>
                          <a:pt x="1299277" y="816662"/>
                          <a:pt x="1318031" y="805203"/>
                        </a:cubicBezTo>
                        <a:cubicBezTo>
                          <a:pt x="1349235" y="786306"/>
                          <a:pt x="1345149" y="755331"/>
                          <a:pt x="1358427" y="727070"/>
                        </a:cubicBezTo>
                        <a:cubicBezTo>
                          <a:pt x="1364837" y="747425"/>
                          <a:pt x="1364113" y="769227"/>
                          <a:pt x="1362618" y="790268"/>
                        </a:cubicBezTo>
                        <a:cubicBezTo>
                          <a:pt x="1360341" y="810442"/>
                          <a:pt x="1357722" y="843294"/>
                          <a:pt x="1332528" y="846304"/>
                        </a:cubicBezTo>
                        <a:cubicBezTo>
                          <a:pt x="1329757" y="846723"/>
                          <a:pt x="1329928" y="850476"/>
                          <a:pt x="1331814" y="851762"/>
                        </a:cubicBezTo>
                        <a:cubicBezTo>
                          <a:pt x="1352083" y="865563"/>
                          <a:pt x="1367762" y="832378"/>
                          <a:pt x="1372143" y="818110"/>
                        </a:cubicBezTo>
                        <a:cubicBezTo>
                          <a:pt x="1380277" y="791592"/>
                          <a:pt x="1381354" y="762474"/>
                          <a:pt x="1376734" y="735214"/>
                        </a:cubicBezTo>
                        <a:cubicBezTo>
                          <a:pt x="1378410" y="717278"/>
                          <a:pt x="1379087" y="698923"/>
                          <a:pt x="1384411" y="681636"/>
                        </a:cubicBezTo>
                        <a:cubicBezTo>
                          <a:pt x="1390888" y="689275"/>
                          <a:pt x="1391831" y="700238"/>
                          <a:pt x="1393879" y="709744"/>
                        </a:cubicBezTo>
                        <a:cubicBezTo>
                          <a:pt x="1396765" y="726565"/>
                          <a:pt x="1399661" y="743510"/>
                          <a:pt x="1401880" y="760417"/>
                        </a:cubicBezTo>
                        <a:cubicBezTo>
                          <a:pt x="1404642" y="781115"/>
                          <a:pt x="1405471" y="802174"/>
                          <a:pt x="1402804" y="822929"/>
                        </a:cubicBezTo>
                        <a:cubicBezTo>
                          <a:pt x="1401880" y="830083"/>
                          <a:pt x="1399061" y="837426"/>
                          <a:pt x="1400899" y="844561"/>
                        </a:cubicBezTo>
                        <a:cubicBezTo>
                          <a:pt x="1401899" y="848437"/>
                          <a:pt x="1407147" y="849885"/>
                          <a:pt x="1409929" y="846942"/>
                        </a:cubicBezTo>
                        <a:cubicBezTo>
                          <a:pt x="1430484" y="815843"/>
                          <a:pt x="1411777" y="726527"/>
                          <a:pt x="1403671" y="689722"/>
                        </a:cubicBezTo>
                        <a:cubicBezTo>
                          <a:pt x="1408052" y="684693"/>
                          <a:pt x="1411005" y="649393"/>
                          <a:pt x="1421559" y="654223"/>
                        </a:cubicBezTo>
                        <a:cubicBezTo>
                          <a:pt x="1429455" y="659480"/>
                          <a:pt x="1434332" y="686341"/>
                          <a:pt x="1436684" y="696047"/>
                        </a:cubicBezTo>
                        <a:cubicBezTo>
                          <a:pt x="1443428" y="725565"/>
                          <a:pt x="1444762" y="755978"/>
                          <a:pt x="1439799" y="785925"/>
                        </a:cubicBezTo>
                        <a:cubicBezTo>
                          <a:pt x="1437742" y="799974"/>
                          <a:pt x="1434217" y="813700"/>
                          <a:pt x="1435370" y="827968"/>
                        </a:cubicBezTo>
                        <a:cubicBezTo>
                          <a:pt x="1435779" y="833045"/>
                          <a:pt x="1443133" y="836207"/>
                          <a:pt x="1445838" y="830807"/>
                        </a:cubicBezTo>
                        <a:cubicBezTo>
                          <a:pt x="1451858" y="818757"/>
                          <a:pt x="1453858" y="806108"/>
                          <a:pt x="1455820" y="792888"/>
                        </a:cubicBezTo>
                        <a:cubicBezTo>
                          <a:pt x="1463135" y="751082"/>
                          <a:pt x="1459735" y="707972"/>
                          <a:pt x="1445666" y="667881"/>
                        </a:cubicBezTo>
                        <a:cubicBezTo>
                          <a:pt x="1479918" y="665967"/>
                          <a:pt x="1476299" y="769027"/>
                          <a:pt x="1474137" y="792554"/>
                        </a:cubicBezTo>
                        <a:close/>
                        <a:moveTo>
                          <a:pt x="1666580" y="263717"/>
                        </a:moveTo>
                        <a:cubicBezTo>
                          <a:pt x="1645796" y="397752"/>
                          <a:pt x="1598238" y="526492"/>
                          <a:pt x="1549679" y="652603"/>
                        </a:cubicBezTo>
                        <a:cubicBezTo>
                          <a:pt x="1543002" y="669320"/>
                          <a:pt x="1536954" y="686712"/>
                          <a:pt x="1528429" y="702591"/>
                        </a:cubicBezTo>
                        <a:cubicBezTo>
                          <a:pt x="1520428" y="717497"/>
                          <a:pt x="1510332" y="731004"/>
                          <a:pt x="1499340" y="743805"/>
                        </a:cubicBezTo>
                        <a:cubicBezTo>
                          <a:pt x="1498254" y="745072"/>
                          <a:pt x="1497625" y="746539"/>
                          <a:pt x="1497359" y="748053"/>
                        </a:cubicBezTo>
                        <a:cubicBezTo>
                          <a:pt x="1496006" y="749158"/>
                          <a:pt x="1494568" y="750158"/>
                          <a:pt x="1493063" y="751101"/>
                        </a:cubicBezTo>
                        <a:cubicBezTo>
                          <a:pt x="1492234" y="723622"/>
                          <a:pt x="1484567" y="638868"/>
                          <a:pt x="1440913" y="657118"/>
                        </a:cubicBezTo>
                        <a:cubicBezTo>
                          <a:pt x="1422997" y="625667"/>
                          <a:pt x="1398594" y="646021"/>
                          <a:pt x="1397584" y="675901"/>
                        </a:cubicBezTo>
                        <a:cubicBezTo>
                          <a:pt x="1394812" y="671939"/>
                          <a:pt x="1391193" y="669015"/>
                          <a:pt x="1386373" y="668224"/>
                        </a:cubicBezTo>
                        <a:cubicBezTo>
                          <a:pt x="1367514" y="665529"/>
                          <a:pt x="1369647" y="697409"/>
                          <a:pt x="1367152" y="709639"/>
                        </a:cubicBezTo>
                        <a:cubicBezTo>
                          <a:pt x="1348911" y="688751"/>
                          <a:pt x="1335872" y="743586"/>
                          <a:pt x="1333138" y="755378"/>
                        </a:cubicBezTo>
                        <a:cubicBezTo>
                          <a:pt x="1328595" y="772723"/>
                          <a:pt x="1321232" y="786592"/>
                          <a:pt x="1304573" y="794650"/>
                        </a:cubicBezTo>
                        <a:cubicBezTo>
                          <a:pt x="1289933" y="801736"/>
                          <a:pt x="1273683" y="805051"/>
                          <a:pt x="1259453" y="813119"/>
                        </a:cubicBezTo>
                        <a:cubicBezTo>
                          <a:pt x="1220886" y="815986"/>
                          <a:pt x="1181995" y="826539"/>
                          <a:pt x="1143181" y="830940"/>
                        </a:cubicBezTo>
                        <a:cubicBezTo>
                          <a:pt x="1125084" y="833588"/>
                          <a:pt x="1106919" y="835474"/>
                          <a:pt x="1088784" y="837826"/>
                        </a:cubicBezTo>
                        <a:cubicBezTo>
                          <a:pt x="1076754" y="839389"/>
                          <a:pt x="1063924" y="838665"/>
                          <a:pt x="1052246" y="841751"/>
                        </a:cubicBezTo>
                        <a:cubicBezTo>
                          <a:pt x="1051960" y="830911"/>
                          <a:pt x="1051665" y="820062"/>
                          <a:pt x="1051379" y="809223"/>
                        </a:cubicBezTo>
                        <a:cubicBezTo>
                          <a:pt x="1051351" y="808032"/>
                          <a:pt x="1050931" y="806937"/>
                          <a:pt x="1050274" y="806022"/>
                        </a:cubicBezTo>
                        <a:cubicBezTo>
                          <a:pt x="1055970" y="794469"/>
                          <a:pt x="1059132" y="781905"/>
                          <a:pt x="1062552" y="769342"/>
                        </a:cubicBezTo>
                        <a:cubicBezTo>
                          <a:pt x="1096537" y="644393"/>
                          <a:pt x="1124931" y="517977"/>
                          <a:pt x="1159869" y="393285"/>
                        </a:cubicBezTo>
                        <a:cubicBezTo>
                          <a:pt x="1169822" y="357766"/>
                          <a:pt x="1179386" y="321733"/>
                          <a:pt x="1191721" y="286958"/>
                        </a:cubicBezTo>
                        <a:cubicBezTo>
                          <a:pt x="1197026" y="272003"/>
                          <a:pt x="1204684" y="256230"/>
                          <a:pt x="1218400" y="247324"/>
                        </a:cubicBezTo>
                        <a:cubicBezTo>
                          <a:pt x="1229297" y="241114"/>
                          <a:pt x="1243136" y="236532"/>
                          <a:pt x="1255081" y="233532"/>
                        </a:cubicBezTo>
                        <a:cubicBezTo>
                          <a:pt x="1274483" y="232303"/>
                          <a:pt x="1294076" y="232741"/>
                          <a:pt x="1313545" y="232017"/>
                        </a:cubicBezTo>
                        <a:cubicBezTo>
                          <a:pt x="1419597" y="229912"/>
                          <a:pt x="1525657" y="228007"/>
                          <a:pt x="1631728" y="227274"/>
                        </a:cubicBezTo>
                        <a:cubicBezTo>
                          <a:pt x="1639681" y="227112"/>
                          <a:pt x="1648139" y="226645"/>
                          <a:pt x="1656017" y="227474"/>
                        </a:cubicBezTo>
                        <a:cubicBezTo>
                          <a:pt x="1658779" y="228417"/>
                          <a:pt x="1662379" y="230979"/>
                          <a:pt x="1664722" y="232598"/>
                        </a:cubicBezTo>
                        <a:cubicBezTo>
                          <a:pt x="1668647" y="242409"/>
                          <a:pt x="1667827" y="253515"/>
                          <a:pt x="1666580" y="2637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8E8DBC8D-3EA9-2779-3772-0020378AFB49}"/>
                      </a:ext>
                    </a:extLst>
                  </p:cNvPr>
                  <p:cNvSpPr/>
                  <p:nvPr/>
                </p:nvSpPr>
                <p:spPr>
                  <a:xfrm>
                    <a:off x="5764482" y="3446784"/>
                    <a:ext cx="208147" cy="52624"/>
                  </a:xfrm>
                  <a:custGeom>
                    <a:avLst/>
                    <a:gdLst>
                      <a:gd name="connsiteX0" fmla="*/ 14163 w 208147"/>
                      <a:gd name="connsiteY0" fmla="*/ 23859 h 52624"/>
                      <a:gd name="connsiteX1" fmla="*/ 204025 w 208147"/>
                      <a:gd name="connsiteY1" fmla="*/ 31479 h 52624"/>
                      <a:gd name="connsiteX2" fmla="*/ 197177 w 208147"/>
                      <a:gd name="connsiteY2" fmla="*/ 15238 h 52624"/>
                      <a:gd name="connsiteX3" fmla="*/ 91611 w 208147"/>
                      <a:gd name="connsiteY3" fmla="*/ 32060 h 52624"/>
                      <a:gd name="connsiteX4" fmla="*/ 18907 w 208147"/>
                      <a:gd name="connsiteY4" fmla="*/ 6752 h 52624"/>
                      <a:gd name="connsiteX5" fmla="*/ 371 w 208147"/>
                      <a:gd name="connsiteY5" fmla="*/ 4208 h 52624"/>
                      <a:gd name="connsiteX6" fmla="*/ 14163 w 208147"/>
                      <a:gd name="connsiteY6" fmla="*/ 23859 h 5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147" h="52624">
                        <a:moveTo>
                          <a:pt x="14163" y="23859"/>
                        </a:moveTo>
                        <a:cubicBezTo>
                          <a:pt x="64122" y="59692"/>
                          <a:pt x="150971" y="61835"/>
                          <a:pt x="204025" y="31479"/>
                        </a:cubicBezTo>
                        <a:cubicBezTo>
                          <a:pt x="212388" y="26459"/>
                          <a:pt x="206978" y="11848"/>
                          <a:pt x="197177" y="15238"/>
                        </a:cubicBezTo>
                        <a:cubicBezTo>
                          <a:pt x="162753" y="27135"/>
                          <a:pt x="128349" y="35060"/>
                          <a:pt x="91611" y="32060"/>
                        </a:cubicBezTo>
                        <a:cubicBezTo>
                          <a:pt x="65674" y="30250"/>
                          <a:pt x="40366" y="21420"/>
                          <a:pt x="18907" y="6752"/>
                        </a:cubicBezTo>
                        <a:cubicBezTo>
                          <a:pt x="14601" y="3808"/>
                          <a:pt x="3371" y="-5269"/>
                          <a:pt x="371" y="4208"/>
                        </a:cubicBezTo>
                        <a:cubicBezTo>
                          <a:pt x="-2144" y="12152"/>
                          <a:pt x="8753" y="19639"/>
                          <a:pt x="14163" y="238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0A96A389-BDC2-CB35-FAED-12B9C57CBC88}"/>
                  </a:ext>
                </a:extLst>
              </p:cNvPr>
              <p:cNvSpPr/>
              <p:nvPr/>
            </p:nvSpPr>
            <p:spPr>
              <a:xfrm>
                <a:off x="5505187" y="2556436"/>
                <a:ext cx="677532" cy="716810"/>
              </a:xfrm>
              <a:custGeom>
                <a:avLst/>
                <a:gdLst>
                  <a:gd name="connsiteX0" fmla="*/ 680731 w 677532"/>
                  <a:gd name="connsiteY0" fmla="*/ 656464 h 716810"/>
                  <a:gd name="connsiteX1" fmla="*/ 644631 w 677532"/>
                  <a:gd name="connsiteY1" fmla="*/ 424816 h 716810"/>
                  <a:gd name="connsiteX2" fmla="*/ 632248 w 677532"/>
                  <a:gd name="connsiteY2" fmla="*/ 311916 h 716810"/>
                  <a:gd name="connsiteX3" fmla="*/ 614625 w 677532"/>
                  <a:gd name="connsiteY3" fmla="*/ 207588 h 716810"/>
                  <a:gd name="connsiteX4" fmla="*/ 575384 w 677532"/>
                  <a:gd name="connsiteY4" fmla="*/ 117120 h 716810"/>
                  <a:gd name="connsiteX5" fmla="*/ 511853 w 677532"/>
                  <a:gd name="connsiteY5" fmla="*/ 51112 h 716810"/>
                  <a:gd name="connsiteX6" fmla="*/ 339354 w 677532"/>
                  <a:gd name="connsiteY6" fmla="*/ 1934 h 716810"/>
                  <a:gd name="connsiteX7" fmla="*/ 320304 w 677532"/>
                  <a:gd name="connsiteY7" fmla="*/ 2820 h 716810"/>
                  <a:gd name="connsiteX8" fmla="*/ 8837 w 677532"/>
                  <a:gd name="connsiteY8" fmla="*/ 543288 h 716810"/>
                  <a:gd name="connsiteX9" fmla="*/ 7883 w 677532"/>
                  <a:gd name="connsiteY9" fmla="*/ 563548 h 716810"/>
                  <a:gd name="connsiteX10" fmla="*/ 3979 w 677532"/>
                  <a:gd name="connsiteY10" fmla="*/ 608896 h 716810"/>
                  <a:gd name="connsiteX11" fmla="*/ 5216 w 677532"/>
                  <a:gd name="connsiteY11" fmla="*/ 661417 h 716810"/>
                  <a:gd name="connsiteX12" fmla="*/ 16171 w 677532"/>
                  <a:gd name="connsiteY12" fmla="*/ 714033 h 716810"/>
                  <a:gd name="connsiteX13" fmla="*/ 236102 w 677532"/>
                  <a:gd name="connsiteY13" fmla="*/ 698345 h 716810"/>
                  <a:gd name="connsiteX14" fmla="*/ 241532 w 677532"/>
                  <a:gd name="connsiteY14" fmla="*/ 624812 h 716810"/>
                  <a:gd name="connsiteX15" fmla="*/ 237055 w 677532"/>
                  <a:gd name="connsiteY15" fmla="*/ 589865 h 716810"/>
                  <a:gd name="connsiteX16" fmla="*/ 233816 w 677532"/>
                  <a:gd name="connsiteY16" fmla="*/ 576149 h 716810"/>
                  <a:gd name="connsiteX17" fmla="*/ 296682 w 677532"/>
                  <a:gd name="connsiteY17" fmla="*/ 467831 h 716810"/>
                  <a:gd name="connsiteX18" fmla="*/ 428700 w 677532"/>
                  <a:gd name="connsiteY18" fmla="*/ 242803 h 716810"/>
                  <a:gd name="connsiteX19" fmla="*/ 474799 w 677532"/>
                  <a:gd name="connsiteY19" fmla="*/ 118330 h 716810"/>
                  <a:gd name="connsiteX20" fmla="*/ 476229 w 677532"/>
                  <a:gd name="connsiteY20" fmla="*/ 118615 h 716810"/>
                  <a:gd name="connsiteX21" fmla="*/ 476704 w 677532"/>
                  <a:gd name="connsiteY21" fmla="*/ 120130 h 716810"/>
                  <a:gd name="connsiteX22" fmla="*/ 562238 w 677532"/>
                  <a:gd name="connsiteY22" fmla="*/ 236545 h 716810"/>
                  <a:gd name="connsiteX23" fmla="*/ 591290 w 677532"/>
                  <a:gd name="connsiteY23" fmla="*/ 404032 h 716810"/>
                  <a:gd name="connsiteX24" fmla="*/ 457654 w 677532"/>
                  <a:gd name="connsiteY24" fmla="*/ 634976 h 716810"/>
                  <a:gd name="connsiteX25" fmla="*/ 388883 w 677532"/>
                  <a:gd name="connsiteY25" fmla="*/ 638576 h 716810"/>
                  <a:gd name="connsiteX26" fmla="*/ 358023 w 677532"/>
                  <a:gd name="connsiteY26" fmla="*/ 627698 h 716810"/>
                  <a:gd name="connsiteX27" fmla="*/ 328496 w 677532"/>
                  <a:gd name="connsiteY27" fmla="*/ 607286 h 716810"/>
                  <a:gd name="connsiteX28" fmla="*/ 313732 w 677532"/>
                  <a:gd name="connsiteY28" fmla="*/ 622040 h 716810"/>
                  <a:gd name="connsiteX29" fmla="*/ 372119 w 677532"/>
                  <a:gd name="connsiteY29" fmla="*/ 660017 h 716810"/>
                  <a:gd name="connsiteX30" fmla="*/ 442892 w 677532"/>
                  <a:gd name="connsiteY30" fmla="*/ 662646 h 716810"/>
                  <a:gd name="connsiteX31" fmla="*/ 448224 w 677532"/>
                  <a:gd name="connsiteY31" fmla="*/ 661626 h 716810"/>
                  <a:gd name="connsiteX32" fmla="*/ 455272 w 677532"/>
                  <a:gd name="connsiteY32" fmla="*/ 678133 h 716810"/>
                  <a:gd name="connsiteX33" fmla="*/ 461846 w 677532"/>
                  <a:gd name="connsiteY33" fmla="*/ 683686 h 716810"/>
                  <a:gd name="connsiteX34" fmla="*/ 471941 w 677532"/>
                  <a:gd name="connsiteY34" fmla="*/ 696459 h 716810"/>
                  <a:gd name="connsiteX35" fmla="*/ 669585 w 677532"/>
                  <a:gd name="connsiteY35" fmla="*/ 676057 h 716810"/>
                  <a:gd name="connsiteX36" fmla="*/ 680731 w 677532"/>
                  <a:gd name="connsiteY36" fmla="*/ 656464 h 71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7532" h="716810">
                    <a:moveTo>
                      <a:pt x="680731" y="656464"/>
                    </a:moveTo>
                    <a:cubicBezTo>
                      <a:pt x="664443" y="579940"/>
                      <a:pt x="653965" y="502426"/>
                      <a:pt x="644631" y="424816"/>
                    </a:cubicBezTo>
                    <a:cubicBezTo>
                      <a:pt x="640059" y="387230"/>
                      <a:pt x="636438" y="349540"/>
                      <a:pt x="632248" y="311916"/>
                    </a:cubicBezTo>
                    <a:cubicBezTo>
                      <a:pt x="628343" y="276864"/>
                      <a:pt x="623771" y="241707"/>
                      <a:pt x="614625" y="207588"/>
                    </a:cubicBezTo>
                    <a:cubicBezTo>
                      <a:pt x="606149" y="175880"/>
                      <a:pt x="593766" y="144495"/>
                      <a:pt x="575384" y="117120"/>
                    </a:cubicBezTo>
                    <a:cubicBezTo>
                      <a:pt x="558143" y="91622"/>
                      <a:pt x="536712" y="69295"/>
                      <a:pt x="511853" y="51112"/>
                    </a:cubicBezTo>
                    <a:cubicBezTo>
                      <a:pt x="462893" y="14831"/>
                      <a:pt x="400220" y="-4467"/>
                      <a:pt x="339354" y="1934"/>
                    </a:cubicBezTo>
                    <a:cubicBezTo>
                      <a:pt x="330115" y="2915"/>
                      <a:pt x="321257" y="2735"/>
                      <a:pt x="320304" y="2820"/>
                    </a:cubicBezTo>
                    <a:cubicBezTo>
                      <a:pt x="72463" y="25337"/>
                      <a:pt x="14171" y="456372"/>
                      <a:pt x="8837" y="543288"/>
                    </a:cubicBezTo>
                    <a:cubicBezTo>
                      <a:pt x="8455" y="550051"/>
                      <a:pt x="8074" y="556804"/>
                      <a:pt x="7883" y="563548"/>
                    </a:cubicBezTo>
                    <a:cubicBezTo>
                      <a:pt x="5979" y="578626"/>
                      <a:pt x="4646" y="593742"/>
                      <a:pt x="3979" y="608896"/>
                    </a:cubicBezTo>
                    <a:cubicBezTo>
                      <a:pt x="3216" y="626412"/>
                      <a:pt x="3598" y="643958"/>
                      <a:pt x="5216" y="661417"/>
                    </a:cubicBezTo>
                    <a:cubicBezTo>
                      <a:pt x="6837" y="679286"/>
                      <a:pt x="8741" y="697602"/>
                      <a:pt x="16171" y="714033"/>
                    </a:cubicBezTo>
                    <a:cubicBezTo>
                      <a:pt x="20743" y="724149"/>
                      <a:pt x="233911" y="710290"/>
                      <a:pt x="236102" y="698345"/>
                    </a:cubicBezTo>
                    <a:cubicBezTo>
                      <a:pt x="240865" y="674133"/>
                      <a:pt x="242581" y="649444"/>
                      <a:pt x="241532" y="624812"/>
                    </a:cubicBezTo>
                    <a:cubicBezTo>
                      <a:pt x="240960" y="613068"/>
                      <a:pt x="239532" y="601381"/>
                      <a:pt x="237055" y="589865"/>
                    </a:cubicBezTo>
                    <a:cubicBezTo>
                      <a:pt x="236388" y="586722"/>
                      <a:pt x="235628" y="580816"/>
                      <a:pt x="233816" y="576149"/>
                    </a:cubicBezTo>
                    <a:cubicBezTo>
                      <a:pt x="253248" y="539201"/>
                      <a:pt x="274679" y="503311"/>
                      <a:pt x="296682" y="467831"/>
                    </a:cubicBezTo>
                    <a:cubicBezTo>
                      <a:pt x="342498" y="393964"/>
                      <a:pt x="391265" y="321470"/>
                      <a:pt x="428700" y="242803"/>
                    </a:cubicBezTo>
                    <a:cubicBezTo>
                      <a:pt x="447464" y="203388"/>
                      <a:pt x="465942" y="161526"/>
                      <a:pt x="474799" y="118330"/>
                    </a:cubicBezTo>
                    <a:lnTo>
                      <a:pt x="476229" y="118615"/>
                    </a:lnTo>
                    <a:cubicBezTo>
                      <a:pt x="476039" y="119168"/>
                      <a:pt x="476229" y="119787"/>
                      <a:pt x="476704" y="120130"/>
                    </a:cubicBezTo>
                    <a:cubicBezTo>
                      <a:pt x="517376" y="148258"/>
                      <a:pt x="544618" y="190901"/>
                      <a:pt x="562238" y="236545"/>
                    </a:cubicBezTo>
                    <a:cubicBezTo>
                      <a:pt x="582813" y="289932"/>
                      <a:pt x="592624" y="346844"/>
                      <a:pt x="591290" y="404032"/>
                    </a:cubicBezTo>
                    <a:cubicBezTo>
                      <a:pt x="589004" y="494529"/>
                      <a:pt x="554715" y="606372"/>
                      <a:pt x="457654" y="634976"/>
                    </a:cubicBezTo>
                    <a:cubicBezTo>
                      <a:pt x="435462" y="641500"/>
                      <a:pt x="411554" y="643348"/>
                      <a:pt x="388883" y="638576"/>
                    </a:cubicBezTo>
                    <a:cubicBezTo>
                      <a:pt x="378121" y="636414"/>
                      <a:pt x="367738" y="632756"/>
                      <a:pt x="358023" y="627698"/>
                    </a:cubicBezTo>
                    <a:cubicBezTo>
                      <a:pt x="347356" y="622003"/>
                      <a:pt x="338496" y="613925"/>
                      <a:pt x="328496" y="607286"/>
                    </a:cubicBezTo>
                    <a:cubicBezTo>
                      <a:pt x="319257" y="601209"/>
                      <a:pt x="308493" y="613058"/>
                      <a:pt x="313732" y="622040"/>
                    </a:cubicBezTo>
                    <a:cubicBezTo>
                      <a:pt x="325448" y="641900"/>
                      <a:pt x="350593" y="654044"/>
                      <a:pt x="372119" y="660017"/>
                    </a:cubicBezTo>
                    <a:cubicBezTo>
                      <a:pt x="395171" y="666408"/>
                      <a:pt x="419458" y="666703"/>
                      <a:pt x="442892" y="662646"/>
                    </a:cubicBezTo>
                    <a:cubicBezTo>
                      <a:pt x="444606" y="662341"/>
                      <a:pt x="446415" y="661998"/>
                      <a:pt x="448224" y="661626"/>
                    </a:cubicBezTo>
                    <a:cubicBezTo>
                      <a:pt x="448701" y="667741"/>
                      <a:pt x="451177" y="673533"/>
                      <a:pt x="455272" y="678133"/>
                    </a:cubicBezTo>
                    <a:cubicBezTo>
                      <a:pt x="457179" y="680314"/>
                      <a:pt x="459370" y="682191"/>
                      <a:pt x="461846" y="683686"/>
                    </a:cubicBezTo>
                    <a:cubicBezTo>
                      <a:pt x="462225" y="689430"/>
                      <a:pt x="465942" y="695202"/>
                      <a:pt x="471941" y="696459"/>
                    </a:cubicBezTo>
                    <a:cubicBezTo>
                      <a:pt x="504042" y="703146"/>
                      <a:pt x="637487" y="685610"/>
                      <a:pt x="669585" y="676057"/>
                    </a:cubicBezTo>
                    <a:cubicBezTo>
                      <a:pt x="678159" y="673504"/>
                      <a:pt x="682540" y="665065"/>
                      <a:pt x="680731" y="656464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A8DEE413-5EED-84AA-D1C9-5058B089F7E2}"/>
                  </a:ext>
                </a:extLst>
              </p:cNvPr>
              <p:cNvSpPr/>
              <p:nvPr/>
            </p:nvSpPr>
            <p:spPr>
              <a:xfrm>
                <a:off x="5963773" y="3105667"/>
                <a:ext cx="20834" cy="39304"/>
              </a:xfrm>
              <a:custGeom>
                <a:avLst/>
                <a:gdLst>
                  <a:gd name="connsiteX0" fmla="*/ 16011 w 20834"/>
                  <a:gd name="connsiteY0" fmla="*/ 7 h 39304"/>
                  <a:gd name="connsiteX1" fmla="*/ 17916 w 20834"/>
                  <a:gd name="connsiteY1" fmla="*/ 34297 h 39304"/>
                  <a:gd name="connsiteX2" fmla="*/ 771 w 20834"/>
                  <a:gd name="connsiteY2" fmla="*/ 34297 h 39304"/>
                  <a:gd name="connsiteX3" fmla="*/ 16011 w 20834"/>
                  <a:gd name="connsiteY3" fmla="*/ 7 h 3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4" h="39304">
                    <a:moveTo>
                      <a:pt x="16011" y="7"/>
                    </a:moveTo>
                    <a:cubicBezTo>
                      <a:pt x="21307" y="540"/>
                      <a:pt x="22679" y="30486"/>
                      <a:pt x="17916" y="34297"/>
                    </a:cubicBezTo>
                    <a:cubicBezTo>
                      <a:pt x="13154" y="38107"/>
                      <a:pt x="5057" y="43345"/>
                      <a:pt x="771" y="34297"/>
                    </a:cubicBezTo>
                    <a:cubicBezTo>
                      <a:pt x="-3515" y="25248"/>
                      <a:pt x="11249" y="-470"/>
                      <a:pt x="160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35" name="Kuva 34" descr="Iloiset kasvot">
              <a:extLst>
                <a:ext uri="{FF2B5EF4-FFF2-40B4-BE49-F238E27FC236}">
                  <a16:creationId xmlns:a16="http://schemas.microsoft.com/office/drawing/2014/main" id="{556F4F0A-1181-A397-18B3-3B5B94CE1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3611" y="2816967"/>
              <a:ext cx="304800" cy="314325"/>
            </a:xfrm>
            <a:prstGeom prst="rect">
              <a:avLst/>
            </a:prstGeom>
          </p:spPr>
        </p:pic>
      </p:grp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6BA0434B-6AF7-F85E-40F5-1DD49D99F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85842" y="8121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99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E1463B2-CFEF-3595-2C7F-66971196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CBE7322-E08A-854A-B700-208ADC00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827995"/>
            <a:ext cx="10373778" cy="2650382"/>
          </a:xfrm>
        </p:spPr>
        <p:txBody>
          <a:bodyPr/>
          <a:lstStyle/>
          <a:p>
            <a:r>
              <a:rPr lang="fi-FI" dirty="0"/>
              <a:t>TAHTO-keskustelun keskeiset asiat kirjataan tiimin / työyhteisön omaan TAHTO-keskustelupohjaan. </a:t>
            </a:r>
          </a:p>
          <a:p>
            <a:r>
              <a:rPr lang="fi-FI" dirty="0"/>
              <a:t>Samaa pohjaa voi käyttää lisäten sivuja uuden keskustelun myötä. Näin näkee helposti aiemmat tavoitteet ja suunnitelmat.</a:t>
            </a:r>
          </a:p>
          <a:p>
            <a:r>
              <a:rPr lang="fi-FI" dirty="0"/>
              <a:t>Keskustelupohja on PowerPoint –muodossa, jotta sitä olisi helpompi selata kuin esim. Word-tiedostoa. Lisäksi PowerPointiin saa upotettua Power BI-raportteja.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D42073-BCC8-1B1C-A1C0-B487E50E5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" name="Kuva 9" descr="Tiedot tasaisella täytöllä">
            <a:extLst>
              <a:ext uri="{FF2B5EF4-FFF2-40B4-BE49-F238E27FC236}">
                <a16:creationId xmlns:a16="http://schemas.microsoft.com/office/drawing/2014/main" id="{065A6003-B121-8F05-513E-4A628A5B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520" y="4293650"/>
            <a:ext cx="1335416" cy="1335416"/>
          </a:xfrm>
          <a:prstGeom prst="rect">
            <a:avLst/>
          </a:prstGeom>
        </p:spPr>
      </p:pic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080ECCF2-05BD-C48F-AFE7-74A7E637BB8E}"/>
              </a:ext>
            </a:extLst>
          </p:cNvPr>
          <p:cNvSpPr txBox="1">
            <a:spLocks/>
          </p:cNvSpPr>
          <p:nvPr/>
        </p:nvSpPr>
        <p:spPr>
          <a:xfrm>
            <a:off x="2467657" y="3964694"/>
            <a:ext cx="8351520" cy="1993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E0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r>
              <a:rPr lang="fi-FI" dirty="0"/>
              <a:t>Info-merkistä pääset tutustumaan TAHTO-työtilan muistikirjassa oleviin tarkempiin ohjeistuksiin liittyen sivuun. </a:t>
            </a:r>
          </a:p>
          <a:p>
            <a:r>
              <a:rPr lang="fi-FI" dirty="0"/>
              <a:t>Ainakin ensimmäisellä kerralla on hyvä katsoa ohjeistuksia, jotka voivat helpottaa keskustelun virittämistä ja antaa vinkkejä kirjaamiseen. </a:t>
            </a:r>
          </a:p>
        </p:txBody>
      </p:sp>
    </p:spTree>
    <p:extLst>
      <p:ext uri="{BB962C8B-B14F-4D97-AF65-F5344CB8AC3E}">
        <p14:creationId xmlns:p14="http://schemas.microsoft.com/office/powerpoint/2010/main" val="10934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Lähikuva markkinakaavioanalyysistä">
            <a:extLst>
              <a:ext uri="{FF2B5EF4-FFF2-40B4-BE49-F238E27FC236}">
                <a16:creationId xmlns:a16="http://schemas.microsoft.com/office/drawing/2014/main" id="{6A54AB85-5330-8709-D9E8-95F182CFCF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322AE92-F1F7-D4B0-0FCC-390924F92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3244"/>
            <a:ext cx="9144000" cy="1471511"/>
          </a:xfrm>
        </p:spPr>
        <p:txBody>
          <a:bodyPr/>
          <a:lstStyle/>
          <a:p>
            <a:r>
              <a:rPr lang="fi-FI" dirty="0"/>
              <a:t>1. Tulokset ja toiminnan arviointi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44241B-9E42-DEE3-1888-8775D06F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31261C67-392E-28EE-9484-36F6822CF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155" y="57577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0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5CAF0D-0050-EA4C-4173-1C33A8A3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EFC6616-5148-4668-3D33-5CF94824EF8F}"/>
              </a:ext>
            </a:extLst>
          </p:cNvPr>
          <p:cNvSpPr txBox="1">
            <a:spLocks/>
          </p:cNvSpPr>
          <p:nvPr/>
        </p:nvSpPr>
        <p:spPr>
          <a:xfrm>
            <a:off x="2721284" y="469683"/>
            <a:ext cx="8943118" cy="89640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Opiskelijapalaute</a:t>
            </a:r>
          </a:p>
        </p:txBody>
      </p:sp>
      <p:pic>
        <p:nvPicPr>
          <p:cNvPr id="7" name="Kuva 6" descr="Asiakaspalaute tasaisella täytöllä">
            <a:extLst>
              <a:ext uri="{FF2B5EF4-FFF2-40B4-BE49-F238E27FC236}">
                <a16:creationId xmlns:a16="http://schemas.microsoft.com/office/drawing/2014/main" id="{04D85260-2C11-E8AF-E9FF-2E6DF652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996" y="363541"/>
            <a:ext cx="1573668" cy="1573668"/>
          </a:xfrm>
          <a:prstGeom prst="rect">
            <a:avLst/>
          </a:prstGeom>
        </p:spPr>
      </p:pic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017DD37F-43B7-BDFC-C81A-037AFC0D57F2}"/>
              </a:ext>
            </a:extLst>
          </p:cNvPr>
          <p:cNvGrpSpPr/>
          <p:nvPr/>
        </p:nvGrpSpPr>
        <p:grpSpPr>
          <a:xfrm>
            <a:off x="9012103" y="294318"/>
            <a:ext cx="2970898" cy="1205648"/>
            <a:chOff x="5824855" y="1219451"/>
            <a:chExt cx="3855735" cy="1818616"/>
          </a:xfrm>
        </p:grpSpPr>
        <p:grpSp>
          <p:nvGrpSpPr>
            <p:cNvPr id="144" name="Ryhmä 143">
              <a:extLst>
                <a:ext uri="{FF2B5EF4-FFF2-40B4-BE49-F238E27FC236}">
                  <a16:creationId xmlns:a16="http://schemas.microsoft.com/office/drawing/2014/main" id="{1B04EA98-C97D-BE48-EF61-987B99011098}"/>
                </a:ext>
              </a:extLst>
            </p:cNvPr>
            <p:cNvGrpSpPr/>
            <p:nvPr/>
          </p:nvGrpSpPr>
          <p:grpSpPr>
            <a:xfrm flipH="1">
              <a:off x="7545816" y="1219451"/>
              <a:ext cx="1316189" cy="1687213"/>
              <a:chOff x="7209455" y="1341505"/>
              <a:chExt cx="1224789" cy="1687213"/>
            </a:xfrm>
          </p:grpSpPr>
          <p:grpSp>
            <p:nvGrpSpPr>
              <p:cNvPr id="254" name="Kuva 7" descr="Mies ja kasvon hiukset">
                <a:extLst>
                  <a:ext uri="{FF2B5EF4-FFF2-40B4-BE49-F238E27FC236}">
                    <a16:creationId xmlns:a16="http://schemas.microsoft.com/office/drawing/2014/main" id="{18B3C255-C5D9-9BA4-6446-49D6592F0B19}"/>
                  </a:ext>
                </a:extLst>
              </p:cNvPr>
              <p:cNvGrpSpPr/>
              <p:nvPr/>
            </p:nvGrpSpPr>
            <p:grpSpPr>
              <a:xfrm>
                <a:off x="7209455" y="1341505"/>
                <a:ext cx="1224789" cy="1687213"/>
                <a:chOff x="7208579" y="1343302"/>
                <a:chExt cx="1224789" cy="1687213"/>
              </a:xfrm>
            </p:grpSpPr>
            <p:grpSp>
              <p:nvGrpSpPr>
                <p:cNvPr id="256" name="Kuva 7" descr="Mies ja kasvon hiukset">
                  <a:extLst>
                    <a:ext uri="{FF2B5EF4-FFF2-40B4-BE49-F238E27FC236}">
                      <a16:creationId xmlns:a16="http://schemas.microsoft.com/office/drawing/2014/main" id="{79320652-C138-8758-7B3C-DCAC4D04435E}"/>
                    </a:ext>
                  </a:extLst>
                </p:cNvPr>
                <p:cNvGrpSpPr/>
                <p:nvPr/>
              </p:nvGrpSpPr>
              <p:grpSpPr>
                <a:xfrm>
                  <a:off x="7208579" y="1848556"/>
                  <a:ext cx="1224789" cy="1181959"/>
                  <a:chOff x="7208579" y="1848556"/>
                  <a:chExt cx="1224789" cy="1181959"/>
                </a:xfrm>
              </p:grpSpPr>
              <p:sp>
                <p:nvSpPr>
                  <p:cNvPr id="266" name="Vapaamuotoinen: Muoto 265">
                    <a:extLst>
                      <a:ext uri="{FF2B5EF4-FFF2-40B4-BE49-F238E27FC236}">
                        <a16:creationId xmlns:a16="http://schemas.microsoft.com/office/drawing/2014/main" id="{6E9DF1B0-7B95-1E6C-3CC4-372EC0287DDC}"/>
                      </a:ext>
                    </a:extLst>
                  </p:cNvPr>
                  <p:cNvSpPr/>
                  <p:nvPr/>
                </p:nvSpPr>
                <p:spPr>
                  <a:xfrm>
                    <a:off x="7219387" y="1848556"/>
                    <a:ext cx="1198782" cy="1169812"/>
                  </a:xfrm>
                  <a:custGeom>
                    <a:avLst/>
                    <a:gdLst>
                      <a:gd name="connsiteX0" fmla="*/ 72651 w 1198782"/>
                      <a:gd name="connsiteY0" fmla="*/ 1144648 h 1169812"/>
                      <a:gd name="connsiteX1" fmla="*/ 680222 w 1198782"/>
                      <a:gd name="connsiteY1" fmla="*/ 1163155 h 1169812"/>
                      <a:gd name="connsiteX2" fmla="*/ 926253 w 1198782"/>
                      <a:gd name="connsiteY2" fmla="*/ 1164155 h 1169812"/>
                      <a:gd name="connsiteX3" fmla="*/ 1198782 w 1198782"/>
                      <a:gd name="connsiteY3" fmla="*/ 1142647 h 1169812"/>
                      <a:gd name="connsiteX4" fmla="*/ 1093274 w 1198782"/>
                      <a:gd name="connsiteY4" fmla="*/ 477564 h 1169812"/>
                      <a:gd name="connsiteX5" fmla="*/ 995519 w 1198782"/>
                      <a:gd name="connsiteY5" fmla="*/ 272405 h 1169812"/>
                      <a:gd name="connsiteX6" fmla="*/ 921491 w 1198782"/>
                      <a:gd name="connsiteY6" fmla="*/ 206225 h 1169812"/>
                      <a:gd name="connsiteX7" fmla="*/ 885915 w 1198782"/>
                      <a:gd name="connsiteY7" fmla="*/ 186032 h 1169812"/>
                      <a:gd name="connsiteX8" fmla="*/ 853034 w 1198782"/>
                      <a:gd name="connsiteY8" fmla="*/ 116719 h 1169812"/>
                      <a:gd name="connsiteX9" fmla="*/ 790407 w 1198782"/>
                      <a:gd name="connsiteY9" fmla="*/ 116186 h 1169812"/>
                      <a:gd name="connsiteX10" fmla="*/ 788960 w 1198782"/>
                      <a:gd name="connsiteY10" fmla="*/ 109280 h 1169812"/>
                      <a:gd name="connsiteX11" fmla="*/ 719284 w 1198782"/>
                      <a:gd name="connsiteY11" fmla="*/ 14182 h 1169812"/>
                      <a:gd name="connsiteX12" fmla="*/ 556045 w 1198782"/>
                      <a:gd name="connsiteY12" fmla="*/ 57007 h 1169812"/>
                      <a:gd name="connsiteX13" fmla="*/ 549377 w 1198782"/>
                      <a:gd name="connsiteY13" fmla="*/ 92135 h 1169812"/>
                      <a:gd name="connsiteX14" fmla="*/ 479702 w 1198782"/>
                      <a:gd name="connsiteY14" fmla="*/ 119510 h 1169812"/>
                      <a:gd name="connsiteX15" fmla="*/ 468701 w 1198782"/>
                      <a:gd name="connsiteY15" fmla="*/ 152514 h 1169812"/>
                      <a:gd name="connsiteX16" fmla="*/ 385690 w 1198782"/>
                      <a:gd name="connsiteY16" fmla="*/ 171021 h 1169812"/>
                      <a:gd name="connsiteX17" fmla="*/ 176378 w 1198782"/>
                      <a:gd name="connsiteY17" fmla="*/ 338499 h 1169812"/>
                      <a:gd name="connsiteX18" fmla="*/ 1490 w 1198782"/>
                      <a:gd name="connsiteY18" fmla="*/ 1089631 h 1169812"/>
                      <a:gd name="connsiteX19" fmla="*/ 72651 w 1198782"/>
                      <a:gd name="connsiteY19" fmla="*/ 1144648 h 116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8782" h="1169812">
                        <a:moveTo>
                          <a:pt x="72651" y="1144648"/>
                        </a:moveTo>
                        <a:cubicBezTo>
                          <a:pt x="274524" y="1175309"/>
                          <a:pt x="476683" y="1174290"/>
                          <a:pt x="680222" y="1163155"/>
                        </a:cubicBezTo>
                        <a:cubicBezTo>
                          <a:pt x="760775" y="1157126"/>
                          <a:pt x="845757" y="1156440"/>
                          <a:pt x="926253" y="1164155"/>
                        </a:cubicBezTo>
                        <a:cubicBezTo>
                          <a:pt x="973811" y="1167689"/>
                          <a:pt x="1181752" y="1185244"/>
                          <a:pt x="1198782" y="1142647"/>
                        </a:cubicBezTo>
                        <a:cubicBezTo>
                          <a:pt x="1188057" y="915809"/>
                          <a:pt x="1159892" y="695734"/>
                          <a:pt x="1093274" y="477564"/>
                        </a:cubicBezTo>
                        <a:cubicBezTo>
                          <a:pt x="1065871" y="400097"/>
                          <a:pt x="1049002" y="336509"/>
                          <a:pt x="995519" y="272405"/>
                        </a:cubicBezTo>
                        <a:cubicBezTo>
                          <a:pt x="978660" y="254899"/>
                          <a:pt x="942312" y="218198"/>
                          <a:pt x="921491" y="206225"/>
                        </a:cubicBezTo>
                        <a:cubicBezTo>
                          <a:pt x="903450" y="195853"/>
                          <a:pt x="896278" y="203549"/>
                          <a:pt x="885915" y="186032"/>
                        </a:cubicBezTo>
                        <a:cubicBezTo>
                          <a:pt x="875618" y="166678"/>
                          <a:pt x="867655" y="130368"/>
                          <a:pt x="853034" y="116719"/>
                        </a:cubicBezTo>
                        <a:cubicBezTo>
                          <a:pt x="838680" y="103308"/>
                          <a:pt x="816392" y="111861"/>
                          <a:pt x="790407" y="116186"/>
                        </a:cubicBezTo>
                        <a:cubicBezTo>
                          <a:pt x="788922" y="116433"/>
                          <a:pt x="788864" y="110785"/>
                          <a:pt x="788960" y="109280"/>
                        </a:cubicBezTo>
                        <a:cubicBezTo>
                          <a:pt x="792855" y="43872"/>
                          <a:pt x="761813" y="26899"/>
                          <a:pt x="719284" y="14182"/>
                        </a:cubicBezTo>
                        <a:cubicBezTo>
                          <a:pt x="654495" y="-10545"/>
                          <a:pt x="585287" y="-3096"/>
                          <a:pt x="556045" y="57007"/>
                        </a:cubicBezTo>
                        <a:cubicBezTo>
                          <a:pt x="551044" y="67284"/>
                          <a:pt x="552159" y="78658"/>
                          <a:pt x="549377" y="92135"/>
                        </a:cubicBezTo>
                        <a:cubicBezTo>
                          <a:pt x="523546" y="89011"/>
                          <a:pt x="492208" y="98508"/>
                          <a:pt x="479702" y="119510"/>
                        </a:cubicBezTo>
                        <a:cubicBezTo>
                          <a:pt x="475701" y="133512"/>
                          <a:pt x="479197" y="147809"/>
                          <a:pt x="468701" y="152514"/>
                        </a:cubicBezTo>
                        <a:cubicBezTo>
                          <a:pt x="449279" y="159429"/>
                          <a:pt x="404397" y="162506"/>
                          <a:pt x="385690" y="171021"/>
                        </a:cubicBezTo>
                        <a:cubicBezTo>
                          <a:pt x="300622" y="209721"/>
                          <a:pt x="226127" y="256518"/>
                          <a:pt x="176378" y="338499"/>
                        </a:cubicBezTo>
                        <a:cubicBezTo>
                          <a:pt x="64850" y="513521"/>
                          <a:pt x="-11769" y="882196"/>
                          <a:pt x="1490" y="1089631"/>
                        </a:cubicBezTo>
                        <a:cubicBezTo>
                          <a:pt x="8138" y="1125645"/>
                          <a:pt x="55925" y="1141943"/>
                          <a:pt x="72651" y="11446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7" name="Vapaamuotoinen: Muoto 266">
                    <a:extLst>
                      <a:ext uri="{FF2B5EF4-FFF2-40B4-BE49-F238E27FC236}">
                        <a16:creationId xmlns:a16="http://schemas.microsoft.com/office/drawing/2014/main" id="{C6374171-EBB2-C5EA-4D37-44E47819388B}"/>
                      </a:ext>
                    </a:extLst>
                  </p:cNvPr>
                  <p:cNvSpPr/>
                  <p:nvPr/>
                </p:nvSpPr>
                <p:spPr>
                  <a:xfrm>
                    <a:off x="7219988" y="1939116"/>
                    <a:ext cx="1193201" cy="1091399"/>
                  </a:xfrm>
                  <a:custGeom>
                    <a:avLst/>
                    <a:gdLst>
                      <a:gd name="connsiteX0" fmla="*/ 492446 w 1193201"/>
                      <a:gd name="connsiteY0" fmla="*/ 15452 h 1091399"/>
                      <a:gd name="connsiteX1" fmla="*/ 546919 w 1193201"/>
                      <a:gd name="connsiteY1" fmla="*/ 1603 h 1091399"/>
                      <a:gd name="connsiteX2" fmla="*/ 543605 w 1193201"/>
                      <a:gd name="connsiteY2" fmla="*/ 25244 h 1091399"/>
                      <a:gd name="connsiteX3" fmla="*/ 547729 w 1193201"/>
                      <a:gd name="connsiteY3" fmla="*/ 55267 h 1091399"/>
                      <a:gd name="connsiteX4" fmla="*/ 676964 w 1193201"/>
                      <a:gd name="connsiteY4" fmla="*/ 228222 h 1091399"/>
                      <a:gd name="connsiteX5" fmla="*/ 706063 w 1193201"/>
                      <a:gd name="connsiteY5" fmla="*/ 258817 h 1091399"/>
                      <a:gd name="connsiteX6" fmla="*/ 721217 w 1193201"/>
                      <a:gd name="connsiteY6" fmla="*/ 267170 h 1091399"/>
                      <a:gd name="connsiteX7" fmla="*/ 801694 w 1193201"/>
                      <a:gd name="connsiteY7" fmla="*/ 79842 h 1091399"/>
                      <a:gd name="connsiteX8" fmla="*/ 784635 w 1193201"/>
                      <a:gd name="connsiteY8" fmla="*/ 20634 h 1091399"/>
                      <a:gd name="connsiteX9" fmla="*/ 816810 w 1193201"/>
                      <a:gd name="connsiteY9" fmla="*/ 18796 h 1091399"/>
                      <a:gd name="connsiteX10" fmla="*/ 864397 w 1193201"/>
                      <a:gd name="connsiteY10" fmla="*/ 48714 h 1091399"/>
                      <a:gd name="connsiteX11" fmla="*/ 882895 w 1193201"/>
                      <a:gd name="connsiteY11" fmla="*/ 97472 h 1091399"/>
                      <a:gd name="connsiteX12" fmla="*/ 911403 w 1193201"/>
                      <a:gd name="connsiteY12" fmla="*/ 110474 h 1091399"/>
                      <a:gd name="connsiteX13" fmla="*/ 1000166 w 1193201"/>
                      <a:gd name="connsiteY13" fmla="*/ 185731 h 1091399"/>
                      <a:gd name="connsiteX14" fmla="*/ 1144937 w 1193201"/>
                      <a:gd name="connsiteY14" fmla="*/ 628539 h 1091399"/>
                      <a:gd name="connsiteX15" fmla="*/ 1193191 w 1193201"/>
                      <a:gd name="connsiteY15" fmla="*/ 1045591 h 1091399"/>
                      <a:gd name="connsiteX16" fmla="*/ 1188762 w 1193201"/>
                      <a:gd name="connsiteY16" fmla="*/ 1074576 h 1091399"/>
                      <a:gd name="connsiteX17" fmla="*/ 925386 w 1193201"/>
                      <a:gd name="connsiteY17" fmla="*/ 1086139 h 1091399"/>
                      <a:gd name="connsiteX18" fmla="*/ 77851 w 1193201"/>
                      <a:gd name="connsiteY18" fmla="*/ 1065260 h 1091399"/>
                      <a:gd name="connsiteX19" fmla="*/ 23492 w 1193201"/>
                      <a:gd name="connsiteY19" fmla="*/ 1045915 h 1091399"/>
                      <a:gd name="connsiteX20" fmla="*/ 299 w 1193201"/>
                      <a:gd name="connsiteY20" fmla="*/ 1026541 h 1091399"/>
                      <a:gd name="connsiteX21" fmla="*/ 2937 w 1193201"/>
                      <a:gd name="connsiteY21" fmla="*/ 1019702 h 1091399"/>
                      <a:gd name="connsiteX22" fmla="*/ 5547 w 1193201"/>
                      <a:gd name="connsiteY22" fmla="*/ 999833 h 1091399"/>
                      <a:gd name="connsiteX23" fmla="*/ 6042 w 1193201"/>
                      <a:gd name="connsiteY23" fmla="*/ 968076 h 1091399"/>
                      <a:gd name="connsiteX24" fmla="*/ 117551 w 1193201"/>
                      <a:gd name="connsiteY24" fmla="*/ 364335 h 1091399"/>
                      <a:gd name="connsiteX25" fmla="*/ 248234 w 1193201"/>
                      <a:gd name="connsiteY25" fmla="*/ 164310 h 1091399"/>
                      <a:gd name="connsiteX26" fmla="*/ 435220 w 1193201"/>
                      <a:gd name="connsiteY26" fmla="*/ 65964 h 1091399"/>
                      <a:gd name="connsiteX27" fmla="*/ 472977 w 1193201"/>
                      <a:gd name="connsiteY27" fmla="*/ 51467 h 1091399"/>
                      <a:gd name="connsiteX28" fmla="*/ 492446 w 1193201"/>
                      <a:gd name="connsiteY28" fmla="*/ 15452 h 109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93201" h="1091399">
                        <a:moveTo>
                          <a:pt x="492446" y="15452"/>
                        </a:moveTo>
                        <a:cubicBezTo>
                          <a:pt x="506048" y="4747"/>
                          <a:pt x="524412" y="-1178"/>
                          <a:pt x="546919" y="1603"/>
                        </a:cubicBezTo>
                        <a:cubicBezTo>
                          <a:pt x="547681" y="1699"/>
                          <a:pt x="545014" y="20091"/>
                          <a:pt x="543605" y="25244"/>
                        </a:cubicBezTo>
                        <a:cubicBezTo>
                          <a:pt x="541652" y="33712"/>
                          <a:pt x="544109" y="48209"/>
                          <a:pt x="547729" y="55267"/>
                        </a:cubicBezTo>
                        <a:cubicBezTo>
                          <a:pt x="580952" y="119971"/>
                          <a:pt x="624624" y="178520"/>
                          <a:pt x="676964" y="228222"/>
                        </a:cubicBezTo>
                        <a:cubicBezTo>
                          <a:pt x="676964" y="228222"/>
                          <a:pt x="706063" y="258817"/>
                          <a:pt x="706063" y="258817"/>
                        </a:cubicBezTo>
                        <a:cubicBezTo>
                          <a:pt x="709159" y="260417"/>
                          <a:pt x="718207" y="265560"/>
                          <a:pt x="721217" y="267170"/>
                        </a:cubicBezTo>
                        <a:cubicBezTo>
                          <a:pt x="749811" y="204343"/>
                          <a:pt x="779453" y="139897"/>
                          <a:pt x="801694" y="79842"/>
                        </a:cubicBezTo>
                        <a:cubicBezTo>
                          <a:pt x="813267" y="59935"/>
                          <a:pt x="785873" y="42408"/>
                          <a:pt x="784635" y="20634"/>
                        </a:cubicBezTo>
                        <a:cubicBezTo>
                          <a:pt x="792293" y="19367"/>
                          <a:pt x="816810" y="18796"/>
                          <a:pt x="816810" y="18796"/>
                        </a:cubicBezTo>
                        <a:cubicBezTo>
                          <a:pt x="836641" y="16291"/>
                          <a:pt x="859092" y="23444"/>
                          <a:pt x="864397" y="48714"/>
                        </a:cubicBezTo>
                        <a:cubicBezTo>
                          <a:pt x="869150" y="59935"/>
                          <a:pt x="878513" y="85662"/>
                          <a:pt x="882895" y="97472"/>
                        </a:cubicBezTo>
                        <a:cubicBezTo>
                          <a:pt x="891810" y="101997"/>
                          <a:pt x="911403" y="110474"/>
                          <a:pt x="911403" y="110474"/>
                        </a:cubicBezTo>
                        <a:cubicBezTo>
                          <a:pt x="945845" y="130505"/>
                          <a:pt x="976697" y="154375"/>
                          <a:pt x="1000166" y="185731"/>
                        </a:cubicBezTo>
                        <a:cubicBezTo>
                          <a:pt x="1089702" y="305365"/>
                          <a:pt x="1114933" y="493865"/>
                          <a:pt x="1144937" y="628539"/>
                        </a:cubicBezTo>
                        <a:cubicBezTo>
                          <a:pt x="1169121" y="768175"/>
                          <a:pt x="1183951" y="903440"/>
                          <a:pt x="1193191" y="1045591"/>
                        </a:cubicBezTo>
                        <a:cubicBezTo>
                          <a:pt x="1193410" y="1053764"/>
                          <a:pt x="1190419" y="1073794"/>
                          <a:pt x="1188762" y="1074576"/>
                        </a:cubicBezTo>
                        <a:cubicBezTo>
                          <a:pt x="1130507" y="1101989"/>
                          <a:pt x="1001348" y="1090625"/>
                          <a:pt x="925386" y="1086139"/>
                        </a:cubicBezTo>
                        <a:cubicBezTo>
                          <a:pt x="654438" y="1073594"/>
                          <a:pt x="320767" y="1113495"/>
                          <a:pt x="77851" y="1065260"/>
                        </a:cubicBezTo>
                        <a:cubicBezTo>
                          <a:pt x="57915" y="1062631"/>
                          <a:pt x="33893" y="1057764"/>
                          <a:pt x="23492" y="1045915"/>
                        </a:cubicBezTo>
                        <a:cubicBezTo>
                          <a:pt x="11271" y="1046144"/>
                          <a:pt x="3728" y="1037085"/>
                          <a:pt x="299" y="1026541"/>
                        </a:cubicBezTo>
                        <a:cubicBezTo>
                          <a:pt x="-549" y="1023950"/>
                          <a:pt x="432" y="1020788"/>
                          <a:pt x="2937" y="1019702"/>
                        </a:cubicBezTo>
                        <a:cubicBezTo>
                          <a:pt x="9490" y="1016873"/>
                          <a:pt x="6214" y="1006615"/>
                          <a:pt x="5547" y="999833"/>
                        </a:cubicBezTo>
                        <a:cubicBezTo>
                          <a:pt x="5109" y="990346"/>
                          <a:pt x="6042" y="977507"/>
                          <a:pt x="6042" y="968076"/>
                        </a:cubicBezTo>
                        <a:cubicBezTo>
                          <a:pt x="13615" y="774910"/>
                          <a:pt x="37094" y="548053"/>
                          <a:pt x="117551" y="364335"/>
                        </a:cubicBezTo>
                        <a:cubicBezTo>
                          <a:pt x="151565" y="286658"/>
                          <a:pt x="191675" y="224793"/>
                          <a:pt x="248234" y="164310"/>
                        </a:cubicBezTo>
                        <a:cubicBezTo>
                          <a:pt x="290678" y="120237"/>
                          <a:pt x="379698" y="73269"/>
                          <a:pt x="435220" y="65964"/>
                        </a:cubicBezTo>
                        <a:cubicBezTo>
                          <a:pt x="454222" y="63468"/>
                          <a:pt x="472615" y="57248"/>
                          <a:pt x="472977" y="51467"/>
                        </a:cubicBezTo>
                        <a:cubicBezTo>
                          <a:pt x="473863" y="39056"/>
                          <a:pt x="482597" y="23578"/>
                          <a:pt x="492446" y="15452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  <p:grpSp>
                <p:nvGrpSpPr>
                  <p:cNvPr id="268" name="Kuva 7" descr="Mies ja kasvon hiukset">
                    <a:extLst>
                      <a:ext uri="{FF2B5EF4-FFF2-40B4-BE49-F238E27FC236}">
                        <a16:creationId xmlns:a16="http://schemas.microsoft.com/office/drawing/2014/main" id="{C3D29922-534A-4F31-6A71-C058B41A2419}"/>
                      </a:ext>
                    </a:extLst>
                  </p:cNvPr>
                  <p:cNvGrpSpPr/>
                  <p:nvPr/>
                </p:nvGrpSpPr>
                <p:grpSpPr>
                  <a:xfrm>
                    <a:off x="7208579" y="1905508"/>
                    <a:ext cx="1224789" cy="1117808"/>
                    <a:chOff x="7208579" y="1905508"/>
                    <a:chExt cx="1224789" cy="1117808"/>
                  </a:xfrm>
                  <a:solidFill>
                    <a:srgbClr val="000000"/>
                  </a:solidFill>
                </p:grpSpPr>
                <p:sp>
                  <p:nvSpPr>
                    <p:cNvPr id="269" name="Vapaamuotoinen: Muoto 268">
                      <a:extLst>
                        <a:ext uri="{FF2B5EF4-FFF2-40B4-BE49-F238E27FC236}">
                          <a16:creationId xmlns:a16="http://schemas.microsoft.com/office/drawing/2014/main" id="{CEFFDB7A-0743-E821-E853-FA84081F1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8579" y="1905508"/>
                      <a:ext cx="1224789" cy="1117808"/>
                    </a:xfrm>
                    <a:custGeom>
                      <a:avLst/>
                      <a:gdLst>
                        <a:gd name="connsiteX0" fmla="*/ 1210114 w 1224789"/>
                        <a:gd name="connsiteY0" fmla="*/ 1118728 h 1117808"/>
                        <a:gd name="connsiteX1" fmla="*/ 1189988 w 1224789"/>
                        <a:gd name="connsiteY1" fmla="*/ 1054054 h 1117808"/>
                        <a:gd name="connsiteX2" fmla="*/ 1173586 w 1224789"/>
                        <a:gd name="connsiteY2" fmla="*/ 875888 h 1117808"/>
                        <a:gd name="connsiteX3" fmla="*/ 1101662 w 1224789"/>
                        <a:gd name="connsiteY3" fmla="*/ 465142 h 1117808"/>
                        <a:gd name="connsiteX4" fmla="*/ 919440 w 1224789"/>
                        <a:gd name="connsiteY4" fmla="*/ 144130 h 1117808"/>
                        <a:gd name="connsiteX5" fmla="*/ 920535 w 1224789"/>
                        <a:gd name="connsiteY5" fmla="*/ 142253 h 1117808"/>
                        <a:gd name="connsiteX6" fmla="*/ 1128209 w 1224789"/>
                        <a:gd name="connsiteY6" fmla="*/ 470209 h 1117808"/>
                        <a:gd name="connsiteX7" fmla="*/ 1192521 w 1224789"/>
                        <a:gd name="connsiteY7" fmla="*/ 789753 h 1117808"/>
                        <a:gd name="connsiteX8" fmla="*/ 1222696 w 1224789"/>
                        <a:gd name="connsiteY8" fmla="*/ 1060054 h 1117808"/>
                        <a:gd name="connsiteX9" fmla="*/ 1210114 w 1224789"/>
                        <a:gd name="connsiteY9" fmla="*/ 1118728 h 1117808"/>
                        <a:gd name="connsiteX10" fmla="*/ 263881 w 1224789"/>
                        <a:gd name="connsiteY10" fmla="*/ 1115137 h 1117808"/>
                        <a:gd name="connsiteX11" fmla="*/ 245936 w 1224789"/>
                        <a:gd name="connsiteY11" fmla="*/ 1058930 h 1117808"/>
                        <a:gd name="connsiteX12" fmla="*/ 266863 w 1224789"/>
                        <a:gd name="connsiteY12" fmla="*/ 672063 h 1117808"/>
                        <a:gd name="connsiteX13" fmla="*/ 223010 w 1224789"/>
                        <a:gd name="connsiteY13" fmla="*/ 626952 h 1117808"/>
                        <a:gd name="connsiteX14" fmla="*/ 268387 w 1224789"/>
                        <a:gd name="connsiteY14" fmla="*/ 660071 h 1117808"/>
                        <a:gd name="connsiteX15" fmla="*/ 285351 w 1224789"/>
                        <a:gd name="connsiteY15" fmla="*/ 914798 h 1117808"/>
                        <a:gd name="connsiteX16" fmla="*/ 282674 w 1224789"/>
                        <a:gd name="connsiteY16" fmla="*/ 1053948 h 1117808"/>
                        <a:gd name="connsiteX17" fmla="*/ 263881 w 1224789"/>
                        <a:gd name="connsiteY17" fmla="*/ 1115137 h 1117808"/>
                        <a:gd name="connsiteX18" fmla="*/ 263881 w 1224789"/>
                        <a:gd name="connsiteY18" fmla="*/ 1115137 h 1117808"/>
                        <a:gd name="connsiteX19" fmla="*/ 705060 w 1224789"/>
                        <a:gd name="connsiteY19" fmla="*/ 1104269 h 1117808"/>
                        <a:gd name="connsiteX20" fmla="*/ 701765 w 1224789"/>
                        <a:gd name="connsiteY20" fmla="*/ 1101783 h 1117808"/>
                        <a:gd name="connsiteX21" fmla="*/ 696174 w 1224789"/>
                        <a:gd name="connsiteY21" fmla="*/ 1014648 h 1117808"/>
                        <a:gd name="connsiteX22" fmla="*/ 698898 w 1224789"/>
                        <a:gd name="connsiteY22" fmla="*/ 668939 h 1117808"/>
                        <a:gd name="connsiteX23" fmla="*/ 709499 w 1224789"/>
                        <a:gd name="connsiteY23" fmla="*/ 329172 h 1117808"/>
                        <a:gd name="connsiteX24" fmla="*/ 670847 w 1224789"/>
                        <a:gd name="connsiteY24" fmla="*/ 316390 h 1117808"/>
                        <a:gd name="connsiteX25" fmla="*/ 611725 w 1224789"/>
                        <a:gd name="connsiteY25" fmla="*/ 286100 h 1117808"/>
                        <a:gd name="connsiteX26" fmla="*/ 586217 w 1224789"/>
                        <a:gd name="connsiteY26" fmla="*/ 283243 h 1117808"/>
                        <a:gd name="connsiteX27" fmla="*/ 472974 w 1224789"/>
                        <a:gd name="connsiteY27" fmla="*/ 365796 h 1117808"/>
                        <a:gd name="connsiteX28" fmla="*/ 477756 w 1224789"/>
                        <a:gd name="connsiteY28" fmla="*/ 106173 h 1117808"/>
                        <a:gd name="connsiteX29" fmla="*/ 497939 w 1224789"/>
                        <a:gd name="connsiteY29" fmla="*/ 45147 h 1117808"/>
                        <a:gd name="connsiteX30" fmla="*/ 555756 w 1224789"/>
                        <a:gd name="connsiteY30" fmla="*/ 33869 h 1117808"/>
                        <a:gd name="connsiteX31" fmla="*/ 570215 w 1224789"/>
                        <a:gd name="connsiteY31" fmla="*/ 77950 h 1117808"/>
                        <a:gd name="connsiteX32" fmla="*/ 567548 w 1224789"/>
                        <a:gd name="connsiteY32" fmla="*/ 94267 h 1117808"/>
                        <a:gd name="connsiteX33" fmla="*/ 695545 w 1224789"/>
                        <a:gd name="connsiteY33" fmla="*/ 250020 h 1117808"/>
                        <a:gd name="connsiteX34" fmla="*/ 695545 w 1224789"/>
                        <a:gd name="connsiteY34" fmla="*/ 250020 h 1117808"/>
                        <a:gd name="connsiteX35" fmla="*/ 692992 w 1224789"/>
                        <a:gd name="connsiteY35" fmla="*/ 270603 h 1117808"/>
                        <a:gd name="connsiteX36" fmla="*/ 690211 w 1224789"/>
                        <a:gd name="connsiteY36" fmla="*/ 270212 h 1117808"/>
                        <a:gd name="connsiteX37" fmla="*/ 679276 w 1224789"/>
                        <a:gd name="connsiteY37" fmla="*/ 263679 h 1117808"/>
                        <a:gd name="connsiteX38" fmla="*/ 555175 w 1224789"/>
                        <a:gd name="connsiteY38" fmla="*/ 95743 h 1117808"/>
                        <a:gd name="connsiteX39" fmla="*/ 547060 w 1224789"/>
                        <a:gd name="connsiteY39" fmla="*/ 77712 h 1117808"/>
                        <a:gd name="connsiteX40" fmla="*/ 548669 w 1224789"/>
                        <a:gd name="connsiteY40" fmla="*/ 66444 h 1117808"/>
                        <a:gd name="connsiteX41" fmla="*/ 555175 w 1224789"/>
                        <a:gd name="connsiteY41" fmla="*/ 36555 h 1117808"/>
                        <a:gd name="connsiteX42" fmla="*/ 506607 w 1224789"/>
                        <a:gd name="connsiteY42" fmla="*/ 55357 h 1117808"/>
                        <a:gd name="connsiteX43" fmla="*/ 493929 w 1224789"/>
                        <a:gd name="connsiteY43" fmla="*/ 75521 h 1117808"/>
                        <a:gd name="connsiteX44" fmla="*/ 481651 w 1224789"/>
                        <a:gd name="connsiteY44" fmla="*/ 106116 h 1117808"/>
                        <a:gd name="connsiteX45" fmla="*/ 482232 w 1224789"/>
                        <a:gd name="connsiteY45" fmla="*/ 329068 h 1117808"/>
                        <a:gd name="connsiteX46" fmla="*/ 553127 w 1224789"/>
                        <a:gd name="connsiteY46" fmla="*/ 274937 h 1117808"/>
                        <a:gd name="connsiteX47" fmla="*/ 640081 w 1224789"/>
                        <a:gd name="connsiteY47" fmla="*/ 273280 h 1117808"/>
                        <a:gd name="connsiteX48" fmla="*/ 640081 w 1224789"/>
                        <a:gd name="connsiteY48" fmla="*/ 273280 h 1117808"/>
                        <a:gd name="connsiteX49" fmla="*/ 686620 w 1224789"/>
                        <a:gd name="connsiteY49" fmla="*/ 297216 h 1117808"/>
                        <a:gd name="connsiteX50" fmla="*/ 711252 w 1224789"/>
                        <a:gd name="connsiteY50" fmla="*/ 311627 h 1117808"/>
                        <a:gd name="connsiteX51" fmla="*/ 711909 w 1224789"/>
                        <a:gd name="connsiteY51" fmla="*/ 311551 h 1117808"/>
                        <a:gd name="connsiteX52" fmla="*/ 713042 w 1224789"/>
                        <a:gd name="connsiteY52" fmla="*/ 307360 h 1117808"/>
                        <a:gd name="connsiteX53" fmla="*/ 795719 w 1224789"/>
                        <a:gd name="connsiteY53" fmla="*/ 135834 h 1117808"/>
                        <a:gd name="connsiteX54" fmla="*/ 819151 w 1224789"/>
                        <a:gd name="connsiteY54" fmla="*/ 89047 h 1117808"/>
                        <a:gd name="connsiteX55" fmla="*/ 819951 w 1224789"/>
                        <a:gd name="connsiteY55" fmla="*/ 83037 h 1117808"/>
                        <a:gd name="connsiteX56" fmla="*/ 819903 w 1224789"/>
                        <a:gd name="connsiteY56" fmla="*/ 82818 h 1117808"/>
                        <a:gd name="connsiteX57" fmla="*/ 737331 w 1224789"/>
                        <a:gd name="connsiteY57" fmla="*/ 303655 h 1117808"/>
                        <a:gd name="connsiteX58" fmla="*/ 744370 w 1224789"/>
                        <a:gd name="connsiteY58" fmla="*/ 298578 h 1117808"/>
                        <a:gd name="connsiteX59" fmla="*/ 744380 w 1224789"/>
                        <a:gd name="connsiteY59" fmla="*/ 298578 h 1117808"/>
                        <a:gd name="connsiteX60" fmla="*/ 832210 w 1224789"/>
                        <a:gd name="connsiteY60" fmla="*/ 240771 h 1117808"/>
                        <a:gd name="connsiteX61" fmla="*/ 865128 w 1224789"/>
                        <a:gd name="connsiteY61" fmla="*/ 230513 h 1117808"/>
                        <a:gd name="connsiteX62" fmla="*/ 923126 w 1224789"/>
                        <a:gd name="connsiteY62" fmla="*/ 255792 h 1117808"/>
                        <a:gd name="connsiteX63" fmla="*/ 864547 w 1224789"/>
                        <a:gd name="connsiteY63" fmla="*/ 79427 h 1117808"/>
                        <a:gd name="connsiteX64" fmla="*/ 835505 w 1224789"/>
                        <a:gd name="connsiteY64" fmla="*/ 58510 h 1117808"/>
                        <a:gd name="connsiteX65" fmla="*/ 817265 w 1224789"/>
                        <a:gd name="connsiteY65" fmla="*/ 53995 h 1117808"/>
                        <a:gd name="connsiteX66" fmla="*/ 895598 w 1224789"/>
                        <a:gd name="connsiteY66" fmla="*/ 103573 h 1117808"/>
                        <a:gd name="connsiteX67" fmla="*/ 950872 w 1224789"/>
                        <a:gd name="connsiteY67" fmla="*/ 271527 h 1117808"/>
                        <a:gd name="connsiteX68" fmla="*/ 953006 w 1224789"/>
                        <a:gd name="connsiteY68" fmla="*/ 285081 h 1117808"/>
                        <a:gd name="connsiteX69" fmla="*/ 929384 w 1224789"/>
                        <a:gd name="connsiteY69" fmla="*/ 282109 h 1117808"/>
                        <a:gd name="connsiteX70" fmla="*/ 929212 w 1224789"/>
                        <a:gd name="connsiteY70" fmla="*/ 281347 h 1117808"/>
                        <a:gd name="connsiteX71" fmla="*/ 923954 w 1224789"/>
                        <a:gd name="connsiteY71" fmla="*/ 278718 h 1117808"/>
                        <a:gd name="connsiteX72" fmla="*/ 923945 w 1224789"/>
                        <a:gd name="connsiteY72" fmla="*/ 278718 h 1117808"/>
                        <a:gd name="connsiteX73" fmla="*/ 862537 w 1224789"/>
                        <a:gd name="connsiteY73" fmla="*/ 249581 h 1117808"/>
                        <a:gd name="connsiteX74" fmla="*/ 747828 w 1224789"/>
                        <a:gd name="connsiteY74" fmla="*/ 306607 h 1117808"/>
                        <a:gd name="connsiteX75" fmla="*/ 747818 w 1224789"/>
                        <a:gd name="connsiteY75" fmla="*/ 306607 h 1117808"/>
                        <a:gd name="connsiteX76" fmla="*/ 730225 w 1224789"/>
                        <a:gd name="connsiteY76" fmla="*/ 315209 h 1117808"/>
                        <a:gd name="connsiteX77" fmla="*/ 718986 w 1224789"/>
                        <a:gd name="connsiteY77" fmla="*/ 315513 h 1117808"/>
                        <a:gd name="connsiteX78" fmla="*/ 721920 w 1224789"/>
                        <a:gd name="connsiteY78" fmla="*/ 789877 h 1117808"/>
                        <a:gd name="connsiteX79" fmla="*/ 716290 w 1224789"/>
                        <a:gd name="connsiteY79" fmla="*/ 1013343 h 1117808"/>
                        <a:gd name="connsiteX80" fmla="*/ 708451 w 1224789"/>
                        <a:gd name="connsiteY80" fmla="*/ 1101773 h 1117808"/>
                        <a:gd name="connsiteX81" fmla="*/ 705060 w 1224789"/>
                        <a:gd name="connsiteY81" fmla="*/ 1104269 h 1117808"/>
                        <a:gd name="connsiteX82" fmla="*/ 705060 w 1224789"/>
                        <a:gd name="connsiteY82" fmla="*/ 1104269 h 1117808"/>
                        <a:gd name="connsiteX83" fmla="*/ 1078031 w 1224789"/>
                        <a:gd name="connsiteY83" fmla="*/ 1066541 h 1117808"/>
                        <a:gd name="connsiteX84" fmla="*/ 1063191 w 1224789"/>
                        <a:gd name="connsiteY84" fmla="*/ 1052062 h 1117808"/>
                        <a:gd name="connsiteX85" fmla="*/ 1047560 w 1224789"/>
                        <a:gd name="connsiteY85" fmla="*/ 799250 h 1117808"/>
                        <a:gd name="connsiteX86" fmla="*/ 1049208 w 1224789"/>
                        <a:gd name="connsiteY86" fmla="*/ 551695 h 1117808"/>
                        <a:gd name="connsiteX87" fmla="*/ 1079812 w 1224789"/>
                        <a:gd name="connsiteY87" fmla="*/ 516777 h 1117808"/>
                        <a:gd name="connsiteX88" fmla="*/ 1052190 w 1224789"/>
                        <a:gd name="connsiteY88" fmla="*/ 568145 h 1117808"/>
                        <a:gd name="connsiteX89" fmla="*/ 1092433 w 1224789"/>
                        <a:gd name="connsiteY89" fmla="*/ 1046910 h 1117808"/>
                        <a:gd name="connsiteX90" fmla="*/ 1078031 w 1224789"/>
                        <a:gd name="connsiteY90" fmla="*/ 1066541 h 1117808"/>
                        <a:gd name="connsiteX91" fmla="*/ 1078031 w 1224789"/>
                        <a:gd name="connsiteY91" fmla="*/ 1066541 h 1117808"/>
                        <a:gd name="connsiteX92" fmla="*/ 14507 w 1224789"/>
                        <a:gd name="connsiteY92" fmla="*/ 1061074 h 1117808"/>
                        <a:gd name="connsiteX93" fmla="*/ 17412 w 1224789"/>
                        <a:gd name="connsiteY93" fmla="*/ 786363 h 1117808"/>
                        <a:gd name="connsiteX94" fmla="*/ 413224 w 1224789"/>
                        <a:gd name="connsiteY94" fmla="*/ 100229 h 1117808"/>
                        <a:gd name="connsiteX95" fmla="*/ 408776 w 1224789"/>
                        <a:gd name="connsiteY95" fmla="*/ 114421 h 1117808"/>
                        <a:gd name="connsiteX96" fmla="*/ 38520 w 1224789"/>
                        <a:gd name="connsiteY96" fmla="*/ 823282 h 1117808"/>
                        <a:gd name="connsiteX97" fmla="*/ 27233 w 1224789"/>
                        <a:gd name="connsiteY97" fmla="*/ 1031317 h 1117808"/>
                        <a:gd name="connsiteX98" fmla="*/ 14507 w 1224789"/>
                        <a:gd name="connsiteY98" fmla="*/ 1061074 h 1117808"/>
                        <a:gd name="connsiteX99" fmla="*/ 973132 w 1224789"/>
                        <a:gd name="connsiteY99" fmla="*/ 491040 h 1117808"/>
                        <a:gd name="connsiteX100" fmla="*/ 810388 w 1224789"/>
                        <a:gd name="connsiteY100" fmla="*/ 488611 h 1117808"/>
                        <a:gd name="connsiteX101" fmla="*/ 793129 w 1224789"/>
                        <a:gd name="connsiteY101" fmla="*/ 483992 h 1117808"/>
                        <a:gd name="connsiteX102" fmla="*/ 963826 w 1224789"/>
                        <a:gd name="connsiteY102" fmla="*/ 469152 h 1117808"/>
                        <a:gd name="connsiteX103" fmla="*/ 985362 w 1224789"/>
                        <a:gd name="connsiteY103" fmla="*/ 474095 h 1117808"/>
                        <a:gd name="connsiteX104" fmla="*/ 973132 w 1224789"/>
                        <a:gd name="connsiteY104" fmla="*/ 491040 h 1117808"/>
                        <a:gd name="connsiteX105" fmla="*/ 804720 w 1224789"/>
                        <a:gd name="connsiteY105" fmla="*/ 101830 h 1117808"/>
                        <a:gd name="connsiteX106" fmla="*/ 801691 w 1224789"/>
                        <a:gd name="connsiteY106" fmla="*/ 19848 h 1117808"/>
                        <a:gd name="connsiteX107" fmla="*/ 812769 w 1224789"/>
                        <a:gd name="connsiteY107" fmla="*/ 76627 h 1117808"/>
                        <a:gd name="connsiteX108" fmla="*/ 804720 w 1224789"/>
                        <a:gd name="connsiteY108" fmla="*/ 101830 h 1117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</a:cxnLst>
                      <a:rect l="l" t="t" r="r" b="b"/>
                      <a:pathLst>
                        <a:path w="1224789" h="1117808">
                          <a:moveTo>
                            <a:pt x="1210114" y="1118728"/>
                          </a:moveTo>
                          <a:cubicBezTo>
                            <a:pt x="1184425" y="1111451"/>
                            <a:pt x="1194207" y="1074437"/>
                            <a:pt x="1189988" y="1054054"/>
                          </a:cubicBezTo>
                          <a:cubicBezTo>
                            <a:pt x="1185520" y="993055"/>
                            <a:pt x="1181167" y="943725"/>
                            <a:pt x="1173586" y="875888"/>
                          </a:cubicBezTo>
                          <a:cubicBezTo>
                            <a:pt x="1158612" y="742138"/>
                            <a:pt x="1132657" y="594825"/>
                            <a:pt x="1101662" y="465142"/>
                          </a:cubicBezTo>
                          <a:cubicBezTo>
                            <a:pt x="1075250" y="343384"/>
                            <a:pt x="1028691" y="203014"/>
                            <a:pt x="919440" y="144130"/>
                          </a:cubicBezTo>
                          <a:cubicBezTo>
                            <a:pt x="918211" y="143559"/>
                            <a:pt x="919373" y="141549"/>
                            <a:pt x="920535" y="142253"/>
                          </a:cubicBezTo>
                          <a:cubicBezTo>
                            <a:pt x="1046074" y="200223"/>
                            <a:pt x="1098776" y="343946"/>
                            <a:pt x="1128209" y="470209"/>
                          </a:cubicBezTo>
                          <a:cubicBezTo>
                            <a:pt x="1151707" y="564125"/>
                            <a:pt x="1176424" y="684293"/>
                            <a:pt x="1192521" y="789753"/>
                          </a:cubicBezTo>
                          <a:cubicBezTo>
                            <a:pt x="1206028" y="878174"/>
                            <a:pt x="1217010" y="973110"/>
                            <a:pt x="1222696" y="1060054"/>
                          </a:cubicBezTo>
                          <a:cubicBezTo>
                            <a:pt x="1222211" y="1079533"/>
                            <a:pt x="1232917" y="1111156"/>
                            <a:pt x="1210114" y="1118728"/>
                          </a:cubicBezTo>
                          <a:close/>
                          <a:moveTo>
                            <a:pt x="263881" y="1115137"/>
                          </a:moveTo>
                          <a:cubicBezTo>
                            <a:pt x="240469" y="1108213"/>
                            <a:pt x="246555" y="1077885"/>
                            <a:pt x="245936" y="1058930"/>
                          </a:cubicBezTo>
                          <a:cubicBezTo>
                            <a:pt x="247622" y="924380"/>
                            <a:pt x="250889" y="798907"/>
                            <a:pt x="266863" y="672063"/>
                          </a:cubicBezTo>
                          <a:cubicBezTo>
                            <a:pt x="251966" y="659757"/>
                            <a:pt x="228153" y="643783"/>
                            <a:pt x="223010" y="626952"/>
                          </a:cubicBezTo>
                          <a:cubicBezTo>
                            <a:pt x="236535" y="639773"/>
                            <a:pt x="251423" y="651784"/>
                            <a:pt x="268387" y="660071"/>
                          </a:cubicBezTo>
                          <a:cubicBezTo>
                            <a:pt x="302334" y="459484"/>
                            <a:pt x="285608" y="881012"/>
                            <a:pt x="285351" y="914798"/>
                          </a:cubicBezTo>
                          <a:cubicBezTo>
                            <a:pt x="284389" y="955250"/>
                            <a:pt x="283198" y="1008648"/>
                            <a:pt x="282674" y="1053948"/>
                          </a:cubicBezTo>
                          <a:cubicBezTo>
                            <a:pt x="280750" y="1073941"/>
                            <a:pt x="288999" y="1107756"/>
                            <a:pt x="263881" y="1115137"/>
                          </a:cubicBezTo>
                          <a:lnTo>
                            <a:pt x="263881" y="1115137"/>
                          </a:lnTo>
                          <a:close/>
                          <a:moveTo>
                            <a:pt x="705060" y="1104269"/>
                          </a:moveTo>
                          <a:cubicBezTo>
                            <a:pt x="703489" y="1104384"/>
                            <a:pt x="702079" y="1103317"/>
                            <a:pt x="701765" y="1101783"/>
                          </a:cubicBezTo>
                          <a:cubicBezTo>
                            <a:pt x="697126" y="1072884"/>
                            <a:pt x="697174" y="1043614"/>
                            <a:pt x="696174" y="1014648"/>
                          </a:cubicBezTo>
                          <a:cubicBezTo>
                            <a:pt x="692678" y="899491"/>
                            <a:pt x="696840" y="782820"/>
                            <a:pt x="698898" y="668939"/>
                          </a:cubicBezTo>
                          <a:cubicBezTo>
                            <a:pt x="701650" y="556582"/>
                            <a:pt x="702231" y="440682"/>
                            <a:pt x="709499" y="329172"/>
                          </a:cubicBezTo>
                          <a:cubicBezTo>
                            <a:pt x="695869" y="333773"/>
                            <a:pt x="682962" y="321429"/>
                            <a:pt x="670847" y="316390"/>
                          </a:cubicBezTo>
                          <a:cubicBezTo>
                            <a:pt x="652587" y="306941"/>
                            <a:pt x="630241" y="295578"/>
                            <a:pt x="611725" y="286100"/>
                          </a:cubicBezTo>
                          <a:cubicBezTo>
                            <a:pt x="603105" y="281309"/>
                            <a:pt x="594723" y="278071"/>
                            <a:pt x="586217" y="283243"/>
                          </a:cubicBezTo>
                          <a:cubicBezTo>
                            <a:pt x="549641" y="299730"/>
                            <a:pt x="514798" y="339421"/>
                            <a:pt x="472974" y="365796"/>
                          </a:cubicBezTo>
                          <a:cubicBezTo>
                            <a:pt x="439027" y="371720"/>
                            <a:pt x="471717" y="135072"/>
                            <a:pt x="477756" y="106173"/>
                          </a:cubicBezTo>
                          <a:cubicBezTo>
                            <a:pt x="458496" y="92857"/>
                            <a:pt x="480299" y="51471"/>
                            <a:pt x="497939" y="45147"/>
                          </a:cubicBezTo>
                          <a:cubicBezTo>
                            <a:pt x="514589" y="33764"/>
                            <a:pt x="536020" y="27268"/>
                            <a:pt x="555756" y="33869"/>
                          </a:cubicBezTo>
                          <a:cubicBezTo>
                            <a:pt x="573530" y="-52018"/>
                            <a:pt x="570358" y="54443"/>
                            <a:pt x="570215" y="77950"/>
                          </a:cubicBezTo>
                          <a:cubicBezTo>
                            <a:pt x="574568" y="82532"/>
                            <a:pt x="572577" y="90952"/>
                            <a:pt x="567548" y="94267"/>
                          </a:cubicBezTo>
                          <a:cubicBezTo>
                            <a:pt x="608020" y="152731"/>
                            <a:pt x="645243" y="202518"/>
                            <a:pt x="695545" y="250020"/>
                          </a:cubicBezTo>
                          <a:lnTo>
                            <a:pt x="695545" y="250020"/>
                          </a:lnTo>
                          <a:cubicBezTo>
                            <a:pt x="702460" y="254401"/>
                            <a:pt x="704527" y="273022"/>
                            <a:pt x="692992" y="270603"/>
                          </a:cubicBezTo>
                          <a:cubicBezTo>
                            <a:pt x="692859" y="270575"/>
                            <a:pt x="691135" y="270241"/>
                            <a:pt x="690211" y="270212"/>
                          </a:cubicBezTo>
                          <a:cubicBezTo>
                            <a:pt x="685486" y="270051"/>
                            <a:pt x="682343" y="266812"/>
                            <a:pt x="679276" y="263679"/>
                          </a:cubicBezTo>
                          <a:cubicBezTo>
                            <a:pt x="629641" y="214072"/>
                            <a:pt x="585150" y="159951"/>
                            <a:pt x="555175" y="95743"/>
                          </a:cubicBezTo>
                          <a:cubicBezTo>
                            <a:pt x="547698" y="93467"/>
                            <a:pt x="546526" y="84437"/>
                            <a:pt x="547060" y="77712"/>
                          </a:cubicBezTo>
                          <a:cubicBezTo>
                            <a:pt x="543126" y="69368"/>
                            <a:pt x="535582" y="47423"/>
                            <a:pt x="548669" y="66444"/>
                          </a:cubicBezTo>
                          <a:cubicBezTo>
                            <a:pt x="550765" y="57377"/>
                            <a:pt x="553489" y="45556"/>
                            <a:pt x="555175" y="36555"/>
                          </a:cubicBezTo>
                          <a:cubicBezTo>
                            <a:pt x="537335" y="35631"/>
                            <a:pt x="518408" y="43032"/>
                            <a:pt x="506607" y="55357"/>
                          </a:cubicBezTo>
                          <a:cubicBezTo>
                            <a:pt x="504016" y="62539"/>
                            <a:pt x="496482" y="67921"/>
                            <a:pt x="493929" y="75521"/>
                          </a:cubicBezTo>
                          <a:cubicBezTo>
                            <a:pt x="489424" y="85304"/>
                            <a:pt x="492834" y="101001"/>
                            <a:pt x="481651" y="106116"/>
                          </a:cubicBezTo>
                          <a:cubicBezTo>
                            <a:pt x="489719" y="181078"/>
                            <a:pt x="475422" y="254211"/>
                            <a:pt x="482232" y="329068"/>
                          </a:cubicBezTo>
                          <a:cubicBezTo>
                            <a:pt x="504502" y="309312"/>
                            <a:pt x="528248" y="291272"/>
                            <a:pt x="553127" y="274937"/>
                          </a:cubicBezTo>
                          <a:cubicBezTo>
                            <a:pt x="582083" y="249886"/>
                            <a:pt x="609629" y="252887"/>
                            <a:pt x="640081" y="273280"/>
                          </a:cubicBezTo>
                          <a:lnTo>
                            <a:pt x="640081" y="273280"/>
                          </a:lnTo>
                          <a:cubicBezTo>
                            <a:pt x="655435" y="281395"/>
                            <a:pt x="671256" y="289339"/>
                            <a:pt x="686620" y="297216"/>
                          </a:cubicBezTo>
                          <a:cubicBezTo>
                            <a:pt x="694726" y="301321"/>
                            <a:pt x="705356" y="304703"/>
                            <a:pt x="711252" y="311627"/>
                          </a:cubicBezTo>
                          <a:cubicBezTo>
                            <a:pt x="711423" y="311827"/>
                            <a:pt x="711861" y="311780"/>
                            <a:pt x="711909" y="311551"/>
                          </a:cubicBezTo>
                          <a:cubicBezTo>
                            <a:pt x="712252" y="310094"/>
                            <a:pt x="712633" y="308684"/>
                            <a:pt x="713042" y="307360"/>
                          </a:cubicBezTo>
                          <a:cubicBezTo>
                            <a:pt x="734750" y="251953"/>
                            <a:pt x="770802" y="193708"/>
                            <a:pt x="795719" y="135834"/>
                          </a:cubicBezTo>
                          <a:cubicBezTo>
                            <a:pt x="803063" y="120775"/>
                            <a:pt x="811464" y="103516"/>
                            <a:pt x="819151" y="89047"/>
                          </a:cubicBezTo>
                          <a:cubicBezTo>
                            <a:pt x="818989" y="89057"/>
                            <a:pt x="821142" y="83770"/>
                            <a:pt x="819951" y="83037"/>
                          </a:cubicBezTo>
                          <a:cubicBezTo>
                            <a:pt x="819865" y="82989"/>
                            <a:pt x="819827" y="82865"/>
                            <a:pt x="819903" y="82818"/>
                          </a:cubicBezTo>
                          <a:cubicBezTo>
                            <a:pt x="850326" y="66482"/>
                            <a:pt x="743837" y="285538"/>
                            <a:pt x="737331" y="303655"/>
                          </a:cubicBezTo>
                          <a:cubicBezTo>
                            <a:pt x="739646" y="301883"/>
                            <a:pt x="742046" y="300197"/>
                            <a:pt x="744370" y="298578"/>
                          </a:cubicBezTo>
                          <a:lnTo>
                            <a:pt x="744380" y="298578"/>
                          </a:lnTo>
                          <a:cubicBezTo>
                            <a:pt x="774279" y="276909"/>
                            <a:pt x="798663" y="260421"/>
                            <a:pt x="832210" y="240771"/>
                          </a:cubicBezTo>
                          <a:cubicBezTo>
                            <a:pt x="842078" y="234798"/>
                            <a:pt x="853174" y="228569"/>
                            <a:pt x="865128" y="230513"/>
                          </a:cubicBezTo>
                          <a:cubicBezTo>
                            <a:pt x="883187" y="234094"/>
                            <a:pt x="905943" y="248724"/>
                            <a:pt x="923126" y="255792"/>
                          </a:cubicBezTo>
                          <a:cubicBezTo>
                            <a:pt x="908057" y="196270"/>
                            <a:pt x="888359" y="137444"/>
                            <a:pt x="864547" y="79427"/>
                          </a:cubicBezTo>
                          <a:cubicBezTo>
                            <a:pt x="860785" y="65644"/>
                            <a:pt x="850202" y="56452"/>
                            <a:pt x="835505" y="58510"/>
                          </a:cubicBezTo>
                          <a:cubicBezTo>
                            <a:pt x="829552" y="58148"/>
                            <a:pt x="820789" y="59205"/>
                            <a:pt x="817265" y="53995"/>
                          </a:cubicBezTo>
                          <a:cubicBezTo>
                            <a:pt x="862709" y="34336"/>
                            <a:pt x="883035" y="63101"/>
                            <a:pt x="895598" y="103573"/>
                          </a:cubicBezTo>
                          <a:cubicBezTo>
                            <a:pt x="918230" y="158580"/>
                            <a:pt x="934641" y="213862"/>
                            <a:pt x="950872" y="271527"/>
                          </a:cubicBezTo>
                          <a:cubicBezTo>
                            <a:pt x="954977" y="274956"/>
                            <a:pt x="958997" y="281328"/>
                            <a:pt x="953006" y="285081"/>
                          </a:cubicBezTo>
                          <a:cubicBezTo>
                            <a:pt x="953987" y="306617"/>
                            <a:pt x="918154" y="302655"/>
                            <a:pt x="929384" y="282109"/>
                          </a:cubicBezTo>
                          <a:cubicBezTo>
                            <a:pt x="929384" y="281938"/>
                            <a:pt x="929260" y="281509"/>
                            <a:pt x="929212" y="281347"/>
                          </a:cubicBezTo>
                          <a:cubicBezTo>
                            <a:pt x="927469" y="280519"/>
                            <a:pt x="925764" y="279652"/>
                            <a:pt x="923954" y="278718"/>
                          </a:cubicBezTo>
                          <a:lnTo>
                            <a:pt x="923945" y="278718"/>
                          </a:lnTo>
                          <a:cubicBezTo>
                            <a:pt x="905647" y="270889"/>
                            <a:pt x="881301" y="254877"/>
                            <a:pt x="862537" y="249581"/>
                          </a:cubicBezTo>
                          <a:cubicBezTo>
                            <a:pt x="822542" y="259011"/>
                            <a:pt x="783223" y="289539"/>
                            <a:pt x="747828" y="306607"/>
                          </a:cubicBezTo>
                          <a:lnTo>
                            <a:pt x="747818" y="306607"/>
                          </a:lnTo>
                          <a:cubicBezTo>
                            <a:pt x="742151" y="310008"/>
                            <a:pt x="736293" y="313533"/>
                            <a:pt x="730225" y="315209"/>
                          </a:cubicBezTo>
                          <a:cubicBezTo>
                            <a:pt x="727063" y="317837"/>
                            <a:pt x="722348" y="317714"/>
                            <a:pt x="718986" y="315513"/>
                          </a:cubicBezTo>
                          <a:cubicBezTo>
                            <a:pt x="727235" y="472657"/>
                            <a:pt x="721167" y="632343"/>
                            <a:pt x="721920" y="789877"/>
                          </a:cubicBezTo>
                          <a:cubicBezTo>
                            <a:pt x="721558" y="849123"/>
                            <a:pt x="720729" y="942963"/>
                            <a:pt x="716290" y="1013343"/>
                          </a:cubicBezTo>
                          <a:cubicBezTo>
                            <a:pt x="714347" y="1042747"/>
                            <a:pt x="713871" y="1072541"/>
                            <a:pt x="708451" y="1101773"/>
                          </a:cubicBezTo>
                          <a:cubicBezTo>
                            <a:pt x="708089" y="1103326"/>
                            <a:pt x="706651" y="1104374"/>
                            <a:pt x="705060" y="1104269"/>
                          </a:cubicBezTo>
                          <a:lnTo>
                            <a:pt x="705060" y="1104269"/>
                          </a:lnTo>
                          <a:close/>
                          <a:moveTo>
                            <a:pt x="1078031" y="1066541"/>
                          </a:moveTo>
                          <a:cubicBezTo>
                            <a:pt x="1069696" y="1067227"/>
                            <a:pt x="1063534" y="1060016"/>
                            <a:pt x="1063191" y="1052062"/>
                          </a:cubicBezTo>
                          <a:cubicBezTo>
                            <a:pt x="1059429" y="973253"/>
                            <a:pt x="1051399" y="880441"/>
                            <a:pt x="1047560" y="799250"/>
                          </a:cubicBezTo>
                          <a:cubicBezTo>
                            <a:pt x="1046989" y="783410"/>
                            <a:pt x="1024662" y="446796"/>
                            <a:pt x="1049208" y="551695"/>
                          </a:cubicBezTo>
                          <a:cubicBezTo>
                            <a:pt x="1058895" y="541627"/>
                            <a:pt x="1068296" y="523501"/>
                            <a:pt x="1079812" y="516777"/>
                          </a:cubicBezTo>
                          <a:cubicBezTo>
                            <a:pt x="1072744" y="534464"/>
                            <a:pt x="1061086" y="551495"/>
                            <a:pt x="1052190" y="568145"/>
                          </a:cubicBezTo>
                          <a:cubicBezTo>
                            <a:pt x="1085794" y="729298"/>
                            <a:pt x="1090842" y="887395"/>
                            <a:pt x="1092433" y="1046910"/>
                          </a:cubicBezTo>
                          <a:cubicBezTo>
                            <a:pt x="1093852" y="1056082"/>
                            <a:pt x="1088575" y="1067245"/>
                            <a:pt x="1078031" y="1066541"/>
                          </a:cubicBezTo>
                          <a:lnTo>
                            <a:pt x="1078031" y="1066541"/>
                          </a:lnTo>
                          <a:close/>
                          <a:moveTo>
                            <a:pt x="14507" y="1061074"/>
                          </a:moveTo>
                          <a:cubicBezTo>
                            <a:pt x="-18278" y="1057902"/>
                            <a:pt x="14317" y="820586"/>
                            <a:pt x="17412" y="786363"/>
                          </a:cubicBezTo>
                          <a:cubicBezTo>
                            <a:pt x="62590" y="532865"/>
                            <a:pt x="127626" y="177448"/>
                            <a:pt x="413224" y="100229"/>
                          </a:cubicBezTo>
                          <a:cubicBezTo>
                            <a:pt x="495958" y="93029"/>
                            <a:pt x="458449" y="95534"/>
                            <a:pt x="408776" y="114421"/>
                          </a:cubicBezTo>
                          <a:cubicBezTo>
                            <a:pt x="132236" y="220892"/>
                            <a:pt x="78096" y="561878"/>
                            <a:pt x="38520" y="823282"/>
                          </a:cubicBezTo>
                          <a:cubicBezTo>
                            <a:pt x="30633" y="892748"/>
                            <a:pt x="26995" y="961099"/>
                            <a:pt x="27233" y="1031317"/>
                          </a:cubicBezTo>
                          <a:cubicBezTo>
                            <a:pt x="28547" y="1042157"/>
                            <a:pt x="26166" y="1057387"/>
                            <a:pt x="14507" y="1061074"/>
                          </a:cubicBezTo>
                          <a:close/>
                          <a:moveTo>
                            <a:pt x="973132" y="491040"/>
                          </a:moveTo>
                          <a:cubicBezTo>
                            <a:pt x="918039" y="486268"/>
                            <a:pt x="865661" y="487030"/>
                            <a:pt x="810388" y="488611"/>
                          </a:cubicBezTo>
                          <a:cubicBezTo>
                            <a:pt x="806168" y="487897"/>
                            <a:pt x="787766" y="490516"/>
                            <a:pt x="793129" y="483992"/>
                          </a:cubicBezTo>
                          <a:cubicBezTo>
                            <a:pt x="847802" y="469685"/>
                            <a:pt x="907762" y="469266"/>
                            <a:pt x="963826" y="469152"/>
                          </a:cubicBezTo>
                          <a:cubicBezTo>
                            <a:pt x="971646" y="469275"/>
                            <a:pt x="979018" y="468409"/>
                            <a:pt x="985362" y="474095"/>
                          </a:cubicBezTo>
                          <a:cubicBezTo>
                            <a:pt x="993315" y="482030"/>
                            <a:pt x="982009" y="492374"/>
                            <a:pt x="973132" y="491040"/>
                          </a:cubicBezTo>
                          <a:close/>
                          <a:moveTo>
                            <a:pt x="804720" y="101830"/>
                          </a:moveTo>
                          <a:cubicBezTo>
                            <a:pt x="774698" y="104992"/>
                            <a:pt x="777422" y="9780"/>
                            <a:pt x="801691" y="19848"/>
                          </a:cubicBezTo>
                          <a:cubicBezTo>
                            <a:pt x="804892" y="39727"/>
                            <a:pt x="802673" y="59063"/>
                            <a:pt x="812769" y="76627"/>
                          </a:cubicBezTo>
                          <a:cubicBezTo>
                            <a:pt x="818875" y="85313"/>
                            <a:pt x="817455" y="100848"/>
                            <a:pt x="804720" y="101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70" name="Kuva 7" descr="Mies ja kasvon hiukset">
                      <a:extLst>
                        <a:ext uri="{FF2B5EF4-FFF2-40B4-BE49-F238E27FC236}">
                          <a16:creationId xmlns:a16="http://schemas.microsoft.com/office/drawing/2014/main" id="{E7A48C3A-CBA2-EC93-B3EF-248280B64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757" y="2322780"/>
                      <a:ext cx="42427" cy="682346"/>
                      <a:chOff x="7935757" y="2322780"/>
                      <a:chExt cx="42427" cy="682346"/>
                    </a:xfrm>
                    <a:solidFill>
                      <a:srgbClr val="000000"/>
                    </a:solidFill>
                  </p:grpSpPr>
                  <p:sp>
                    <p:nvSpPr>
                      <p:cNvPr id="271" name="Vapaamuotoinen: Muoto 270">
                        <a:extLst>
                          <a:ext uri="{FF2B5EF4-FFF2-40B4-BE49-F238E27FC236}">
                            <a16:creationId xmlns:a16="http://schemas.microsoft.com/office/drawing/2014/main" id="{189CC29E-F65D-1BFA-5F98-092494C4D0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5953" y="2972574"/>
                        <a:ext cx="31679" cy="32552"/>
                      </a:xfrm>
                      <a:custGeom>
                        <a:avLst/>
                        <a:gdLst>
                          <a:gd name="connsiteX0" fmla="*/ 15236 w 31679"/>
                          <a:gd name="connsiteY0" fmla="*/ 33470 h 32552"/>
                          <a:gd name="connsiteX1" fmla="*/ 15969 w 31679"/>
                          <a:gd name="connsiteY1" fmla="*/ 922 h 32552"/>
                          <a:gd name="connsiteX2" fmla="*/ 15236 w 31679"/>
                          <a:gd name="connsiteY2" fmla="*/ 33470 h 32552"/>
                          <a:gd name="connsiteX3" fmla="*/ 15236 w 31679"/>
                          <a:gd name="connsiteY3" fmla="*/ 33470 h 32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679" h="32552">
                            <a:moveTo>
                              <a:pt x="15236" y="33470"/>
                            </a:moveTo>
                            <a:cubicBezTo>
                              <a:pt x="-5929" y="33612"/>
                              <a:pt x="-4443" y="608"/>
                              <a:pt x="15969" y="922"/>
                            </a:cubicBezTo>
                            <a:cubicBezTo>
                              <a:pt x="37572" y="904"/>
                              <a:pt x="36486" y="33850"/>
                              <a:pt x="15236" y="33470"/>
                            </a:cubicBezTo>
                            <a:lnTo>
                              <a:pt x="15236" y="334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2" name="Vapaamuotoinen: Muoto 271">
                        <a:extLst>
                          <a:ext uri="{FF2B5EF4-FFF2-40B4-BE49-F238E27FC236}">
                            <a16:creationId xmlns:a16="http://schemas.microsoft.com/office/drawing/2014/main" id="{E583825A-550E-D44B-3430-18E4E58BB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2833" y="2842817"/>
                        <a:ext cx="34655" cy="33140"/>
                      </a:xfrm>
                      <a:custGeom>
                        <a:avLst/>
                        <a:gdLst>
                          <a:gd name="connsiteX0" fmla="*/ 19089 w 34655"/>
                          <a:gd name="connsiteY0" fmla="*/ 33982 h 33140"/>
                          <a:gd name="connsiteX1" fmla="*/ 17479 w 34655"/>
                          <a:gd name="connsiteY1" fmla="*/ 34010 h 33140"/>
                          <a:gd name="connsiteX2" fmla="*/ 18174 w 34655"/>
                          <a:gd name="connsiteY2" fmla="*/ 920 h 33140"/>
                          <a:gd name="connsiteX3" fmla="*/ 19089 w 34655"/>
                          <a:gd name="connsiteY3" fmla="*/ 33982 h 33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655" h="33140">
                            <a:moveTo>
                              <a:pt x="19089" y="33982"/>
                            </a:moveTo>
                            <a:cubicBezTo>
                              <a:pt x="18670" y="33991"/>
                              <a:pt x="17670" y="33991"/>
                              <a:pt x="17479" y="34010"/>
                            </a:cubicBezTo>
                            <a:cubicBezTo>
                              <a:pt x="-7200" y="35553"/>
                              <a:pt x="-4628" y="1007"/>
                              <a:pt x="18174" y="920"/>
                            </a:cubicBezTo>
                            <a:cubicBezTo>
                              <a:pt x="39520" y="777"/>
                              <a:pt x="40453" y="32915"/>
                              <a:pt x="19089" y="3398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3" name="Vapaamuotoinen: Muoto 272">
                        <a:extLst>
                          <a:ext uri="{FF2B5EF4-FFF2-40B4-BE49-F238E27FC236}">
                            <a16:creationId xmlns:a16="http://schemas.microsoft.com/office/drawing/2014/main" id="{0FE7C400-47DA-D2D1-C377-76CC5464C9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783" y="2665897"/>
                        <a:ext cx="33401" cy="33852"/>
                      </a:xfrm>
                      <a:custGeom>
                        <a:avLst/>
                        <a:gdLst>
                          <a:gd name="connsiteX0" fmla="*/ 16682 w 33401"/>
                          <a:gd name="connsiteY0" fmla="*/ 34756 h 33852"/>
                          <a:gd name="connsiteX1" fmla="*/ 27588 w 33401"/>
                          <a:gd name="connsiteY1" fmla="*/ 5762 h 33852"/>
                          <a:gd name="connsiteX2" fmla="*/ 27598 w 33401"/>
                          <a:gd name="connsiteY2" fmla="*/ 5762 h 33852"/>
                          <a:gd name="connsiteX3" fmla="*/ 16682 w 33401"/>
                          <a:gd name="connsiteY3" fmla="*/ 34756 h 33852"/>
                          <a:gd name="connsiteX4" fmla="*/ 16682 w 33401"/>
                          <a:gd name="connsiteY4" fmla="*/ 34756 h 33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401" h="33852">
                            <a:moveTo>
                              <a:pt x="16682" y="34756"/>
                            </a:moveTo>
                            <a:cubicBezTo>
                              <a:pt x="-14027" y="32108"/>
                              <a:pt x="2461" y="-13812"/>
                              <a:pt x="27588" y="5762"/>
                            </a:cubicBezTo>
                            <a:lnTo>
                              <a:pt x="27598" y="5762"/>
                            </a:lnTo>
                            <a:cubicBezTo>
                              <a:pt x="39723" y="15878"/>
                              <a:pt x="31284" y="35423"/>
                              <a:pt x="16682" y="34756"/>
                            </a:cubicBezTo>
                            <a:lnTo>
                              <a:pt x="16682" y="3475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4" name="Vapaamuotoinen: Muoto 273">
                        <a:extLst>
                          <a:ext uri="{FF2B5EF4-FFF2-40B4-BE49-F238E27FC236}">
                            <a16:creationId xmlns:a16="http://schemas.microsoft.com/office/drawing/2014/main" id="{BE203539-6A92-676A-3DC7-C8B28FF6B5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062" y="2497381"/>
                        <a:ext cx="34006" cy="35282"/>
                      </a:xfrm>
                      <a:custGeom>
                        <a:avLst/>
                        <a:gdLst>
                          <a:gd name="connsiteX0" fmla="*/ 15373 w 34006"/>
                          <a:gd name="connsiteY0" fmla="*/ 36203 h 35282"/>
                          <a:gd name="connsiteX1" fmla="*/ 19498 w 34006"/>
                          <a:gd name="connsiteY1" fmla="*/ 1218 h 35282"/>
                          <a:gd name="connsiteX2" fmla="*/ 15373 w 34006"/>
                          <a:gd name="connsiteY2" fmla="*/ 36203 h 35282"/>
                          <a:gd name="connsiteX3" fmla="*/ 15373 w 34006"/>
                          <a:gd name="connsiteY3" fmla="*/ 36203 h 35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006" h="35282">
                            <a:moveTo>
                              <a:pt x="15373" y="36203"/>
                            </a:moveTo>
                            <a:cubicBezTo>
                              <a:pt x="-8268" y="35946"/>
                              <a:pt x="-2867" y="-2840"/>
                              <a:pt x="19498" y="1218"/>
                            </a:cubicBezTo>
                            <a:cubicBezTo>
                              <a:pt x="41986" y="5323"/>
                              <a:pt x="36557" y="35413"/>
                              <a:pt x="15373" y="36203"/>
                            </a:cubicBezTo>
                            <a:lnTo>
                              <a:pt x="15373" y="362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5" name="Vapaamuotoinen: Muoto 274">
                        <a:extLst>
                          <a:ext uri="{FF2B5EF4-FFF2-40B4-BE49-F238E27FC236}">
                            <a16:creationId xmlns:a16="http://schemas.microsoft.com/office/drawing/2014/main" id="{2DD9D560-BE02-497A-51D9-4DEA6ADD06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5757" y="2322780"/>
                        <a:ext cx="33159" cy="33921"/>
                      </a:xfrm>
                      <a:custGeom>
                        <a:avLst/>
                        <a:gdLst>
                          <a:gd name="connsiteX0" fmla="*/ 17069 w 33159"/>
                          <a:gd name="connsiteY0" fmla="*/ 34839 h 33921"/>
                          <a:gd name="connsiteX1" fmla="*/ 16002 w 33159"/>
                          <a:gd name="connsiteY1" fmla="*/ 920 h 33921"/>
                          <a:gd name="connsiteX2" fmla="*/ 17069 w 33159"/>
                          <a:gd name="connsiteY2" fmla="*/ 34829 h 33921"/>
                          <a:gd name="connsiteX3" fmla="*/ 17069 w 33159"/>
                          <a:gd name="connsiteY3" fmla="*/ 34839 h 33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159" h="33921">
                            <a:moveTo>
                              <a:pt x="17069" y="34839"/>
                            </a:moveTo>
                            <a:cubicBezTo>
                              <a:pt x="-5058" y="35210"/>
                              <a:pt x="-5944" y="2263"/>
                              <a:pt x="16002" y="920"/>
                            </a:cubicBezTo>
                            <a:cubicBezTo>
                              <a:pt x="38271" y="806"/>
                              <a:pt x="39109" y="33182"/>
                              <a:pt x="17069" y="34829"/>
                            </a:cubicBezTo>
                            <a:lnTo>
                              <a:pt x="17069" y="348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257" name="Kuva 7" descr="Mies ja kasvon hiukset">
                  <a:extLst>
                    <a:ext uri="{FF2B5EF4-FFF2-40B4-BE49-F238E27FC236}">
                      <a16:creationId xmlns:a16="http://schemas.microsoft.com/office/drawing/2014/main" id="{E725743C-BDEF-189B-50D5-CA2FAF78156A}"/>
                    </a:ext>
                  </a:extLst>
                </p:cNvPr>
                <p:cNvGrpSpPr/>
                <p:nvPr/>
              </p:nvGrpSpPr>
              <p:grpSpPr>
                <a:xfrm>
                  <a:off x="7544897" y="1343302"/>
                  <a:ext cx="641314" cy="641485"/>
                  <a:chOff x="7544897" y="1343302"/>
                  <a:chExt cx="641314" cy="641485"/>
                </a:xfrm>
              </p:grpSpPr>
              <p:sp>
                <p:nvSpPr>
                  <p:cNvPr id="260" name="Vapaamuotoinen: Muoto 259">
                    <a:extLst>
                      <a:ext uri="{FF2B5EF4-FFF2-40B4-BE49-F238E27FC236}">
                        <a16:creationId xmlns:a16="http://schemas.microsoft.com/office/drawing/2014/main" id="{68987176-9D05-BE8C-B65C-BD057ACE72CB}"/>
                      </a:ext>
                    </a:extLst>
                  </p:cNvPr>
                  <p:cNvSpPr/>
                  <p:nvPr/>
                </p:nvSpPr>
                <p:spPr>
                  <a:xfrm>
                    <a:off x="7549344" y="1352209"/>
                    <a:ext cx="628866" cy="628861"/>
                  </a:xfrm>
                  <a:custGeom>
                    <a:avLst/>
                    <a:gdLst>
                      <a:gd name="connsiteX0" fmla="*/ 598366 w 628866"/>
                      <a:gd name="connsiteY0" fmla="*/ 185908 h 628861"/>
                      <a:gd name="connsiteX1" fmla="*/ 488066 w 628866"/>
                      <a:gd name="connsiteY1" fmla="*/ 36633 h 628861"/>
                      <a:gd name="connsiteX2" fmla="*/ 331285 w 628866"/>
                      <a:gd name="connsiteY2" fmla="*/ 4248 h 628861"/>
                      <a:gd name="connsiteX3" fmla="*/ 289185 w 628866"/>
                      <a:gd name="connsiteY3" fmla="*/ 17373 h 628861"/>
                      <a:gd name="connsiteX4" fmla="*/ 142022 w 628866"/>
                      <a:gd name="connsiteY4" fmla="*/ 183003 h 628861"/>
                      <a:gd name="connsiteX5" fmla="*/ 126116 w 628866"/>
                      <a:gd name="connsiteY5" fmla="*/ 241106 h 628861"/>
                      <a:gd name="connsiteX6" fmla="*/ 73254 w 628866"/>
                      <a:gd name="connsiteY6" fmla="*/ 259842 h 628861"/>
                      <a:gd name="connsiteX7" fmla="*/ 6481 w 628866"/>
                      <a:gd name="connsiteY7" fmla="*/ 342023 h 628861"/>
                      <a:gd name="connsiteX8" fmla="*/ 16676 w 628866"/>
                      <a:gd name="connsiteY8" fmla="*/ 367112 h 628861"/>
                      <a:gd name="connsiteX9" fmla="*/ 30294 w 628866"/>
                      <a:gd name="connsiteY9" fmla="*/ 364141 h 628861"/>
                      <a:gd name="connsiteX10" fmla="*/ 26010 w 628866"/>
                      <a:gd name="connsiteY10" fmla="*/ 380076 h 628861"/>
                      <a:gd name="connsiteX11" fmla="*/ 44107 w 628866"/>
                      <a:gd name="connsiteY11" fmla="*/ 399383 h 628861"/>
                      <a:gd name="connsiteX12" fmla="*/ 48014 w 628866"/>
                      <a:gd name="connsiteY12" fmla="*/ 404840 h 628861"/>
                      <a:gd name="connsiteX13" fmla="*/ 59348 w 628866"/>
                      <a:gd name="connsiteY13" fmla="*/ 423395 h 628861"/>
                      <a:gd name="connsiteX14" fmla="*/ 84491 w 628866"/>
                      <a:gd name="connsiteY14" fmla="*/ 403345 h 628861"/>
                      <a:gd name="connsiteX15" fmla="*/ 95257 w 628866"/>
                      <a:gd name="connsiteY15" fmla="*/ 403621 h 628861"/>
                      <a:gd name="connsiteX16" fmla="*/ 99066 w 628866"/>
                      <a:gd name="connsiteY16" fmla="*/ 422405 h 628861"/>
                      <a:gd name="connsiteX17" fmla="*/ 161742 w 628866"/>
                      <a:gd name="connsiteY17" fmla="*/ 462096 h 628861"/>
                      <a:gd name="connsiteX18" fmla="*/ 172220 w 628866"/>
                      <a:gd name="connsiteY18" fmla="*/ 493909 h 628861"/>
                      <a:gd name="connsiteX19" fmla="*/ 232891 w 628866"/>
                      <a:gd name="connsiteY19" fmla="*/ 573405 h 628861"/>
                      <a:gd name="connsiteX20" fmla="*/ 239942 w 628866"/>
                      <a:gd name="connsiteY20" fmla="*/ 593721 h 628861"/>
                      <a:gd name="connsiteX21" fmla="*/ 428060 w 628866"/>
                      <a:gd name="connsiteY21" fmla="*/ 624849 h 628861"/>
                      <a:gd name="connsiteX22" fmla="*/ 502353 w 628866"/>
                      <a:gd name="connsiteY22" fmla="*/ 605275 h 628861"/>
                      <a:gd name="connsiteX23" fmla="*/ 551313 w 628866"/>
                      <a:gd name="connsiteY23" fmla="*/ 573205 h 628861"/>
                      <a:gd name="connsiteX24" fmla="*/ 596176 w 628866"/>
                      <a:gd name="connsiteY24" fmla="*/ 534800 h 628861"/>
                      <a:gd name="connsiteX25" fmla="*/ 629704 w 628866"/>
                      <a:gd name="connsiteY25" fmla="*/ 477964 h 628861"/>
                      <a:gd name="connsiteX26" fmla="*/ 618274 w 628866"/>
                      <a:gd name="connsiteY26" fmla="*/ 325564 h 628861"/>
                      <a:gd name="connsiteX27" fmla="*/ 598366 w 628866"/>
                      <a:gd name="connsiteY27" fmla="*/ 185908 h 62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28866" h="628861">
                        <a:moveTo>
                          <a:pt x="598366" y="185908"/>
                        </a:moveTo>
                        <a:cubicBezTo>
                          <a:pt x="575316" y="115795"/>
                          <a:pt x="535500" y="67237"/>
                          <a:pt x="488066" y="36633"/>
                        </a:cubicBezTo>
                        <a:cubicBezTo>
                          <a:pt x="441966" y="6791"/>
                          <a:pt x="388625" y="-6096"/>
                          <a:pt x="331285" y="4248"/>
                        </a:cubicBezTo>
                        <a:cubicBezTo>
                          <a:pt x="321760" y="8058"/>
                          <a:pt x="293850" y="14202"/>
                          <a:pt x="289185" y="17373"/>
                        </a:cubicBezTo>
                        <a:cubicBezTo>
                          <a:pt x="213748" y="58540"/>
                          <a:pt x="171839" y="114157"/>
                          <a:pt x="142022" y="183003"/>
                        </a:cubicBezTo>
                        <a:cubicBezTo>
                          <a:pt x="134213" y="201063"/>
                          <a:pt x="130306" y="221103"/>
                          <a:pt x="126116" y="241106"/>
                        </a:cubicBezTo>
                        <a:cubicBezTo>
                          <a:pt x="110308" y="243878"/>
                          <a:pt x="87062" y="251479"/>
                          <a:pt x="73254" y="259842"/>
                        </a:cubicBezTo>
                        <a:cubicBezTo>
                          <a:pt x="43535" y="278520"/>
                          <a:pt x="25248" y="313077"/>
                          <a:pt x="6481" y="342023"/>
                        </a:cubicBezTo>
                        <a:cubicBezTo>
                          <a:pt x="863" y="350729"/>
                          <a:pt x="6100" y="365131"/>
                          <a:pt x="16676" y="367112"/>
                        </a:cubicBezTo>
                        <a:cubicBezTo>
                          <a:pt x="21248" y="367969"/>
                          <a:pt x="25629" y="363998"/>
                          <a:pt x="30294" y="364141"/>
                        </a:cubicBezTo>
                        <a:cubicBezTo>
                          <a:pt x="29247" y="368103"/>
                          <a:pt x="27913" y="376428"/>
                          <a:pt x="26010" y="380076"/>
                        </a:cubicBezTo>
                        <a:cubicBezTo>
                          <a:pt x="19341" y="392973"/>
                          <a:pt x="28201" y="414461"/>
                          <a:pt x="44107" y="399383"/>
                        </a:cubicBezTo>
                        <a:cubicBezTo>
                          <a:pt x="45442" y="400088"/>
                          <a:pt x="46581" y="404412"/>
                          <a:pt x="48014" y="404840"/>
                        </a:cubicBezTo>
                        <a:cubicBezTo>
                          <a:pt x="48204" y="412146"/>
                          <a:pt x="51916" y="421919"/>
                          <a:pt x="59348" y="423395"/>
                        </a:cubicBezTo>
                        <a:cubicBezTo>
                          <a:pt x="71347" y="425967"/>
                          <a:pt x="87351" y="416776"/>
                          <a:pt x="84491" y="403345"/>
                        </a:cubicBezTo>
                        <a:cubicBezTo>
                          <a:pt x="88114" y="403974"/>
                          <a:pt x="91732" y="404069"/>
                          <a:pt x="95257" y="403621"/>
                        </a:cubicBezTo>
                        <a:cubicBezTo>
                          <a:pt x="95732" y="410623"/>
                          <a:pt x="98020" y="415947"/>
                          <a:pt x="99066" y="422405"/>
                        </a:cubicBezTo>
                        <a:cubicBezTo>
                          <a:pt x="102210" y="452818"/>
                          <a:pt x="132785" y="471345"/>
                          <a:pt x="161742" y="462096"/>
                        </a:cubicBezTo>
                        <a:cubicBezTo>
                          <a:pt x="163551" y="471573"/>
                          <a:pt x="165834" y="477812"/>
                          <a:pt x="172220" y="493909"/>
                        </a:cubicBezTo>
                        <a:cubicBezTo>
                          <a:pt x="183173" y="524522"/>
                          <a:pt x="202032" y="559460"/>
                          <a:pt x="232891" y="573405"/>
                        </a:cubicBezTo>
                        <a:cubicBezTo>
                          <a:pt x="230128" y="580444"/>
                          <a:pt x="231654" y="589007"/>
                          <a:pt x="239942" y="593721"/>
                        </a:cubicBezTo>
                        <a:cubicBezTo>
                          <a:pt x="296422" y="625925"/>
                          <a:pt x="364241" y="636832"/>
                          <a:pt x="428060" y="624849"/>
                        </a:cubicBezTo>
                        <a:cubicBezTo>
                          <a:pt x="453584" y="623325"/>
                          <a:pt x="478448" y="617562"/>
                          <a:pt x="502353" y="605275"/>
                        </a:cubicBezTo>
                        <a:cubicBezTo>
                          <a:pt x="519785" y="596313"/>
                          <a:pt x="535691" y="584930"/>
                          <a:pt x="551313" y="573205"/>
                        </a:cubicBezTo>
                        <a:cubicBezTo>
                          <a:pt x="567029" y="561470"/>
                          <a:pt x="583697" y="550040"/>
                          <a:pt x="596176" y="534800"/>
                        </a:cubicBezTo>
                        <a:cubicBezTo>
                          <a:pt x="609700" y="518255"/>
                          <a:pt x="625609" y="498691"/>
                          <a:pt x="629704" y="477964"/>
                        </a:cubicBezTo>
                        <a:cubicBezTo>
                          <a:pt x="640182" y="425300"/>
                          <a:pt x="623227" y="379276"/>
                          <a:pt x="618274" y="325564"/>
                        </a:cubicBezTo>
                        <a:cubicBezTo>
                          <a:pt x="614463" y="283330"/>
                          <a:pt x="616844" y="234734"/>
                          <a:pt x="598366" y="1859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1" name="Vapaamuotoinen: Muoto 260">
                    <a:extLst>
                      <a:ext uri="{FF2B5EF4-FFF2-40B4-BE49-F238E27FC236}">
                        <a16:creationId xmlns:a16="http://schemas.microsoft.com/office/drawing/2014/main" id="{BBFC09A0-C308-9705-B451-43D28AB17934}"/>
                      </a:ext>
                    </a:extLst>
                  </p:cNvPr>
                  <p:cNvSpPr/>
                  <p:nvPr/>
                </p:nvSpPr>
                <p:spPr>
                  <a:xfrm>
                    <a:off x="7551620" y="1594388"/>
                    <a:ext cx="223183" cy="178099"/>
                  </a:xfrm>
                  <a:custGeom>
                    <a:avLst/>
                    <a:gdLst>
                      <a:gd name="connsiteX0" fmla="*/ 72689 w 223183"/>
                      <a:gd name="connsiteY0" fmla="*/ 17092 h 178099"/>
                      <a:gd name="connsiteX1" fmla="*/ 218997 w 223183"/>
                      <a:gd name="connsiteY1" fmla="*/ 67641 h 178099"/>
                      <a:gd name="connsiteX2" fmla="*/ 227378 w 223183"/>
                      <a:gd name="connsiteY2" fmla="*/ 124743 h 178099"/>
                      <a:gd name="connsiteX3" fmla="*/ 185371 w 223183"/>
                      <a:gd name="connsiteY3" fmla="*/ 115180 h 178099"/>
                      <a:gd name="connsiteX4" fmla="*/ 174609 w 223183"/>
                      <a:gd name="connsiteY4" fmla="*/ 96225 h 178099"/>
                      <a:gd name="connsiteX5" fmla="*/ 95172 w 223183"/>
                      <a:gd name="connsiteY5" fmla="*/ 161053 h 178099"/>
                      <a:gd name="connsiteX6" fmla="*/ 80786 w 223183"/>
                      <a:gd name="connsiteY6" fmla="*/ 160338 h 178099"/>
                      <a:gd name="connsiteX7" fmla="*/ 80121 w 223183"/>
                      <a:gd name="connsiteY7" fmla="*/ 165958 h 178099"/>
                      <a:gd name="connsiteX8" fmla="*/ 50691 w 223183"/>
                      <a:gd name="connsiteY8" fmla="*/ 149013 h 178099"/>
                      <a:gd name="connsiteX9" fmla="*/ 39640 w 223183"/>
                      <a:gd name="connsiteY9" fmla="*/ 156986 h 178099"/>
                      <a:gd name="connsiteX10" fmla="*/ 26399 w 223183"/>
                      <a:gd name="connsiteY10" fmla="*/ 131287 h 178099"/>
                      <a:gd name="connsiteX11" fmla="*/ 33831 w 223183"/>
                      <a:gd name="connsiteY11" fmla="*/ 111304 h 178099"/>
                      <a:gd name="connsiteX12" fmla="*/ 18400 w 223183"/>
                      <a:gd name="connsiteY12" fmla="*/ 122000 h 178099"/>
                      <a:gd name="connsiteX13" fmla="*/ 4303 w 223183"/>
                      <a:gd name="connsiteY13" fmla="*/ 107256 h 178099"/>
                      <a:gd name="connsiteX14" fmla="*/ 72689 w 223183"/>
                      <a:gd name="connsiteY14" fmla="*/ 17092 h 17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3183" h="178099">
                        <a:moveTo>
                          <a:pt x="72689" y="17092"/>
                        </a:moveTo>
                        <a:cubicBezTo>
                          <a:pt x="128509" y="-17075"/>
                          <a:pt x="206137" y="3404"/>
                          <a:pt x="218997" y="67641"/>
                        </a:cubicBezTo>
                        <a:cubicBezTo>
                          <a:pt x="223280" y="87329"/>
                          <a:pt x="220806" y="105531"/>
                          <a:pt x="227378" y="124743"/>
                        </a:cubicBezTo>
                        <a:cubicBezTo>
                          <a:pt x="206611" y="134364"/>
                          <a:pt x="192803" y="128792"/>
                          <a:pt x="185371" y="115180"/>
                        </a:cubicBezTo>
                        <a:cubicBezTo>
                          <a:pt x="182134" y="109322"/>
                          <a:pt x="178706" y="99197"/>
                          <a:pt x="174609" y="96225"/>
                        </a:cubicBezTo>
                        <a:cubicBezTo>
                          <a:pt x="133462" y="78881"/>
                          <a:pt x="93553" y="127125"/>
                          <a:pt x="95172" y="161053"/>
                        </a:cubicBezTo>
                        <a:lnTo>
                          <a:pt x="80786" y="160338"/>
                        </a:lnTo>
                        <a:lnTo>
                          <a:pt x="80121" y="165958"/>
                        </a:lnTo>
                        <a:cubicBezTo>
                          <a:pt x="68117" y="193428"/>
                          <a:pt x="31831" y="171721"/>
                          <a:pt x="50691" y="149013"/>
                        </a:cubicBezTo>
                        <a:cubicBezTo>
                          <a:pt x="47068" y="149051"/>
                          <a:pt x="42496" y="153842"/>
                          <a:pt x="39640" y="156986"/>
                        </a:cubicBezTo>
                        <a:cubicBezTo>
                          <a:pt x="23543" y="169616"/>
                          <a:pt x="22781" y="148851"/>
                          <a:pt x="26399" y="131287"/>
                        </a:cubicBezTo>
                        <a:cubicBezTo>
                          <a:pt x="28590" y="121143"/>
                          <a:pt x="34399" y="111751"/>
                          <a:pt x="33831" y="111304"/>
                        </a:cubicBezTo>
                        <a:cubicBezTo>
                          <a:pt x="33068" y="110665"/>
                          <a:pt x="26115" y="120371"/>
                          <a:pt x="18400" y="122000"/>
                        </a:cubicBezTo>
                        <a:cubicBezTo>
                          <a:pt x="11256" y="123486"/>
                          <a:pt x="3159" y="117447"/>
                          <a:pt x="4303" y="107256"/>
                        </a:cubicBezTo>
                        <a:cubicBezTo>
                          <a:pt x="11921" y="72870"/>
                          <a:pt x="43259" y="34437"/>
                          <a:pt x="72689" y="1709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62" name="Kuva 7" descr="Mies ja kasvon hiukset">
                    <a:extLst>
                      <a:ext uri="{FF2B5EF4-FFF2-40B4-BE49-F238E27FC236}">
                        <a16:creationId xmlns:a16="http://schemas.microsoft.com/office/drawing/2014/main" id="{DBC766D6-0773-7D76-23C1-69A2207472C2}"/>
                      </a:ext>
                    </a:extLst>
                  </p:cNvPr>
                  <p:cNvGrpSpPr/>
                  <p:nvPr/>
                </p:nvGrpSpPr>
                <p:grpSpPr>
                  <a:xfrm>
                    <a:off x="7544897" y="1343302"/>
                    <a:ext cx="641314" cy="641485"/>
                    <a:chOff x="7544897" y="1343302"/>
                    <a:chExt cx="641314" cy="641485"/>
                  </a:xfrm>
                  <a:solidFill>
                    <a:srgbClr val="000000"/>
                  </a:solidFill>
                </p:grpSpPr>
                <p:sp>
                  <p:nvSpPr>
                    <p:cNvPr id="263" name="Vapaamuotoinen: Muoto 262">
                      <a:extLst>
                        <a:ext uri="{FF2B5EF4-FFF2-40B4-BE49-F238E27FC236}">
                          <a16:creationId xmlns:a16="http://schemas.microsoft.com/office/drawing/2014/main" id="{378805BB-510F-B3D6-F976-DF0488FDE1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4897" y="1343302"/>
                      <a:ext cx="641314" cy="641485"/>
                    </a:xfrm>
                    <a:custGeom>
                      <a:avLst/>
                      <a:gdLst>
                        <a:gd name="connsiteX0" fmla="*/ 415359 w 641314"/>
                        <a:gd name="connsiteY0" fmla="*/ 641976 h 641485"/>
                        <a:gd name="connsiteX1" fmla="*/ 328495 w 641314"/>
                        <a:gd name="connsiteY1" fmla="*/ 600219 h 641485"/>
                        <a:gd name="connsiteX2" fmla="*/ 340303 w 641314"/>
                        <a:gd name="connsiteY2" fmla="*/ 599543 h 641485"/>
                        <a:gd name="connsiteX3" fmla="*/ 587193 w 641314"/>
                        <a:gd name="connsiteY3" fmla="*/ 546517 h 641485"/>
                        <a:gd name="connsiteX4" fmla="*/ 614624 w 641314"/>
                        <a:gd name="connsiteY4" fmla="*/ 308764 h 641485"/>
                        <a:gd name="connsiteX5" fmla="*/ 614624 w 641314"/>
                        <a:gd name="connsiteY5" fmla="*/ 308687 h 641485"/>
                        <a:gd name="connsiteX6" fmla="*/ 509372 w 641314"/>
                        <a:gd name="connsiteY6" fmla="*/ 67429 h 641485"/>
                        <a:gd name="connsiteX7" fmla="*/ 133804 w 641314"/>
                        <a:gd name="connsiteY7" fmla="*/ 244974 h 641485"/>
                        <a:gd name="connsiteX8" fmla="*/ 234291 w 641314"/>
                        <a:gd name="connsiteY8" fmla="*/ 343225 h 641485"/>
                        <a:gd name="connsiteX9" fmla="*/ 239054 w 641314"/>
                        <a:gd name="connsiteY9" fmla="*/ 375000 h 641485"/>
                        <a:gd name="connsiteX10" fmla="*/ 236672 w 641314"/>
                        <a:gd name="connsiteY10" fmla="*/ 381011 h 641485"/>
                        <a:gd name="connsiteX11" fmla="*/ 188094 w 641314"/>
                        <a:gd name="connsiteY11" fmla="*/ 348283 h 641485"/>
                        <a:gd name="connsiteX12" fmla="*/ 190857 w 641314"/>
                        <a:gd name="connsiteY12" fmla="*/ 348654 h 641485"/>
                        <a:gd name="connsiteX13" fmla="*/ 227622 w 641314"/>
                        <a:gd name="connsiteY13" fmla="*/ 374048 h 641485"/>
                        <a:gd name="connsiteX14" fmla="*/ 208381 w 641314"/>
                        <a:gd name="connsiteY14" fmla="*/ 294428 h 641485"/>
                        <a:gd name="connsiteX15" fmla="*/ 32550 w 641314"/>
                        <a:gd name="connsiteY15" fmla="*/ 326632 h 641485"/>
                        <a:gd name="connsiteX16" fmla="*/ 22360 w 641314"/>
                        <a:gd name="connsiteY16" fmla="*/ 367266 h 641485"/>
                        <a:gd name="connsiteX17" fmla="*/ 36838 w 641314"/>
                        <a:gd name="connsiteY17" fmla="*/ 355265 h 641485"/>
                        <a:gd name="connsiteX18" fmla="*/ 42554 w 641314"/>
                        <a:gd name="connsiteY18" fmla="*/ 352074 h 641485"/>
                        <a:gd name="connsiteX19" fmla="*/ 48744 w 641314"/>
                        <a:gd name="connsiteY19" fmla="*/ 362227 h 641485"/>
                        <a:gd name="connsiteX20" fmla="*/ 38740 w 641314"/>
                        <a:gd name="connsiteY20" fmla="*/ 405204 h 641485"/>
                        <a:gd name="connsiteX21" fmla="*/ 64650 w 641314"/>
                        <a:gd name="connsiteY21" fmla="*/ 397946 h 641485"/>
                        <a:gd name="connsiteX22" fmla="*/ 62841 w 641314"/>
                        <a:gd name="connsiteY22" fmla="*/ 404785 h 641485"/>
                        <a:gd name="connsiteX23" fmla="*/ 68557 w 641314"/>
                        <a:gd name="connsiteY23" fmla="*/ 422968 h 641485"/>
                        <a:gd name="connsiteX24" fmla="*/ 76938 w 641314"/>
                        <a:gd name="connsiteY24" fmla="*/ 418835 h 641485"/>
                        <a:gd name="connsiteX25" fmla="*/ 81319 w 641314"/>
                        <a:gd name="connsiteY25" fmla="*/ 410329 h 641485"/>
                        <a:gd name="connsiteX26" fmla="*/ 94081 w 641314"/>
                        <a:gd name="connsiteY26" fmla="*/ 410052 h 641485"/>
                        <a:gd name="connsiteX27" fmla="*/ 45791 w 641314"/>
                        <a:gd name="connsiteY27" fmla="*/ 416872 h 641485"/>
                        <a:gd name="connsiteX28" fmla="*/ 26360 w 641314"/>
                        <a:gd name="connsiteY28" fmla="*/ 380801 h 641485"/>
                        <a:gd name="connsiteX29" fmla="*/ 56842 w 641314"/>
                        <a:gd name="connsiteY29" fmla="*/ 276750 h 641485"/>
                        <a:gd name="connsiteX30" fmla="*/ 129991 w 641314"/>
                        <a:gd name="connsiteY30" fmla="*/ 245156 h 641485"/>
                        <a:gd name="connsiteX31" fmla="*/ 292678 w 641314"/>
                        <a:gd name="connsiteY31" fmla="*/ 18909 h 641485"/>
                        <a:gd name="connsiteX32" fmla="*/ 441934 w 641314"/>
                        <a:gd name="connsiteY32" fmla="*/ 12736 h 641485"/>
                        <a:gd name="connsiteX33" fmla="*/ 580145 w 641314"/>
                        <a:gd name="connsiteY33" fmla="*/ 122340 h 641485"/>
                        <a:gd name="connsiteX34" fmla="*/ 628911 w 641314"/>
                        <a:gd name="connsiteY34" fmla="*/ 307878 h 641485"/>
                        <a:gd name="connsiteX35" fmla="*/ 628911 w 641314"/>
                        <a:gd name="connsiteY35" fmla="*/ 307887 h 641485"/>
                        <a:gd name="connsiteX36" fmla="*/ 640913 w 641314"/>
                        <a:gd name="connsiteY36" fmla="*/ 404033 h 641485"/>
                        <a:gd name="connsiteX37" fmla="*/ 642248 w 641314"/>
                        <a:gd name="connsiteY37" fmla="*/ 481652 h 641485"/>
                        <a:gd name="connsiteX38" fmla="*/ 415359 w 641314"/>
                        <a:gd name="connsiteY38" fmla="*/ 641976 h 641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641314" h="641485">
                          <a:moveTo>
                            <a:pt x="415359" y="641976"/>
                          </a:moveTo>
                          <a:cubicBezTo>
                            <a:pt x="398979" y="644481"/>
                            <a:pt x="303822" y="626308"/>
                            <a:pt x="328495" y="600219"/>
                          </a:cubicBezTo>
                          <a:cubicBezTo>
                            <a:pt x="331634" y="597171"/>
                            <a:pt x="336778" y="596952"/>
                            <a:pt x="340303" y="599543"/>
                          </a:cubicBezTo>
                          <a:cubicBezTo>
                            <a:pt x="417550" y="649921"/>
                            <a:pt x="527948" y="605839"/>
                            <a:pt x="587193" y="546517"/>
                          </a:cubicBezTo>
                          <a:cubicBezTo>
                            <a:pt x="659868" y="474432"/>
                            <a:pt x="618054" y="395203"/>
                            <a:pt x="614624" y="308764"/>
                          </a:cubicBezTo>
                          <a:lnTo>
                            <a:pt x="614624" y="308687"/>
                          </a:lnTo>
                          <a:cubicBezTo>
                            <a:pt x="609385" y="213437"/>
                            <a:pt x="589670" y="128960"/>
                            <a:pt x="509372" y="67429"/>
                          </a:cubicBezTo>
                          <a:cubicBezTo>
                            <a:pt x="347447" y="-59216"/>
                            <a:pt x="180760" y="74925"/>
                            <a:pt x="133804" y="244974"/>
                          </a:cubicBezTo>
                          <a:cubicBezTo>
                            <a:pt x="190764" y="242289"/>
                            <a:pt x="234863" y="286666"/>
                            <a:pt x="234291" y="343225"/>
                          </a:cubicBezTo>
                          <a:cubicBezTo>
                            <a:pt x="235435" y="353721"/>
                            <a:pt x="236482" y="364571"/>
                            <a:pt x="239054" y="375000"/>
                          </a:cubicBezTo>
                          <a:cubicBezTo>
                            <a:pt x="239719" y="377325"/>
                            <a:pt x="238672" y="379753"/>
                            <a:pt x="236672" y="381011"/>
                          </a:cubicBezTo>
                          <a:cubicBezTo>
                            <a:pt x="213906" y="397184"/>
                            <a:pt x="178950" y="376439"/>
                            <a:pt x="188094" y="348283"/>
                          </a:cubicBezTo>
                          <a:cubicBezTo>
                            <a:pt x="188475" y="346778"/>
                            <a:pt x="190857" y="347083"/>
                            <a:pt x="190857" y="348654"/>
                          </a:cubicBezTo>
                          <a:cubicBezTo>
                            <a:pt x="191429" y="368647"/>
                            <a:pt x="210669" y="383335"/>
                            <a:pt x="227622" y="374048"/>
                          </a:cubicBezTo>
                          <a:cubicBezTo>
                            <a:pt x="220004" y="347616"/>
                            <a:pt x="224101" y="318536"/>
                            <a:pt x="208381" y="294428"/>
                          </a:cubicBezTo>
                          <a:cubicBezTo>
                            <a:pt x="163328" y="228811"/>
                            <a:pt x="65315" y="262415"/>
                            <a:pt x="32550" y="326632"/>
                          </a:cubicBezTo>
                          <a:cubicBezTo>
                            <a:pt x="28360" y="334053"/>
                            <a:pt x="9310" y="363370"/>
                            <a:pt x="22360" y="367266"/>
                          </a:cubicBezTo>
                          <a:cubicBezTo>
                            <a:pt x="28839" y="366571"/>
                            <a:pt x="33220" y="360370"/>
                            <a:pt x="36838" y="355265"/>
                          </a:cubicBezTo>
                          <a:cubicBezTo>
                            <a:pt x="38075" y="353284"/>
                            <a:pt x="40173" y="352083"/>
                            <a:pt x="42554" y="352074"/>
                          </a:cubicBezTo>
                          <a:cubicBezTo>
                            <a:pt x="47600" y="351893"/>
                            <a:pt x="51698" y="357779"/>
                            <a:pt x="48744" y="362227"/>
                          </a:cubicBezTo>
                          <a:cubicBezTo>
                            <a:pt x="41601" y="374333"/>
                            <a:pt x="37029" y="391860"/>
                            <a:pt x="38740" y="405204"/>
                          </a:cubicBezTo>
                          <a:cubicBezTo>
                            <a:pt x="43503" y="401270"/>
                            <a:pt x="56842" y="384392"/>
                            <a:pt x="64650" y="397946"/>
                          </a:cubicBezTo>
                          <a:cubicBezTo>
                            <a:pt x="65604" y="400327"/>
                            <a:pt x="64841" y="403185"/>
                            <a:pt x="62841" y="404785"/>
                          </a:cubicBezTo>
                          <a:cubicBezTo>
                            <a:pt x="56270" y="410319"/>
                            <a:pt x="59604" y="422759"/>
                            <a:pt x="68557" y="422968"/>
                          </a:cubicBezTo>
                          <a:cubicBezTo>
                            <a:pt x="71794" y="422778"/>
                            <a:pt x="74747" y="421292"/>
                            <a:pt x="76938" y="418835"/>
                          </a:cubicBezTo>
                          <a:cubicBezTo>
                            <a:pt x="79222" y="416510"/>
                            <a:pt x="80747" y="413548"/>
                            <a:pt x="81319" y="410329"/>
                          </a:cubicBezTo>
                          <a:cubicBezTo>
                            <a:pt x="81701" y="402290"/>
                            <a:pt x="93988" y="401689"/>
                            <a:pt x="94081" y="410052"/>
                          </a:cubicBezTo>
                          <a:cubicBezTo>
                            <a:pt x="95225" y="439380"/>
                            <a:pt x="51219" y="447981"/>
                            <a:pt x="45791" y="416872"/>
                          </a:cubicBezTo>
                          <a:cubicBezTo>
                            <a:pt x="22360" y="427712"/>
                            <a:pt x="21504" y="395527"/>
                            <a:pt x="26360" y="380801"/>
                          </a:cubicBezTo>
                          <a:cubicBezTo>
                            <a:pt x="-30028" y="380449"/>
                            <a:pt x="36550" y="290990"/>
                            <a:pt x="56842" y="276750"/>
                          </a:cubicBezTo>
                          <a:cubicBezTo>
                            <a:pt x="77222" y="259090"/>
                            <a:pt x="102848" y="246832"/>
                            <a:pt x="129991" y="245156"/>
                          </a:cubicBezTo>
                          <a:cubicBezTo>
                            <a:pt x="138088" y="150801"/>
                            <a:pt x="207716" y="58161"/>
                            <a:pt x="292678" y="18909"/>
                          </a:cubicBezTo>
                          <a:cubicBezTo>
                            <a:pt x="340592" y="-4561"/>
                            <a:pt x="393361" y="-3875"/>
                            <a:pt x="441934" y="12736"/>
                          </a:cubicBezTo>
                          <a:cubicBezTo>
                            <a:pt x="498419" y="32043"/>
                            <a:pt x="549188" y="72877"/>
                            <a:pt x="580145" y="122340"/>
                          </a:cubicBezTo>
                          <a:cubicBezTo>
                            <a:pt x="615863" y="177195"/>
                            <a:pt x="624054" y="243851"/>
                            <a:pt x="628911" y="307878"/>
                          </a:cubicBezTo>
                          <a:lnTo>
                            <a:pt x="628911" y="307887"/>
                          </a:lnTo>
                          <a:cubicBezTo>
                            <a:pt x="631293" y="340158"/>
                            <a:pt x="635674" y="371791"/>
                            <a:pt x="640913" y="404033"/>
                          </a:cubicBezTo>
                          <a:cubicBezTo>
                            <a:pt x="645294" y="429607"/>
                            <a:pt x="647961" y="456077"/>
                            <a:pt x="642248" y="481652"/>
                          </a:cubicBezTo>
                          <a:cubicBezTo>
                            <a:pt x="617482" y="577949"/>
                            <a:pt x="510326" y="639262"/>
                            <a:pt x="415359" y="6419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4" name="Vapaamuotoinen: Muoto 263">
                      <a:extLst>
                        <a:ext uri="{FF2B5EF4-FFF2-40B4-BE49-F238E27FC236}">
                          <a16:creationId xmlns:a16="http://schemas.microsoft.com/office/drawing/2014/main" id="{8D1A0E73-D95A-A413-3B5F-882A906C63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442" y="1681475"/>
                      <a:ext cx="172597" cy="266734"/>
                    </a:xfrm>
                    <a:custGeom>
                      <a:avLst/>
                      <a:gdLst>
                        <a:gd name="connsiteX0" fmla="*/ 165749 w 172597"/>
                        <a:gd name="connsiteY0" fmla="*/ 267456 h 266734"/>
                        <a:gd name="connsiteX1" fmla="*/ 72881 w 172597"/>
                        <a:gd name="connsiteY1" fmla="*/ 142012 h 266734"/>
                        <a:gd name="connsiteX2" fmla="*/ 17823 w 172597"/>
                        <a:gd name="connsiteY2" fmla="*/ 31807 h 266734"/>
                        <a:gd name="connsiteX3" fmla="*/ 88596 w 172597"/>
                        <a:gd name="connsiteY3" fmla="*/ 5357 h 266734"/>
                        <a:gd name="connsiteX4" fmla="*/ 90121 w 172597"/>
                        <a:gd name="connsiteY4" fmla="*/ 12690 h 266734"/>
                        <a:gd name="connsiteX5" fmla="*/ 89549 w 172597"/>
                        <a:gd name="connsiteY5" fmla="*/ 13167 h 266734"/>
                        <a:gd name="connsiteX6" fmla="*/ 81071 w 172597"/>
                        <a:gd name="connsiteY6" fmla="*/ 8233 h 266734"/>
                        <a:gd name="connsiteX7" fmla="*/ 42306 w 172597"/>
                        <a:gd name="connsiteY7" fmla="*/ 25673 h 266734"/>
                        <a:gd name="connsiteX8" fmla="*/ 58305 w 172597"/>
                        <a:gd name="connsiteY8" fmla="*/ 128905 h 266734"/>
                        <a:gd name="connsiteX9" fmla="*/ 81545 w 172597"/>
                        <a:gd name="connsiteY9" fmla="*/ 126647 h 266734"/>
                        <a:gd name="connsiteX10" fmla="*/ 83926 w 172597"/>
                        <a:gd name="connsiteY10" fmla="*/ 130868 h 266734"/>
                        <a:gd name="connsiteX11" fmla="*/ 80308 w 172597"/>
                        <a:gd name="connsiteY11" fmla="*/ 138030 h 266734"/>
                        <a:gd name="connsiteX12" fmla="*/ 162322 w 172597"/>
                        <a:gd name="connsiteY12" fmla="*/ 242262 h 266734"/>
                        <a:gd name="connsiteX13" fmla="*/ 162322 w 172597"/>
                        <a:gd name="connsiteY13" fmla="*/ 242262 h 266734"/>
                        <a:gd name="connsiteX14" fmla="*/ 175274 w 172597"/>
                        <a:gd name="connsiteY14" fmla="*/ 251940 h 266734"/>
                        <a:gd name="connsiteX15" fmla="*/ 175846 w 172597"/>
                        <a:gd name="connsiteY15" fmla="*/ 261198 h 266734"/>
                        <a:gd name="connsiteX16" fmla="*/ 169084 w 172597"/>
                        <a:gd name="connsiteY16" fmla="*/ 267227 h 266734"/>
                        <a:gd name="connsiteX17" fmla="*/ 165749 w 172597"/>
                        <a:gd name="connsiteY17" fmla="*/ 267456 h 266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72597" h="266734">
                          <a:moveTo>
                            <a:pt x="165749" y="267456"/>
                          </a:moveTo>
                          <a:cubicBezTo>
                            <a:pt x="114218" y="256950"/>
                            <a:pt x="80215" y="190417"/>
                            <a:pt x="72881" y="142012"/>
                          </a:cubicBezTo>
                          <a:cubicBezTo>
                            <a:pt x="13061" y="157604"/>
                            <a:pt x="-14370" y="72089"/>
                            <a:pt x="17823" y="31807"/>
                          </a:cubicBezTo>
                          <a:cubicBezTo>
                            <a:pt x="30683" y="12434"/>
                            <a:pt x="66690" y="-8874"/>
                            <a:pt x="88596" y="5357"/>
                          </a:cubicBezTo>
                          <a:cubicBezTo>
                            <a:pt x="90214" y="7443"/>
                            <a:pt x="90786" y="10148"/>
                            <a:pt x="90121" y="12690"/>
                          </a:cubicBezTo>
                          <a:cubicBezTo>
                            <a:pt x="90024" y="12976"/>
                            <a:pt x="89833" y="13186"/>
                            <a:pt x="89549" y="13167"/>
                          </a:cubicBezTo>
                          <a:cubicBezTo>
                            <a:pt x="86977" y="10376"/>
                            <a:pt x="87359" y="8328"/>
                            <a:pt x="81071" y="8233"/>
                          </a:cubicBezTo>
                          <a:cubicBezTo>
                            <a:pt x="64402" y="10128"/>
                            <a:pt x="54305" y="16282"/>
                            <a:pt x="42306" y="25673"/>
                          </a:cubicBezTo>
                          <a:cubicBezTo>
                            <a:pt x="7917" y="50933"/>
                            <a:pt x="11442" y="123752"/>
                            <a:pt x="58305" y="128905"/>
                          </a:cubicBezTo>
                          <a:cubicBezTo>
                            <a:pt x="66118" y="128924"/>
                            <a:pt x="73927" y="123199"/>
                            <a:pt x="81545" y="126647"/>
                          </a:cubicBezTo>
                          <a:cubicBezTo>
                            <a:pt x="83071" y="127496"/>
                            <a:pt x="83926" y="129124"/>
                            <a:pt x="83926" y="130868"/>
                          </a:cubicBezTo>
                          <a:cubicBezTo>
                            <a:pt x="83740" y="133639"/>
                            <a:pt x="82406" y="136211"/>
                            <a:pt x="80308" y="138030"/>
                          </a:cubicBezTo>
                          <a:cubicBezTo>
                            <a:pt x="100693" y="177187"/>
                            <a:pt x="120789" y="221421"/>
                            <a:pt x="162322" y="242262"/>
                          </a:cubicBezTo>
                          <a:lnTo>
                            <a:pt x="162322" y="242262"/>
                          </a:lnTo>
                          <a:cubicBezTo>
                            <a:pt x="167368" y="244882"/>
                            <a:pt x="171558" y="247139"/>
                            <a:pt x="175274" y="251940"/>
                          </a:cubicBezTo>
                          <a:cubicBezTo>
                            <a:pt x="177083" y="254711"/>
                            <a:pt x="177274" y="258217"/>
                            <a:pt x="175846" y="261198"/>
                          </a:cubicBezTo>
                          <a:cubicBezTo>
                            <a:pt x="174795" y="264265"/>
                            <a:pt x="172223" y="266551"/>
                            <a:pt x="169084" y="267227"/>
                          </a:cubicBezTo>
                          <a:cubicBezTo>
                            <a:pt x="167940" y="267380"/>
                            <a:pt x="166796" y="267456"/>
                            <a:pt x="165749" y="2674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5" name="Vapaamuotoinen: Muoto 264">
                      <a:extLst>
                        <a:ext uri="{FF2B5EF4-FFF2-40B4-BE49-F238E27FC236}">
                          <a16:creationId xmlns:a16="http://schemas.microsoft.com/office/drawing/2014/main" id="{174FF506-AA8A-1A63-66D1-A67EEAA2D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5716" y="1738888"/>
                      <a:ext cx="68595" cy="28786"/>
                    </a:xfrm>
                    <a:custGeom>
                      <a:avLst/>
                      <a:gdLst>
                        <a:gd name="connsiteX0" fmla="*/ 63750 w 68595"/>
                        <a:gd name="connsiteY0" fmla="*/ 29506 h 28786"/>
                        <a:gd name="connsiteX1" fmla="*/ 33082 w 68595"/>
                        <a:gd name="connsiteY1" fmla="*/ 14399 h 28786"/>
                        <a:gd name="connsiteX2" fmla="*/ 6125 w 68595"/>
                        <a:gd name="connsiteY2" fmla="*/ 17123 h 28786"/>
                        <a:gd name="connsiteX3" fmla="*/ 4409 w 68595"/>
                        <a:gd name="connsiteY3" fmla="*/ 15380 h 28786"/>
                        <a:gd name="connsiteX4" fmla="*/ 51462 w 68595"/>
                        <a:gd name="connsiteY4" fmla="*/ 3769 h 28786"/>
                        <a:gd name="connsiteX5" fmla="*/ 70228 w 68595"/>
                        <a:gd name="connsiteY5" fmla="*/ 13646 h 28786"/>
                        <a:gd name="connsiteX6" fmla="*/ 63750 w 68595"/>
                        <a:gd name="connsiteY6" fmla="*/ 29506 h 2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595" h="28786">
                          <a:moveTo>
                            <a:pt x="63750" y="29506"/>
                          </a:moveTo>
                          <a:cubicBezTo>
                            <a:pt x="52322" y="27991"/>
                            <a:pt x="43941" y="18057"/>
                            <a:pt x="33082" y="14399"/>
                          </a:cubicBezTo>
                          <a:cubicBezTo>
                            <a:pt x="24319" y="11218"/>
                            <a:pt x="13934" y="11732"/>
                            <a:pt x="6125" y="17123"/>
                          </a:cubicBezTo>
                          <a:cubicBezTo>
                            <a:pt x="5079" y="17847"/>
                            <a:pt x="3646" y="16399"/>
                            <a:pt x="4409" y="15380"/>
                          </a:cubicBezTo>
                          <a:cubicBezTo>
                            <a:pt x="14222" y="121"/>
                            <a:pt x="35556" y="-2232"/>
                            <a:pt x="51462" y="3769"/>
                          </a:cubicBezTo>
                          <a:cubicBezTo>
                            <a:pt x="58131" y="6170"/>
                            <a:pt x="65466" y="8665"/>
                            <a:pt x="70228" y="13646"/>
                          </a:cubicBezTo>
                          <a:cubicBezTo>
                            <a:pt x="75846" y="19000"/>
                            <a:pt x="71563" y="29649"/>
                            <a:pt x="63750" y="295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258" name="Vapaamuotoinen: Muoto 257">
                  <a:extLst>
                    <a:ext uri="{FF2B5EF4-FFF2-40B4-BE49-F238E27FC236}">
                      <a16:creationId xmlns:a16="http://schemas.microsoft.com/office/drawing/2014/main" id="{13154195-2584-4448-533E-6C0C77180BAF}"/>
                    </a:ext>
                  </a:extLst>
                </p:cNvPr>
                <p:cNvSpPr/>
                <p:nvPr/>
              </p:nvSpPr>
              <p:spPr>
                <a:xfrm>
                  <a:off x="7753030" y="1697176"/>
                  <a:ext cx="398612" cy="265742"/>
                </a:xfrm>
                <a:custGeom>
                  <a:avLst/>
                  <a:gdLst>
                    <a:gd name="connsiteX0" fmla="*/ 290018 w 398612"/>
                    <a:gd name="connsiteY0" fmla="*/ 266104 h 265742"/>
                    <a:gd name="connsiteX1" fmla="*/ 290018 w 398612"/>
                    <a:gd name="connsiteY1" fmla="*/ 266104 h 265742"/>
                    <a:gd name="connsiteX2" fmla="*/ 256319 w 398612"/>
                    <a:gd name="connsiteY2" fmla="*/ 263970 h 265742"/>
                    <a:gd name="connsiteX3" fmla="*/ 171051 w 398612"/>
                    <a:gd name="connsiteY3" fmla="*/ 245320 h 265742"/>
                    <a:gd name="connsiteX4" fmla="*/ 130284 w 398612"/>
                    <a:gd name="connsiteY4" fmla="*/ 229461 h 265742"/>
                    <a:gd name="connsiteX5" fmla="*/ 124312 w 398612"/>
                    <a:gd name="connsiteY5" fmla="*/ 226889 h 265742"/>
                    <a:gd name="connsiteX6" fmla="*/ 90860 w 398612"/>
                    <a:gd name="connsiteY6" fmla="*/ 210745 h 265742"/>
                    <a:gd name="connsiteX7" fmla="*/ 66571 w 398612"/>
                    <a:gd name="connsiteY7" fmla="*/ 189732 h 265742"/>
                    <a:gd name="connsiteX8" fmla="*/ 66562 w 398612"/>
                    <a:gd name="connsiteY8" fmla="*/ 189723 h 265742"/>
                    <a:gd name="connsiteX9" fmla="*/ 62590 w 398612"/>
                    <a:gd name="connsiteY9" fmla="*/ 185694 h 265742"/>
                    <a:gd name="connsiteX10" fmla="*/ 23871 w 398612"/>
                    <a:gd name="connsiteY10" fmla="*/ 142431 h 265742"/>
                    <a:gd name="connsiteX11" fmla="*/ 9802 w 398612"/>
                    <a:gd name="connsiteY11" fmla="*/ 121019 h 265742"/>
                    <a:gd name="connsiteX12" fmla="*/ 1878 w 398612"/>
                    <a:gd name="connsiteY12" fmla="*/ 96778 h 265742"/>
                    <a:gd name="connsiteX13" fmla="*/ 5402 w 398612"/>
                    <a:gd name="connsiteY13" fmla="*/ 11110 h 265742"/>
                    <a:gd name="connsiteX14" fmla="*/ 6316 w 398612"/>
                    <a:gd name="connsiteY14" fmla="*/ 4309 h 265742"/>
                    <a:gd name="connsiteX15" fmla="*/ 7497 w 398612"/>
                    <a:gd name="connsiteY15" fmla="*/ 3309 h 265742"/>
                    <a:gd name="connsiteX16" fmla="*/ 8135 w 398612"/>
                    <a:gd name="connsiteY16" fmla="*/ 2252 h 265742"/>
                    <a:gd name="connsiteX17" fmla="*/ 8593 w 398612"/>
                    <a:gd name="connsiteY17" fmla="*/ 937 h 265742"/>
                    <a:gd name="connsiteX18" fmla="*/ 10021 w 398612"/>
                    <a:gd name="connsiteY18" fmla="*/ 366 h 265742"/>
                    <a:gd name="connsiteX19" fmla="*/ 11936 w 398612"/>
                    <a:gd name="connsiteY19" fmla="*/ 1738 h 265742"/>
                    <a:gd name="connsiteX20" fmla="*/ 49322 w 398612"/>
                    <a:gd name="connsiteY20" fmla="*/ 68260 h 265742"/>
                    <a:gd name="connsiteX21" fmla="*/ 126160 w 398612"/>
                    <a:gd name="connsiteY21" fmla="*/ 126382 h 265742"/>
                    <a:gd name="connsiteX22" fmla="*/ 126179 w 398612"/>
                    <a:gd name="connsiteY22" fmla="*/ 126391 h 265742"/>
                    <a:gd name="connsiteX23" fmla="*/ 134704 w 398612"/>
                    <a:gd name="connsiteY23" fmla="*/ 131735 h 265742"/>
                    <a:gd name="connsiteX24" fmla="*/ 138237 w 398612"/>
                    <a:gd name="connsiteY24" fmla="*/ 129849 h 265742"/>
                    <a:gd name="connsiteX25" fmla="*/ 151020 w 398612"/>
                    <a:gd name="connsiteY25" fmla="*/ 102064 h 265742"/>
                    <a:gd name="connsiteX26" fmla="*/ 171223 w 398612"/>
                    <a:gd name="connsiteY26" fmla="*/ 79671 h 265742"/>
                    <a:gd name="connsiteX27" fmla="*/ 279122 w 398612"/>
                    <a:gd name="connsiteY27" fmla="*/ 39752 h 265742"/>
                    <a:gd name="connsiteX28" fmla="*/ 305868 w 398612"/>
                    <a:gd name="connsiteY28" fmla="*/ 42228 h 265742"/>
                    <a:gd name="connsiteX29" fmla="*/ 331290 w 398612"/>
                    <a:gd name="connsiteY29" fmla="*/ 49943 h 265742"/>
                    <a:gd name="connsiteX30" fmla="*/ 361065 w 398612"/>
                    <a:gd name="connsiteY30" fmla="*/ 68879 h 265742"/>
                    <a:gd name="connsiteX31" fmla="*/ 383459 w 398612"/>
                    <a:gd name="connsiteY31" fmla="*/ 96206 h 265742"/>
                    <a:gd name="connsiteX32" fmla="*/ 392564 w 398612"/>
                    <a:gd name="connsiteY32" fmla="*/ 115809 h 265742"/>
                    <a:gd name="connsiteX33" fmla="*/ 396851 w 398612"/>
                    <a:gd name="connsiteY33" fmla="*/ 173435 h 265742"/>
                    <a:gd name="connsiteX34" fmla="*/ 386097 w 398612"/>
                    <a:gd name="connsiteY34" fmla="*/ 201172 h 265742"/>
                    <a:gd name="connsiteX35" fmla="*/ 370314 w 398612"/>
                    <a:gd name="connsiteY35" fmla="*/ 226508 h 265742"/>
                    <a:gd name="connsiteX36" fmla="*/ 328480 w 398612"/>
                    <a:gd name="connsiteY36" fmla="*/ 259932 h 265742"/>
                    <a:gd name="connsiteX37" fmla="*/ 309735 w 398612"/>
                    <a:gd name="connsiteY37" fmla="*/ 264780 h 265742"/>
                    <a:gd name="connsiteX38" fmla="*/ 290018 w 398612"/>
                    <a:gd name="connsiteY38" fmla="*/ 266104 h 265742"/>
                    <a:gd name="connsiteX39" fmla="*/ 273388 w 398612"/>
                    <a:gd name="connsiteY39" fmla="*/ 77642 h 265742"/>
                    <a:gd name="connsiteX40" fmla="*/ 234097 w 398612"/>
                    <a:gd name="connsiteY40" fmla="*/ 82071 h 265742"/>
                    <a:gd name="connsiteX41" fmla="*/ 168213 w 398612"/>
                    <a:gd name="connsiteY41" fmla="*/ 136364 h 265742"/>
                    <a:gd name="connsiteX42" fmla="*/ 168660 w 398612"/>
                    <a:gd name="connsiteY42" fmla="*/ 154195 h 265742"/>
                    <a:gd name="connsiteX43" fmla="*/ 240926 w 398612"/>
                    <a:gd name="connsiteY43" fmla="*/ 177864 h 265742"/>
                    <a:gd name="connsiteX44" fmla="*/ 253947 w 398612"/>
                    <a:gd name="connsiteY44" fmla="*/ 177112 h 265742"/>
                    <a:gd name="connsiteX45" fmla="*/ 260176 w 398612"/>
                    <a:gd name="connsiteY45" fmla="*/ 168730 h 265742"/>
                    <a:gd name="connsiteX46" fmla="*/ 289733 w 398612"/>
                    <a:gd name="connsiteY46" fmla="*/ 143107 h 265742"/>
                    <a:gd name="connsiteX47" fmla="*/ 292981 w 398612"/>
                    <a:gd name="connsiteY47" fmla="*/ 142869 h 265742"/>
                    <a:gd name="connsiteX48" fmla="*/ 306516 w 398612"/>
                    <a:gd name="connsiteY48" fmla="*/ 147260 h 265742"/>
                    <a:gd name="connsiteX49" fmla="*/ 318165 w 398612"/>
                    <a:gd name="connsiteY49" fmla="*/ 156938 h 265742"/>
                    <a:gd name="connsiteX50" fmla="*/ 331547 w 398612"/>
                    <a:gd name="connsiteY50" fmla="*/ 167682 h 265742"/>
                    <a:gd name="connsiteX51" fmla="*/ 334081 w 398612"/>
                    <a:gd name="connsiteY51" fmla="*/ 168997 h 265742"/>
                    <a:gd name="connsiteX52" fmla="*/ 359818 w 398612"/>
                    <a:gd name="connsiteY52" fmla="*/ 160967 h 265742"/>
                    <a:gd name="connsiteX53" fmla="*/ 371952 w 398612"/>
                    <a:gd name="connsiteY53" fmla="*/ 140098 h 265742"/>
                    <a:gd name="connsiteX54" fmla="*/ 370676 w 398612"/>
                    <a:gd name="connsiteY54" fmla="*/ 135306 h 265742"/>
                    <a:gd name="connsiteX55" fmla="*/ 356236 w 398612"/>
                    <a:gd name="connsiteY55" fmla="*/ 103760 h 265742"/>
                    <a:gd name="connsiteX56" fmla="*/ 333957 w 398612"/>
                    <a:gd name="connsiteY56" fmla="*/ 85281 h 265742"/>
                    <a:gd name="connsiteX57" fmla="*/ 302125 w 398612"/>
                    <a:gd name="connsiteY57" fmla="*/ 79280 h 265742"/>
                    <a:gd name="connsiteX58" fmla="*/ 299591 w 398612"/>
                    <a:gd name="connsiteY58" fmla="*/ 79042 h 265742"/>
                    <a:gd name="connsiteX59" fmla="*/ 273388 w 398612"/>
                    <a:gd name="connsiteY59" fmla="*/ 77642 h 26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8612" h="265742">
                      <a:moveTo>
                        <a:pt x="290018" y="266104"/>
                      </a:moveTo>
                      <a:lnTo>
                        <a:pt x="290018" y="266104"/>
                      </a:lnTo>
                      <a:cubicBezTo>
                        <a:pt x="278312" y="266104"/>
                        <a:pt x="266625" y="264970"/>
                        <a:pt x="256319" y="263970"/>
                      </a:cubicBezTo>
                      <a:cubicBezTo>
                        <a:pt x="227277" y="261027"/>
                        <a:pt x="198664" y="254769"/>
                        <a:pt x="171051" y="245320"/>
                      </a:cubicBezTo>
                      <a:cubicBezTo>
                        <a:pt x="158126" y="240958"/>
                        <a:pt x="144791" y="235776"/>
                        <a:pt x="130284" y="229461"/>
                      </a:cubicBezTo>
                      <a:cubicBezTo>
                        <a:pt x="128303" y="228604"/>
                        <a:pt x="126274" y="227728"/>
                        <a:pt x="124312" y="226889"/>
                      </a:cubicBezTo>
                      <a:cubicBezTo>
                        <a:pt x="113006" y="222041"/>
                        <a:pt x="101328" y="217031"/>
                        <a:pt x="90860" y="210745"/>
                      </a:cubicBezTo>
                      <a:cubicBezTo>
                        <a:pt x="81888" y="205353"/>
                        <a:pt x="74106" y="197410"/>
                        <a:pt x="66571" y="189732"/>
                      </a:cubicBezTo>
                      <a:lnTo>
                        <a:pt x="66562" y="189723"/>
                      </a:lnTo>
                      <a:cubicBezTo>
                        <a:pt x="65257" y="188389"/>
                        <a:pt x="63904" y="187008"/>
                        <a:pt x="62590" y="185694"/>
                      </a:cubicBezTo>
                      <a:cubicBezTo>
                        <a:pt x="45997" y="169044"/>
                        <a:pt x="34053" y="155690"/>
                        <a:pt x="23871" y="142431"/>
                      </a:cubicBezTo>
                      <a:cubicBezTo>
                        <a:pt x="18556" y="135726"/>
                        <a:pt x="13841" y="128563"/>
                        <a:pt x="9802" y="121019"/>
                      </a:cubicBezTo>
                      <a:cubicBezTo>
                        <a:pt x="5859" y="113428"/>
                        <a:pt x="3182" y="105236"/>
                        <a:pt x="1878" y="96778"/>
                      </a:cubicBezTo>
                      <a:cubicBezTo>
                        <a:pt x="-2418" y="68727"/>
                        <a:pt x="1554" y="39437"/>
                        <a:pt x="5402" y="11110"/>
                      </a:cubicBezTo>
                      <a:cubicBezTo>
                        <a:pt x="5707" y="8881"/>
                        <a:pt x="6021" y="6576"/>
                        <a:pt x="6316" y="4309"/>
                      </a:cubicBezTo>
                      <a:cubicBezTo>
                        <a:pt x="6430" y="3738"/>
                        <a:pt x="6916" y="3319"/>
                        <a:pt x="7497" y="3309"/>
                      </a:cubicBezTo>
                      <a:cubicBezTo>
                        <a:pt x="7831" y="3300"/>
                        <a:pt x="8174" y="2880"/>
                        <a:pt x="8135" y="2252"/>
                      </a:cubicBezTo>
                      <a:cubicBezTo>
                        <a:pt x="8097" y="1766"/>
                        <a:pt x="8269" y="1290"/>
                        <a:pt x="8593" y="937"/>
                      </a:cubicBezTo>
                      <a:cubicBezTo>
                        <a:pt x="8974" y="566"/>
                        <a:pt x="9488" y="356"/>
                        <a:pt x="10021" y="366"/>
                      </a:cubicBezTo>
                      <a:cubicBezTo>
                        <a:pt x="10898" y="337"/>
                        <a:pt x="11688" y="899"/>
                        <a:pt x="11936" y="1738"/>
                      </a:cubicBezTo>
                      <a:cubicBezTo>
                        <a:pt x="19165" y="26474"/>
                        <a:pt x="31958" y="49220"/>
                        <a:pt x="49322" y="68260"/>
                      </a:cubicBezTo>
                      <a:cubicBezTo>
                        <a:pt x="71296" y="92054"/>
                        <a:pt x="99194" y="109503"/>
                        <a:pt x="126160" y="126382"/>
                      </a:cubicBezTo>
                      <a:lnTo>
                        <a:pt x="126179" y="126391"/>
                      </a:lnTo>
                      <a:cubicBezTo>
                        <a:pt x="128979" y="128144"/>
                        <a:pt x="131875" y="129954"/>
                        <a:pt x="134704" y="131735"/>
                      </a:cubicBezTo>
                      <a:cubicBezTo>
                        <a:pt x="135685" y="130782"/>
                        <a:pt x="136904" y="130134"/>
                        <a:pt x="138237" y="129849"/>
                      </a:cubicBezTo>
                      <a:cubicBezTo>
                        <a:pt x="140666" y="119847"/>
                        <a:pt x="145010" y="110408"/>
                        <a:pt x="151020" y="102064"/>
                      </a:cubicBezTo>
                      <a:cubicBezTo>
                        <a:pt x="156811" y="93806"/>
                        <a:pt x="163593" y="86281"/>
                        <a:pt x="171223" y="79671"/>
                      </a:cubicBezTo>
                      <a:cubicBezTo>
                        <a:pt x="199969" y="54668"/>
                        <a:pt x="240307" y="39752"/>
                        <a:pt x="279122" y="39752"/>
                      </a:cubicBezTo>
                      <a:cubicBezTo>
                        <a:pt x="288094" y="39733"/>
                        <a:pt x="297048" y="40561"/>
                        <a:pt x="305868" y="42228"/>
                      </a:cubicBezTo>
                      <a:cubicBezTo>
                        <a:pt x="314593" y="43886"/>
                        <a:pt x="323118" y="46467"/>
                        <a:pt x="331290" y="49943"/>
                      </a:cubicBezTo>
                      <a:cubicBezTo>
                        <a:pt x="342168" y="54611"/>
                        <a:pt x="352217" y="61012"/>
                        <a:pt x="361065" y="68879"/>
                      </a:cubicBezTo>
                      <a:cubicBezTo>
                        <a:pt x="369933" y="76747"/>
                        <a:pt x="377486" y="85967"/>
                        <a:pt x="383459" y="96206"/>
                      </a:cubicBezTo>
                      <a:cubicBezTo>
                        <a:pt x="387088" y="102445"/>
                        <a:pt x="390136" y="109008"/>
                        <a:pt x="392564" y="115809"/>
                      </a:cubicBezTo>
                      <a:cubicBezTo>
                        <a:pt x="393669" y="118905"/>
                        <a:pt x="402270" y="153566"/>
                        <a:pt x="396851" y="173435"/>
                      </a:cubicBezTo>
                      <a:cubicBezTo>
                        <a:pt x="394203" y="183017"/>
                        <a:pt x="390602" y="192314"/>
                        <a:pt x="386097" y="201172"/>
                      </a:cubicBezTo>
                      <a:cubicBezTo>
                        <a:pt x="381582" y="210059"/>
                        <a:pt x="376305" y="218546"/>
                        <a:pt x="370314" y="226508"/>
                      </a:cubicBezTo>
                      <a:cubicBezTo>
                        <a:pt x="358313" y="242501"/>
                        <a:pt x="344244" y="253750"/>
                        <a:pt x="328480" y="259932"/>
                      </a:cubicBezTo>
                      <a:cubicBezTo>
                        <a:pt x="322432" y="262246"/>
                        <a:pt x="316145" y="263875"/>
                        <a:pt x="309735" y="264780"/>
                      </a:cubicBezTo>
                      <a:cubicBezTo>
                        <a:pt x="303210" y="265704"/>
                        <a:pt x="296610" y="266151"/>
                        <a:pt x="290018" y="266104"/>
                      </a:cubicBezTo>
                      <a:close/>
                      <a:moveTo>
                        <a:pt x="273388" y="77642"/>
                      </a:moveTo>
                      <a:cubicBezTo>
                        <a:pt x="260157" y="77499"/>
                        <a:pt x="246965" y="78985"/>
                        <a:pt x="234097" y="82071"/>
                      </a:cubicBezTo>
                      <a:cubicBezTo>
                        <a:pt x="204150" y="89577"/>
                        <a:pt x="179519" y="109875"/>
                        <a:pt x="168213" y="136364"/>
                      </a:cubicBezTo>
                      <a:cubicBezTo>
                        <a:pt x="167298" y="142288"/>
                        <a:pt x="167451" y="148327"/>
                        <a:pt x="168660" y="154195"/>
                      </a:cubicBezTo>
                      <a:cubicBezTo>
                        <a:pt x="190377" y="169454"/>
                        <a:pt x="216047" y="177864"/>
                        <a:pt x="240926" y="177864"/>
                      </a:cubicBezTo>
                      <a:cubicBezTo>
                        <a:pt x="245279" y="177864"/>
                        <a:pt x="249623" y="177617"/>
                        <a:pt x="253947" y="177112"/>
                      </a:cubicBezTo>
                      <a:cubicBezTo>
                        <a:pt x="255966" y="174607"/>
                        <a:pt x="258014" y="171749"/>
                        <a:pt x="260176" y="168730"/>
                      </a:cubicBezTo>
                      <a:cubicBezTo>
                        <a:pt x="268178" y="157566"/>
                        <a:pt x="277236" y="144917"/>
                        <a:pt x="289733" y="143107"/>
                      </a:cubicBezTo>
                      <a:cubicBezTo>
                        <a:pt x="290809" y="142945"/>
                        <a:pt x="291895" y="142869"/>
                        <a:pt x="292981" y="142869"/>
                      </a:cubicBezTo>
                      <a:cubicBezTo>
                        <a:pt x="297829" y="142974"/>
                        <a:pt x="302534" y="144498"/>
                        <a:pt x="306516" y="147260"/>
                      </a:cubicBezTo>
                      <a:cubicBezTo>
                        <a:pt x="310669" y="150146"/>
                        <a:pt x="314564" y="153375"/>
                        <a:pt x="318165" y="156938"/>
                      </a:cubicBezTo>
                      <a:cubicBezTo>
                        <a:pt x="322213" y="161005"/>
                        <a:pt x="326699" y="164615"/>
                        <a:pt x="331547" y="167682"/>
                      </a:cubicBezTo>
                      <a:cubicBezTo>
                        <a:pt x="332271" y="168101"/>
                        <a:pt x="333100" y="168530"/>
                        <a:pt x="334081" y="168997"/>
                      </a:cubicBezTo>
                      <a:cubicBezTo>
                        <a:pt x="344739" y="168111"/>
                        <a:pt x="353160" y="165482"/>
                        <a:pt x="359818" y="160967"/>
                      </a:cubicBezTo>
                      <a:cubicBezTo>
                        <a:pt x="366675" y="156309"/>
                        <a:pt x="370305" y="150070"/>
                        <a:pt x="371952" y="140098"/>
                      </a:cubicBezTo>
                      <a:cubicBezTo>
                        <a:pt x="371562" y="138526"/>
                        <a:pt x="371133" y="136907"/>
                        <a:pt x="370676" y="135306"/>
                      </a:cubicBezTo>
                      <a:cubicBezTo>
                        <a:pt x="367676" y="124048"/>
                        <a:pt x="362789" y="113389"/>
                        <a:pt x="356236" y="103760"/>
                      </a:cubicBezTo>
                      <a:cubicBezTo>
                        <a:pt x="350092" y="94997"/>
                        <a:pt x="342396" y="88605"/>
                        <a:pt x="333957" y="85281"/>
                      </a:cubicBezTo>
                      <a:cubicBezTo>
                        <a:pt x="324004" y="81357"/>
                        <a:pt x="312878" y="80309"/>
                        <a:pt x="302125" y="79280"/>
                      </a:cubicBezTo>
                      <a:lnTo>
                        <a:pt x="299591" y="79042"/>
                      </a:lnTo>
                      <a:cubicBezTo>
                        <a:pt x="290075" y="78090"/>
                        <a:pt x="281493" y="77642"/>
                        <a:pt x="273388" y="776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59" name="Vapaamuotoinen: Muoto 258">
                  <a:extLst>
                    <a:ext uri="{FF2B5EF4-FFF2-40B4-BE49-F238E27FC236}">
                      <a16:creationId xmlns:a16="http://schemas.microsoft.com/office/drawing/2014/main" id="{5A43F930-99E2-6A3A-1F4B-59C1162D6C1D}"/>
                    </a:ext>
                  </a:extLst>
                </p:cNvPr>
                <p:cNvSpPr/>
                <p:nvPr/>
              </p:nvSpPr>
              <p:spPr>
                <a:xfrm>
                  <a:off x="7629595" y="1601993"/>
                  <a:ext cx="567455" cy="150057"/>
                </a:xfrm>
                <a:custGeom>
                  <a:avLst/>
                  <a:gdLst>
                    <a:gd name="connsiteX0" fmla="*/ 281637 w 567455"/>
                    <a:gd name="connsiteY0" fmla="*/ 154212 h 154152"/>
                    <a:gd name="connsiteX1" fmla="*/ 205199 w 567455"/>
                    <a:gd name="connsiteY1" fmla="*/ 77088 h 154152"/>
                    <a:gd name="connsiteX2" fmla="*/ 183844 w 567455"/>
                    <a:gd name="connsiteY2" fmla="*/ 57572 h 154152"/>
                    <a:gd name="connsiteX3" fmla="*/ 181920 w 567455"/>
                    <a:gd name="connsiteY3" fmla="*/ 57181 h 154152"/>
                    <a:gd name="connsiteX4" fmla="*/ 181910 w 567455"/>
                    <a:gd name="connsiteY4" fmla="*/ 57181 h 154152"/>
                    <a:gd name="connsiteX5" fmla="*/ 175386 w 567455"/>
                    <a:gd name="connsiteY5" fmla="*/ 55686 h 154152"/>
                    <a:gd name="connsiteX6" fmla="*/ 159279 w 567455"/>
                    <a:gd name="connsiteY6" fmla="*/ 47570 h 154152"/>
                    <a:gd name="connsiteX7" fmla="*/ 13851 w 567455"/>
                    <a:gd name="connsiteY7" fmla="*/ 65544 h 154152"/>
                    <a:gd name="connsiteX8" fmla="*/ 8098 w 567455"/>
                    <a:gd name="connsiteY8" fmla="*/ 73421 h 154152"/>
                    <a:gd name="connsiteX9" fmla="*/ 4526 w 567455"/>
                    <a:gd name="connsiteY9" fmla="*/ 72183 h 154152"/>
                    <a:gd name="connsiteX10" fmla="*/ 592 w 567455"/>
                    <a:gd name="connsiteY10" fmla="*/ 63353 h 154152"/>
                    <a:gd name="connsiteX11" fmla="*/ 154964 w 567455"/>
                    <a:gd name="connsiteY11" fmla="*/ 20691 h 154152"/>
                    <a:gd name="connsiteX12" fmla="*/ 172166 w 567455"/>
                    <a:gd name="connsiteY12" fmla="*/ 19767 h 154152"/>
                    <a:gd name="connsiteX13" fmla="*/ 264473 w 567455"/>
                    <a:gd name="connsiteY13" fmla="*/ 745 h 154152"/>
                    <a:gd name="connsiteX14" fmla="*/ 358551 w 567455"/>
                    <a:gd name="connsiteY14" fmla="*/ 28120 h 154152"/>
                    <a:gd name="connsiteX15" fmla="*/ 453106 w 567455"/>
                    <a:gd name="connsiteY15" fmla="*/ 4575 h 154152"/>
                    <a:gd name="connsiteX16" fmla="*/ 566920 w 567455"/>
                    <a:gd name="connsiteY16" fmla="*/ 21520 h 154152"/>
                    <a:gd name="connsiteX17" fmla="*/ 565149 w 567455"/>
                    <a:gd name="connsiteY17" fmla="*/ 45275 h 154152"/>
                    <a:gd name="connsiteX18" fmla="*/ 562158 w 567455"/>
                    <a:gd name="connsiteY18" fmla="*/ 47227 h 154152"/>
                    <a:gd name="connsiteX19" fmla="*/ 558901 w 567455"/>
                    <a:gd name="connsiteY19" fmla="*/ 45742 h 154152"/>
                    <a:gd name="connsiteX20" fmla="*/ 523782 w 567455"/>
                    <a:gd name="connsiteY20" fmla="*/ 122818 h 154152"/>
                    <a:gd name="connsiteX21" fmla="*/ 438876 w 567455"/>
                    <a:gd name="connsiteY21" fmla="*/ 122208 h 154152"/>
                    <a:gd name="connsiteX22" fmla="*/ 412025 w 567455"/>
                    <a:gd name="connsiteY22" fmla="*/ 55381 h 154152"/>
                    <a:gd name="connsiteX23" fmla="*/ 398776 w 567455"/>
                    <a:gd name="connsiteY23" fmla="*/ 52885 h 154152"/>
                    <a:gd name="connsiteX24" fmla="*/ 372134 w 567455"/>
                    <a:gd name="connsiteY24" fmla="*/ 56267 h 154152"/>
                    <a:gd name="connsiteX25" fmla="*/ 281637 w 567455"/>
                    <a:gd name="connsiteY25" fmla="*/ 154212 h 154152"/>
                    <a:gd name="connsiteX26" fmla="*/ 292353 w 567455"/>
                    <a:gd name="connsiteY26" fmla="*/ 28425 h 154152"/>
                    <a:gd name="connsiteX27" fmla="*/ 221363 w 567455"/>
                    <a:gd name="connsiteY27" fmla="*/ 57019 h 154152"/>
                    <a:gd name="connsiteX28" fmla="*/ 218201 w 567455"/>
                    <a:gd name="connsiteY28" fmla="*/ 81165 h 154152"/>
                    <a:gd name="connsiteX29" fmla="*/ 280427 w 567455"/>
                    <a:gd name="connsiteY29" fmla="*/ 141001 h 154152"/>
                    <a:gd name="connsiteX30" fmla="*/ 300859 w 567455"/>
                    <a:gd name="connsiteY30" fmla="*/ 138001 h 154152"/>
                    <a:gd name="connsiteX31" fmla="*/ 344778 w 567455"/>
                    <a:gd name="connsiteY31" fmla="*/ 36331 h 154152"/>
                    <a:gd name="connsiteX32" fmla="*/ 292353 w 567455"/>
                    <a:gd name="connsiteY32" fmla="*/ 28435 h 154152"/>
                    <a:gd name="connsiteX33" fmla="*/ 292353 w 567455"/>
                    <a:gd name="connsiteY33" fmla="*/ 28435 h 154152"/>
                    <a:gd name="connsiteX34" fmla="*/ 491568 w 567455"/>
                    <a:gd name="connsiteY34" fmla="*/ 19253 h 154152"/>
                    <a:gd name="connsiteX35" fmla="*/ 430303 w 567455"/>
                    <a:gd name="connsiteY35" fmla="*/ 72583 h 154152"/>
                    <a:gd name="connsiteX36" fmla="*/ 431218 w 567455"/>
                    <a:gd name="connsiteY36" fmla="*/ 90842 h 154152"/>
                    <a:gd name="connsiteX37" fmla="*/ 437580 w 567455"/>
                    <a:gd name="connsiteY37" fmla="*/ 105559 h 154152"/>
                    <a:gd name="connsiteX38" fmla="*/ 503360 w 567455"/>
                    <a:gd name="connsiteY38" fmla="*/ 126418 h 154152"/>
                    <a:gd name="connsiteX39" fmla="*/ 534802 w 567455"/>
                    <a:gd name="connsiteY39" fmla="*/ 57743 h 154152"/>
                    <a:gd name="connsiteX40" fmla="*/ 527449 w 567455"/>
                    <a:gd name="connsiteY40" fmla="*/ 34597 h 154152"/>
                    <a:gd name="connsiteX41" fmla="*/ 491568 w 567455"/>
                    <a:gd name="connsiteY41" fmla="*/ 19253 h 15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7455" h="154152">
                      <a:moveTo>
                        <a:pt x="281637" y="154212"/>
                      </a:moveTo>
                      <a:cubicBezTo>
                        <a:pt x="236155" y="154250"/>
                        <a:pt x="209038" y="120160"/>
                        <a:pt x="205199" y="77088"/>
                      </a:cubicBezTo>
                      <a:cubicBezTo>
                        <a:pt x="203713" y="60801"/>
                        <a:pt x="196893" y="61744"/>
                        <a:pt x="183844" y="57572"/>
                      </a:cubicBezTo>
                      <a:cubicBezTo>
                        <a:pt x="183225" y="57438"/>
                        <a:pt x="182587" y="57314"/>
                        <a:pt x="181920" y="57181"/>
                      </a:cubicBezTo>
                      <a:lnTo>
                        <a:pt x="181910" y="57181"/>
                      </a:lnTo>
                      <a:cubicBezTo>
                        <a:pt x="179767" y="56752"/>
                        <a:pt x="177557" y="56305"/>
                        <a:pt x="175386" y="55686"/>
                      </a:cubicBezTo>
                      <a:cubicBezTo>
                        <a:pt x="169004" y="58286"/>
                        <a:pt x="164346" y="50904"/>
                        <a:pt x="159279" y="47570"/>
                      </a:cubicBezTo>
                      <a:cubicBezTo>
                        <a:pt x="129104" y="27130"/>
                        <a:pt x="68677" y="46685"/>
                        <a:pt x="13851" y="65544"/>
                      </a:cubicBezTo>
                      <a:cubicBezTo>
                        <a:pt x="13765" y="70183"/>
                        <a:pt x="11394" y="73421"/>
                        <a:pt x="8098" y="73421"/>
                      </a:cubicBezTo>
                      <a:cubicBezTo>
                        <a:pt x="6812" y="73383"/>
                        <a:pt x="5564" y="72955"/>
                        <a:pt x="4526" y="72183"/>
                      </a:cubicBezTo>
                      <a:cubicBezTo>
                        <a:pt x="2507" y="69611"/>
                        <a:pt x="1164" y="66573"/>
                        <a:pt x="592" y="63353"/>
                      </a:cubicBezTo>
                      <a:cubicBezTo>
                        <a:pt x="-2856" y="27911"/>
                        <a:pt x="126980" y="19986"/>
                        <a:pt x="154964" y="20691"/>
                      </a:cubicBezTo>
                      <a:cubicBezTo>
                        <a:pt x="160460" y="19091"/>
                        <a:pt x="166613" y="17719"/>
                        <a:pt x="172166" y="19767"/>
                      </a:cubicBezTo>
                      <a:cubicBezTo>
                        <a:pt x="192636" y="5108"/>
                        <a:pt x="236765" y="860"/>
                        <a:pt x="264473" y="745"/>
                      </a:cubicBezTo>
                      <a:cubicBezTo>
                        <a:pt x="294896" y="650"/>
                        <a:pt x="338711" y="5994"/>
                        <a:pt x="358551" y="28120"/>
                      </a:cubicBezTo>
                      <a:cubicBezTo>
                        <a:pt x="392327" y="39427"/>
                        <a:pt x="422159" y="13861"/>
                        <a:pt x="453106" y="4575"/>
                      </a:cubicBezTo>
                      <a:cubicBezTo>
                        <a:pt x="467517" y="1850"/>
                        <a:pt x="563025" y="-10208"/>
                        <a:pt x="566920" y="21520"/>
                      </a:cubicBezTo>
                      <a:cubicBezTo>
                        <a:pt x="568854" y="25815"/>
                        <a:pt x="568073" y="41646"/>
                        <a:pt x="565149" y="45275"/>
                      </a:cubicBezTo>
                      <a:cubicBezTo>
                        <a:pt x="564568" y="46408"/>
                        <a:pt x="563434" y="47151"/>
                        <a:pt x="562158" y="47227"/>
                      </a:cubicBezTo>
                      <a:cubicBezTo>
                        <a:pt x="560929" y="47123"/>
                        <a:pt x="559786" y="46599"/>
                        <a:pt x="558901" y="45742"/>
                      </a:cubicBezTo>
                      <a:cubicBezTo>
                        <a:pt x="534450" y="64144"/>
                        <a:pt x="541451" y="99777"/>
                        <a:pt x="523782" y="122818"/>
                      </a:cubicBezTo>
                      <a:cubicBezTo>
                        <a:pt x="503436" y="150278"/>
                        <a:pt x="461098" y="146516"/>
                        <a:pt x="438876" y="122208"/>
                      </a:cubicBezTo>
                      <a:cubicBezTo>
                        <a:pt x="421855" y="104311"/>
                        <a:pt x="414454" y="79479"/>
                        <a:pt x="412025" y="55381"/>
                      </a:cubicBezTo>
                      <a:cubicBezTo>
                        <a:pt x="407815" y="53704"/>
                        <a:pt x="403319" y="52857"/>
                        <a:pt x="398776" y="52885"/>
                      </a:cubicBezTo>
                      <a:cubicBezTo>
                        <a:pt x="389765" y="52952"/>
                        <a:pt x="381097" y="55733"/>
                        <a:pt x="372134" y="56267"/>
                      </a:cubicBezTo>
                      <a:cubicBezTo>
                        <a:pt x="380126" y="110035"/>
                        <a:pt x="333815" y="154031"/>
                        <a:pt x="281637" y="154212"/>
                      </a:cubicBezTo>
                      <a:close/>
                      <a:moveTo>
                        <a:pt x="292353" y="28425"/>
                      </a:moveTo>
                      <a:cubicBezTo>
                        <a:pt x="269255" y="28425"/>
                        <a:pt x="238184" y="33388"/>
                        <a:pt x="221363" y="57019"/>
                      </a:cubicBezTo>
                      <a:cubicBezTo>
                        <a:pt x="214791" y="66249"/>
                        <a:pt x="216962" y="76984"/>
                        <a:pt x="218201" y="81165"/>
                      </a:cubicBezTo>
                      <a:cubicBezTo>
                        <a:pt x="226268" y="108454"/>
                        <a:pt x="243613" y="141001"/>
                        <a:pt x="280427" y="141001"/>
                      </a:cubicBezTo>
                      <a:cubicBezTo>
                        <a:pt x="287343" y="140934"/>
                        <a:pt x="294220" y="139925"/>
                        <a:pt x="300859" y="138001"/>
                      </a:cubicBezTo>
                      <a:cubicBezTo>
                        <a:pt x="343483" y="127819"/>
                        <a:pt x="377135" y="70640"/>
                        <a:pt x="344778" y="36331"/>
                      </a:cubicBezTo>
                      <a:cubicBezTo>
                        <a:pt x="327786" y="31130"/>
                        <a:pt x="310117" y="28473"/>
                        <a:pt x="292353" y="28435"/>
                      </a:cubicBezTo>
                      <a:lnTo>
                        <a:pt x="292353" y="28435"/>
                      </a:lnTo>
                      <a:close/>
                      <a:moveTo>
                        <a:pt x="491568" y="19253"/>
                      </a:moveTo>
                      <a:cubicBezTo>
                        <a:pt x="461517" y="19681"/>
                        <a:pt x="435294" y="43141"/>
                        <a:pt x="430303" y="72583"/>
                      </a:cubicBezTo>
                      <a:cubicBezTo>
                        <a:pt x="429408" y="78670"/>
                        <a:pt x="429722" y="84870"/>
                        <a:pt x="431218" y="90842"/>
                      </a:cubicBezTo>
                      <a:cubicBezTo>
                        <a:pt x="432685" y="97272"/>
                        <a:pt x="435066" y="102768"/>
                        <a:pt x="437580" y="105559"/>
                      </a:cubicBezTo>
                      <a:cubicBezTo>
                        <a:pt x="450954" y="120456"/>
                        <a:pt x="480872" y="137077"/>
                        <a:pt x="503360" y="126418"/>
                      </a:cubicBezTo>
                      <a:cubicBezTo>
                        <a:pt x="526630" y="113950"/>
                        <a:pt x="531554" y="80127"/>
                        <a:pt x="534802" y="57743"/>
                      </a:cubicBezTo>
                      <a:cubicBezTo>
                        <a:pt x="535878" y="49323"/>
                        <a:pt x="533183" y="40855"/>
                        <a:pt x="527449" y="34597"/>
                      </a:cubicBezTo>
                      <a:cubicBezTo>
                        <a:pt x="519143" y="24987"/>
                        <a:pt x="505732" y="19253"/>
                        <a:pt x="491568" y="192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pic>
            <p:nvPicPr>
              <p:cNvPr id="255" name="Kuva 254" descr="Hymyilevät kasvot">
                <a:extLst>
                  <a:ext uri="{FF2B5EF4-FFF2-40B4-BE49-F238E27FC236}">
                    <a16:creationId xmlns:a16="http://schemas.microsoft.com/office/drawing/2014/main" id="{58E216DA-CAED-3FA7-9262-A53922385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38190" y="1530225"/>
                <a:ext cx="304800" cy="328652"/>
              </a:xfrm>
              <a:prstGeom prst="rect">
                <a:avLst/>
              </a:prstGeom>
            </p:spPr>
          </p:pic>
        </p:grpSp>
        <p:grpSp>
          <p:nvGrpSpPr>
            <p:cNvPr id="145" name="Ryhmä 144">
              <a:extLst>
                <a:ext uri="{FF2B5EF4-FFF2-40B4-BE49-F238E27FC236}">
                  <a16:creationId xmlns:a16="http://schemas.microsoft.com/office/drawing/2014/main" id="{4481826E-B356-8ABD-30FB-BB1CA3D0BD24}"/>
                </a:ext>
              </a:extLst>
            </p:cNvPr>
            <p:cNvGrpSpPr/>
            <p:nvPr/>
          </p:nvGrpSpPr>
          <p:grpSpPr>
            <a:xfrm>
              <a:off x="5824855" y="1236214"/>
              <a:ext cx="1242079" cy="1731556"/>
              <a:chOff x="5826599" y="1388918"/>
              <a:chExt cx="1181283" cy="1759858"/>
            </a:xfrm>
          </p:grpSpPr>
          <p:grpSp>
            <p:nvGrpSpPr>
              <p:cNvPr id="206" name="Sisällön paikkamerkki 5" descr="Henkilö päällä Villa paita">
                <a:extLst>
                  <a:ext uri="{FF2B5EF4-FFF2-40B4-BE49-F238E27FC236}">
                    <a16:creationId xmlns:a16="http://schemas.microsoft.com/office/drawing/2014/main" id="{4FA27A80-B632-AE01-CCE0-65B98269C90E}"/>
                  </a:ext>
                </a:extLst>
              </p:cNvPr>
              <p:cNvGrpSpPr/>
              <p:nvPr/>
            </p:nvGrpSpPr>
            <p:grpSpPr>
              <a:xfrm>
                <a:off x="5826599" y="1388918"/>
                <a:ext cx="1181283" cy="1759858"/>
                <a:chOff x="5814546" y="1387129"/>
                <a:chExt cx="1181283" cy="1759858"/>
              </a:xfrm>
            </p:grpSpPr>
            <p:grpSp>
              <p:nvGrpSpPr>
                <p:cNvPr id="208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77982AB8-043F-7BD5-DEB4-4A09A410DDE3}"/>
                    </a:ext>
                  </a:extLst>
                </p:cNvPr>
                <p:cNvGrpSpPr/>
                <p:nvPr/>
              </p:nvGrpSpPr>
              <p:grpSpPr>
                <a:xfrm>
                  <a:off x="5814546" y="2047646"/>
                  <a:ext cx="1181283" cy="1099341"/>
                  <a:chOff x="5814546" y="2047646"/>
                  <a:chExt cx="1181283" cy="1099341"/>
                </a:xfrm>
              </p:grpSpPr>
              <p:sp>
                <p:nvSpPr>
                  <p:cNvPr id="212" name="Vapaamuotoinen: Muoto 211">
                    <a:extLst>
                      <a:ext uri="{FF2B5EF4-FFF2-40B4-BE49-F238E27FC236}">
                        <a16:creationId xmlns:a16="http://schemas.microsoft.com/office/drawing/2014/main" id="{4B2B7375-2FCC-BFDD-E850-8DF9FC87985A}"/>
                      </a:ext>
                    </a:extLst>
                  </p:cNvPr>
                  <p:cNvSpPr/>
                  <p:nvPr/>
                </p:nvSpPr>
                <p:spPr>
                  <a:xfrm>
                    <a:off x="6341181" y="2047646"/>
                    <a:ext cx="288759" cy="145067"/>
                  </a:xfrm>
                  <a:custGeom>
                    <a:avLst/>
                    <a:gdLst>
                      <a:gd name="connsiteX0" fmla="*/ 284789 w 288759"/>
                      <a:gd name="connsiteY0" fmla="*/ 143280 h 145067"/>
                      <a:gd name="connsiteX1" fmla="*/ 270597 w 288759"/>
                      <a:gd name="connsiteY1" fmla="*/ 69366 h 145067"/>
                      <a:gd name="connsiteX2" fmla="*/ 248310 w 288759"/>
                      <a:gd name="connsiteY2" fmla="*/ 27362 h 145067"/>
                      <a:gd name="connsiteX3" fmla="*/ 140677 w 288759"/>
                      <a:gd name="connsiteY3" fmla="*/ 2216 h 145067"/>
                      <a:gd name="connsiteX4" fmla="*/ 58380 w 288759"/>
                      <a:gd name="connsiteY4" fmla="*/ 12407 h 145067"/>
                      <a:gd name="connsiteX5" fmla="*/ 6850 w 288759"/>
                      <a:gd name="connsiteY5" fmla="*/ 59652 h 145067"/>
                      <a:gd name="connsiteX6" fmla="*/ 20470 w 288759"/>
                      <a:gd name="connsiteY6" fmla="*/ 94132 h 145067"/>
                      <a:gd name="connsiteX7" fmla="*/ 284789 w 288759"/>
                      <a:gd name="connsiteY7" fmla="*/ 143280 h 14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759" h="145067">
                        <a:moveTo>
                          <a:pt x="284789" y="143280"/>
                        </a:moveTo>
                        <a:cubicBezTo>
                          <a:pt x="304793" y="133755"/>
                          <a:pt x="280790" y="74891"/>
                          <a:pt x="270597" y="69366"/>
                        </a:cubicBezTo>
                        <a:cubicBezTo>
                          <a:pt x="263167" y="65366"/>
                          <a:pt x="263263" y="37267"/>
                          <a:pt x="248310" y="27362"/>
                        </a:cubicBezTo>
                        <a:cubicBezTo>
                          <a:pt x="228116" y="14027"/>
                          <a:pt x="164013" y="4120"/>
                          <a:pt x="140677" y="2216"/>
                        </a:cubicBezTo>
                        <a:cubicBezTo>
                          <a:pt x="118292" y="405"/>
                          <a:pt x="79334" y="4216"/>
                          <a:pt x="58380" y="12407"/>
                        </a:cubicBezTo>
                        <a:cubicBezTo>
                          <a:pt x="33044" y="22218"/>
                          <a:pt x="18661" y="38601"/>
                          <a:pt x="6850" y="59652"/>
                        </a:cubicBezTo>
                        <a:cubicBezTo>
                          <a:pt x="-579" y="72892"/>
                          <a:pt x="5897" y="89655"/>
                          <a:pt x="20470" y="94132"/>
                        </a:cubicBezTo>
                        <a:cubicBezTo>
                          <a:pt x="84478" y="113753"/>
                          <a:pt x="244689" y="159949"/>
                          <a:pt x="284789" y="143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13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8F7F35A8-42F8-2203-C3FA-FBFCE93AEB3F}"/>
                      </a:ext>
                    </a:extLst>
                  </p:cNvPr>
                  <p:cNvGrpSpPr/>
                  <p:nvPr/>
                </p:nvGrpSpPr>
                <p:grpSpPr>
                  <a:xfrm>
                    <a:off x="5814546" y="2081128"/>
                    <a:ext cx="1181283" cy="1065859"/>
                    <a:chOff x="5814546" y="2081128"/>
                    <a:chExt cx="1181283" cy="1065859"/>
                  </a:xfrm>
                </p:grpSpPr>
                <p:sp>
                  <p:nvSpPr>
                    <p:cNvPr id="250" name="Vapaamuotoinen: Muoto 249">
                      <a:extLst>
                        <a:ext uri="{FF2B5EF4-FFF2-40B4-BE49-F238E27FC236}">
                          <a16:creationId xmlns:a16="http://schemas.microsoft.com/office/drawing/2014/main" id="{4EF4C097-D4FC-CF10-45C3-C844D6615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4546" y="2081128"/>
                      <a:ext cx="1181283" cy="1065859"/>
                    </a:xfrm>
                    <a:custGeom>
                      <a:avLst/>
                      <a:gdLst>
                        <a:gd name="connsiteX0" fmla="*/ 681695 w 1181283"/>
                        <a:gd name="connsiteY0" fmla="*/ 1067633 h 1065859"/>
                        <a:gd name="connsiteX1" fmla="*/ 525770 w 1181283"/>
                        <a:gd name="connsiteY1" fmla="*/ 1063156 h 1065859"/>
                        <a:gd name="connsiteX2" fmla="*/ 408326 w 1181283"/>
                        <a:gd name="connsiteY2" fmla="*/ 1058298 h 1065859"/>
                        <a:gd name="connsiteX3" fmla="*/ 315173 w 1181283"/>
                        <a:gd name="connsiteY3" fmla="*/ 1058203 h 1065859"/>
                        <a:gd name="connsiteX4" fmla="*/ 298695 w 1181283"/>
                        <a:gd name="connsiteY4" fmla="*/ 1057155 h 1065859"/>
                        <a:gd name="connsiteX5" fmla="*/ 68475 w 1181283"/>
                        <a:gd name="connsiteY5" fmla="*/ 1045440 h 1065859"/>
                        <a:gd name="connsiteX6" fmla="*/ 42948 w 1181283"/>
                        <a:gd name="connsiteY6" fmla="*/ 1051250 h 1065859"/>
                        <a:gd name="connsiteX7" fmla="*/ 10752 w 1181283"/>
                        <a:gd name="connsiteY7" fmla="*/ 952094 h 1065859"/>
                        <a:gd name="connsiteX8" fmla="*/ 13324 w 1181283"/>
                        <a:gd name="connsiteY8" fmla="*/ 672822 h 1065859"/>
                        <a:gd name="connsiteX9" fmla="*/ 95145 w 1181283"/>
                        <a:gd name="connsiteY9" fmla="*/ 324396 h 1065859"/>
                        <a:gd name="connsiteX10" fmla="*/ 164201 w 1181283"/>
                        <a:gd name="connsiteY10" fmla="*/ 213430 h 1065859"/>
                        <a:gd name="connsiteX11" fmla="*/ 225256 w 1181283"/>
                        <a:gd name="connsiteY11" fmla="*/ 169044 h 1065859"/>
                        <a:gd name="connsiteX12" fmla="*/ 249831 w 1181283"/>
                        <a:gd name="connsiteY12" fmla="*/ 138183 h 1065859"/>
                        <a:gd name="connsiteX13" fmla="*/ 287740 w 1181283"/>
                        <a:gd name="connsiteY13" fmla="*/ 123228 h 1065859"/>
                        <a:gd name="connsiteX14" fmla="*/ 316125 w 1181283"/>
                        <a:gd name="connsiteY14" fmla="*/ 98559 h 1065859"/>
                        <a:gd name="connsiteX15" fmla="*/ 346795 w 1181283"/>
                        <a:gd name="connsiteY15" fmla="*/ 89225 h 1065859"/>
                        <a:gd name="connsiteX16" fmla="*/ 465667 w 1181283"/>
                        <a:gd name="connsiteY16" fmla="*/ 48934 h 1065859"/>
                        <a:gd name="connsiteX17" fmla="*/ 501290 w 1181283"/>
                        <a:gd name="connsiteY17" fmla="*/ 38360 h 1065859"/>
                        <a:gd name="connsiteX18" fmla="*/ 528628 w 1181283"/>
                        <a:gd name="connsiteY18" fmla="*/ 14548 h 1065859"/>
                        <a:gd name="connsiteX19" fmla="*/ 578348 w 1181283"/>
                        <a:gd name="connsiteY19" fmla="*/ 12357 h 1065859"/>
                        <a:gd name="connsiteX20" fmla="*/ 780659 w 1181283"/>
                        <a:gd name="connsiteY20" fmla="*/ 34932 h 1065859"/>
                        <a:gd name="connsiteX21" fmla="*/ 826284 w 1181283"/>
                        <a:gd name="connsiteY21" fmla="*/ 37408 h 1065859"/>
                        <a:gd name="connsiteX22" fmla="*/ 850001 w 1181283"/>
                        <a:gd name="connsiteY22" fmla="*/ 90748 h 1065859"/>
                        <a:gd name="connsiteX23" fmla="*/ 874481 w 1181283"/>
                        <a:gd name="connsiteY23" fmla="*/ 96559 h 1065859"/>
                        <a:gd name="connsiteX24" fmla="*/ 896482 w 1181283"/>
                        <a:gd name="connsiteY24" fmla="*/ 107893 h 1065859"/>
                        <a:gd name="connsiteX25" fmla="*/ 909628 w 1181283"/>
                        <a:gd name="connsiteY25" fmla="*/ 115894 h 1065859"/>
                        <a:gd name="connsiteX26" fmla="*/ 1103842 w 1181283"/>
                        <a:gd name="connsiteY26" fmla="*/ 330683 h 1065859"/>
                        <a:gd name="connsiteX27" fmla="*/ 1125082 w 1181283"/>
                        <a:gd name="connsiteY27" fmla="*/ 406122 h 1065859"/>
                        <a:gd name="connsiteX28" fmla="*/ 1141658 w 1181283"/>
                        <a:gd name="connsiteY28" fmla="*/ 519659 h 1065859"/>
                        <a:gd name="connsiteX29" fmla="*/ 1140705 w 1181283"/>
                        <a:gd name="connsiteY29" fmla="*/ 583953 h 1065859"/>
                        <a:gd name="connsiteX30" fmla="*/ 1151943 w 1181283"/>
                        <a:gd name="connsiteY30" fmla="*/ 618910 h 1065859"/>
                        <a:gd name="connsiteX31" fmla="*/ 1148706 w 1181283"/>
                        <a:gd name="connsiteY31" fmla="*/ 675678 h 1065859"/>
                        <a:gd name="connsiteX32" fmla="*/ 1170993 w 1181283"/>
                        <a:gd name="connsiteY32" fmla="*/ 851891 h 1065859"/>
                        <a:gd name="connsiteX33" fmla="*/ 1170993 w 1181283"/>
                        <a:gd name="connsiteY33" fmla="*/ 962285 h 1065859"/>
                        <a:gd name="connsiteX34" fmla="*/ 1172424 w 1181283"/>
                        <a:gd name="connsiteY34" fmla="*/ 972764 h 1065859"/>
                        <a:gd name="connsiteX35" fmla="*/ 1177470 w 1181283"/>
                        <a:gd name="connsiteY35" fmla="*/ 982098 h 1065859"/>
                        <a:gd name="connsiteX36" fmla="*/ 1177470 w 1181283"/>
                        <a:gd name="connsiteY36" fmla="*/ 982098 h 1065859"/>
                        <a:gd name="connsiteX37" fmla="*/ 1155373 w 1181283"/>
                        <a:gd name="connsiteY37" fmla="*/ 1031246 h 1065859"/>
                        <a:gd name="connsiteX38" fmla="*/ 1052598 w 1181283"/>
                        <a:gd name="connsiteY38" fmla="*/ 1045534 h 1065859"/>
                        <a:gd name="connsiteX39" fmla="*/ 1037167 w 1181283"/>
                        <a:gd name="connsiteY39" fmla="*/ 1047344 h 1065859"/>
                        <a:gd name="connsiteX40" fmla="*/ 1004783 w 1181283"/>
                        <a:gd name="connsiteY40" fmla="*/ 1051440 h 1065859"/>
                        <a:gd name="connsiteX41" fmla="*/ 1004783 w 1181283"/>
                        <a:gd name="connsiteY41" fmla="*/ 1051440 h 1065859"/>
                        <a:gd name="connsiteX42" fmla="*/ 935536 w 1181283"/>
                        <a:gd name="connsiteY42" fmla="*/ 1051916 h 1065859"/>
                        <a:gd name="connsiteX43" fmla="*/ 867337 w 1181283"/>
                        <a:gd name="connsiteY43" fmla="*/ 1054202 h 1065859"/>
                        <a:gd name="connsiteX44" fmla="*/ 867337 w 1181283"/>
                        <a:gd name="connsiteY44" fmla="*/ 1054202 h 1065859"/>
                        <a:gd name="connsiteX45" fmla="*/ 681695 w 1181283"/>
                        <a:gd name="connsiteY45" fmla="*/ 1067633 h 10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1283" h="1065859">
                          <a:moveTo>
                            <a:pt x="681695" y="1067633"/>
                          </a:moveTo>
                          <a:cubicBezTo>
                            <a:pt x="630736" y="1067633"/>
                            <a:pt x="581492" y="1065633"/>
                            <a:pt x="525770" y="1063156"/>
                          </a:cubicBezTo>
                          <a:cubicBezTo>
                            <a:pt x="482526" y="1063156"/>
                            <a:pt x="449284" y="1051154"/>
                            <a:pt x="408326" y="1058298"/>
                          </a:cubicBezTo>
                          <a:cubicBezTo>
                            <a:pt x="376133" y="1067633"/>
                            <a:pt x="348795" y="1060298"/>
                            <a:pt x="315173" y="1058203"/>
                          </a:cubicBezTo>
                          <a:cubicBezTo>
                            <a:pt x="314697" y="1058108"/>
                            <a:pt x="299456" y="1057251"/>
                            <a:pt x="298695" y="1057155"/>
                          </a:cubicBezTo>
                          <a:cubicBezTo>
                            <a:pt x="221733" y="1054202"/>
                            <a:pt x="145628" y="1046583"/>
                            <a:pt x="68475" y="1045440"/>
                          </a:cubicBezTo>
                          <a:cubicBezTo>
                            <a:pt x="66570" y="1057251"/>
                            <a:pt x="48948" y="1063347"/>
                            <a:pt x="42948" y="1051250"/>
                          </a:cubicBezTo>
                          <a:cubicBezTo>
                            <a:pt x="28089" y="1018865"/>
                            <a:pt x="17422" y="986765"/>
                            <a:pt x="10752" y="952094"/>
                          </a:cubicBezTo>
                          <a:cubicBezTo>
                            <a:pt x="-5916" y="859892"/>
                            <a:pt x="12278" y="765690"/>
                            <a:pt x="13324" y="672822"/>
                          </a:cubicBezTo>
                          <a:cubicBezTo>
                            <a:pt x="14373" y="549663"/>
                            <a:pt x="36946" y="434982"/>
                            <a:pt x="95145" y="324396"/>
                          </a:cubicBezTo>
                          <a:cubicBezTo>
                            <a:pt x="114004" y="285440"/>
                            <a:pt x="133150" y="244577"/>
                            <a:pt x="164201" y="213430"/>
                          </a:cubicBezTo>
                          <a:cubicBezTo>
                            <a:pt x="181823" y="195047"/>
                            <a:pt x="203634" y="182093"/>
                            <a:pt x="225256" y="169044"/>
                          </a:cubicBezTo>
                          <a:cubicBezTo>
                            <a:pt x="236402" y="161328"/>
                            <a:pt x="240306" y="147422"/>
                            <a:pt x="249831" y="138183"/>
                          </a:cubicBezTo>
                          <a:cubicBezTo>
                            <a:pt x="259642" y="127039"/>
                            <a:pt x="275167" y="128277"/>
                            <a:pt x="287740" y="123228"/>
                          </a:cubicBezTo>
                          <a:cubicBezTo>
                            <a:pt x="298788" y="116846"/>
                            <a:pt x="305076" y="105226"/>
                            <a:pt x="316125" y="98559"/>
                          </a:cubicBezTo>
                          <a:cubicBezTo>
                            <a:pt x="325364" y="92558"/>
                            <a:pt x="336319" y="90843"/>
                            <a:pt x="346795" y="89225"/>
                          </a:cubicBezTo>
                          <a:cubicBezTo>
                            <a:pt x="388039" y="82843"/>
                            <a:pt x="427567" y="65603"/>
                            <a:pt x="465667" y="48934"/>
                          </a:cubicBezTo>
                          <a:cubicBezTo>
                            <a:pt x="477003" y="44172"/>
                            <a:pt x="488528" y="37408"/>
                            <a:pt x="501290" y="38360"/>
                          </a:cubicBezTo>
                          <a:cubicBezTo>
                            <a:pt x="517294" y="42266"/>
                            <a:pt x="517294" y="20644"/>
                            <a:pt x="528628" y="14548"/>
                          </a:cubicBezTo>
                          <a:cubicBezTo>
                            <a:pt x="538630" y="1689"/>
                            <a:pt x="568823" y="-5264"/>
                            <a:pt x="578348" y="12357"/>
                          </a:cubicBezTo>
                          <a:cubicBezTo>
                            <a:pt x="644356" y="28455"/>
                            <a:pt x="712366" y="43409"/>
                            <a:pt x="780659" y="34932"/>
                          </a:cubicBezTo>
                          <a:cubicBezTo>
                            <a:pt x="789326" y="14263"/>
                            <a:pt x="821522" y="12357"/>
                            <a:pt x="826284" y="37408"/>
                          </a:cubicBezTo>
                          <a:cubicBezTo>
                            <a:pt x="840762" y="51505"/>
                            <a:pt x="838095" y="75508"/>
                            <a:pt x="850001" y="90748"/>
                          </a:cubicBezTo>
                          <a:cubicBezTo>
                            <a:pt x="856287" y="96273"/>
                            <a:pt x="866670" y="94083"/>
                            <a:pt x="874481" y="96559"/>
                          </a:cubicBezTo>
                          <a:cubicBezTo>
                            <a:pt x="882385" y="99035"/>
                            <a:pt x="889529" y="103512"/>
                            <a:pt x="896482" y="107893"/>
                          </a:cubicBezTo>
                          <a:cubicBezTo>
                            <a:pt x="897054" y="108275"/>
                            <a:pt x="909056" y="115609"/>
                            <a:pt x="909628" y="115894"/>
                          </a:cubicBezTo>
                          <a:cubicBezTo>
                            <a:pt x="991544" y="162757"/>
                            <a:pt x="1089459" y="230099"/>
                            <a:pt x="1103842" y="330683"/>
                          </a:cubicBezTo>
                          <a:cubicBezTo>
                            <a:pt x="1102605" y="358497"/>
                            <a:pt x="1123750" y="379165"/>
                            <a:pt x="1125082" y="406122"/>
                          </a:cubicBezTo>
                          <a:cubicBezTo>
                            <a:pt x="1130226" y="444222"/>
                            <a:pt x="1120320" y="485751"/>
                            <a:pt x="1141658" y="519659"/>
                          </a:cubicBezTo>
                          <a:cubicBezTo>
                            <a:pt x="1150516" y="540519"/>
                            <a:pt x="1140800" y="562617"/>
                            <a:pt x="1140705" y="583953"/>
                          </a:cubicBezTo>
                          <a:cubicBezTo>
                            <a:pt x="1140705" y="596622"/>
                            <a:pt x="1148325" y="607290"/>
                            <a:pt x="1151943" y="618910"/>
                          </a:cubicBezTo>
                          <a:cubicBezTo>
                            <a:pt x="1157755" y="637769"/>
                            <a:pt x="1149562" y="656724"/>
                            <a:pt x="1148706" y="675678"/>
                          </a:cubicBezTo>
                          <a:cubicBezTo>
                            <a:pt x="1150992" y="734639"/>
                            <a:pt x="1168898" y="794741"/>
                            <a:pt x="1170993" y="851891"/>
                          </a:cubicBezTo>
                          <a:cubicBezTo>
                            <a:pt x="1173470" y="888848"/>
                            <a:pt x="1173565" y="925710"/>
                            <a:pt x="1170993" y="962285"/>
                          </a:cubicBezTo>
                          <a:cubicBezTo>
                            <a:pt x="1170993" y="962857"/>
                            <a:pt x="1170993" y="968763"/>
                            <a:pt x="1172424" y="972764"/>
                          </a:cubicBezTo>
                          <a:cubicBezTo>
                            <a:pt x="1173661" y="976097"/>
                            <a:pt x="1175565" y="979145"/>
                            <a:pt x="1177470" y="982098"/>
                          </a:cubicBezTo>
                          <a:lnTo>
                            <a:pt x="1177470" y="982098"/>
                          </a:lnTo>
                          <a:cubicBezTo>
                            <a:pt x="1193855" y="1004196"/>
                            <a:pt x="1182328" y="1028580"/>
                            <a:pt x="1155373" y="1031246"/>
                          </a:cubicBezTo>
                          <a:cubicBezTo>
                            <a:pt x="1120701" y="1037628"/>
                            <a:pt x="1084601" y="1041820"/>
                            <a:pt x="1052598" y="1045534"/>
                          </a:cubicBezTo>
                          <a:cubicBezTo>
                            <a:pt x="1051931" y="1045629"/>
                            <a:pt x="1037834" y="1047249"/>
                            <a:pt x="1037167" y="1047344"/>
                          </a:cubicBezTo>
                          <a:cubicBezTo>
                            <a:pt x="1028118" y="1048392"/>
                            <a:pt x="1014498" y="1050011"/>
                            <a:pt x="1004783" y="1051440"/>
                          </a:cubicBezTo>
                          <a:lnTo>
                            <a:pt x="1004783" y="1051440"/>
                          </a:lnTo>
                          <a:cubicBezTo>
                            <a:pt x="981828" y="1055154"/>
                            <a:pt x="958395" y="1056965"/>
                            <a:pt x="935536" y="1051916"/>
                          </a:cubicBezTo>
                          <a:cubicBezTo>
                            <a:pt x="913151" y="1046392"/>
                            <a:pt x="889624" y="1049916"/>
                            <a:pt x="867337" y="1054202"/>
                          </a:cubicBezTo>
                          <a:lnTo>
                            <a:pt x="867337" y="1054202"/>
                          </a:lnTo>
                          <a:cubicBezTo>
                            <a:pt x="804948" y="1064965"/>
                            <a:pt x="747894" y="1067346"/>
                            <a:pt x="681695" y="1067633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51" name="Sisällön paikkamerkki 5" descr="Henkilö päällä Villa paita">
                      <a:extLst>
                        <a:ext uri="{FF2B5EF4-FFF2-40B4-BE49-F238E27FC236}">
                          <a16:creationId xmlns:a16="http://schemas.microsoft.com/office/drawing/2014/main" id="{6FADF05C-E54C-1A94-FBAE-4833533DF8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3009" y="2848611"/>
                      <a:ext cx="778513" cy="294134"/>
                      <a:chOff x="6083009" y="2848611"/>
                      <a:chExt cx="778513" cy="294134"/>
                    </a:xfrm>
                    <a:solidFill>
                      <a:srgbClr val="FFFFFF"/>
                    </a:solidFill>
                  </p:grpSpPr>
                  <p:sp>
                    <p:nvSpPr>
                      <p:cNvPr id="252" name="Vapaamuotoinen: Muoto 251">
                        <a:extLst>
                          <a:ext uri="{FF2B5EF4-FFF2-40B4-BE49-F238E27FC236}">
                            <a16:creationId xmlns:a16="http://schemas.microsoft.com/office/drawing/2014/main" id="{92E13F4B-CAFB-B868-98D0-191D1F30D2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3009" y="2848611"/>
                        <a:ext cx="41470" cy="294134"/>
                      </a:xfrm>
                      <a:custGeom>
                        <a:avLst/>
                        <a:gdLst>
                          <a:gd name="connsiteX0" fmla="*/ 45184 w 41470"/>
                          <a:gd name="connsiteY0" fmla="*/ 290625 h 294134"/>
                          <a:gd name="connsiteX1" fmla="*/ 14228 w 41470"/>
                          <a:gd name="connsiteY1" fmla="*/ 7447 h 294134"/>
                          <a:gd name="connsiteX2" fmla="*/ 3752 w 41470"/>
                          <a:gd name="connsiteY2" fmla="*/ 3446 h 294134"/>
                          <a:gd name="connsiteX3" fmla="*/ 32518 w 41470"/>
                          <a:gd name="connsiteY3" fmla="*/ 289768 h 294134"/>
                          <a:gd name="connsiteX4" fmla="*/ 39566 w 41470"/>
                          <a:gd name="connsiteY4" fmla="*/ 295769 h 294134"/>
                          <a:gd name="connsiteX5" fmla="*/ 45184 w 41470"/>
                          <a:gd name="connsiteY5" fmla="*/ 290625 h 29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470" h="294134">
                            <a:moveTo>
                              <a:pt x="45184" y="290625"/>
                            </a:moveTo>
                            <a:cubicBezTo>
                              <a:pt x="14991" y="200233"/>
                              <a:pt x="18800" y="101744"/>
                              <a:pt x="14228" y="7447"/>
                            </a:cubicBezTo>
                            <a:cubicBezTo>
                              <a:pt x="14228" y="2303"/>
                              <a:pt x="7275" y="-78"/>
                              <a:pt x="3752" y="3446"/>
                            </a:cubicBezTo>
                            <a:cubicBezTo>
                              <a:pt x="4226" y="98030"/>
                              <a:pt x="4417" y="197851"/>
                              <a:pt x="32518" y="289768"/>
                            </a:cubicBezTo>
                            <a:cubicBezTo>
                              <a:pt x="32518" y="289768"/>
                              <a:pt x="34518" y="294911"/>
                              <a:pt x="39566" y="295769"/>
                            </a:cubicBezTo>
                            <a:cubicBezTo>
                              <a:pt x="46042" y="296912"/>
                              <a:pt x="45184" y="290625"/>
                              <a:pt x="45184" y="29062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53" name="Vapaamuotoinen: Muoto 252">
                        <a:extLst>
                          <a:ext uri="{FF2B5EF4-FFF2-40B4-BE49-F238E27FC236}">
                            <a16:creationId xmlns:a16="http://schemas.microsoft.com/office/drawing/2014/main" id="{41850B91-5F78-3F9F-2F31-3953648017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1830" y="2945329"/>
                        <a:ext cx="29692" cy="185489"/>
                      </a:xfrm>
                      <a:custGeom>
                        <a:avLst/>
                        <a:gdLst>
                          <a:gd name="connsiteX0" fmla="*/ 33409 w 29692"/>
                          <a:gd name="connsiteY0" fmla="*/ 181524 h 185489"/>
                          <a:gd name="connsiteX1" fmla="*/ 15596 w 29692"/>
                          <a:gd name="connsiteY1" fmla="*/ 7312 h 185489"/>
                          <a:gd name="connsiteX2" fmla="*/ 3786 w 29692"/>
                          <a:gd name="connsiteY2" fmla="*/ 7312 h 185489"/>
                          <a:gd name="connsiteX3" fmla="*/ 21789 w 29692"/>
                          <a:gd name="connsiteY3" fmla="*/ 182953 h 185489"/>
                          <a:gd name="connsiteX4" fmla="*/ 28647 w 29692"/>
                          <a:gd name="connsiteY4" fmla="*/ 187144 h 185489"/>
                          <a:gd name="connsiteX5" fmla="*/ 33409 w 29692"/>
                          <a:gd name="connsiteY5" fmla="*/ 181524 h 185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692" h="185489">
                            <a:moveTo>
                              <a:pt x="33409" y="181524"/>
                            </a:moveTo>
                            <a:cubicBezTo>
                              <a:pt x="25694" y="130661"/>
                              <a:pt x="19692" y="60271"/>
                              <a:pt x="15596" y="7312"/>
                            </a:cubicBezTo>
                            <a:cubicBezTo>
                              <a:pt x="15501" y="264"/>
                              <a:pt x="3023" y="-403"/>
                              <a:pt x="3786" y="7312"/>
                            </a:cubicBezTo>
                            <a:cubicBezTo>
                              <a:pt x="8262" y="64558"/>
                              <a:pt x="13883" y="129613"/>
                              <a:pt x="21789" y="182953"/>
                            </a:cubicBezTo>
                            <a:cubicBezTo>
                              <a:pt x="21789" y="182953"/>
                              <a:pt x="23122" y="188097"/>
                              <a:pt x="28647" y="187144"/>
                            </a:cubicBezTo>
                            <a:cubicBezTo>
                              <a:pt x="34170" y="186286"/>
                              <a:pt x="33409" y="181524"/>
                              <a:pt x="33409" y="18152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  <p:grpSp>
                <p:nvGrpSpPr>
                  <p:cNvPr id="214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112FA439-A204-3AD4-82BC-079FA8730CD7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75" y="2187823"/>
                    <a:ext cx="1071890" cy="895934"/>
                    <a:chOff x="5911475" y="2187823"/>
                    <a:chExt cx="1071890" cy="895934"/>
                  </a:xfrm>
                  <a:solidFill>
                    <a:srgbClr val="FFFFFF"/>
                  </a:solidFill>
                </p:grpSpPr>
                <p:sp>
                  <p:nvSpPr>
                    <p:cNvPr id="215" name="Vapaamuotoinen: Muoto 214">
                      <a:extLst>
                        <a:ext uri="{FF2B5EF4-FFF2-40B4-BE49-F238E27FC236}">
                          <a16:creationId xmlns:a16="http://schemas.microsoft.com/office/drawing/2014/main" id="{BD3D7903-6411-614D-2239-7A44B237D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4524" y="3064596"/>
                      <a:ext cx="24285" cy="19160"/>
                    </a:xfrm>
                    <a:custGeom>
                      <a:avLst/>
                      <a:gdLst>
                        <a:gd name="connsiteX0" fmla="*/ 22355 w 24285"/>
                        <a:gd name="connsiteY0" fmla="*/ 1773 h 19160"/>
                        <a:gd name="connsiteX1" fmla="*/ 18069 w 24285"/>
                        <a:gd name="connsiteY1" fmla="*/ 3107 h 19160"/>
                        <a:gd name="connsiteX2" fmla="*/ 3972 w 24285"/>
                        <a:gd name="connsiteY2" fmla="*/ 17013 h 19160"/>
                        <a:gd name="connsiteX3" fmla="*/ 22927 w 24285"/>
                        <a:gd name="connsiteY3" fmla="*/ 13775 h 19160"/>
                        <a:gd name="connsiteX4" fmla="*/ 22355 w 24285"/>
                        <a:gd name="connsiteY4" fmla="*/ 1773 h 19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85" h="19160">
                          <a:moveTo>
                            <a:pt x="22355" y="1773"/>
                          </a:moveTo>
                          <a:cubicBezTo>
                            <a:pt x="20831" y="1773"/>
                            <a:pt x="19401" y="2440"/>
                            <a:pt x="18069" y="3107"/>
                          </a:cubicBezTo>
                          <a:cubicBezTo>
                            <a:pt x="13020" y="6249"/>
                            <a:pt x="2067" y="9489"/>
                            <a:pt x="3972" y="17013"/>
                          </a:cubicBezTo>
                          <a:cubicBezTo>
                            <a:pt x="8830" y="26633"/>
                            <a:pt x="16734" y="15774"/>
                            <a:pt x="22927" y="13775"/>
                          </a:cubicBezTo>
                          <a:cubicBezTo>
                            <a:pt x="29880" y="12441"/>
                            <a:pt x="29784" y="1868"/>
                            <a:pt x="22355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6" name="Vapaamuotoinen: Muoto 215">
                      <a:extLst>
                        <a:ext uri="{FF2B5EF4-FFF2-40B4-BE49-F238E27FC236}">
                          <a16:creationId xmlns:a16="http://schemas.microsoft.com/office/drawing/2014/main" id="{EFDBB0E2-8A2B-6577-C09F-58FDAB7ED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0064" y="3059358"/>
                      <a:ext cx="34154" cy="17121"/>
                    </a:xfrm>
                    <a:custGeom>
                      <a:avLst/>
                      <a:gdLst>
                        <a:gd name="connsiteX0" fmla="*/ 8929 w 34154"/>
                        <a:gd name="connsiteY0" fmla="*/ 1773 h 17121"/>
                        <a:gd name="connsiteX1" fmla="*/ 7787 w 34154"/>
                        <a:gd name="connsiteY1" fmla="*/ 13393 h 17121"/>
                        <a:gd name="connsiteX2" fmla="*/ 37885 w 34154"/>
                        <a:gd name="connsiteY2" fmla="*/ 13393 h 17121"/>
                        <a:gd name="connsiteX3" fmla="*/ 32169 w 34154"/>
                        <a:gd name="connsiteY3" fmla="*/ 6916 h 17121"/>
                        <a:gd name="connsiteX4" fmla="*/ 8929 w 34154"/>
                        <a:gd name="connsiteY4" fmla="*/ 1773 h 17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154" h="17121">
                          <a:moveTo>
                            <a:pt x="8929" y="1773"/>
                          </a:moveTo>
                          <a:cubicBezTo>
                            <a:pt x="2738" y="1867"/>
                            <a:pt x="1785" y="11869"/>
                            <a:pt x="7787" y="13393"/>
                          </a:cubicBezTo>
                          <a:cubicBezTo>
                            <a:pt x="15121" y="15012"/>
                            <a:pt x="35885" y="24918"/>
                            <a:pt x="37885" y="13393"/>
                          </a:cubicBezTo>
                          <a:cubicBezTo>
                            <a:pt x="38171" y="10154"/>
                            <a:pt x="35599" y="6820"/>
                            <a:pt x="32169" y="6916"/>
                          </a:cubicBezTo>
                          <a:cubicBezTo>
                            <a:pt x="24074" y="7011"/>
                            <a:pt x="16644" y="3487"/>
                            <a:pt x="8929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7" name="Vapaamuotoinen: Muoto 216">
                      <a:extLst>
                        <a:ext uri="{FF2B5EF4-FFF2-40B4-BE49-F238E27FC236}">
                          <a16:creationId xmlns:a16="http://schemas.microsoft.com/office/drawing/2014/main" id="{DEE780AE-E98E-E805-3ED7-28081F47E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6567" y="3013638"/>
                      <a:ext cx="16663" cy="16886"/>
                    </a:xfrm>
                    <a:custGeom>
                      <a:avLst/>
                      <a:gdLst>
                        <a:gd name="connsiteX0" fmla="*/ 14746 w 16663"/>
                        <a:gd name="connsiteY0" fmla="*/ 1773 h 16886"/>
                        <a:gd name="connsiteX1" fmla="*/ 8744 w 16663"/>
                        <a:gd name="connsiteY1" fmla="*/ 7012 h 16886"/>
                        <a:gd name="connsiteX2" fmla="*/ 9506 w 16663"/>
                        <a:gd name="connsiteY2" fmla="*/ 18632 h 16886"/>
                        <a:gd name="connsiteX3" fmla="*/ 14746 w 16663"/>
                        <a:gd name="connsiteY3" fmla="*/ 1773 h 16886"/>
                        <a:gd name="connsiteX4" fmla="*/ 14746 w 16663"/>
                        <a:gd name="connsiteY4" fmla="*/ 1773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63" h="16886">
                          <a:moveTo>
                            <a:pt x="14746" y="1773"/>
                          </a:moveTo>
                          <a:cubicBezTo>
                            <a:pt x="11792" y="1773"/>
                            <a:pt x="9125" y="3964"/>
                            <a:pt x="8744" y="7012"/>
                          </a:cubicBezTo>
                          <a:cubicBezTo>
                            <a:pt x="1600" y="7774"/>
                            <a:pt x="2363" y="18823"/>
                            <a:pt x="9506" y="18632"/>
                          </a:cubicBezTo>
                          <a:cubicBezTo>
                            <a:pt x="18364" y="19394"/>
                            <a:pt x="26080" y="3678"/>
                            <a:pt x="14746" y="1773"/>
                          </a:cubicBezTo>
                          <a:lnTo>
                            <a:pt x="1474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8" name="Vapaamuotoinen: Muoto 217">
                      <a:extLst>
                        <a:ext uri="{FF2B5EF4-FFF2-40B4-BE49-F238E27FC236}">
                          <a16:creationId xmlns:a16="http://schemas.microsoft.com/office/drawing/2014/main" id="{99CED9F8-5C35-E446-3831-9887A28081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872" y="2995916"/>
                      <a:ext cx="39253" cy="14444"/>
                    </a:xfrm>
                    <a:custGeom>
                      <a:avLst/>
                      <a:gdLst>
                        <a:gd name="connsiteX0" fmla="*/ 37481 w 39253"/>
                        <a:gd name="connsiteY0" fmla="*/ 1778 h 14444"/>
                        <a:gd name="connsiteX1" fmla="*/ 9475 w 39253"/>
                        <a:gd name="connsiteY1" fmla="*/ 4255 h 14444"/>
                        <a:gd name="connsiteX2" fmla="*/ 3762 w 39253"/>
                        <a:gd name="connsiteY2" fmla="*/ 10351 h 14444"/>
                        <a:gd name="connsiteX3" fmla="*/ 37385 w 39253"/>
                        <a:gd name="connsiteY3" fmla="*/ 13493 h 14444"/>
                        <a:gd name="connsiteX4" fmla="*/ 37481 w 39253"/>
                        <a:gd name="connsiteY4" fmla="*/ 1778 h 14444"/>
                        <a:gd name="connsiteX5" fmla="*/ 37481 w 39253"/>
                        <a:gd name="connsiteY5" fmla="*/ 1778 h 14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3" h="14444">
                          <a:moveTo>
                            <a:pt x="37481" y="1778"/>
                          </a:moveTo>
                          <a:cubicBezTo>
                            <a:pt x="28144" y="1873"/>
                            <a:pt x="18905" y="4064"/>
                            <a:pt x="9475" y="4255"/>
                          </a:cubicBezTo>
                          <a:cubicBezTo>
                            <a:pt x="6238" y="4159"/>
                            <a:pt x="3571" y="7207"/>
                            <a:pt x="3762" y="10351"/>
                          </a:cubicBezTo>
                          <a:cubicBezTo>
                            <a:pt x="4617" y="22352"/>
                            <a:pt x="29097" y="11969"/>
                            <a:pt x="37385" y="13493"/>
                          </a:cubicBezTo>
                          <a:cubicBezTo>
                            <a:pt x="44720" y="13780"/>
                            <a:pt x="45003" y="1492"/>
                            <a:pt x="37481" y="1778"/>
                          </a:cubicBezTo>
                          <a:lnTo>
                            <a:pt x="37481" y="17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9" name="Vapaamuotoinen: Muoto 218">
                      <a:extLst>
                        <a:ext uri="{FF2B5EF4-FFF2-40B4-BE49-F238E27FC236}">
                          <a16:creationId xmlns:a16="http://schemas.microsoft.com/office/drawing/2014/main" id="{8904D144-8797-CC5D-EEBE-F7385861C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97" y="2937429"/>
                      <a:ext cx="26903" cy="16688"/>
                    </a:xfrm>
                    <a:custGeom>
                      <a:avLst/>
                      <a:gdLst>
                        <a:gd name="connsiteX0" fmla="*/ 9173 w 26903"/>
                        <a:gd name="connsiteY0" fmla="*/ 1782 h 16688"/>
                        <a:gd name="connsiteX1" fmla="*/ 5173 w 26903"/>
                        <a:gd name="connsiteY1" fmla="*/ 11498 h 16688"/>
                        <a:gd name="connsiteX2" fmla="*/ 20793 w 26903"/>
                        <a:gd name="connsiteY2" fmla="*/ 17308 h 16688"/>
                        <a:gd name="connsiteX3" fmla="*/ 24414 w 26903"/>
                        <a:gd name="connsiteY3" fmla="*/ 18451 h 16688"/>
                        <a:gd name="connsiteX4" fmla="*/ 30509 w 26903"/>
                        <a:gd name="connsiteY4" fmla="*/ 13498 h 16688"/>
                        <a:gd name="connsiteX5" fmla="*/ 27653 w 26903"/>
                        <a:gd name="connsiteY5" fmla="*/ 7687 h 16688"/>
                        <a:gd name="connsiteX6" fmla="*/ 9173 w 26903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03" h="16688">
                          <a:moveTo>
                            <a:pt x="9173" y="1782"/>
                          </a:moveTo>
                          <a:cubicBezTo>
                            <a:pt x="4220" y="1496"/>
                            <a:pt x="2125" y="8069"/>
                            <a:pt x="5173" y="11498"/>
                          </a:cubicBezTo>
                          <a:cubicBezTo>
                            <a:pt x="8699" y="14736"/>
                            <a:pt x="15747" y="13498"/>
                            <a:pt x="20793" y="17308"/>
                          </a:cubicBezTo>
                          <a:cubicBezTo>
                            <a:pt x="21938" y="17974"/>
                            <a:pt x="23175" y="18546"/>
                            <a:pt x="24414" y="18451"/>
                          </a:cubicBezTo>
                          <a:cubicBezTo>
                            <a:pt x="27367" y="18355"/>
                            <a:pt x="29844" y="16260"/>
                            <a:pt x="30509" y="13498"/>
                          </a:cubicBezTo>
                          <a:cubicBezTo>
                            <a:pt x="31081" y="11116"/>
                            <a:pt x="29939" y="8640"/>
                            <a:pt x="27653" y="7687"/>
                          </a:cubicBezTo>
                          <a:cubicBezTo>
                            <a:pt x="21365" y="4545"/>
                            <a:pt x="15652" y="1877"/>
                            <a:pt x="917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0" name="Vapaamuotoinen: Muoto 219">
                      <a:extLst>
                        <a:ext uri="{FF2B5EF4-FFF2-40B4-BE49-F238E27FC236}">
                          <a16:creationId xmlns:a16="http://schemas.microsoft.com/office/drawing/2014/main" id="{35FFE36A-3972-2FC6-F213-955C979E2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98" y="2916921"/>
                      <a:ext cx="24178" cy="19564"/>
                    </a:xfrm>
                    <a:custGeom>
                      <a:avLst/>
                      <a:gdLst>
                        <a:gd name="connsiteX0" fmla="*/ 9160 w 24178"/>
                        <a:gd name="connsiteY0" fmla="*/ 1906 h 19564"/>
                        <a:gd name="connsiteX1" fmla="*/ 9350 w 24178"/>
                        <a:gd name="connsiteY1" fmla="*/ 13717 h 19564"/>
                        <a:gd name="connsiteX2" fmla="*/ 21638 w 24178"/>
                        <a:gd name="connsiteY2" fmla="*/ 21338 h 19564"/>
                        <a:gd name="connsiteX3" fmla="*/ 9160 w 24178"/>
                        <a:gd name="connsiteY3" fmla="*/ 1906 h 19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8" h="19564">
                          <a:moveTo>
                            <a:pt x="9160" y="1906"/>
                          </a:moveTo>
                          <a:cubicBezTo>
                            <a:pt x="1730" y="1716"/>
                            <a:pt x="2111" y="13908"/>
                            <a:pt x="9350" y="13717"/>
                          </a:cubicBezTo>
                          <a:cubicBezTo>
                            <a:pt x="16017" y="12860"/>
                            <a:pt x="16113" y="21052"/>
                            <a:pt x="21638" y="21338"/>
                          </a:cubicBezTo>
                          <a:cubicBezTo>
                            <a:pt x="37830" y="17241"/>
                            <a:pt x="18780" y="97"/>
                            <a:pt x="9160" y="190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1" name="Vapaamuotoinen: Muoto 220">
                      <a:extLst>
                        <a:ext uri="{FF2B5EF4-FFF2-40B4-BE49-F238E27FC236}">
                          <a16:creationId xmlns:a16="http://schemas.microsoft.com/office/drawing/2014/main" id="{C7BC1127-D686-FD50-729F-A6A06889A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264" y="2914481"/>
                      <a:ext cx="24304" cy="14290"/>
                    </a:xfrm>
                    <a:custGeom>
                      <a:avLst/>
                      <a:gdLst>
                        <a:gd name="connsiteX0" fmla="*/ 18039 w 24304"/>
                        <a:gd name="connsiteY0" fmla="*/ 14443 h 14290"/>
                        <a:gd name="connsiteX1" fmla="*/ 28041 w 24304"/>
                        <a:gd name="connsiteY1" fmla="*/ 9965 h 14290"/>
                        <a:gd name="connsiteX2" fmla="*/ 9467 w 24304"/>
                        <a:gd name="connsiteY2" fmla="*/ 1774 h 14290"/>
                        <a:gd name="connsiteX3" fmla="*/ 9467 w 24304"/>
                        <a:gd name="connsiteY3" fmla="*/ 13584 h 14290"/>
                        <a:gd name="connsiteX4" fmla="*/ 18134 w 24304"/>
                        <a:gd name="connsiteY4" fmla="*/ 14443 h 14290"/>
                        <a:gd name="connsiteX5" fmla="*/ 18039 w 24304"/>
                        <a:gd name="connsiteY5" fmla="*/ 14443 h 14290"/>
                        <a:gd name="connsiteX6" fmla="*/ 18039 w 24304"/>
                        <a:gd name="connsiteY6" fmla="*/ 14443 h 14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304" h="14290">
                          <a:moveTo>
                            <a:pt x="18039" y="14443"/>
                          </a:moveTo>
                          <a:cubicBezTo>
                            <a:pt x="21755" y="18062"/>
                            <a:pt x="28422" y="15204"/>
                            <a:pt x="28041" y="9965"/>
                          </a:cubicBezTo>
                          <a:cubicBezTo>
                            <a:pt x="26804" y="1869"/>
                            <a:pt x="15562" y="1869"/>
                            <a:pt x="9467" y="1774"/>
                          </a:cubicBezTo>
                          <a:cubicBezTo>
                            <a:pt x="1847" y="1678"/>
                            <a:pt x="1847" y="13680"/>
                            <a:pt x="9467" y="13584"/>
                          </a:cubicBezTo>
                          <a:cubicBezTo>
                            <a:pt x="12325" y="13584"/>
                            <a:pt x="15467" y="13300"/>
                            <a:pt x="18134" y="14443"/>
                          </a:cubicBezTo>
                          <a:cubicBezTo>
                            <a:pt x="18134" y="14443"/>
                            <a:pt x="18134" y="14443"/>
                            <a:pt x="18039" y="14443"/>
                          </a:cubicBezTo>
                          <a:lnTo>
                            <a:pt x="18039" y="1444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2" name="Vapaamuotoinen: Muoto 221">
                      <a:extLst>
                        <a:ext uri="{FF2B5EF4-FFF2-40B4-BE49-F238E27FC236}">
                          <a16:creationId xmlns:a16="http://schemas.microsoft.com/office/drawing/2014/main" id="{FD4025F7-7B6B-A8EE-298D-5B303B729A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79" y="2841045"/>
                      <a:ext cx="34551" cy="26769"/>
                    </a:xfrm>
                    <a:custGeom>
                      <a:avLst/>
                      <a:gdLst>
                        <a:gd name="connsiteX0" fmla="*/ 32116 w 34551"/>
                        <a:gd name="connsiteY0" fmla="*/ 1773 h 26769"/>
                        <a:gd name="connsiteX1" fmla="*/ 27258 w 34551"/>
                        <a:gd name="connsiteY1" fmla="*/ 4440 h 26769"/>
                        <a:gd name="connsiteX2" fmla="*/ 7922 w 34551"/>
                        <a:gd name="connsiteY2" fmla="*/ 17013 h 26769"/>
                        <a:gd name="connsiteX3" fmla="*/ 9352 w 34551"/>
                        <a:gd name="connsiteY3" fmla="*/ 28538 h 26769"/>
                        <a:gd name="connsiteX4" fmla="*/ 32116 w 34551"/>
                        <a:gd name="connsiteY4" fmla="*/ 1773 h 26769"/>
                        <a:gd name="connsiteX5" fmla="*/ 32116 w 34551"/>
                        <a:gd name="connsiteY5" fmla="*/ 1773 h 26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551" h="26769">
                          <a:moveTo>
                            <a:pt x="32116" y="1773"/>
                          </a:moveTo>
                          <a:cubicBezTo>
                            <a:pt x="30212" y="1773"/>
                            <a:pt x="28307" y="2725"/>
                            <a:pt x="27258" y="4440"/>
                          </a:cubicBezTo>
                          <a:cubicBezTo>
                            <a:pt x="22973" y="10536"/>
                            <a:pt x="16687" y="14632"/>
                            <a:pt x="7922" y="17013"/>
                          </a:cubicBezTo>
                          <a:cubicBezTo>
                            <a:pt x="1446" y="18346"/>
                            <a:pt x="2969" y="28538"/>
                            <a:pt x="9352" y="28538"/>
                          </a:cubicBezTo>
                          <a:cubicBezTo>
                            <a:pt x="18305" y="28919"/>
                            <a:pt x="52024" y="7202"/>
                            <a:pt x="32116" y="1773"/>
                          </a:cubicBezTo>
                          <a:lnTo>
                            <a:pt x="3211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3" name="Vapaamuotoinen: Muoto 222">
                      <a:extLst>
                        <a:ext uri="{FF2B5EF4-FFF2-40B4-BE49-F238E27FC236}">
                          <a16:creationId xmlns:a16="http://schemas.microsoft.com/office/drawing/2014/main" id="{FBBA8FE3-C4D6-9883-7D21-1503D4BA4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2712" y="2850951"/>
                      <a:ext cx="16690" cy="16669"/>
                    </a:xfrm>
                    <a:custGeom>
                      <a:avLst/>
                      <a:gdLst>
                        <a:gd name="connsiteX0" fmla="*/ 14896 w 16690"/>
                        <a:gd name="connsiteY0" fmla="*/ 1773 h 16669"/>
                        <a:gd name="connsiteX1" fmla="*/ 3753 w 16690"/>
                        <a:gd name="connsiteY1" fmla="*/ 12726 h 16669"/>
                        <a:gd name="connsiteX2" fmla="*/ 15468 w 16690"/>
                        <a:gd name="connsiteY2" fmla="*/ 13489 h 16669"/>
                        <a:gd name="connsiteX3" fmla="*/ 14896 w 16690"/>
                        <a:gd name="connsiteY3" fmla="*/ 1773 h 16669"/>
                        <a:gd name="connsiteX4" fmla="*/ 14896 w 16690"/>
                        <a:gd name="connsiteY4" fmla="*/ 1773 h 1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90" h="16669">
                          <a:moveTo>
                            <a:pt x="14896" y="1773"/>
                          </a:moveTo>
                          <a:cubicBezTo>
                            <a:pt x="8894" y="1867"/>
                            <a:pt x="3941" y="6725"/>
                            <a:pt x="3753" y="12726"/>
                          </a:cubicBezTo>
                          <a:cubicBezTo>
                            <a:pt x="3657" y="19870"/>
                            <a:pt x="14610" y="20537"/>
                            <a:pt x="15468" y="13489"/>
                          </a:cubicBezTo>
                          <a:cubicBezTo>
                            <a:pt x="22517" y="12726"/>
                            <a:pt x="21849" y="1867"/>
                            <a:pt x="14896" y="1773"/>
                          </a:cubicBezTo>
                          <a:lnTo>
                            <a:pt x="1489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4" name="Vapaamuotoinen: Muoto 223">
                      <a:extLst>
                        <a:ext uri="{FF2B5EF4-FFF2-40B4-BE49-F238E27FC236}">
                          <a16:creationId xmlns:a16="http://schemas.microsoft.com/office/drawing/2014/main" id="{1389D83A-9C3D-8FD9-6AA6-758CE8E9B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154" y="2805231"/>
                      <a:ext cx="26861" cy="19441"/>
                    </a:xfrm>
                    <a:custGeom>
                      <a:avLst/>
                      <a:gdLst>
                        <a:gd name="connsiteX0" fmla="*/ 9931 w 26861"/>
                        <a:gd name="connsiteY0" fmla="*/ 1773 h 19441"/>
                        <a:gd name="connsiteX1" fmla="*/ 25169 w 26861"/>
                        <a:gd name="connsiteY1" fmla="*/ 21109 h 19441"/>
                        <a:gd name="connsiteX2" fmla="*/ 24979 w 26861"/>
                        <a:gd name="connsiteY2" fmla="*/ 9298 h 19441"/>
                        <a:gd name="connsiteX3" fmla="*/ 9931 w 26861"/>
                        <a:gd name="connsiteY3" fmla="*/ 1773 h 19441"/>
                        <a:gd name="connsiteX4" fmla="*/ 9931 w 26861"/>
                        <a:gd name="connsiteY4" fmla="*/ 1773 h 19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1" h="19441">
                          <a:moveTo>
                            <a:pt x="9931" y="1773"/>
                          </a:moveTo>
                          <a:cubicBezTo>
                            <a:pt x="-7882" y="7202"/>
                            <a:pt x="17739" y="22632"/>
                            <a:pt x="25169" y="21109"/>
                          </a:cubicBezTo>
                          <a:cubicBezTo>
                            <a:pt x="32694" y="21300"/>
                            <a:pt x="32218" y="9203"/>
                            <a:pt x="24979" y="9298"/>
                          </a:cubicBezTo>
                          <a:cubicBezTo>
                            <a:pt x="18407" y="9678"/>
                            <a:pt x="15644" y="2630"/>
                            <a:pt x="9931" y="1773"/>
                          </a:cubicBezTo>
                          <a:lnTo>
                            <a:pt x="9931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5" name="Vapaamuotoinen: Muoto 224">
                      <a:extLst>
                        <a:ext uri="{FF2B5EF4-FFF2-40B4-BE49-F238E27FC236}">
                          <a16:creationId xmlns:a16="http://schemas.microsoft.com/office/drawing/2014/main" id="{7B1D40BB-3BB2-18F1-E491-2EB0F763B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3561" y="2800084"/>
                      <a:ext cx="14385" cy="16886"/>
                    </a:xfrm>
                    <a:custGeom>
                      <a:avLst/>
                      <a:gdLst>
                        <a:gd name="connsiteX0" fmla="*/ 12317 w 14385"/>
                        <a:gd name="connsiteY0" fmla="*/ 1775 h 16886"/>
                        <a:gd name="connsiteX1" fmla="*/ 6220 w 14385"/>
                        <a:gd name="connsiteY1" fmla="*/ 7967 h 16886"/>
                        <a:gd name="connsiteX2" fmla="*/ 9650 w 14385"/>
                        <a:gd name="connsiteY2" fmla="*/ 18635 h 16886"/>
                        <a:gd name="connsiteX3" fmla="*/ 12317 w 14385"/>
                        <a:gd name="connsiteY3" fmla="*/ 1775 h 16886"/>
                        <a:gd name="connsiteX4" fmla="*/ 12317 w 14385"/>
                        <a:gd name="connsiteY4" fmla="*/ 1775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85" h="16886">
                          <a:moveTo>
                            <a:pt x="12317" y="1775"/>
                          </a:moveTo>
                          <a:cubicBezTo>
                            <a:pt x="9078" y="1680"/>
                            <a:pt x="6029" y="4633"/>
                            <a:pt x="6220" y="7967"/>
                          </a:cubicBezTo>
                          <a:cubicBezTo>
                            <a:pt x="1458" y="10920"/>
                            <a:pt x="4125" y="18730"/>
                            <a:pt x="9650" y="18635"/>
                          </a:cubicBezTo>
                          <a:cubicBezTo>
                            <a:pt x="18508" y="19396"/>
                            <a:pt x="22033" y="2728"/>
                            <a:pt x="12317" y="1775"/>
                          </a:cubicBezTo>
                          <a:lnTo>
                            <a:pt x="12317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6" name="Vapaamuotoinen: Muoto 225">
                      <a:extLst>
                        <a:ext uri="{FF2B5EF4-FFF2-40B4-BE49-F238E27FC236}">
                          <a16:creationId xmlns:a16="http://schemas.microsoft.com/office/drawing/2014/main" id="{9F7A44A5-0105-F85A-48DA-319366C0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678" y="2766903"/>
                      <a:ext cx="16764" cy="14402"/>
                    </a:xfrm>
                    <a:custGeom>
                      <a:avLst/>
                      <a:gdLst>
                        <a:gd name="connsiteX0" fmla="*/ 9469 w 16764"/>
                        <a:gd name="connsiteY0" fmla="*/ 1905 h 14402"/>
                        <a:gd name="connsiteX1" fmla="*/ 9755 w 16764"/>
                        <a:gd name="connsiteY1" fmla="*/ 13621 h 14402"/>
                        <a:gd name="connsiteX2" fmla="*/ 18710 w 16764"/>
                        <a:gd name="connsiteY2" fmla="*/ 14478 h 14402"/>
                        <a:gd name="connsiteX3" fmla="*/ 9469 w 16764"/>
                        <a:gd name="connsiteY3" fmla="*/ 1905 h 14402"/>
                        <a:gd name="connsiteX4" fmla="*/ 9469 w 16764"/>
                        <a:gd name="connsiteY4" fmla="*/ 1905 h 1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64" h="14402">
                          <a:moveTo>
                            <a:pt x="9469" y="1905"/>
                          </a:moveTo>
                          <a:cubicBezTo>
                            <a:pt x="1565" y="1905"/>
                            <a:pt x="2042" y="14097"/>
                            <a:pt x="9755" y="13621"/>
                          </a:cubicBezTo>
                          <a:cubicBezTo>
                            <a:pt x="11662" y="16765"/>
                            <a:pt x="16234" y="16954"/>
                            <a:pt x="18710" y="14478"/>
                          </a:cubicBezTo>
                          <a:cubicBezTo>
                            <a:pt x="24138" y="8383"/>
                            <a:pt x="16234" y="667"/>
                            <a:pt x="9469" y="1905"/>
                          </a:cubicBezTo>
                          <a:lnTo>
                            <a:pt x="9469" y="19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7" name="Vapaamuotoinen: Muoto 226">
                      <a:extLst>
                        <a:ext uri="{FF2B5EF4-FFF2-40B4-BE49-F238E27FC236}">
                          <a16:creationId xmlns:a16="http://schemas.microsoft.com/office/drawing/2014/main" id="{BA974413-9D77-3D2F-02C2-50CC30B8B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4210" y="2711120"/>
                      <a:ext cx="13654" cy="47143"/>
                    </a:xfrm>
                    <a:custGeom>
                      <a:avLst/>
                      <a:gdLst>
                        <a:gd name="connsiteX0" fmla="*/ 10359 w 13654"/>
                        <a:gd name="connsiteY0" fmla="*/ 1776 h 47143"/>
                        <a:gd name="connsiteX1" fmla="*/ 3976 w 13654"/>
                        <a:gd name="connsiteY1" fmla="*/ 9206 h 47143"/>
                        <a:gd name="connsiteX2" fmla="*/ 3976 w 13654"/>
                        <a:gd name="connsiteY2" fmla="*/ 41686 h 47143"/>
                        <a:gd name="connsiteX3" fmla="*/ 15406 w 13654"/>
                        <a:gd name="connsiteY3" fmla="*/ 44734 h 47143"/>
                        <a:gd name="connsiteX4" fmla="*/ 15406 w 13654"/>
                        <a:gd name="connsiteY4" fmla="*/ 6062 h 47143"/>
                        <a:gd name="connsiteX5" fmla="*/ 10359 w 13654"/>
                        <a:gd name="connsiteY5" fmla="*/ 1776 h 4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4" h="47143">
                          <a:moveTo>
                            <a:pt x="10359" y="1776"/>
                          </a:moveTo>
                          <a:cubicBezTo>
                            <a:pt x="6643" y="1776"/>
                            <a:pt x="3120" y="5301"/>
                            <a:pt x="3976" y="9206"/>
                          </a:cubicBezTo>
                          <a:cubicBezTo>
                            <a:pt x="6262" y="21208"/>
                            <a:pt x="6262" y="31876"/>
                            <a:pt x="3976" y="41686"/>
                          </a:cubicBezTo>
                          <a:cubicBezTo>
                            <a:pt x="1976" y="48640"/>
                            <a:pt x="13978" y="52259"/>
                            <a:pt x="15406" y="44734"/>
                          </a:cubicBezTo>
                          <a:cubicBezTo>
                            <a:pt x="18073" y="33114"/>
                            <a:pt x="18073" y="20445"/>
                            <a:pt x="15406" y="6062"/>
                          </a:cubicBezTo>
                          <a:cubicBezTo>
                            <a:pt x="15027" y="3586"/>
                            <a:pt x="12931" y="1681"/>
                            <a:pt x="10359" y="17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8" name="Vapaamuotoinen: Muoto 227">
                      <a:extLst>
                        <a:ext uri="{FF2B5EF4-FFF2-40B4-BE49-F238E27FC236}">
                          <a16:creationId xmlns:a16="http://schemas.microsoft.com/office/drawing/2014/main" id="{AD8E8F14-DB9A-CB33-B808-29263EE3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75" y="2741602"/>
                      <a:ext cx="26688" cy="13994"/>
                    </a:xfrm>
                    <a:custGeom>
                      <a:avLst/>
                      <a:gdLst>
                        <a:gd name="connsiteX0" fmla="*/ 9455 w 26688"/>
                        <a:gd name="connsiteY0" fmla="*/ 1774 h 13994"/>
                        <a:gd name="connsiteX1" fmla="*/ 9550 w 26688"/>
                        <a:gd name="connsiteY1" fmla="*/ 13490 h 13994"/>
                        <a:gd name="connsiteX2" fmla="*/ 30031 w 26688"/>
                        <a:gd name="connsiteY2" fmla="*/ 12728 h 13994"/>
                        <a:gd name="connsiteX3" fmla="*/ 9455 w 26688"/>
                        <a:gd name="connsiteY3" fmla="*/ 1774 h 13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88" h="13994">
                          <a:moveTo>
                            <a:pt x="9455" y="1774"/>
                          </a:moveTo>
                          <a:cubicBezTo>
                            <a:pt x="1742" y="1678"/>
                            <a:pt x="1930" y="13680"/>
                            <a:pt x="9550" y="13490"/>
                          </a:cubicBezTo>
                          <a:cubicBezTo>
                            <a:pt x="16694" y="11775"/>
                            <a:pt x="26410" y="19967"/>
                            <a:pt x="30031" y="12728"/>
                          </a:cubicBezTo>
                          <a:cubicBezTo>
                            <a:pt x="33268" y="1869"/>
                            <a:pt x="16503" y="2155"/>
                            <a:pt x="9455" y="177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9" name="Vapaamuotoinen: Muoto 228">
                      <a:extLst>
                        <a:ext uri="{FF2B5EF4-FFF2-40B4-BE49-F238E27FC236}">
                          <a16:creationId xmlns:a16="http://schemas.microsoft.com/office/drawing/2014/main" id="{EC99E03B-E4FB-57E7-B18A-85BC498A3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9252" y="2711278"/>
                      <a:ext cx="14343" cy="24376"/>
                    </a:xfrm>
                    <a:custGeom>
                      <a:avLst/>
                      <a:gdLst>
                        <a:gd name="connsiteX0" fmla="*/ 12100 w 14343"/>
                        <a:gd name="connsiteY0" fmla="*/ 1809 h 24376"/>
                        <a:gd name="connsiteX1" fmla="*/ 4479 w 14343"/>
                        <a:gd name="connsiteY1" fmla="*/ 17239 h 24376"/>
                        <a:gd name="connsiteX2" fmla="*/ 6574 w 14343"/>
                        <a:gd name="connsiteY2" fmla="*/ 25240 h 24376"/>
                        <a:gd name="connsiteX3" fmla="*/ 12100 w 14343"/>
                        <a:gd name="connsiteY3" fmla="*/ 1809 h 24376"/>
                        <a:gd name="connsiteX4" fmla="*/ 12100 w 14343"/>
                        <a:gd name="connsiteY4" fmla="*/ 1809 h 24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43" h="24376">
                          <a:moveTo>
                            <a:pt x="12100" y="1809"/>
                          </a:moveTo>
                          <a:cubicBezTo>
                            <a:pt x="3335" y="1904"/>
                            <a:pt x="7907" y="12095"/>
                            <a:pt x="4479" y="17239"/>
                          </a:cubicBezTo>
                          <a:cubicBezTo>
                            <a:pt x="2956" y="20002"/>
                            <a:pt x="3907" y="23526"/>
                            <a:pt x="6574" y="25240"/>
                          </a:cubicBezTo>
                          <a:cubicBezTo>
                            <a:pt x="17053" y="31813"/>
                            <a:pt x="23434" y="571"/>
                            <a:pt x="12100" y="1809"/>
                          </a:cubicBezTo>
                          <a:lnTo>
                            <a:pt x="12100" y="180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0" name="Vapaamuotoinen: Muoto 229">
                      <a:extLst>
                        <a:ext uri="{FF2B5EF4-FFF2-40B4-BE49-F238E27FC236}">
                          <a16:creationId xmlns:a16="http://schemas.microsoft.com/office/drawing/2014/main" id="{0236FE44-46EC-0C2E-3633-3D8163759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1215" y="2678107"/>
                      <a:ext cx="29413" cy="13606"/>
                    </a:xfrm>
                    <a:custGeom>
                      <a:avLst/>
                      <a:gdLst>
                        <a:gd name="connsiteX0" fmla="*/ 9426 w 29413"/>
                        <a:gd name="connsiteY0" fmla="*/ 1834 h 13606"/>
                        <a:gd name="connsiteX1" fmla="*/ 4091 w 29413"/>
                        <a:gd name="connsiteY1" fmla="*/ 9548 h 13606"/>
                        <a:gd name="connsiteX2" fmla="*/ 32476 w 29413"/>
                        <a:gd name="connsiteY2" fmla="*/ 4595 h 13606"/>
                        <a:gd name="connsiteX3" fmla="*/ 24381 w 29413"/>
                        <a:gd name="connsiteY3" fmla="*/ 2500 h 13606"/>
                        <a:gd name="connsiteX4" fmla="*/ 9426 w 29413"/>
                        <a:gd name="connsiteY4" fmla="*/ 1834 h 136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413" h="13606">
                          <a:moveTo>
                            <a:pt x="9426" y="1834"/>
                          </a:moveTo>
                          <a:cubicBezTo>
                            <a:pt x="5519" y="1548"/>
                            <a:pt x="2759" y="5929"/>
                            <a:pt x="4091" y="9548"/>
                          </a:cubicBezTo>
                          <a:cubicBezTo>
                            <a:pt x="7617" y="18216"/>
                            <a:pt x="38096" y="17740"/>
                            <a:pt x="32476" y="4595"/>
                          </a:cubicBezTo>
                          <a:cubicBezTo>
                            <a:pt x="30952" y="1738"/>
                            <a:pt x="27141" y="1071"/>
                            <a:pt x="24381" y="2500"/>
                          </a:cubicBezTo>
                          <a:cubicBezTo>
                            <a:pt x="19428" y="4976"/>
                            <a:pt x="14379" y="2881"/>
                            <a:pt x="9426" y="18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1" name="Vapaamuotoinen: Muoto 230">
                      <a:extLst>
                        <a:ext uri="{FF2B5EF4-FFF2-40B4-BE49-F238E27FC236}">
                          <a16:creationId xmlns:a16="http://schemas.microsoft.com/office/drawing/2014/main" id="{9090F765-6C33-1905-6A22-27B52D2E4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730" y="2660231"/>
                      <a:ext cx="19325" cy="19384"/>
                    </a:xfrm>
                    <a:custGeom>
                      <a:avLst/>
                      <a:gdLst>
                        <a:gd name="connsiteX0" fmla="*/ 17174 w 19325"/>
                        <a:gd name="connsiteY0" fmla="*/ 1802 h 19384"/>
                        <a:gd name="connsiteX1" fmla="*/ 5459 w 19325"/>
                        <a:gd name="connsiteY1" fmla="*/ 11137 h 19384"/>
                        <a:gd name="connsiteX2" fmla="*/ 9745 w 19325"/>
                        <a:gd name="connsiteY2" fmla="*/ 21137 h 19384"/>
                        <a:gd name="connsiteX3" fmla="*/ 21367 w 19325"/>
                        <a:gd name="connsiteY3" fmla="*/ 11803 h 19384"/>
                        <a:gd name="connsiteX4" fmla="*/ 17174 w 19325"/>
                        <a:gd name="connsiteY4" fmla="*/ 1802 h 1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325" h="19384">
                          <a:moveTo>
                            <a:pt x="17174" y="1802"/>
                          </a:moveTo>
                          <a:cubicBezTo>
                            <a:pt x="13461" y="1230"/>
                            <a:pt x="7935" y="9231"/>
                            <a:pt x="5459" y="11137"/>
                          </a:cubicBezTo>
                          <a:cubicBezTo>
                            <a:pt x="1745" y="14661"/>
                            <a:pt x="4508" y="21328"/>
                            <a:pt x="9745" y="21137"/>
                          </a:cubicBezTo>
                          <a:cubicBezTo>
                            <a:pt x="13365" y="21614"/>
                            <a:pt x="18891" y="13708"/>
                            <a:pt x="21367" y="11803"/>
                          </a:cubicBezTo>
                          <a:cubicBezTo>
                            <a:pt x="25081" y="8183"/>
                            <a:pt x="22318" y="1612"/>
                            <a:pt x="17174" y="18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2" name="Vapaamuotoinen: Muoto 231">
                      <a:extLst>
                        <a:ext uri="{FF2B5EF4-FFF2-40B4-BE49-F238E27FC236}">
                          <a16:creationId xmlns:a16="http://schemas.microsoft.com/office/drawing/2014/main" id="{5E60E3F8-1C2B-F738-2481-92E297300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17" y="2622064"/>
                      <a:ext cx="21806" cy="14260"/>
                    </a:xfrm>
                    <a:custGeom>
                      <a:avLst/>
                      <a:gdLst>
                        <a:gd name="connsiteX0" fmla="*/ 15636 w 21806"/>
                        <a:gd name="connsiteY0" fmla="*/ 14537 h 14260"/>
                        <a:gd name="connsiteX1" fmla="*/ 25543 w 21806"/>
                        <a:gd name="connsiteY1" fmla="*/ 9965 h 14260"/>
                        <a:gd name="connsiteX2" fmla="*/ 9539 w 21806"/>
                        <a:gd name="connsiteY2" fmla="*/ 1774 h 14260"/>
                        <a:gd name="connsiteX3" fmla="*/ 9539 w 21806"/>
                        <a:gd name="connsiteY3" fmla="*/ 13584 h 14260"/>
                        <a:gd name="connsiteX4" fmla="*/ 13064 w 21806"/>
                        <a:gd name="connsiteY4" fmla="*/ 13680 h 14260"/>
                        <a:gd name="connsiteX5" fmla="*/ 15064 w 21806"/>
                        <a:gd name="connsiteY5" fmla="*/ 14155 h 14260"/>
                        <a:gd name="connsiteX6" fmla="*/ 15064 w 21806"/>
                        <a:gd name="connsiteY6" fmla="*/ 14155 h 14260"/>
                        <a:gd name="connsiteX7" fmla="*/ 15064 w 21806"/>
                        <a:gd name="connsiteY7" fmla="*/ 14155 h 14260"/>
                        <a:gd name="connsiteX8" fmla="*/ 15255 w 21806"/>
                        <a:gd name="connsiteY8" fmla="*/ 14251 h 14260"/>
                        <a:gd name="connsiteX9" fmla="*/ 15636 w 21806"/>
                        <a:gd name="connsiteY9" fmla="*/ 14537 h 14260"/>
                        <a:gd name="connsiteX10" fmla="*/ 15636 w 21806"/>
                        <a:gd name="connsiteY10" fmla="*/ 14537 h 1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06" h="14260">
                          <a:moveTo>
                            <a:pt x="15636" y="14537"/>
                          </a:moveTo>
                          <a:cubicBezTo>
                            <a:pt x="19350" y="17966"/>
                            <a:pt x="25922" y="15109"/>
                            <a:pt x="25543" y="9965"/>
                          </a:cubicBezTo>
                          <a:cubicBezTo>
                            <a:pt x="24684" y="2726"/>
                            <a:pt x="14778" y="1774"/>
                            <a:pt x="9539" y="1774"/>
                          </a:cubicBezTo>
                          <a:cubicBezTo>
                            <a:pt x="1823" y="1678"/>
                            <a:pt x="1823" y="13680"/>
                            <a:pt x="9539" y="13584"/>
                          </a:cubicBezTo>
                          <a:cubicBezTo>
                            <a:pt x="10588" y="13489"/>
                            <a:pt x="12015" y="13584"/>
                            <a:pt x="13064" y="13680"/>
                          </a:cubicBezTo>
                          <a:cubicBezTo>
                            <a:pt x="13729" y="13775"/>
                            <a:pt x="14397" y="13966"/>
                            <a:pt x="15064" y="14155"/>
                          </a:cubicBezTo>
                          <a:lnTo>
                            <a:pt x="15064" y="14155"/>
                          </a:lnTo>
                          <a:lnTo>
                            <a:pt x="15064" y="14155"/>
                          </a:lnTo>
                          <a:cubicBezTo>
                            <a:pt x="15159" y="14155"/>
                            <a:pt x="15159" y="14155"/>
                            <a:pt x="15255" y="14251"/>
                          </a:cubicBezTo>
                          <a:cubicBezTo>
                            <a:pt x="15445" y="14346"/>
                            <a:pt x="16111" y="14918"/>
                            <a:pt x="15636" y="14537"/>
                          </a:cubicBezTo>
                          <a:lnTo>
                            <a:pt x="15636" y="145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3" name="Vapaamuotoinen: Muoto 232">
                      <a:extLst>
                        <a:ext uri="{FF2B5EF4-FFF2-40B4-BE49-F238E27FC236}">
                          <a16:creationId xmlns:a16="http://schemas.microsoft.com/office/drawing/2014/main" id="{A20FEBCC-856D-9180-A806-DC1D2FE7D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3358" y="2599280"/>
                      <a:ext cx="27096" cy="19166"/>
                    </a:xfrm>
                    <a:custGeom>
                      <a:avLst/>
                      <a:gdLst>
                        <a:gd name="connsiteX0" fmla="*/ 9870 w 27096"/>
                        <a:gd name="connsiteY0" fmla="*/ 1793 h 19166"/>
                        <a:gd name="connsiteX1" fmla="*/ 6726 w 27096"/>
                        <a:gd name="connsiteY1" fmla="*/ 12652 h 19166"/>
                        <a:gd name="connsiteX2" fmla="*/ 24730 w 27096"/>
                        <a:gd name="connsiteY2" fmla="*/ 20939 h 19166"/>
                        <a:gd name="connsiteX3" fmla="*/ 27874 w 27096"/>
                        <a:gd name="connsiteY3" fmla="*/ 10080 h 19166"/>
                        <a:gd name="connsiteX4" fmla="*/ 9870 w 27096"/>
                        <a:gd name="connsiteY4" fmla="*/ 1793 h 19166"/>
                        <a:gd name="connsiteX5" fmla="*/ 9870 w 27096"/>
                        <a:gd name="connsiteY5" fmla="*/ 1793 h 1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6" h="19166">
                          <a:moveTo>
                            <a:pt x="9870" y="1793"/>
                          </a:moveTo>
                          <a:cubicBezTo>
                            <a:pt x="4345" y="1698"/>
                            <a:pt x="1013" y="10175"/>
                            <a:pt x="6726" y="12652"/>
                          </a:cubicBezTo>
                          <a:cubicBezTo>
                            <a:pt x="11775" y="14747"/>
                            <a:pt x="19300" y="19891"/>
                            <a:pt x="24730" y="20939"/>
                          </a:cubicBezTo>
                          <a:cubicBezTo>
                            <a:pt x="30255" y="21034"/>
                            <a:pt x="33587" y="12652"/>
                            <a:pt x="27874" y="10080"/>
                          </a:cubicBezTo>
                          <a:cubicBezTo>
                            <a:pt x="25967" y="9414"/>
                            <a:pt x="11775" y="1317"/>
                            <a:pt x="9870" y="1793"/>
                          </a:cubicBezTo>
                          <a:lnTo>
                            <a:pt x="9870" y="179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4" name="Vapaamuotoinen: Muoto 233">
                      <a:extLst>
                        <a:ext uri="{FF2B5EF4-FFF2-40B4-BE49-F238E27FC236}">
                          <a16:creationId xmlns:a16="http://schemas.microsoft.com/office/drawing/2014/main" id="{96722E2F-1952-D79E-ED8B-AD31CEA7F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411" y="2566333"/>
                      <a:ext cx="14462" cy="34212"/>
                    </a:xfrm>
                    <a:custGeom>
                      <a:avLst/>
                      <a:gdLst>
                        <a:gd name="connsiteX0" fmla="*/ 12301 w 14462"/>
                        <a:gd name="connsiteY0" fmla="*/ 1784 h 34212"/>
                        <a:gd name="connsiteX1" fmla="*/ 6395 w 14462"/>
                        <a:gd name="connsiteY1" fmla="*/ 7022 h 34212"/>
                        <a:gd name="connsiteX2" fmla="*/ 4109 w 14462"/>
                        <a:gd name="connsiteY2" fmla="*/ 28739 h 34212"/>
                        <a:gd name="connsiteX3" fmla="*/ 9920 w 14462"/>
                        <a:gd name="connsiteY3" fmla="*/ 35979 h 34212"/>
                        <a:gd name="connsiteX4" fmla="*/ 15445 w 14462"/>
                        <a:gd name="connsiteY4" fmla="*/ 31882 h 34212"/>
                        <a:gd name="connsiteX5" fmla="*/ 18206 w 14462"/>
                        <a:gd name="connsiteY5" fmla="*/ 7499 h 34212"/>
                        <a:gd name="connsiteX6" fmla="*/ 12301 w 14462"/>
                        <a:gd name="connsiteY6" fmla="*/ 1784 h 34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62" h="34212">
                          <a:moveTo>
                            <a:pt x="12301" y="1784"/>
                          </a:moveTo>
                          <a:cubicBezTo>
                            <a:pt x="9253" y="1593"/>
                            <a:pt x="6586" y="3879"/>
                            <a:pt x="6395" y="7022"/>
                          </a:cubicBezTo>
                          <a:cubicBezTo>
                            <a:pt x="6395" y="14643"/>
                            <a:pt x="6299" y="21691"/>
                            <a:pt x="4109" y="28739"/>
                          </a:cubicBezTo>
                          <a:cubicBezTo>
                            <a:pt x="2586" y="32454"/>
                            <a:pt x="6204" y="36169"/>
                            <a:pt x="9920" y="35979"/>
                          </a:cubicBezTo>
                          <a:cubicBezTo>
                            <a:pt x="12492" y="36074"/>
                            <a:pt x="14778" y="34359"/>
                            <a:pt x="15445" y="31882"/>
                          </a:cubicBezTo>
                          <a:cubicBezTo>
                            <a:pt x="18017" y="23691"/>
                            <a:pt x="18206" y="15309"/>
                            <a:pt x="18206" y="7499"/>
                          </a:cubicBezTo>
                          <a:cubicBezTo>
                            <a:pt x="18396" y="4261"/>
                            <a:pt x="15445" y="1593"/>
                            <a:pt x="12301" y="17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5" name="Vapaamuotoinen: Muoto 234">
                      <a:extLst>
                        <a:ext uri="{FF2B5EF4-FFF2-40B4-BE49-F238E27FC236}">
                          <a16:creationId xmlns:a16="http://schemas.microsoft.com/office/drawing/2014/main" id="{F203C9D4-39CA-BC60-F764-F44B1819A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2459" y="2543068"/>
                      <a:ext cx="24289" cy="12070"/>
                    </a:xfrm>
                    <a:custGeom>
                      <a:avLst/>
                      <a:gdLst>
                        <a:gd name="connsiteX0" fmla="*/ 9467 w 24289"/>
                        <a:gd name="connsiteY0" fmla="*/ 1903 h 12070"/>
                        <a:gd name="connsiteX1" fmla="*/ 9467 w 24289"/>
                        <a:gd name="connsiteY1" fmla="*/ 13714 h 12070"/>
                        <a:gd name="connsiteX2" fmla="*/ 28041 w 24289"/>
                        <a:gd name="connsiteY2" fmla="*/ 7808 h 12070"/>
                        <a:gd name="connsiteX3" fmla="*/ 9467 w 24289"/>
                        <a:gd name="connsiteY3" fmla="*/ 1903 h 12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289" h="12070">
                          <a:moveTo>
                            <a:pt x="9467" y="1903"/>
                          </a:moveTo>
                          <a:cubicBezTo>
                            <a:pt x="1847" y="1808"/>
                            <a:pt x="1847" y="13809"/>
                            <a:pt x="9467" y="13714"/>
                          </a:cubicBezTo>
                          <a:cubicBezTo>
                            <a:pt x="14516" y="13048"/>
                            <a:pt x="28136" y="16477"/>
                            <a:pt x="28041" y="7808"/>
                          </a:cubicBezTo>
                          <a:cubicBezTo>
                            <a:pt x="28136" y="-860"/>
                            <a:pt x="14516" y="2569"/>
                            <a:pt x="9467" y="19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6" name="Vapaamuotoinen: Muoto 235">
                      <a:extLst>
                        <a:ext uri="{FF2B5EF4-FFF2-40B4-BE49-F238E27FC236}">
                          <a16:creationId xmlns:a16="http://schemas.microsoft.com/office/drawing/2014/main" id="{AF6F3453-81B9-3E74-E011-596FC9718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6610" y="2512623"/>
                      <a:ext cx="31950" cy="22002"/>
                    </a:xfrm>
                    <a:custGeom>
                      <a:avLst/>
                      <a:gdLst>
                        <a:gd name="connsiteX0" fmla="*/ 30517 w 31950"/>
                        <a:gd name="connsiteY0" fmla="*/ 1773 h 22002"/>
                        <a:gd name="connsiteX1" fmla="*/ 10037 w 31950"/>
                        <a:gd name="connsiteY1" fmla="*/ 23775 h 22002"/>
                        <a:gd name="connsiteX2" fmla="*/ 13944 w 31950"/>
                        <a:gd name="connsiteY2" fmla="*/ 22061 h 22002"/>
                        <a:gd name="connsiteX3" fmla="*/ 31754 w 31950"/>
                        <a:gd name="connsiteY3" fmla="*/ 13393 h 22002"/>
                        <a:gd name="connsiteX4" fmla="*/ 30517 w 31950"/>
                        <a:gd name="connsiteY4" fmla="*/ 1773 h 2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950" h="22002">
                          <a:moveTo>
                            <a:pt x="30517" y="1773"/>
                          </a:moveTo>
                          <a:cubicBezTo>
                            <a:pt x="22897" y="2630"/>
                            <a:pt x="-9773" y="16345"/>
                            <a:pt x="10037" y="23775"/>
                          </a:cubicBezTo>
                          <a:cubicBezTo>
                            <a:pt x="11467" y="23680"/>
                            <a:pt x="12895" y="23109"/>
                            <a:pt x="13944" y="22061"/>
                          </a:cubicBezTo>
                          <a:cubicBezTo>
                            <a:pt x="18802" y="17489"/>
                            <a:pt x="25469" y="15488"/>
                            <a:pt x="31754" y="13393"/>
                          </a:cubicBezTo>
                          <a:cubicBezTo>
                            <a:pt x="37566" y="11869"/>
                            <a:pt x="36803" y="1773"/>
                            <a:pt x="30517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7" name="Vapaamuotoinen: Muoto 236">
                      <a:extLst>
                        <a:ext uri="{FF2B5EF4-FFF2-40B4-BE49-F238E27FC236}">
                          <a16:creationId xmlns:a16="http://schemas.microsoft.com/office/drawing/2014/main" id="{73B13CD6-7F41-65DF-1B3D-98AA2AE49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255" y="2495096"/>
                      <a:ext cx="16787" cy="24384"/>
                    </a:xfrm>
                    <a:custGeom>
                      <a:avLst/>
                      <a:gdLst>
                        <a:gd name="connsiteX0" fmla="*/ 9500 w 16787"/>
                        <a:gd name="connsiteY0" fmla="*/ 1773 h 24384"/>
                        <a:gd name="connsiteX1" fmla="*/ 14549 w 16787"/>
                        <a:gd name="connsiteY1" fmla="*/ 26158 h 24384"/>
                        <a:gd name="connsiteX2" fmla="*/ 18930 w 16787"/>
                        <a:gd name="connsiteY2" fmla="*/ 16061 h 24384"/>
                        <a:gd name="connsiteX3" fmla="*/ 9500 w 16787"/>
                        <a:gd name="connsiteY3" fmla="*/ 1773 h 24384"/>
                        <a:gd name="connsiteX4" fmla="*/ 9500 w 16787"/>
                        <a:gd name="connsiteY4" fmla="*/ 1773 h 2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87" h="24384">
                          <a:moveTo>
                            <a:pt x="9500" y="1773"/>
                          </a:moveTo>
                          <a:cubicBezTo>
                            <a:pt x="-2406" y="2250"/>
                            <a:pt x="6642" y="25491"/>
                            <a:pt x="14549" y="26158"/>
                          </a:cubicBezTo>
                          <a:cubicBezTo>
                            <a:pt x="19407" y="26158"/>
                            <a:pt x="22644" y="19585"/>
                            <a:pt x="18930" y="16061"/>
                          </a:cubicBezTo>
                          <a:cubicBezTo>
                            <a:pt x="14167" y="11965"/>
                            <a:pt x="17693" y="1773"/>
                            <a:pt x="9500" y="1773"/>
                          </a:cubicBezTo>
                          <a:lnTo>
                            <a:pt x="9500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8" name="Vapaamuotoinen: Muoto 237">
                      <a:extLst>
                        <a:ext uri="{FF2B5EF4-FFF2-40B4-BE49-F238E27FC236}">
                          <a16:creationId xmlns:a16="http://schemas.microsoft.com/office/drawing/2014/main" id="{A743890B-C49C-5604-5BA7-345C52EF9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031" y="2497474"/>
                      <a:ext cx="16694" cy="19347"/>
                    </a:xfrm>
                    <a:custGeom>
                      <a:avLst/>
                      <a:gdLst>
                        <a:gd name="connsiteX0" fmla="*/ 9515 w 16694"/>
                        <a:gd name="connsiteY0" fmla="*/ 1777 h 19347"/>
                        <a:gd name="connsiteX1" fmla="*/ 5706 w 16694"/>
                        <a:gd name="connsiteY1" fmla="*/ 12160 h 19347"/>
                        <a:gd name="connsiteX2" fmla="*/ 14659 w 16694"/>
                        <a:gd name="connsiteY2" fmla="*/ 21113 h 19347"/>
                        <a:gd name="connsiteX3" fmla="*/ 18471 w 16694"/>
                        <a:gd name="connsiteY3" fmla="*/ 10826 h 19347"/>
                        <a:gd name="connsiteX4" fmla="*/ 9515 w 16694"/>
                        <a:gd name="connsiteY4" fmla="*/ 1777 h 19347"/>
                        <a:gd name="connsiteX5" fmla="*/ 9515 w 16694"/>
                        <a:gd name="connsiteY5" fmla="*/ 1777 h 1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94" h="19347">
                          <a:moveTo>
                            <a:pt x="9515" y="1777"/>
                          </a:moveTo>
                          <a:cubicBezTo>
                            <a:pt x="4278" y="1587"/>
                            <a:pt x="1707" y="8826"/>
                            <a:pt x="5706" y="12160"/>
                          </a:cubicBezTo>
                          <a:cubicBezTo>
                            <a:pt x="7992" y="15684"/>
                            <a:pt x="9706" y="21208"/>
                            <a:pt x="14659" y="21113"/>
                          </a:cubicBezTo>
                          <a:cubicBezTo>
                            <a:pt x="19994" y="21399"/>
                            <a:pt x="22470" y="14064"/>
                            <a:pt x="18471" y="10826"/>
                          </a:cubicBezTo>
                          <a:cubicBezTo>
                            <a:pt x="16278" y="7302"/>
                            <a:pt x="14469" y="1777"/>
                            <a:pt x="9515" y="1777"/>
                          </a:cubicBezTo>
                          <a:lnTo>
                            <a:pt x="9515" y="177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9" name="Vapaamuotoinen: Muoto 238">
                      <a:extLst>
                        <a:ext uri="{FF2B5EF4-FFF2-40B4-BE49-F238E27FC236}">
                          <a16:creationId xmlns:a16="http://schemas.microsoft.com/office/drawing/2014/main" id="{88040948-38AF-2BF4-65BC-505A71D00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365" y="2438804"/>
                      <a:ext cx="31650" cy="22288"/>
                    </a:xfrm>
                    <a:custGeom>
                      <a:avLst/>
                      <a:gdLst>
                        <a:gd name="connsiteX0" fmla="*/ 30219 w 31650"/>
                        <a:gd name="connsiteY0" fmla="*/ 1773 h 22288"/>
                        <a:gd name="connsiteX1" fmla="*/ 4026 w 31650"/>
                        <a:gd name="connsiteY1" fmla="*/ 16061 h 22288"/>
                        <a:gd name="connsiteX2" fmla="*/ 9358 w 31650"/>
                        <a:gd name="connsiteY2" fmla="*/ 24061 h 22288"/>
                        <a:gd name="connsiteX3" fmla="*/ 31361 w 31650"/>
                        <a:gd name="connsiteY3" fmla="*/ 13489 h 22288"/>
                        <a:gd name="connsiteX4" fmla="*/ 34696 w 31650"/>
                        <a:gd name="connsiteY4" fmla="*/ 10726 h 22288"/>
                        <a:gd name="connsiteX5" fmla="*/ 30219 w 31650"/>
                        <a:gd name="connsiteY5" fmla="*/ 1773 h 22288"/>
                        <a:gd name="connsiteX6" fmla="*/ 30219 w 31650"/>
                        <a:gd name="connsiteY6" fmla="*/ 1773 h 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50" h="22288">
                          <a:moveTo>
                            <a:pt x="30219" y="1773"/>
                          </a:moveTo>
                          <a:cubicBezTo>
                            <a:pt x="21169" y="4630"/>
                            <a:pt x="9930" y="8440"/>
                            <a:pt x="4026" y="16061"/>
                          </a:cubicBezTo>
                          <a:cubicBezTo>
                            <a:pt x="2881" y="19680"/>
                            <a:pt x="5453" y="23870"/>
                            <a:pt x="9358" y="24061"/>
                          </a:cubicBezTo>
                          <a:cubicBezTo>
                            <a:pt x="16883" y="21394"/>
                            <a:pt x="23362" y="15584"/>
                            <a:pt x="31361" y="13489"/>
                          </a:cubicBezTo>
                          <a:cubicBezTo>
                            <a:pt x="32791" y="13012"/>
                            <a:pt x="34028" y="12060"/>
                            <a:pt x="34696" y="10726"/>
                          </a:cubicBezTo>
                          <a:cubicBezTo>
                            <a:pt x="36600" y="7202"/>
                            <a:pt x="34505" y="1773"/>
                            <a:pt x="30219" y="1773"/>
                          </a:cubicBezTo>
                          <a:lnTo>
                            <a:pt x="30219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0" name="Vapaamuotoinen: Muoto 239">
                      <a:extLst>
                        <a:ext uri="{FF2B5EF4-FFF2-40B4-BE49-F238E27FC236}">
                          <a16:creationId xmlns:a16="http://schemas.microsoft.com/office/drawing/2014/main" id="{84343917-33EF-8FEE-6C8E-D5ACDD682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504" y="2418490"/>
                      <a:ext cx="24184" cy="19550"/>
                    </a:xfrm>
                    <a:custGeom>
                      <a:avLst/>
                      <a:gdLst>
                        <a:gd name="connsiteX0" fmla="*/ 9242 w 24184"/>
                        <a:gd name="connsiteY0" fmla="*/ 1894 h 19550"/>
                        <a:gd name="connsiteX1" fmla="*/ 9338 w 24184"/>
                        <a:gd name="connsiteY1" fmla="*/ 13705 h 19550"/>
                        <a:gd name="connsiteX2" fmla="*/ 21625 w 24184"/>
                        <a:gd name="connsiteY2" fmla="*/ 21324 h 19550"/>
                        <a:gd name="connsiteX3" fmla="*/ 9242 w 24184"/>
                        <a:gd name="connsiteY3" fmla="*/ 1894 h 1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84" h="19550">
                          <a:moveTo>
                            <a:pt x="9242" y="1894"/>
                          </a:moveTo>
                          <a:cubicBezTo>
                            <a:pt x="1717" y="1703"/>
                            <a:pt x="2099" y="13895"/>
                            <a:pt x="9338" y="13705"/>
                          </a:cubicBezTo>
                          <a:cubicBezTo>
                            <a:pt x="16005" y="12847"/>
                            <a:pt x="16100" y="21039"/>
                            <a:pt x="21625" y="21324"/>
                          </a:cubicBezTo>
                          <a:cubicBezTo>
                            <a:pt x="37817" y="17229"/>
                            <a:pt x="18863" y="179"/>
                            <a:pt x="9242" y="1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1" name="Vapaamuotoinen: Muoto 240">
                      <a:extLst>
                        <a:ext uri="{FF2B5EF4-FFF2-40B4-BE49-F238E27FC236}">
                          <a16:creationId xmlns:a16="http://schemas.microsoft.com/office/drawing/2014/main" id="{0F2D9139-25B1-7DB9-30C6-D3DC73BDC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738" y="2372882"/>
                      <a:ext cx="26892" cy="16688"/>
                    </a:xfrm>
                    <a:custGeom>
                      <a:avLst/>
                      <a:gdLst>
                        <a:gd name="connsiteX0" fmla="*/ 9223 w 26892"/>
                        <a:gd name="connsiteY0" fmla="*/ 1782 h 16688"/>
                        <a:gd name="connsiteX1" fmla="*/ 5128 w 26892"/>
                        <a:gd name="connsiteY1" fmla="*/ 11498 h 16688"/>
                        <a:gd name="connsiteX2" fmla="*/ 20750 w 26892"/>
                        <a:gd name="connsiteY2" fmla="*/ 17308 h 16688"/>
                        <a:gd name="connsiteX3" fmla="*/ 24464 w 26892"/>
                        <a:gd name="connsiteY3" fmla="*/ 18451 h 16688"/>
                        <a:gd name="connsiteX4" fmla="*/ 30466 w 26892"/>
                        <a:gd name="connsiteY4" fmla="*/ 13498 h 16688"/>
                        <a:gd name="connsiteX5" fmla="*/ 27608 w 26892"/>
                        <a:gd name="connsiteY5" fmla="*/ 7687 h 16688"/>
                        <a:gd name="connsiteX6" fmla="*/ 9223 w 26892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892" h="16688">
                          <a:moveTo>
                            <a:pt x="9223" y="1782"/>
                          </a:moveTo>
                          <a:cubicBezTo>
                            <a:pt x="4176" y="1496"/>
                            <a:pt x="2174" y="8069"/>
                            <a:pt x="5128" y="11498"/>
                          </a:cubicBezTo>
                          <a:cubicBezTo>
                            <a:pt x="8748" y="14736"/>
                            <a:pt x="15701" y="13498"/>
                            <a:pt x="20750" y="17308"/>
                          </a:cubicBezTo>
                          <a:cubicBezTo>
                            <a:pt x="21892" y="17974"/>
                            <a:pt x="23131" y="18546"/>
                            <a:pt x="24464" y="18451"/>
                          </a:cubicBezTo>
                          <a:cubicBezTo>
                            <a:pt x="27322" y="18355"/>
                            <a:pt x="29798" y="16356"/>
                            <a:pt x="30466" y="13498"/>
                          </a:cubicBezTo>
                          <a:cubicBezTo>
                            <a:pt x="31131" y="11116"/>
                            <a:pt x="29893" y="8640"/>
                            <a:pt x="27608" y="7687"/>
                          </a:cubicBezTo>
                          <a:cubicBezTo>
                            <a:pt x="21415" y="4545"/>
                            <a:pt x="15701" y="1877"/>
                            <a:pt x="922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2" name="Vapaamuotoinen: Muoto 241">
                      <a:extLst>
                        <a:ext uri="{FF2B5EF4-FFF2-40B4-BE49-F238E27FC236}">
                          <a16:creationId xmlns:a16="http://schemas.microsoft.com/office/drawing/2014/main" id="{317E05E5-1D41-2321-6BB5-80F56A89F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2319" y="2354982"/>
                      <a:ext cx="36721" cy="19623"/>
                    </a:xfrm>
                    <a:custGeom>
                      <a:avLst/>
                      <a:gdLst>
                        <a:gd name="connsiteX0" fmla="*/ 35114 w 36721"/>
                        <a:gd name="connsiteY0" fmla="*/ 1774 h 19623"/>
                        <a:gd name="connsiteX1" fmla="*/ 20541 w 36721"/>
                        <a:gd name="connsiteY1" fmla="*/ 5870 h 19623"/>
                        <a:gd name="connsiteX2" fmla="*/ 20541 w 36721"/>
                        <a:gd name="connsiteY2" fmla="*/ 5870 h 19623"/>
                        <a:gd name="connsiteX3" fmla="*/ 4444 w 36721"/>
                        <a:gd name="connsiteY3" fmla="*/ 12442 h 19623"/>
                        <a:gd name="connsiteX4" fmla="*/ 9016 w 36721"/>
                        <a:gd name="connsiteY4" fmla="*/ 21396 h 19623"/>
                        <a:gd name="connsiteX5" fmla="*/ 39781 w 36721"/>
                        <a:gd name="connsiteY5" fmla="*/ 10633 h 19623"/>
                        <a:gd name="connsiteX6" fmla="*/ 35114 w 36721"/>
                        <a:gd name="connsiteY6" fmla="*/ 1774 h 19623"/>
                        <a:gd name="connsiteX7" fmla="*/ 35114 w 36721"/>
                        <a:gd name="connsiteY7" fmla="*/ 1774 h 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721" h="19623">
                          <a:moveTo>
                            <a:pt x="35114" y="1774"/>
                          </a:moveTo>
                          <a:cubicBezTo>
                            <a:pt x="30161" y="2631"/>
                            <a:pt x="25398" y="4728"/>
                            <a:pt x="20541" y="5870"/>
                          </a:cubicBezTo>
                          <a:lnTo>
                            <a:pt x="20541" y="5870"/>
                          </a:lnTo>
                          <a:cubicBezTo>
                            <a:pt x="15399" y="8061"/>
                            <a:pt x="7969" y="7775"/>
                            <a:pt x="4444" y="12442"/>
                          </a:cubicBezTo>
                          <a:cubicBezTo>
                            <a:pt x="2539" y="15871"/>
                            <a:pt x="4730" y="21396"/>
                            <a:pt x="9016" y="21396"/>
                          </a:cubicBezTo>
                          <a:cubicBezTo>
                            <a:pt x="18922" y="17777"/>
                            <a:pt x="31591" y="17300"/>
                            <a:pt x="39781" y="10633"/>
                          </a:cubicBezTo>
                          <a:cubicBezTo>
                            <a:pt x="41688" y="7204"/>
                            <a:pt x="39498" y="1679"/>
                            <a:pt x="35114" y="1774"/>
                          </a:cubicBezTo>
                          <a:lnTo>
                            <a:pt x="35114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3" name="Vapaamuotoinen: Muoto 242">
                      <a:extLst>
                        <a:ext uri="{FF2B5EF4-FFF2-40B4-BE49-F238E27FC236}">
                          <a16:creationId xmlns:a16="http://schemas.microsoft.com/office/drawing/2014/main" id="{E1086A15-42C1-C2C5-E577-2EFAF9678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537" y="2352507"/>
                      <a:ext cx="24162" cy="14291"/>
                    </a:xfrm>
                    <a:custGeom>
                      <a:avLst/>
                      <a:gdLst>
                        <a:gd name="connsiteX0" fmla="*/ 22443 w 24162"/>
                        <a:gd name="connsiteY0" fmla="*/ 16061 h 14291"/>
                        <a:gd name="connsiteX1" fmla="*/ 26540 w 24162"/>
                        <a:gd name="connsiteY1" fmla="*/ 6345 h 14291"/>
                        <a:gd name="connsiteX2" fmla="*/ 9204 w 24162"/>
                        <a:gd name="connsiteY2" fmla="*/ 1773 h 14291"/>
                        <a:gd name="connsiteX3" fmla="*/ 8251 w 24162"/>
                        <a:gd name="connsiteY3" fmla="*/ 13393 h 14291"/>
                        <a:gd name="connsiteX4" fmla="*/ 22443 w 24162"/>
                        <a:gd name="connsiteY4" fmla="*/ 16061 h 1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62" h="14291">
                          <a:moveTo>
                            <a:pt x="22443" y="16061"/>
                          </a:moveTo>
                          <a:cubicBezTo>
                            <a:pt x="27491" y="16251"/>
                            <a:pt x="29491" y="9869"/>
                            <a:pt x="26540" y="6345"/>
                          </a:cubicBezTo>
                          <a:cubicBezTo>
                            <a:pt x="23492" y="3583"/>
                            <a:pt x="13871" y="2916"/>
                            <a:pt x="9204" y="1773"/>
                          </a:cubicBezTo>
                          <a:cubicBezTo>
                            <a:pt x="2251" y="2059"/>
                            <a:pt x="1965" y="12155"/>
                            <a:pt x="8251" y="13393"/>
                          </a:cubicBezTo>
                          <a:cubicBezTo>
                            <a:pt x="8632" y="13489"/>
                            <a:pt x="17776" y="16156"/>
                            <a:pt x="22443" y="160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4" name="Vapaamuotoinen: Muoto 243">
                      <a:extLst>
                        <a:ext uri="{FF2B5EF4-FFF2-40B4-BE49-F238E27FC236}">
                          <a16:creationId xmlns:a16="http://schemas.microsoft.com/office/drawing/2014/main" id="{762E5DA3-F99D-E80D-7815-87784993E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694" y="2316855"/>
                      <a:ext cx="39401" cy="14289"/>
                    </a:xfrm>
                    <a:custGeom>
                      <a:avLst/>
                      <a:gdLst>
                        <a:gd name="connsiteX0" fmla="*/ 9584 w 39401"/>
                        <a:gd name="connsiteY0" fmla="*/ 1802 h 14289"/>
                        <a:gd name="connsiteX1" fmla="*/ 3773 w 39401"/>
                        <a:gd name="connsiteY1" fmla="*/ 8184 h 14289"/>
                        <a:gd name="connsiteX2" fmla="*/ 11203 w 39401"/>
                        <a:gd name="connsiteY2" fmla="*/ 13613 h 14289"/>
                        <a:gd name="connsiteX3" fmla="*/ 36445 w 39401"/>
                        <a:gd name="connsiteY3" fmla="*/ 15994 h 14289"/>
                        <a:gd name="connsiteX4" fmla="*/ 36920 w 39401"/>
                        <a:gd name="connsiteY4" fmla="*/ 4088 h 14289"/>
                        <a:gd name="connsiteX5" fmla="*/ 9584 w 39401"/>
                        <a:gd name="connsiteY5" fmla="*/ 1802 h 14289"/>
                        <a:gd name="connsiteX6" fmla="*/ 9584 w 39401"/>
                        <a:gd name="connsiteY6" fmla="*/ 1802 h 14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01" h="14289">
                          <a:moveTo>
                            <a:pt x="9584" y="1802"/>
                          </a:moveTo>
                          <a:cubicBezTo>
                            <a:pt x="6154" y="1802"/>
                            <a:pt x="3487" y="4755"/>
                            <a:pt x="3773" y="8184"/>
                          </a:cubicBezTo>
                          <a:cubicBezTo>
                            <a:pt x="3964" y="11994"/>
                            <a:pt x="7680" y="14089"/>
                            <a:pt x="11203" y="13613"/>
                          </a:cubicBezTo>
                          <a:cubicBezTo>
                            <a:pt x="19300" y="13613"/>
                            <a:pt x="27872" y="13994"/>
                            <a:pt x="36445" y="15994"/>
                          </a:cubicBezTo>
                          <a:cubicBezTo>
                            <a:pt x="45017" y="17137"/>
                            <a:pt x="45589" y="3707"/>
                            <a:pt x="36920" y="4088"/>
                          </a:cubicBezTo>
                          <a:cubicBezTo>
                            <a:pt x="27872" y="2374"/>
                            <a:pt x="18728" y="1611"/>
                            <a:pt x="9584" y="1802"/>
                          </a:cubicBezTo>
                          <a:lnTo>
                            <a:pt x="9584" y="18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5" name="Vapaamuotoinen: Muoto 244">
                      <a:extLst>
                        <a:ext uri="{FF2B5EF4-FFF2-40B4-BE49-F238E27FC236}">
                          <a16:creationId xmlns:a16="http://schemas.microsoft.com/office/drawing/2014/main" id="{1BEF1396-4524-13FD-A677-2CEFCA361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444" y="2243256"/>
                      <a:ext cx="29964" cy="21477"/>
                    </a:xfrm>
                    <a:custGeom>
                      <a:avLst/>
                      <a:gdLst>
                        <a:gd name="connsiteX0" fmla="*/ 27378 w 29964"/>
                        <a:gd name="connsiteY0" fmla="*/ 1773 h 21477"/>
                        <a:gd name="connsiteX1" fmla="*/ 10995 w 29964"/>
                        <a:gd name="connsiteY1" fmla="*/ 10726 h 21477"/>
                        <a:gd name="connsiteX2" fmla="*/ 3947 w 29964"/>
                        <a:gd name="connsiteY2" fmla="*/ 18442 h 21477"/>
                        <a:gd name="connsiteX3" fmla="*/ 16423 w 29964"/>
                        <a:gd name="connsiteY3" fmla="*/ 21109 h 21477"/>
                        <a:gd name="connsiteX4" fmla="*/ 16423 w 29964"/>
                        <a:gd name="connsiteY4" fmla="*/ 21109 h 21477"/>
                        <a:gd name="connsiteX5" fmla="*/ 27378 w 29964"/>
                        <a:gd name="connsiteY5" fmla="*/ 1773 h 21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64" h="21477">
                          <a:moveTo>
                            <a:pt x="27378" y="1773"/>
                          </a:moveTo>
                          <a:cubicBezTo>
                            <a:pt x="21567" y="3393"/>
                            <a:pt x="17185" y="9107"/>
                            <a:pt x="10995" y="10726"/>
                          </a:cubicBezTo>
                          <a:cubicBezTo>
                            <a:pt x="7660" y="12155"/>
                            <a:pt x="2707" y="13870"/>
                            <a:pt x="3947" y="18442"/>
                          </a:cubicBezTo>
                          <a:cubicBezTo>
                            <a:pt x="5470" y="24633"/>
                            <a:pt x="12232" y="24061"/>
                            <a:pt x="16423" y="21109"/>
                          </a:cubicBezTo>
                          <a:lnTo>
                            <a:pt x="16423" y="21109"/>
                          </a:lnTo>
                          <a:cubicBezTo>
                            <a:pt x="23853" y="18346"/>
                            <a:pt x="43856" y="6822"/>
                            <a:pt x="27378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6" name="Vapaamuotoinen: Muoto 245">
                      <a:extLst>
                        <a:ext uri="{FF2B5EF4-FFF2-40B4-BE49-F238E27FC236}">
                          <a16:creationId xmlns:a16="http://schemas.microsoft.com/office/drawing/2014/main" id="{47248D84-8C02-D43C-6D05-F7C2EE7CC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454" y="2240586"/>
                      <a:ext cx="29400" cy="16461"/>
                    </a:xfrm>
                    <a:custGeom>
                      <a:avLst/>
                      <a:gdLst>
                        <a:gd name="connsiteX0" fmla="*/ 27745 w 29400"/>
                        <a:gd name="connsiteY0" fmla="*/ 1775 h 16461"/>
                        <a:gd name="connsiteX1" fmla="*/ 6790 w 29400"/>
                        <a:gd name="connsiteY1" fmla="*/ 7681 h 16461"/>
                        <a:gd name="connsiteX2" fmla="*/ 3932 w 29400"/>
                        <a:gd name="connsiteY2" fmla="*/ 13395 h 16461"/>
                        <a:gd name="connsiteX3" fmla="*/ 27554 w 29400"/>
                        <a:gd name="connsiteY3" fmla="*/ 13586 h 16461"/>
                        <a:gd name="connsiteX4" fmla="*/ 27745 w 29400"/>
                        <a:gd name="connsiteY4" fmla="*/ 1775 h 16461"/>
                        <a:gd name="connsiteX5" fmla="*/ 27745 w 29400"/>
                        <a:gd name="connsiteY5" fmla="*/ 1775 h 16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0" h="16461">
                          <a:moveTo>
                            <a:pt x="27745" y="1775"/>
                          </a:moveTo>
                          <a:cubicBezTo>
                            <a:pt x="21361" y="1966"/>
                            <a:pt x="14790" y="3776"/>
                            <a:pt x="6790" y="7681"/>
                          </a:cubicBezTo>
                          <a:cubicBezTo>
                            <a:pt x="4504" y="8633"/>
                            <a:pt x="3265" y="11110"/>
                            <a:pt x="3932" y="13395"/>
                          </a:cubicBezTo>
                          <a:cubicBezTo>
                            <a:pt x="7932" y="24731"/>
                            <a:pt x="19647" y="12443"/>
                            <a:pt x="27554" y="13586"/>
                          </a:cubicBezTo>
                          <a:cubicBezTo>
                            <a:pt x="34793" y="13777"/>
                            <a:pt x="35174" y="1585"/>
                            <a:pt x="27745" y="1775"/>
                          </a:cubicBezTo>
                          <a:lnTo>
                            <a:pt x="27745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7" name="Vapaamuotoinen: Muoto 246">
                      <a:extLst>
                        <a:ext uri="{FF2B5EF4-FFF2-40B4-BE49-F238E27FC236}">
                          <a16:creationId xmlns:a16="http://schemas.microsoft.com/office/drawing/2014/main" id="{037E19F9-6516-40F5-F126-1268AEA305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762" y="2220299"/>
                      <a:ext cx="24149" cy="27052"/>
                    </a:xfrm>
                    <a:custGeom>
                      <a:avLst/>
                      <a:gdLst>
                        <a:gd name="connsiteX0" fmla="*/ 9743 w 24149"/>
                        <a:gd name="connsiteY0" fmla="*/ 1774 h 27052"/>
                        <a:gd name="connsiteX1" fmla="*/ 6601 w 24149"/>
                        <a:gd name="connsiteY1" fmla="*/ 12728 h 27052"/>
                        <a:gd name="connsiteX2" fmla="*/ 17268 w 24149"/>
                        <a:gd name="connsiteY2" fmla="*/ 25872 h 27052"/>
                        <a:gd name="connsiteX3" fmla="*/ 21840 w 24149"/>
                        <a:gd name="connsiteY3" fmla="*/ 28826 h 27052"/>
                        <a:gd name="connsiteX4" fmla="*/ 9743 w 24149"/>
                        <a:gd name="connsiteY4" fmla="*/ 1774 h 27052"/>
                        <a:gd name="connsiteX5" fmla="*/ 9743 w 24149"/>
                        <a:gd name="connsiteY5" fmla="*/ 1774 h 2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49" h="27052">
                          <a:moveTo>
                            <a:pt x="9743" y="1774"/>
                          </a:moveTo>
                          <a:cubicBezTo>
                            <a:pt x="4220" y="1678"/>
                            <a:pt x="1171" y="10156"/>
                            <a:pt x="6601" y="12728"/>
                          </a:cubicBezTo>
                          <a:cubicBezTo>
                            <a:pt x="11364" y="15300"/>
                            <a:pt x="14505" y="20538"/>
                            <a:pt x="17268" y="25872"/>
                          </a:cubicBezTo>
                          <a:cubicBezTo>
                            <a:pt x="18031" y="27682"/>
                            <a:pt x="19840" y="28826"/>
                            <a:pt x="21840" y="28826"/>
                          </a:cubicBezTo>
                          <a:cubicBezTo>
                            <a:pt x="37841" y="26254"/>
                            <a:pt x="18031" y="2726"/>
                            <a:pt x="9743" y="1774"/>
                          </a:cubicBezTo>
                          <a:lnTo>
                            <a:pt x="9743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8" name="Vapaamuotoinen: Muoto 247">
                      <a:extLst>
                        <a:ext uri="{FF2B5EF4-FFF2-40B4-BE49-F238E27FC236}">
                          <a16:creationId xmlns:a16="http://schemas.microsoft.com/office/drawing/2014/main" id="{B1F4F0DA-3E07-8AE5-234A-DCBA7D12E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914" y="3041641"/>
                      <a:ext cx="29451" cy="14265"/>
                    </a:xfrm>
                    <a:custGeom>
                      <a:avLst/>
                      <a:gdLst>
                        <a:gd name="connsiteX0" fmla="*/ 31530 w 29451"/>
                        <a:gd name="connsiteY0" fmla="*/ 3393 h 14265"/>
                        <a:gd name="connsiteX1" fmla="*/ 27435 w 29451"/>
                        <a:gd name="connsiteY1" fmla="*/ 1773 h 14265"/>
                        <a:gd name="connsiteX2" fmla="*/ 4099 w 29451"/>
                        <a:gd name="connsiteY2" fmla="*/ 8251 h 14265"/>
                        <a:gd name="connsiteX3" fmla="*/ 12671 w 29451"/>
                        <a:gd name="connsiteY3" fmla="*/ 15299 h 14265"/>
                        <a:gd name="connsiteX4" fmla="*/ 32484 w 29451"/>
                        <a:gd name="connsiteY4" fmla="*/ 10536 h 14265"/>
                        <a:gd name="connsiteX5" fmla="*/ 33151 w 29451"/>
                        <a:gd name="connsiteY5" fmla="*/ 7012 h 14265"/>
                        <a:gd name="connsiteX6" fmla="*/ 31530 w 29451"/>
                        <a:gd name="connsiteY6" fmla="*/ 3393 h 1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451" h="14265">
                          <a:moveTo>
                            <a:pt x="31530" y="3393"/>
                          </a:moveTo>
                          <a:cubicBezTo>
                            <a:pt x="30388" y="2345"/>
                            <a:pt x="28958" y="1773"/>
                            <a:pt x="27435" y="1773"/>
                          </a:cubicBezTo>
                          <a:cubicBezTo>
                            <a:pt x="20291" y="2345"/>
                            <a:pt x="8576" y="916"/>
                            <a:pt x="4099" y="8251"/>
                          </a:cubicBezTo>
                          <a:cubicBezTo>
                            <a:pt x="2290" y="13299"/>
                            <a:pt x="7908" y="17871"/>
                            <a:pt x="12671" y="15299"/>
                          </a:cubicBezTo>
                          <a:cubicBezTo>
                            <a:pt x="18577" y="11489"/>
                            <a:pt x="28863" y="16633"/>
                            <a:pt x="32484" y="10536"/>
                          </a:cubicBezTo>
                          <a:cubicBezTo>
                            <a:pt x="32484" y="10536"/>
                            <a:pt x="33435" y="9012"/>
                            <a:pt x="33151" y="7012"/>
                          </a:cubicBezTo>
                          <a:cubicBezTo>
                            <a:pt x="32865" y="5012"/>
                            <a:pt x="31530" y="3393"/>
                            <a:pt x="31530" y="3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9" name="Vapaamuotoinen: Muoto 248">
                      <a:extLst>
                        <a:ext uri="{FF2B5EF4-FFF2-40B4-BE49-F238E27FC236}">
                          <a16:creationId xmlns:a16="http://schemas.microsoft.com/office/drawing/2014/main" id="{57FD813C-52B5-EDEB-F13C-3A8F169F2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090" y="2187823"/>
                      <a:ext cx="31672" cy="21183"/>
                    </a:xfrm>
                    <a:custGeom>
                      <a:avLst/>
                      <a:gdLst>
                        <a:gd name="connsiteX0" fmla="*/ 25654 w 31672"/>
                        <a:gd name="connsiteY0" fmla="*/ 2246 h 21183"/>
                        <a:gd name="connsiteX1" fmla="*/ 3841 w 31672"/>
                        <a:gd name="connsiteY1" fmla="*/ 18915 h 21183"/>
                        <a:gd name="connsiteX2" fmla="*/ 13652 w 31672"/>
                        <a:gd name="connsiteY2" fmla="*/ 21392 h 21183"/>
                        <a:gd name="connsiteX3" fmla="*/ 30130 w 31672"/>
                        <a:gd name="connsiteY3" fmla="*/ 13105 h 21183"/>
                        <a:gd name="connsiteX4" fmla="*/ 35274 w 31672"/>
                        <a:gd name="connsiteY4" fmla="*/ 8247 h 21183"/>
                        <a:gd name="connsiteX5" fmla="*/ 32416 w 31672"/>
                        <a:gd name="connsiteY5" fmla="*/ 2723 h 21183"/>
                        <a:gd name="connsiteX6" fmla="*/ 25654 w 31672"/>
                        <a:gd name="connsiteY6" fmla="*/ 2246 h 21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72" h="21183">
                          <a:moveTo>
                            <a:pt x="25654" y="2246"/>
                          </a:moveTo>
                          <a:cubicBezTo>
                            <a:pt x="18510" y="5389"/>
                            <a:pt x="2413" y="9104"/>
                            <a:pt x="3841" y="18915"/>
                          </a:cubicBezTo>
                          <a:cubicBezTo>
                            <a:pt x="5364" y="22725"/>
                            <a:pt x="10699" y="24439"/>
                            <a:pt x="13652" y="21392"/>
                          </a:cubicBezTo>
                          <a:cubicBezTo>
                            <a:pt x="18224" y="17106"/>
                            <a:pt x="24319" y="15105"/>
                            <a:pt x="30130" y="13105"/>
                          </a:cubicBezTo>
                          <a:cubicBezTo>
                            <a:pt x="32607" y="12533"/>
                            <a:pt x="34988" y="10914"/>
                            <a:pt x="35274" y="8247"/>
                          </a:cubicBezTo>
                          <a:cubicBezTo>
                            <a:pt x="35274" y="8247"/>
                            <a:pt x="36416" y="4532"/>
                            <a:pt x="32416" y="2723"/>
                          </a:cubicBezTo>
                          <a:cubicBezTo>
                            <a:pt x="28512" y="913"/>
                            <a:pt x="25654" y="2246"/>
                            <a:pt x="25654" y="2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209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356F66CF-D5E8-95B0-7B19-C2DDA65952AF}"/>
                    </a:ext>
                  </a:extLst>
                </p:cNvPr>
                <p:cNvGrpSpPr/>
                <p:nvPr/>
              </p:nvGrpSpPr>
              <p:grpSpPr>
                <a:xfrm>
                  <a:off x="6220865" y="1387129"/>
                  <a:ext cx="603640" cy="728851"/>
                  <a:chOff x="6220865" y="1387129"/>
                  <a:chExt cx="603640" cy="728851"/>
                </a:xfrm>
              </p:grpSpPr>
              <p:sp>
                <p:nvSpPr>
                  <p:cNvPr id="210" name="Vapaamuotoinen: Muoto 209">
                    <a:extLst>
                      <a:ext uri="{FF2B5EF4-FFF2-40B4-BE49-F238E27FC236}">
                        <a16:creationId xmlns:a16="http://schemas.microsoft.com/office/drawing/2014/main" id="{B39AFB58-211D-1AA3-34B5-E577D18857D2}"/>
                      </a:ext>
                    </a:extLst>
                  </p:cNvPr>
                  <p:cNvSpPr/>
                  <p:nvPr/>
                </p:nvSpPr>
                <p:spPr>
                  <a:xfrm>
                    <a:off x="6229466" y="1477135"/>
                    <a:ext cx="511792" cy="622013"/>
                  </a:xfrm>
                  <a:custGeom>
                    <a:avLst/>
                    <a:gdLst>
                      <a:gd name="connsiteX0" fmla="*/ 412059 w 511792"/>
                      <a:gd name="connsiteY0" fmla="*/ 35913 h 622013"/>
                      <a:gd name="connsiteX1" fmla="*/ 74875 w 511792"/>
                      <a:gd name="connsiteY1" fmla="*/ 90015 h 622013"/>
                      <a:gd name="connsiteX2" fmla="*/ 45155 w 511792"/>
                      <a:gd name="connsiteY2" fmla="*/ 152309 h 622013"/>
                      <a:gd name="connsiteX3" fmla="*/ 22013 w 511792"/>
                      <a:gd name="connsiteY3" fmla="*/ 261942 h 622013"/>
                      <a:gd name="connsiteX4" fmla="*/ 23724 w 511792"/>
                      <a:gd name="connsiteY4" fmla="*/ 320330 h 622013"/>
                      <a:gd name="connsiteX5" fmla="*/ 30487 w 511792"/>
                      <a:gd name="connsiteY5" fmla="*/ 332236 h 622013"/>
                      <a:gd name="connsiteX6" fmla="*/ 4963 w 511792"/>
                      <a:gd name="connsiteY6" fmla="*/ 364335 h 622013"/>
                      <a:gd name="connsiteX7" fmla="*/ 20771 w 511792"/>
                      <a:gd name="connsiteY7" fmla="*/ 421865 h 622013"/>
                      <a:gd name="connsiteX8" fmla="*/ 29156 w 511792"/>
                      <a:gd name="connsiteY8" fmla="*/ 453775 h 622013"/>
                      <a:gd name="connsiteX9" fmla="*/ 82111 w 511792"/>
                      <a:gd name="connsiteY9" fmla="*/ 488540 h 622013"/>
                      <a:gd name="connsiteX10" fmla="*/ 127834 w 511792"/>
                      <a:gd name="connsiteY10" fmla="*/ 540834 h 622013"/>
                      <a:gd name="connsiteX11" fmla="*/ 351481 w 511792"/>
                      <a:gd name="connsiteY11" fmla="*/ 622749 h 622013"/>
                      <a:gd name="connsiteX12" fmla="*/ 487877 w 511792"/>
                      <a:gd name="connsiteY12" fmla="*/ 502828 h 622013"/>
                      <a:gd name="connsiteX13" fmla="*/ 512739 w 511792"/>
                      <a:gd name="connsiteY13" fmla="*/ 184883 h 622013"/>
                      <a:gd name="connsiteX14" fmla="*/ 412059 w 511792"/>
                      <a:gd name="connsiteY14" fmla="*/ 35913 h 62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1792" h="622013">
                        <a:moveTo>
                          <a:pt x="412059" y="35913"/>
                        </a:moveTo>
                        <a:cubicBezTo>
                          <a:pt x="306428" y="-18188"/>
                          <a:pt x="149168" y="-12379"/>
                          <a:pt x="74875" y="90015"/>
                        </a:cubicBezTo>
                        <a:cubicBezTo>
                          <a:pt x="62968" y="109446"/>
                          <a:pt x="51062" y="130687"/>
                          <a:pt x="45155" y="152309"/>
                        </a:cubicBezTo>
                        <a:cubicBezTo>
                          <a:pt x="37919" y="180312"/>
                          <a:pt x="24961" y="221746"/>
                          <a:pt x="22013" y="261942"/>
                        </a:cubicBezTo>
                        <a:cubicBezTo>
                          <a:pt x="20487" y="282324"/>
                          <a:pt x="22203" y="301279"/>
                          <a:pt x="23724" y="320330"/>
                        </a:cubicBezTo>
                        <a:cubicBezTo>
                          <a:pt x="24296" y="327092"/>
                          <a:pt x="30677" y="329759"/>
                          <a:pt x="30487" y="332236"/>
                        </a:cubicBezTo>
                        <a:cubicBezTo>
                          <a:pt x="28775" y="348142"/>
                          <a:pt x="12009" y="344333"/>
                          <a:pt x="4963" y="364335"/>
                        </a:cubicBezTo>
                        <a:cubicBezTo>
                          <a:pt x="2009" y="376242"/>
                          <a:pt x="7628" y="404435"/>
                          <a:pt x="20771" y="421865"/>
                        </a:cubicBezTo>
                        <a:cubicBezTo>
                          <a:pt x="27059" y="430248"/>
                          <a:pt x="21059" y="450156"/>
                          <a:pt x="29156" y="453775"/>
                        </a:cubicBezTo>
                        <a:cubicBezTo>
                          <a:pt x="47727" y="464252"/>
                          <a:pt x="62015" y="462347"/>
                          <a:pt x="82111" y="488540"/>
                        </a:cubicBezTo>
                        <a:cubicBezTo>
                          <a:pt x="96687" y="506543"/>
                          <a:pt x="109356" y="526451"/>
                          <a:pt x="127834" y="540834"/>
                        </a:cubicBezTo>
                        <a:cubicBezTo>
                          <a:pt x="166506" y="613033"/>
                          <a:pt x="276997" y="629416"/>
                          <a:pt x="351481" y="622749"/>
                        </a:cubicBezTo>
                        <a:cubicBezTo>
                          <a:pt x="420728" y="611699"/>
                          <a:pt x="462637" y="564551"/>
                          <a:pt x="487877" y="502828"/>
                        </a:cubicBezTo>
                        <a:cubicBezTo>
                          <a:pt x="527217" y="406530"/>
                          <a:pt x="514262" y="269848"/>
                          <a:pt x="512739" y="184883"/>
                        </a:cubicBezTo>
                        <a:cubicBezTo>
                          <a:pt x="513501" y="113541"/>
                          <a:pt x="472636" y="65630"/>
                          <a:pt x="412059" y="35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11" name="Vapaamuotoinen: Muoto 210">
                    <a:extLst>
                      <a:ext uri="{FF2B5EF4-FFF2-40B4-BE49-F238E27FC236}">
                        <a16:creationId xmlns:a16="http://schemas.microsoft.com/office/drawing/2014/main" id="{63769FD1-DA47-258C-6077-7AED88A62844}"/>
                      </a:ext>
                    </a:extLst>
                  </p:cNvPr>
                  <p:cNvSpPr/>
                  <p:nvPr/>
                </p:nvSpPr>
                <p:spPr>
                  <a:xfrm>
                    <a:off x="6220865" y="1387129"/>
                    <a:ext cx="603640" cy="728851"/>
                  </a:xfrm>
                  <a:custGeom>
                    <a:avLst/>
                    <a:gdLst>
                      <a:gd name="connsiteX0" fmla="*/ 305123 w 603640"/>
                      <a:gd name="connsiteY0" fmla="*/ 727327 h 728851"/>
                      <a:gd name="connsiteX1" fmla="*/ 276641 w 603640"/>
                      <a:gd name="connsiteY1" fmla="*/ 719136 h 728851"/>
                      <a:gd name="connsiteX2" fmla="*/ 248638 w 603640"/>
                      <a:gd name="connsiteY2" fmla="*/ 702944 h 728851"/>
                      <a:gd name="connsiteX3" fmla="*/ 249117 w 603640"/>
                      <a:gd name="connsiteY3" fmla="*/ 686561 h 728851"/>
                      <a:gd name="connsiteX4" fmla="*/ 259781 w 603640"/>
                      <a:gd name="connsiteY4" fmla="*/ 683703 h 728851"/>
                      <a:gd name="connsiteX5" fmla="*/ 290454 w 603640"/>
                      <a:gd name="connsiteY5" fmla="*/ 695705 h 728851"/>
                      <a:gd name="connsiteX6" fmla="*/ 320364 w 603640"/>
                      <a:gd name="connsiteY6" fmla="*/ 702944 h 728851"/>
                      <a:gd name="connsiteX7" fmla="*/ 381225 w 603640"/>
                      <a:gd name="connsiteY7" fmla="*/ 697609 h 728851"/>
                      <a:gd name="connsiteX8" fmla="*/ 461713 w 603640"/>
                      <a:gd name="connsiteY8" fmla="*/ 640841 h 728851"/>
                      <a:gd name="connsiteX9" fmla="*/ 496288 w 603640"/>
                      <a:gd name="connsiteY9" fmla="*/ 535018 h 728851"/>
                      <a:gd name="connsiteX10" fmla="*/ 498957 w 603640"/>
                      <a:gd name="connsiteY10" fmla="*/ 404906 h 728851"/>
                      <a:gd name="connsiteX11" fmla="*/ 499146 w 603640"/>
                      <a:gd name="connsiteY11" fmla="*/ 336516 h 728851"/>
                      <a:gd name="connsiteX12" fmla="*/ 500099 w 603640"/>
                      <a:gd name="connsiteY12" fmla="*/ 271367 h 728851"/>
                      <a:gd name="connsiteX13" fmla="*/ 497050 w 603640"/>
                      <a:gd name="connsiteY13" fmla="*/ 270032 h 728851"/>
                      <a:gd name="connsiteX14" fmla="*/ 468954 w 603640"/>
                      <a:gd name="connsiteY14" fmla="*/ 243838 h 728851"/>
                      <a:gd name="connsiteX15" fmla="*/ 437045 w 603640"/>
                      <a:gd name="connsiteY15" fmla="*/ 221930 h 728851"/>
                      <a:gd name="connsiteX16" fmla="*/ 298742 w 603640"/>
                      <a:gd name="connsiteY16" fmla="*/ 188688 h 728851"/>
                      <a:gd name="connsiteX17" fmla="*/ 220635 w 603640"/>
                      <a:gd name="connsiteY17" fmla="*/ 198024 h 728851"/>
                      <a:gd name="connsiteX18" fmla="*/ 140719 w 603640"/>
                      <a:gd name="connsiteY18" fmla="*/ 219360 h 728851"/>
                      <a:gd name="connsiteX19" fmla="*/ 87666 w 603640"/>
                      <a:gd name="connsiteY19" fmla="*/ 191546 h 728851"/>
                      <a:gd name="connsiteX20" fmla="*/ 76997 w 603640"/>
                      <a:gd name="connsiteY20" fmla="*/ 212691 h 728851"/>
                      <a:gd name="connsiteX21" fmla="*/ 64900 w 603640"/>
                      <a:gd name="connsiteY21" fmla="*/ 239552 h 728851"/>
                      <a:gd name="connsiteX22" fmla="*/ 47473 w 603640"/>
                      <a:gd name="connsiteY22" fmla="*/ 296130 h 728851"/>
                      <a:gd name="connsiteX23" fmla="*/ 38041 w 603640"/>
                      <a:gd name="connsiteY23" fmla="*/ 355852 h 728851"/>
                      <a:gd name="connsiteX24" fmla="*/ 34897 w 603640"/>
                      <a:gd name="connsiteY24" fmla="*/ 385476 h 728851"/>
                      <a:gd name="connsiteX25" fmla="*/ 34614 w 603640"/>
                      <a:gd name="connsiteY25" fmla="*/ 401573 h 728851"/>
                      <a:gd name="connsiteX26" fmla="*/ 36516 w 603640"/>
                      <a:gd name="connsiteY26" fmla="*/ 416337 h 728851"/>
                      <a:gd name="connsiteX27" fmla="*/ 37376 w 603640"/>
                      <a:gd name="connsiteY27" fmla="*/ 417003 h 728851"/>
                      <a:gd name="connsiteX28" fmla="*/ 82429 w 603640"/>
                      <a:gd name="connsiteY28" fmla="*/ 435196 h 728851"/>
                      <a:gd name="connsiteX29" fmla="*/ 81950 w 603640"/>
                      <a:gd name="connsiteY29" fmla="*/ 436720 h 728851"/>
                      <a:gd name="connsiteX30" fmla="*/ 80713 w 603640"/>
                      <a:gd name="connsiteY30" fmla="*/ 436530 h 728851"/>
                      <a:gd name="connsiteX31" fmla="*/ 27851 w 603640"/>
                      <a:gd name="connsiteY31" fmla="*/ 449007 h 728851"/>
                      <a:gd name="connsiteX32" fmla="*/ 25279 w 603640"/>
                      <a:gd name="connsiteY32" fmla="*/ 477011 h 728851"/>
                      <a:gd name="connsiteX33" fmla="*/ 38613 w 603640"/>
                      <a:gd name="connsiteY33" fmla="*/ 506824 h 728851"/>
                      <a:gd name="connsiteX34" fmla="*/ 42994 w 603640"/>
                      <a:gd name="connsiteY34" fmla="*/ 524159 h 728851"/>
                      <a:gd name="connsiteX35" fmla="*/ 46520 w 603640"/>
                      <a:gd name="connsiteY35" fmla="*/ 536066 h 728851"/>
                      <a:gd name="connsiteX36" fmla="*/ 58900 w 603640"/>
                      <a:gd name="connsiteY36" fmla="*/ 540447 h 728851"/>
                      <a:gd name="connsiteX37" fmla="*/ 74425 w 603640"/>
                      <a:gd name="connsiteY37" fmla="*/ 545686 h 728851"/>
                      <a:gd name="connsiteX38" fmla="*/ 117004 w 603640"/>
                      <a:gd name="connsiteY38" fmla="*/ 595026 h 728851"/>
                      <a:gd name="connsiteX39" fmla="*/ 142533 w 603640"/>
                      <a:gd name="connsiteY39" fmla="*/ 620552 h 728851"/>
                      <a:gd name="connsiteX40" fmla="*/ 166345 w 603640"/>
                      <a:gd name="connsiteY40" fmla="*/ 646841 h 728851"/>
                      <a:gd name="connsiteX41" fmla="*/ 159294 w 603640"/>
                      <a:gd name="connsiteY41" fmla="*/ 656080 h 728851"/>
                      <a:gd name="connsiteX42" fmla="*/ 136528 w 603640"/>
                      <a:gd name="connsiteY42" fmla="*/ 646841 h 728851"/>
                      <a:gd name="connsiteX43" fmla="*/ 118339 w 603640"/>
                      <a:gd name="connsiteY43" fmla="*/ 631125 h 728851"/>
                      <a:gd name="connsiteX44" fmla="*/ 87285 w 603640"/>
                      <a:gd name="connsiteY44" fmla="*/ 595121 h 728851"/>
                      <a:gd name="connsiteX45" fmla="*/ 65379 w 603640"/>
                      <a:gd name="connsiteY45" fmla="*/ 567022 h 728851"/>
                      <a:gd name="connsiteX46" fmla="*/ 32707 w 603640"/>
                      <a:gd name="connsiteY46" fmla="*/ 553973 h 728851"/>
                      <a:gd name="connsiteX47" fmla="*/ 20038 w 603640"/>
                      <a:gd name="connsiteY47" fmla="*/ 518254 h 728851"/>
                      <a:gd name="connsiteX48" fmla="*/ 5559 w 603640"/>
                      <a:gd name="connsiteY48" fmla="*/ 482440 h 728851"/>
                      <a:gd name="connsiteX49" fmla="*/ 30423 w 603640"/>
                      <a:gd name="connsiteY49" fmla="*/ 419766 h 728851"/>
                      <a:gd name="connsiteX50" fmla="*/ 34614 w 603640"/>
                      <a:gd name="connsiteY50" fmla="*/ 417955 h 728851"/>
                      <a:gd name="connsiteX51" fmla="*/ 33376 w 603640"/>
                      <a:gd name="connsiteY51" fmla="*/ 416908 h 728851"/>
                      <a:gd name="connsiteX52" fmla="*/ 28991 w 603640"/>
                      <a:gd name="connsiteY52" fmla="*/ 405954 h 728851"/>
                      <a:gd name="connsiteX53" fmla="*/ 23470 w 603640"/>
                      <a:gd name="connsiteY53" fmla="*/ 372425 h 728851"/>
                      <a:gd name="connsiteX54" fmla="*/ 25661 w 603640"/>
                      <a:gd name="connsiteY54" fmla="*/ 304227 h 728851"/>
                      <a:gd name="connsiteX55" fmla="*/ 41757 w 603640"/>
                      <a:gd name="connsiteY55" fmla="*/ 242029 h 728851"/>
                      <a:gd name="connsiteX56" fmla="*/ 36041 w 603640"/>
                      <a:gd name="connsiteY56" fmla="*/ 234408 h 728851"/>
                      <a:gd name="connsiteX57" fmla="*/ 37185 w 603640"/>
                      <a:gd name="connsiteY57" fmla="*/ 213168 h 728851"/>
                      <a:gd name="connsiteX58" fmla="*/ 38613 w 603640"/>
                      <a:gd name="connsiteY58" fmla="*/ 206691 h 728851"/>
                      <a:gd name="connsiteX59" fmla="*/ 153485 w 603640"/>
                      <a:gd name="connsiteY59" fmla="*/ 47148 h 728851"/>
                      <a:gd name="connsiteX60" fmla="*/ 368082 w 603640"/>
                      <a:gd name="connsiteY60" fmla="*/ 4190 h 728851"/>
                      <a:gd name="connsiteX61" fmla="*/ 473526 w 603640"/>
                      <a:gd name="connsiteY61" fmla="*/ 35909 h 728851"/>
                      <a:gd name="connsiteX62" fmla="*/ 542771 w 603640"/>
                      <a:gd name="connsiteY62" fmla="*/ 107630 h 728851"/>
                      <a:gd name="connsiteX63" fmla="*/ 566202 w 603640"/>
                      <a:gd name="connsiteY63" fmla="*/ 201071 h 728851"/>
                      <a:gd name="connsiteX64" fmla="*/ 561916 w 603640"/>
                      <a:gd name="connsiteY64" fmla="*/ 249554 h 728851"/>
                      <a:gd name="connsiteX65" fmla="*/ 559916 w 603640"/>
                      <a:gd name="connsiteY65" fmla="*/ 274508 h 728851"/>
                      <a:gd name="connsiteX66" fmla="*/ 574585 w 603640"/>
                      <a:gd name="connsiteY66" fmla="*/ 291940 h 728851"/>
                      <a:gd name="connsiteX67" fmla="*/ 606874 w 603640"/>
                      <a:gd name="connsiteY67" fmla="*/ 384713 h 728851"/>
                      <a:gd name="connsiteX68" fmla="*/ 559440 w 603640"/>
                      <a:gd name="connsiteY68" fmla="*/ 459484 h 728851"/>
                      <a:gd name="connsiteX69" fmla="*/ 568393 w 603640"/>
                      <a:gd name="connsiteY69" fmla="*/ 474630 h 728851"/>
                      <a:gd name="connsiteX70" fmla="*/ 567537 w 603640"/>
                      <a:gd name="connsiteY70" fmla="*/ 514063 h 728851"/>
                      <a:gd name="connsiteX71" fmla="*/ 538008 w 603640"/>
                      <a:gd name="connsiteY71" fmla="*/ 549496 h 728851"/>
                      <a:gd name="connsiteX72" fmla="*/ 517531 w 603640"/>
                      <a:gd name="connsiteY72" fmla="*/ 551877 h 728851"/>
                      <a:gd name="connsiteX73" fmla="*/ 468094 w 603640"/>
                      <a:gd name="connsiteY73" fmla="*/ 676084 h 728851"/>
                      <a:gd name="connsiteX74" fmla="*/ 367798 w 603640"/>
                      <a:gd name="connsiteY74" fmla="*/ 729233 h 728851"/>
                      <a:gd name="connsiteX75" fmla="*/ 342651 w 603640"/>
                      <a:gd name="connsiteY75" fmla="*/ 730947 h 728851"/>
                      <a:gd name="connsiteX76" fmla="*/ 305123 w 603640"/>
                      <a:gd name="connsiteY76" fmla="*/ 727327 h 728851"/>
                      <a:gd name="connsiteX77" fmla="*/ 75095 w 603640"/>
                      <a:gd name="connsiteY77" fmla="*/ 501299 h 728851"/>
                      <a:gd name="connsiteX78" fmla="*/ 62807 w 603640"/>
                      <a:gd name="connsiteY78" fmla="*/ 482058 h 728851"/>
                      <a:gd name="connsiteX79" fmla="*/ 41757 w 603640"/>
                      <a:gd name="connsiteY79" fmla="*/ 469581 h 728851"/>
                      <a:gd name="connsiteX80" fmla="*/ 41185 w 603640"/>
                      <a:gd name="connsiteY80" fmla="*/ 468438 h 728851"/>
                      <a:gd name="connsiteX81" fmla="*/ 41948 w 603640"/>
                      <a:gd name="connsiteY81" fmla="*/ 467866 h 728851"/>
                      <a:gd name="connsiteX82" fmla="*/ 68425 w 603640"/>
                      <a:gd name="connsiteY82" fmla="*/ 474820 h 728851"/>
                      <a:gd name="connsiteX83" fmla="*/ 87857 w 603640"/>
                      <a:gd name="connsiteY83" fmla="*/ 495966 h 728851"/>
                      <a:gd name="connsiteX84" fmla="*/ 80713 w 603640"/>
                      <a:gd name="connsiteY84" fmla="*/ 504634 h 728851"/>
                      <a:gd name="connsiteX85" fmla="*/ 75095 w 603640"/>
                      <a:gd name="connsiteY85" fmla="*/ 501299 h 72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03640" h="728851">
                        <a:moveTo>
                          <a:pt x="305123" y="727327"/>
                        </a:moveTo>
                        <a:cubicBezTo>
                          <a:pt x="295407" y="725423"/>
                          <a:pt x="285882" y="722755"/>
                          <a:pt x="276641" y="719136"/>
                        </a:cubicBezTo>
                        <a:cubicBezTo>
                          <a:pt x="266358" y="715231"/>
                          <a:pt x="256070" y="711230"/>
                          <a:pt x="248638" y="702944"/>
                        </a:cubicBezTo>
                        <a:cubicBezTo>
                          <a:pt x="244257" y="698277"/>
                          <a:pt x="244447" y="690942"/>
                          <a:pt x="249117" y="686561"/>
                        </a:cubicBezTo>
                        <a:cubicBezTo>
                          <a:pt x="251972" y="683798"/>
                          <a:pt x="255972" y="682751"/>
                          <a:pt x="259781" y="683703"/>
                        </a:cubicBezTo>
                        <a:cubicBezTo>
                          <a:pt x="270548" y="686084"/>
                          <a:pt x="279975" y="692085"/>
                          <a:pt x="290454" y="695705"/>
                        </a:cubicBezTo>
                        <a:cubicBezTo>
                          <a:pt x="300169" y="699038"/>
                          <a:pt x="310169" y="701515"/>
                          <a:pt x="320364" y="702944"/>
                        </a:cubicBezTo>
                        <a:cubicBezTo>
                          <a:pt x="340841" y="705420"/>
                          <a:pt x="361510" y="703610"/>
                          <a:pt x="381225" y="697609"/>
                        </a:cubicBezTo>
                        <a:cubicBezTo>
                          <a:pt x="413516" y="688084"/>
                          <a:pt x="441807" y="668082"/>
                          <a:pt x="461713" y="640841"/>
                        </a:cubicBezTo>
                        <a:cubicBezTo>
                          <a:pt x="483907" y="609789"/>
                          <a:pt x="492958" y="572546"/>
                          <a:pt x="496288" y="535018"/>
                        </a:cubicBezTo>
                        <a:cubicBezTo>
                          <a:pt x="500099" y="491774"/>
                          <a:pt x="498576" y="448245"/>
                          <a:pt x="498957" y="404906"/>
                        </a:cubicBezTo>
                        <a:cubicBezTo>
                          <a:pt x="499146" y="382141"/>
                          <a:pt x="498957" y="359282"/>
                          <a:pt x="499146" y="336516"/>
                        </a:cubicBezTo>
                        <a:cubicBezTo>
                          <a:pt x="499241" y="314799"/>
                          <a:pt x="498671" y="293084"/>
                          <a:pt x="500099" y="271367"/>
                        </a:cubicBezTo>
                        <a:cubicBezTo>
                          <a:pt x="498957" y="271176"/>
                          <a:pt x="498004" y="270699"/>
                          <a:pt x="497050" y="270032"/>
                        </a:cubicBezTo>
                        <a:cubicBezTo>
                          <a:pt x="486860" y="262602"/>
                          <a:pt x="478763" y="252031"/>
                          <a:pt x="468954" y="243838"/>
                        </a:cubicBezTo>
                        <a:cubicBezTo>
                          <a:pt x="458950" y="235648"/>
                          <a:pt x="448281" y="228313"/>
                          <a:pt x="437045" y="221930"/>
                        </a:cubicBezTo>
                        <a:cubicBezTo>
                          <a:pt x="395136" y="198118"/>
                          <a:pt x="346748" y="187832"/>
                          <a:pt x="298742" y="188688"/>
                        </a:cubicBezTo>
                        <a:cubicBezTo>
                          <a:pt x="272450" y="189260"/>
                          <a:pt x="246354" y="192404"/>
                          <a:pt x="220635" y="198024"/>
                        </a:cubicBezTo>
                        <a:lnTo>
                          <a:pt x="140719" y="219360"/>
                        </a:lnTo>
                        <a:cubicBezTo>
                          <a:pt x="124338" y="208024"/>
                          <a:pt x="105763" y="199929"/>
                          <a:pt x="87666" y="191546"/>
                        </a:cubicBezTo>
                        <a:cubicBezTo>
                          <a:pt x="85764" y="198976"/>
                          <a:pt x="80332" y="206119"/>
                          <a:pt x="76997" y="212691"/>
                        </a:cubicBezTo>
                        <a:cubicBezTo>
                          <a:pt x="72616" y="221456"/>
                          <a:pt x="68523" y="230409"/>
                          <a:pt x="64900" y="239552"/>
                        </a:cubicBezTo>
                        <a:cubicBezTo>
                          <a:pt x="57663" y="257935"/>
                          <a:pt x="51854" y="276889"/>
                          <a:pt x="47473" y="296130"/>
                        </a:cubicBezTo>
                        <a:cubicBezTo>
                          <a:pt x="42994" y="315848"/>
                          <a:pt x="40520" y="335851"/>
                          <a:pt x="38041" y="355852"/>
                        </a:cubicBezTo>
                        <a:cubicBezTo>
                          <a:pt x="36804" y="365758"/>
                          <a:pt x="35469" y="375665"/>
                          <a:pt x="34897" y="385476"/>
                        </a:cubicBezTo>
                        <a:cubicBezTo>
                          <a:pt x="34614" y="390810"/>
                          <a:pt x="34707" y="396238"/>
                          <a:pt x="34614" y="401573"/>
                        </a:cubicBezTo>
                        <a:cubicBezTo>
                          <a:pt x="34516" y="405192"/>
                          <a:pt x="33376" y="412908"/>
                          <a:pt x="36516" y="416337"/>
                        </a:cubicBezTo>
                        <a:cubicBezTo>
                          <a:pt x="36804" y="416622"/>
                          <a:pt x="37088" y="416812"/>
                          <a:pt x="37376" y="417003"/>
                        </a:cubicBezTo>
                        <a:cubicBezTo>
                          <a:pt x="54617" y="411765"/>
                          <a:pt x="74523" y="417575"/>
                          <a:pt x="82429" y="435196"/>
                        </a:cubicBezTo>
                        <a:cubicBezTo>
                          <a:pt x="82713" y="435767"/>
                          <a:pt x="82522" y="436434"/>
                          <a:pt x="81950" y="436720"/>
                        </a:cubicBezTo>
                        <a:cubicBezTo>
                          <a:pt x="81569" y="436910"/>
                          <a:pt x="81001" y="436815"/>
                          <a:pt x="80713" y="436530"/>
                        </a:cubicBezTo>
                        <a:cubicBezTo>
                          <a:pt x="64616" y="423004"/>
                          <a:pt x="36706" y="430720"/>
                          <a:pt x="27851" y="449007"/>
                        </a:cubicBezTo>
                        <a:cubicBezTo>
                          <a:pt x="23944" y="457866"/>
                          <a:pt x="22991" y="467677"/>
                          <a:pt x="25279" y="477011"/>
                        </a:cubicBezTo>
                        <a:cubicBezTo>
                          <a:pt x="27753" y="487774"/>
                          <a:pt x="34423" y="496727"/>
                          <a:pt x="38613" y="506824"/>
                        </a:cubicBezTo>
                        <a:cubicBezTo>
                          <a:pt x="40804" y="512444"/>
                          <a:pt x="42232" y="518254"/>
                          <a:pt x="42994" y="524159"/>
                        </a:cubicBezTo>
                        <a:cubicBezTo>
                          <a:pt x="43566" y="527874"/>
                          <a:pt x="43757" y="533209"/>
                          <a:pt x="46520" y="536066"/>
                        </a:cubicBezTo>
                        <a:cubicBezTo>
                          <a:pt x="49375" y="539114"/>
                          <a:pt x="54994" y="539590"/>
                          <a:pt x="58900" y="540447"/>
                        </a:cubicBezTo>
                        <a:cubicBezTo>
                          <a:pt x="64235" y="541495"/>
                          <a:pt x="69472" y="543209"/>
                          <a:pt x="74425" y="545686"/>
                        </a:cubicBezTo>
                        <a:cubicBezTo>
                          <a:pt x="93573" y="555688"/>
                          <a:pt x="103381" y="579119"/>
                          <a:pt x="117004" y="595026"/>
                        </a:cubicBezTo>
                        <a:cubicBezTo>
                          <a:pt x="124910" y="604169"/>
                          <a:pt x="133389" y="612742"/>
                          <a:pt x="142533" y="620552"/>
                        </a:cubicBezTo>
                        <a:cubicBezTo>
                          <a:pt x="151197" y="628173"/>
                          <a:pt x="165201" y="634364"/>
                          <a:pt x="166345" y="646841"/>
                        </a:cubicBezTo>
                        <a:cubicBezTo>
                          <a:pt x="166726" y="650938"/>
                          <a:pt x="163103" y="655033"/>
                          <a:pt x="159294" y="656080"/>
                        </a:cubicBezTo>
                        <a:cubicBezTo>
                          <a:pt x="150058" y="658652"/>
                          <a:pt x="143388" y="652271"/>
                          <a:pt x="136528" y="646841"/>
                        </a:cubicBezTo>
                        <a:cubicBezTo>
                          <a:pt x="130245" y="641888"/>
                          <a:pt x="124148" y="636650"/>
                          <a:pt x="118339" y="631125"/>
                        </a:cubicBezTo>
                        <a:cubicBezTo>
                          <a:pt x="106907" y="620077"/>
                          <a:pt x="96526" y="608075"/>
                          <a:pt x="87285" y="595121"/>
                        </a:cubicBezTo>
                        <a:cubicBezTo>
                          <a:pt x="80620" y="585786"/>
                          <a:pt x="74997" y="573784"/>
                          <a:pt x="65379" y="567022"/>
                        </a:cubicBezTo>
                        <a:cubicBezTo>
                          <a:pt x="55566" y="560259"/>
                          <a:pt x="42329" y="561973"/>
                          <a:pt x="32707" y="553973"/>
                        </a:cubicBezTo>
                        <a:cubicBezTo>
                          <a:pt x="21089" y="544448"/>
                          <a:pt x="23470" y="531303"/>
                          <a:pt x="20038" y="518254"/>
                        </a:cubicBezTo>
                        <a:cubicBezTo>
                          <a:pt x="16801" y="505777"/>
                          <a:pt x="8229" y="495394"/>
                          <a:pt x="5559" y="482440"/>
                        </a:cubicBezTo>
                        <a:cubicBezTo>
                          <a:pt x="895" y="459390"/>
                          <a:pt x="7941" y="431195"/>
                          <a:pt x="30423" y="419766"/>
                        </a:cubicBezTo>
                        <a:cubicBezTo>
                          <a:pt x="31753" y="419098"/>
                          <a:pt x="33186" y="418527"/>
                          <a:pt x="34614" y="417955"/>
                        </a:cubicBezTo>
                        <a:cubicBezTo>
                          <a:pt x="34135" y="417670"/>
                          <a:pt x="33753" y="417289"/>
                          <a:pt x="33376" y="416908"/>
                        </a:cubicBezTo>
                        <a:cubicBezTo>
                          <a:pt x="30897" y="414146"/>
                          <a:pt x="29851" y="409478"/>
                          <a:pt x="28991" y="405954"/>
                        </a:cubicBezTo>
                        <a:cubicBezTo>
                          <a:pt x="26419" y="395001"/>
                          <a:pt x="24991" y="383571"/>
                          <a:pt x="23470" y="372425"/>
                        </a:cubicBezTo>
                        <a:cubicBezTo>
                          <a:pt x="20419" y="349757"/>
                          <a:pt x="22038" y="326705"/>
                          <a:pt x="25661" y="304227"/>
                        </a:cubicBezTo>
                        <a:cubicBezTo>
                          <a:pt x="29088" y="282987"/>
                          <a:pt x="34423" y="262223"/>
                          <a:pt x="41757" y="242029"/>
                        </a:cubicBezTo>
                        <a:cubicBezTo>
                          <a:pt x="39088" y="240220"/>
                          <a:pt x="37088" y="237457"/>
                          <a:pt x="36041" y="234408"/>
                        </a:cubicBezTo>
                        <a:cubicBezTo>
                          <a:pt x="33660" y="227360"/>
                          <a:pt x="35851" y="220216"/>
                          <a:pt x="37185" y="213168"/>
                        </a:cubicBezTo>
                        <a:cubicBezTo>
                          <a:pt x="37660" y="210977"/>
                          <a:pt x="38139" y="208882"/>
                          <a:pt x="38613" y="206691"/>
                        </a:cubicBezTo>
                        <a:cubicBezTo>
                          <a:pt x="37469" y="136968"/>
                          <a:pt x="96047" y="79150"/>
                          <a:pt x="153485" y="47148"/>
                        </a:cubicBezTo>
                        <a:cubicBezTo>
                          <a:pt x="217970" y="11238"/>
                          <a:pt x="294835" y="-3812"/>
                          <a:pt x="368082" y="4190"/>
                        </a:cubicBezTo>
                        <a:cubicBezTo>
                          <a:pt x="404851" y="8190"/>
                          <a:pt x="441426" y="17333"/>
                          <a:pt x="473526" y="35909"/>
                        </a:cubicBezTo>
                        <a:cubicBezTo>
                          <a:pt x="502957" y="52768"/>
                          <a:pt x="526865" y="77723"/>
                          <a:pt x="542771" y="107630"/>
                        </a:cubicBezTo>
                        <a:cubicBezTo>
                          <a:pt x="557726" y="136205"/>
                          <a:pt x="565346" y="168877"/>
                          <a:pt x="566202" y="201071"/>
                        </a:cubicBezTo>
                        <a:cubicBezTo>
                          <a:pt x="566583" y="217358"/>
                          <a:pt x="565156" y="233648"/>
                          <a:pt x="561916" y="249554"/>
                        </a:cubicBezTo>
                        <a:cubicBezTo>
                          <a:pt x="560393" y="257556"/>
                          <a:pt x="558012" y="266413"/>
                          <a:pt x="559916" y="274508"/>
                        </a:cubicBezTo>
                        <a:cubicBezTo>
                          <a:pt x="561726" y="282415"/>
                          <a:pt x="569060" y="286796"/>
                          <a:pt x="574585" y="291940"/>
                        </a:cubicBezTo>
                        <a:cubicBezTo>
                          <a:pt x="599540" y="315943"/>
                          <a:pt x="611446" y="350425"/>
                          <a:pt x="606874" y="384713"/>
                        </a:cubicBezTo>
                        <a:cubicBezTo>
                          <a:pt x="602779" y="413765"/>
                          <a:pt x="585157" y="444054"/>
                          <a:pt x="559440" y="459484"/>
                        </a:cubicBezTo>
                        <a:cubicBezTo>
                          <a:pt x="563251" y="463962"/>
                          <a:pt x="566297" y="469104"/>
                          <a:pt x="568393" y="474630"/>
                        </a:cubicBezTo>
                        <a:cubicBezTo>
                          <a:pt x="573441" y="487393"/>
                          <a:pt x="573060" y="501585"/>
                          <a:pt x="567537" y="514063"/>
                        </a:cubicBezTo>
                        <a:cubicBezTo>
                          <a:pt x="561916" y="527017"/>
                          <a:pt x="550773" y="542734"/>
                          <a:pt x="538008" y="549496"/>
                        </a:cubicBezTo>
                        <a:cubicBezTo>
                          <a:pt x="531818" y="553020"/>
                          <a:pt x="524388" y="553877"/>
                          <a:pt x="517531" y="551877"/>
                        </a:cubicBezTo>
                        <a:cubicBezTo>
                          <a:pt x="513338" y="597502"/>
                          <a:pt x="500766" y="641031"/>
                          <a:pt x="468094" y="676084"/>
                        </a:cubicBezTo>
                        <a:cubicBezTo>
                          <a:pt x="441900" y="704277"/>
                          <a:pt x="406089" y="723803"/>
                          <a:pt x="367798" y="729233"/>
                        </a:cubicBezTo>
                        <a:cubicBezTo>
                          <a:pt x="359510" y="730376"/>
                          <a:pt x="351031" y="730947"/>
                          <a:pt x="342651" y="730947"/>
                        </a:cubicBezTo>
                        <a:cubicBezTo>
                          <a:pt x="330079" y="730852"/>
                          <a:pt x="317410" y="729708"/>
                          <a:pt x="305123" y="727327"/>
                        </a:cubicBezTo>
                        <a:close/>
                        <a:moveTo>
                          <a:pt x="75095" y="501299"/>
                        </a:moveTo>
                        <a:cubicBezTo>
                          <a:pt x="71476" y="494251"/>
                          <a:pt x="68714" y="487774"/>
                          <a:pt x="62807" y="482058"/>
                        </a:cubicBezTo>
                        <a:cubicBezTo>
                          <a:pt x="56808" y="476439"/>
                          <a:pt x="49566" y="472153"/>
                          <a:pt x="41757" y="469581"/>
                        </a:cubicBezTo>
                        <a:cubicBezTo>
                          <a:pt x="41278" y="469390"/>
                          <a:pt x="40995" y="468915"/>
                          <a:pt x="41185" y="468438"/>
                        </a:cubicBezTo>
                        <a:cubicBezTo>
                          <a:pt x="41278" y="468057"/>
                          <a:pt x="41567" y="467866"/>
                          <a:pt x="41948" y="467866"/>
                        </a:cubicBezTo>
                        <a:cubicBezTo>
                          <a:pt x="51282" y="467391"/>
                          <a:pt x="60519" y="469867"/>
                          <a:pt x="68425" y="474820"/>
                        </a:cubicBezTo>
                        <a:cubicBezTo>
                          <a:pt x="76616" y="479772"/>
                          <a:pt x="84141" y="487012"/>
                          <a:pt x="87857" y="495966"/>
                        </a:cubicBezTo>
                        <a:cubicBezTo>
                          <a:pt x="89857" y="500823"/>
                          <a:pt x="85192" y="504634"/>
                          <a:pt x="80713" y="504634"/>
                        </a:cubicBezTo>
                        <a:cubicBezTo>
                          <a:pt x="78429" y="504728"/>
                          <a:pt x="76141" y="503395"/>
                          <a:pt x="75095" y="5012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pic>
            <p:nvPicPr>
              <p:cNvPr id="207" name="Kuva 206" descr="Smiling face with closed eyes">
                <a:extLst>
                  <a:ext uri="{FF2B5EF4-FFF2-40B4-BE49-F238E27FC236}">
                    <a16:creationId xmlns:a16="http://schemas.microsoft.com/office/drawing/2014/main" id="{34C95317-F3D5-AE31-DEB3-CD5A6509C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7972" y="1681868"/>
                <a:ext cx="304800" cy="333375"/>
              </a:xfrm>
              <a:prstGeom prst="rect">
                <a:avLst/>
              </a:prstGeom>
            </p:spPr>
          </p:pic>
        </p:grpSp>
        <p:grpSp>
          <p:nvGrpSpPr>
            <p:cNvPr id="146" name="Kuva 11" descr="Nainen päällä a-Villa takki">
              <a:extLst>
                <a:ext uri="{FF2B5EF4-FFF2-40B4-BE49-F238E27FC236}">
                  <a16:creationId xmlns:a16="http://schemas.microsoft.com/office/drawing/2014/main" id="{90390ED2-199D-653F-C293-4011C7CE6E7D}"/>
                </a:ext>
              </a:extLst>
            </p:cNvPr>
            <p:cNvGrpSpPr/>
            <p:nvPr/>
          </p:nvGrpSpPr>
          <p:grpSpPr>
            <a:xfrm>
              <a:off x="6703128" y="1445578"/>
              <a:ext cx="1116235" cy="1592489"/>
              <a:chOff x="6665144" y="1454851"/>
              <a:chExt cx="1116235" cy="1592489"/>
            </a:xfrm>
          </p:grpSpPr>
          <p:grpSp>
            <p:nvGrpSpPr>
              <p:cNvPr id="172" name="Kuva 11" descr="Nainen päällä a-Villa takki">
                <a:extLst>
                  <a:ext uri="{FF2B5EF4-FFF2-40B4-BE49-F238E27FC236}">
                    <a16:creationId xmlns:a16="http://schemas.microsoft.com/office/drawing/2014/main" id="{2A6D9C8D-5D66-9AAF-219F-C872F070E871}"/>
                  </a:ext>
                </a:extLst>
              </p:cNvPr>
              <p:cNvGrpSpPr/>
              <p:nvPr/>
            </p:nvGrpSpPr>
            <p:grpSpPr>
              <a:xfrm>
                <a:off x="6665144" y="1986658"/>
                <a:ext cx="1116235" cy="1060682"/>
                <a:chOff x="6665144" y="1986658"/>
                <a:chExt cx="1116235" cy="1060682"/>
              </a:xfrm>
            </p:grpSpPr>
            <p:sp>
              <p:nvSpPr>
                <p:cNvPr id="188" name="Vapaamuotoinen: Muoto 187">
                  <a:extLst>
                    <a:ext uri="{FF2B5EF4-FFF2-40B4-BE49-F238E27FC236}">
                      <a16:creationId xmlns:a16="http://schemas.microsoft.com/office/drawing/2014/main" id="{EA6C2ACD-9CE8-99FE-592A-1CB8FF4A6256}"/>
                    </a:ext>
                  </a:extLst>
                </p:cNvPr>
                <p:cNvSpPr/>
                <p:nvPr/>
              </p:nvSpPr>
              <p:spPr>
                <a:xfrm>
                  <a:off x="6677095" y="1986658"/>
                  <a:ext cx="1095574" cy="1050918"/>
                </a:xfrm>
                <a:custGeom>
                  <a:avLst/>
                  <a:gdLst>
                    <a:gd name="connsiteX0" fmla="*/ 0 w 1095574"/>
                    <a:gd name="connsiteY0" fmla="*/ 1023724 h 1050918"/>
                    <a:gd name="connsiteX1" fmla="*/ 31433 w 1095574"/>
                    <a:gd name="connsiteY1" fmla="*/ 653963 h 1050918"/>
                    <a:gd name="connsiteX2" fmla="*/ 136569 w 1095574"/>
                    <a:gd name="connsiteY2" fmla="*/ 307453 h 1050918"/>
                    <a:gd name="connsiteX3" fmla="*/ 406622 w 1095574"/>
                    <a:gd name="connsiteY3" fmla="*/ 152472 h 1050918"/>
                    <a:gd name="connsiteX4" fmla="*/ 468630 w 1095574"/>
                    <a:gd name="connsiteY4" fmla="*/ 113896 h 1050918"/>
                    <a:gd name="connsiteX5" fmla="*/ 470945 w 1095574"/>
                    <a:gd name="connsiteY5" fmla="*/ 11673 h 1050918"/>
                    <a:gd name="connsiteX6" fmla="*/ 470945 w 1095574"/>
                    <a:gd name="connsiteY6" fmla="*/ 11673 h 1050918"/>
                    <a:gd name="connsiteX7" fmla="*/ 701107 w 1095574"/>
                    <a:gd name="connsiteY7" fmla="*/ 90893 h 1050918"/>
                    <a:gd name="connsiteX8" fmla="*/ 711518 w 1095574"/>
                    <a:gd name="connsiteY8" fmla="*/ 103037 h 1050918"/>
                    <a:gd name="connsiteX9" fmla="*/ 740093 w 1095574"/>
                    <a:gd name="connsiteY9" fmla="*/ 169331 h 1050918"/>
                    <a:gd name="connsiteX10" fmla="*/ 852440 w 1095574"/>
                    <a:gd name="connsiteY10" fmla="*/ 209250 h 1050918"/>
                    <a:gd name="connsiteX11" fmla="*/ 972693 w 1095574"/>
                    <a:gd name="connsiteY11" fmla="*/ 353354 h 1050918"/>
                    <a:gd name="connsiteX12" fmla="*/ 1026700 w 1095574"/>
                    <a:gd name="connsiteY12" fmla="*/ 491086 h 1050918"/>
                    <a:gd name="connsiteX13" fmla="*/ 1081850 w 1095574"/>
                    <a:gd name="connsiteY13" fmla="*/ 806554 h 1050918"/>
                    <a:gd name="connsiteX14" fmla="*/ 1095575 w 1095574"/>
                    <a:gd name="connsiteY14" fmla="*/ 1022228 h 1050918"/>
                    <a:gd name="connsiteX15" fmla="*/ 773240 w 1095574"/>
                    <a:gd name="connsiteY15" fmla="*/ 1038011 h 1050918"/>
                    <a:gd name="connsiteX16" fmla="*/ 0 w 1095574"/>
                    <a:gd name="connsiteY16" fmla="*/ 1023724 h 105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5574" h="1050918">
                      <a:moveTo>
                        <a:pt x="0" y="1023724"/>
                      </a:moveTo>
                      <a:cubicBezTo>
                        <a:pt x="0" y="1023724"/>
                        <a:pt x="2419" y="847759"/>
                        <a:pt x="31433" y="653963"/>
                      </a:cubicBezTo>
                      <a:cubicBezTo>
                        <a:pt x="51959" y="516898"/>
                        <a:pt x="78724" y="396378"/>
                        <a:pt x="136569" y="307453"/>
                      </a:cubicBezTo>
                      <a:cubicBezTo>
                        <a:pt x="191491" y="223033"/>
                        <a:pt x="274415" y="167083"/>
                        <a:pt x="406622" y="152472"/>
                      </a:cubicBezTo>
                      <a:cubicBezTo>
                        <a:pt x="406622" y="152472"/>
                        <a:pt x="448532" y="148071"/>
                        <a:pt x="468630" y="113896"/>
                      </a:cubicBezTo>
                      <a:cubicBezTo>
                        <a:pt x="481079" y="92731"/>
                        <a:pt x="480041" y="58641"/>
                        <a:pt x="470945" y="11673"/>
                      </a:cubicBezTo>
                      <a:lnTo>
                        <a:pt x="470945" y="11673"/>
                      </a:lnTo>
                      <a:cubicBezTo>
                        <a:pt x="556746" y="-19531"/>
                        <a:pt x="652691" y="13483"/>
                        <a:pt x="701107" y="90893"/>
                      </a:cubicBezTo>
                      <a:lnTo>
                        <a:pt x="711518" y="103037"/>
                      </a:lnTo>
                      <a:cubicBezTo>
                        <a:pt x="711518" y="103037"/>
                        <a:pt x="704660" y="170474"/>
                        <a:pt x="740093" y="169331"/>
                      </a:cubicBezTo>
                      <a:cubicBezTo>
                        <a:pt x="740093" y="169331"/>
                        <a:pt x="815531" y="183619"/>
                        <a:pt x="852440" y="209250"/>
                      </a:cubicBezTo>
                      <a:cubicBezTo>
                        <a:pt x="903970" y="245036"/>
                        <a:pt x="938041" y="280993"/>
                        <a:pt x="972693" y="353354"/>
                      </a:cubicBezTo>
                      <a:cubicBezTo>
                        <a:pt x="989771" y="389016"/>
                        <a:pt x="1011669" y="430754"/>
                        <a:pt x="1026700" y="491086"/>
                      </a:cubicBezTo>
                      <a:cubicBezTo>
                        <a:pt x="1048179" y="577325"/>
                        <a:pt x="1070400" y="700521"/>
                        <a:pt x="1081850" y="806554"/>
                      </a:cubicBezTo>
                      <a:cubicBezTo>
                        <a:pt x="1094661" y="925226"/>
                        <a:pt x="1095423" y="1022409"/>
                        <a:pt x="1095575" y="1022228"/>
                      </a:cubicBezTo>
                      <a:cubicBezTo>
                        <a:pt x="1095575" y="1022228"/>
                        <a:pt x="954862" y="1028496"/>
                        <a:pt x="773240" y="1038011"/>
                      </a:cubicBezTo>
                      <a:cubicBezTo>
                        <a:pt x="509597" y="1051822"/>
                        <a:pt x="159953" y="1063348"/>
                        <a:pt x="0" y="10237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89" name="Vapaamuotoinen: Muoto 188">
                  <a:extLst>
                    <a:ext uri="{FF2B5EF4-FFF2-40B4-BE49-F238E27FC236}">
                      <a16:creationId xmlns:a16="http://schemas.microsoft.com/office/drawing/2014/main" id="{ED8E0FDA-8B61-F9E6-23E7-2AE65FF89A02}"/>
                    </a:ext>
                  </a:extLst>
                </p:cNvPr>
                <p:cNvSpPr/>
                <p:nvPr/>
              </p:nvSpPr>
              <p:spPr>
                <a:xfrm>
                  <a:off x="7094884" y="2144813"/>
                  <a:ext cx="340770" cy="201379"/>
                </a:xfrm>
                <a:custGeom>
                  <a:avLst/>
                  <a:gdLst>
                    <a:gd name="connsiteX0" fmla="*/ 333657 w 340770"/>
                    <a:gd name="connsiteY0" fmla="*/ 28483 h 201379"/>
                    <a:gd name="connsiteX1" fmla="*/ 322132 w 340770"/>
                    <a:gd name="connsiteY1" fmla="*/ 27521 h 201379"/>
                    <a:gd name="connsiteX2" fmla="*/ 198859 w 340770"/>
                    <a:gd name="connsiteY2" fmla="*/ 86033 h 201379"/>
                    <a:gd name="connsiteX3" fmla="*/ 10264 w 340770"/>
                    <a:gd name="connsiteY3" fmla="*/ 4309 h 201379"/>
                    <a:gd name="connsiteX4" fmla="*/ 2120 w 340770"/>
                    <a:gd name="connsiteY4" fmla="*/ 1022 h 201379"/>
                    <a:gd name="connsiteX5" fmla="*/ 38915 w 340770"/>
                    <a:gd name="connsiteY5" fmla="*/ 84042 h 201379"/>
                    <a:gd name="connsiteX6" fmla="*/ 135870 w 340770"/>
                    <a:gd name="connsiteY6" fmla="*/ 192361 h 201379"/>
                    <a:gd name="connsiteX7" fmla="*/ 290966 w 340770"/>
                    <a:gd name="connsiteY7" fmla="*/ 183655 h 201379"/>
                    <a:gd name="connsiteX8" fmla="*/ 333657 w 340770"/>
                    <a:gd name="connsiteY8" fmla="*/ 28483 h 20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770" h="201379">
                      <a:moveTo>
                        <a:pt x="333657" y="28483"/>
                      </a:moveTo>
                      <a:cubicBezTo>
                        <a:pt x="331933" y="23568"/>
                        <a:pt x="324637" y="22958"/>
                        <a:pt x="322132" y="27521"/>
                      </a:cubicBezTo>
                      <a:cubicBezTo>
                        <a:pt x="316979" y="36208"/>
                        <a:pt x="275926" y="89033"/>
                        <a:pt x="198859" y="86033"/>
                      </a:cubicBezTo>
                      <a:cubicBezTo>
                        <a:pt x="121793" y="83033"/>
                        <a:pt x="36887" y="43456"/>
                        <a:pt x="10264" y="4309"/>
                      </a:cubicBezTo>
                      <a:cubicBezTo>
                        <a:pt x="8493" y="1822"/>
                        <a:pt x="3321" y="-1787"/>
                        <a:pt x="2120" y="1022"/>
                      </a:cubicBezTo>
                      <a:cubicBezTo>
                        <a:pt x="-8595" y="26168"/>
                        <a:pt x="24037" y="68126"/>
                        <a:pt x="38915" y="84042"/>
                      </a:cubicBezTo>
                      <a:cubicBezTo>
                        <a:pt x="71091" y="120771"/>
                        <a:pt x="104047" y="155251"/>
                        <a:pt x="135870" y="192361"/>
                      </a:cubicBezTo>
                      <a:cubicBezTo>
                        <a:pt x="186086" y="204276"/>
                        <a:pt x="252961" y="207153"/>
                        <a:pt x="290966" y="183655"/>
                      </a:cubicBezTo>
                      <a:cubicBezTo>
                        <a:pt x="332648" y="148612"/>
                        <a:pt x="352421" y="79099"/>
                        <a:pt x="333657" y="284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0" name="Kuva 11" descr="Nainen päällä a-Villa takki">
                  <a:extLst>
                    <a:ext uri="{FF2B5EF4-FFF2-40B4-BE49-F238E27FC236}">
                      <a16:creationId xmlns:a16="http://schemas.microsoft.com/office/drawing/2014/main" id="{81FEA9AA-C8A9-F325-7619-E7181BC583B6}"/>
                    </a:ext>
                  </a:extLst>
                </p:cNvPr>
                <p:cNvGrpSpPr/>
                <p:nvPr/>
              </p:nvGrpSpPr>
              <p:grpSpPr>
                <a:xfrm>
                  <a:off x="7007510" y="2140899"/>
                  <a:ext cx="531968" cy="304467"/>
                  <a:chOff x="7007510" y="2140899"/>
                  <a:chExt cx="531968" cy="304467"/>
                </a:xfrm>
                <a:solidFill>
                  <a:srgbClr val="FFFFFF"/>
                </a:solidFill>
              </p:grpSpPr>
              <p:sp>
                <p:nvSpPr>
                  <p:cNvPr id="204" name="Vapaamuotoinen: Muoto 203">
                    <a:extLst>
                      <a:ext uri="{FF2B5EF4-FFF2-40B4-BE49-F238E27FC236}">
                        <a16:creationId xmlns:a16="http://schemas.microsoft.com/office/drawing/2014/main" id="{A3DE74E4-99CB-A00A-F45D-2F15C80F98B8}"/>
                      </a:ext>
                    </a:extLst>
                  </p:cNvPr>
                  <p:cNvSpPr/>
                  <p:nvPr/>
                </p:nvSpPr>
                <p:spPr>
                  <a:xfrm>
                    <a:off x="7007510" y="2140899"/>
                    <a:ext cx="263437" cy="297660"/>
                  </a:xfrm>
                  <a:custGeom>
                    <a:avLst/>
                    <a:gdLst>
                      <a:gd name="connsiteX0" fmla="*/ 260944 w 263437"/>
                      <a:gd name="connsiteY0" fmla="*/ 272226 h 297660"/>
                      <a:gd name="connsiteX1" fmla="*/ 89561 w 263437"/>
                      <a:gd name="connsiteY1" fmla="*/ 7270 h 297660"/>
                      <a:gd name="connsiteX2" fmla="*/ 8094 w 263437"/>
                      <a:gd name="connsiteY2" fmla="*/ 12346 h 297660"/>
                      <a:gd name="connsiteX3" fmla="*/ 22114 w 263437"/>
                      <a:gd name="connsiteY3" fmla="*/ 105939 h 297660"/>
                      <a:gd name="connsiteX4" fmla="*/ 68673 w 263437"/>
                      <a:gd name="connsiteY4" fmla="*/ 150783 h 297660"/>
                      <a:gd name="connsiteX5" fmla="*/ 100886 w 263437"/>
                      <a:gd name="connsiteY5" fmla="*/ 209704 h 297660"/>
                      <a:gd name="connsiteX6" fmla="*/ 131766 w 263437"/>
                      <a:gd name="connsiteY6" fmla="*/ 220553 h 297660"/>
                      <a:gd name="connsiteX7" fmla="*/ 146616 w 263437"/>
                      <a:gd name="connsiteY7" fmla="*/ 247728 h 297660"/>
                      <a:gd name="connsiteX8" fmla="*/ 215424 w 263437"/>
                      <a:gd name="connsiteY8" fmla="*/ 297534 h 297660"/>
                      <a:gd name="connsiteX9" fmla="*/ 252029 w 263437"/>
                      <a:gd name="connsiteY9" fmla="*/ 289667 h 297660"/>
                      <a:gd name="connsiteX10" fmla="*/ 263278 w 263437"/>
                      <a:gd name="connsiteY10" fmla="*/ 283733 h 297660"/>
                      <a:gd name="connsiteX11" fmla="*/ 260944 w 263437"/>
                      <a:gd name="connsiteY11" fmla="*/ 272226 h 29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437" h="297660">
                        <a:moveTo>
                          <a:pt x="260944" y="272226"/>
                        </a:moveTo>
                        <a:cubicBezTo>
                          <a:pt x="244218" y="180425"/>
                          <a:pt x="78131" y="85784"/>
                          <a:pt x="89561" y="7270"/>
                        </a:cubicBezTo>
                        <a:cubicBezTo>
                          <a:pt x="94428" y="-11219"/>
                          <a:pt x="16771" y="11261"/>
                          <a:pt x="8094" y="12346"/>
                        </a:cubicBezTo>
                        <a:cubicBezTo>
                          <a:pt x="-10375" y="32758"/>
                          <a:pt x="6417" y="91537"/>
                          <a:pt x="22114" y="105939"/>
                        </a:cubicBezTo>
                        <a:cubicBezTo>
                          <a:pt x="35802" y="122036"/>
                          <a:pt x="59395" y="132371"/>
                          <a:pt x="68673" y="150783"/>
                        </a:cubicBezTo>
                        <a:cubicBezTo>
                          <a:pt x="75855" y="176510"/>
                          <a:pt x="68416" y="199551"/>
                          <a:pt x="100886" y="209704"/>
                        </a:cubicBezTo>
                        <a:cubicBezTo>
                          <a:pt x="112964" y="211828"/>
                          <a:pt x="122708" y="210666"/>
                          <a:pt x="131766" y="220553"/>
                        </a:cubicBezTo>
                        <a:cubicBezTo>
                          <a:pt x="139586" y="227830"/>
                          <a:pt x="143015" y="237489"/>
                          <a:pt x="146616" y="247728"/>
                        </a:cubicBezTo>
                        <a:cubicBezTo>
                          <a:pt x="152912" y="277637"/>
                          <a:pt x="184039" y="298430"/>
                          <a:pt x="215424" y="297534"/>
                        </a:cubicBezTo>
                        <a:cubicBezTo>
                          <a:pt x="227950" y="298620"/>
                          <a:pt x="240589" y="292410"/>
                          <a:pt x="252029" y="289667"/>
                        </a:cubicBezTo>
                        <a:cubicBezTo>
                          <a:pt x="258458" y="288124"/>
                          <a:pt x="264507" y="289857"/>
                          <a:pt x="263278" y="283733"/>
                        </a:cubicBezTo>
                        <a:cubicBezTo>
                          <a:pt x="262640" y="279818"/>
                          <a:pt x="261859" y="275941"/>
                          <a:pt x="260944" y="2722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5" name="Vapaamuotoinen: Muoto 204">
                    <a:extLst>
                      <a:ext uri="{FF2B5EF4-FFF2-40B4-BE49-F238E27FC236}">
                        <a16:creationId xmlns:a16="http://schemas.microsoft.com/office/drawing/2014/main" id="{E0D5CD9C-187B-6760-16EC-DEB8E7EE0078}"/>
                      </a:ext>
                    </a:extLst>
                  </p:cNvPr>
                  <p:cNvSpPr/>
                  <p:nvPr/>
                </p:nvSpPr>
                <p:spPr>
                  <a:xfrm>
                    <a:off x="7365734" y="2159926"/>
                    <a:ext cx="173745" cy="285440"/>
                  </a:xfrm>
                  <a:custGeom>
                    <a:avLst/>
                    <a:gdLst>
                      <a:gd name="connsiteX0" fmla="*/ 173650 w 173745"/>
                      <a:gd name="connsiteY0" fmla="*/ 58651 h 285440"/>
                      <a:gd name="connsiteX1" fmla="*/ 167306 w 173745"/>
                      <a:gd name="connsiteY1" fmla="*/ 40411 h 285440"/>
                      <a:gd name="connsiteX2" fmla="*/ 59721 w 173745"/>
                      <a:gd name="connsiteY2" fmla="*/ 8502 h 285440"/>
                      <a:gd name="connsiteX3" fmla="*/ 33804 w 173745"/>
                      <a:gd name="connsiteY3" fmla="*/ 160026 h 285440"/>
                      <a:gd name="connsiteX4" fmla="*/ 1143 w 173745"/>
                      <a:gd name="connsiteY4" fmla="*/ 279507 h 285440"/>
                      <a:gd name="connsiteX5" fmla="*/ 29241 w 173745"/>
                      <a:gd name="connsiteY5" fmla="*/ 283927 h 285440"/>
                      <a:gd name="connsiteX6" fmla="*/ 88811 w 173745"/>
                      <a:gd name="connsiteY6" fmla="*/ 260229 h 285440"/>
                      <a:gd name="connsiteX7" fmla="*/ 100784 w 173745"/>
                      <a:gd name="connsiteY7" fmla="*/ 204784 h 285440"/>
                      <a:gd name="connsiteX8" fmla="*/ 146170 w 173745"/>
                      <a:gd name="connsiteY8" fmla="*/ 134594 h 285440"/>
                      <a:gd name="connsiteX9" fmla="*/ 173650 w 173745"/>
                      <a:gd name="connsiteY9" fmla="*/ 58651 h 2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45" h="285440">
                        <a:moveTo>
                          <a:pt x="173650" y="58651"/>
                        </a:moveTo>
                        <a:cubicBezTo>
                          <a:pt x="171669" y="52850"/>
                          <a:pt x="171897" y="43611"/>
                          <a:pt x="167306" y="40411"/>
                        </a:cubicBezTo>
                        <a:cubicBezTo>
                          <a:pt x="154638" y="34162"/>
                          <a:pt x="46986" y="-20692"/>
                          <a:pt x="59721" y="8502"/>
                        </a:cubicBezTo>
                        <a:cubicBezTo>
                          <a:pt x="86144" y="52022"/>
                          <a:pt x="66789" y="124345"/>
                          <a:pt x="33804" y="160026"/>
                        </a:cubicBezTo>
                        <a:cubicBezTo>
                          <a:pt x="7915" y="196040"/>
                          <a:pt x="-3906" y="212480"/>
                          <a:pt x="1143" y="279507"/>
                        </a:cubicBezTo>
                        <a:cubicBezTo>
                          <a:pt x="3352" y="291042"/>
                          <a:pt x="20497" y="281822"/>
                          <a:pt x="29241" y="283927"/>
                        </a:cubicBezTo>
                        <a:cubicBezTo>
                          <a:pt x="51016" y="283555"/>
                          <a:pt x="72999" y="282003"/>
                          <a:pt x="88811" y="260229"/>
                        </a:cubicBezTo>
                        <a:cubicBezTo>
                          <a:pt x="100117" y="243474"/>
                          <a:pt x="95697" y="222653"/>
                          <a:pt x="100784" y="204784"/>
                        </a:cubicBezTo>
                        <a:cubicBezTo>
                          <a:pt x="110328" y="169513"/>
                          <a:pt x="154152" y="181267"/>
                          <a:pt x="146170" y="134594"/>
                        </a:cubicBezTo>
                        <a:cubicBezTo>
                          <a:pt x="137303" y="107191"/>
                          <a:pt x="175907" y="85950"/>
                          <a:pt x="173650" y="586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191" name="Vapaamuotoinen: Muoto 190">
                  <a:extLst>
                    <a:ext uri="{FF2B5EF4-FFF2-40B4-BE49-F238E27FC236}">
                      <a16:creationId xmlns:a16="http://schemas.microsoft.com/office/drawing/2014/main" id="{87FE0DCC-9929-10AF-0920-FEF08B69248C}"/>
                    </a:ext>
                  </a:extLst>
                </p:cNvPr>
                <p:cNvSpPr/>
                <p:nvPr/>
              </p:nvSpPr>
              <p:spPr>
                <a:xfrm>
                  <a:off x="7144611" y="2339661"/>
                  <a:ext cx="303540" cy="705010"/>
                </a:xfrm>
                <a:custGeom>
                  <a:avLst/>
                  <a:gdLst>
                    <a:gd name="connsiteX0" fmla="*/ 303257 w 303540"/>
                    <a:gd name="connsiteY0" fmla="*/ 683437 h 705010"/>
                    <a:gd name="connsiteX1" fmla="*/ 217855 w 303540"/>
                    <a:gd name="connsiteY1" fmla="*/ 95754 h 705010"/>
                    <a:gd name="connsiteX2" fmla="*/ 230305 w 303540"/>
                    <a:gd name="connsiteY2" fmla="*/ 9591 h 705010"/>
                    <a:gd name="connsiteX3" fmla="*/ 222885 w 303540"/>
                    <a:gd name="connsiteY3" fmla="*/ 313 h 705010"/>
                    <a:gd name="connsiteX4" fmla="*/ 103584 w 303540"/>
                    <a:gd name="connsiteY4" fmla="*/ 1752 h 705010"/>
                    <a:gd name="connsiteX5" fmla="*/ 97345 w 303540"/>
                    <a:gd name="connsiteY5" fmla="*/ 12010 h 705010"/>
                    <a:gd name="connsiteX6" fmla="*/ 99355 w 303540"/>
                    <a:gd name="connsiteY6" fmla="*/ 253650 h 705010"/>
                    <a:gd name="connsiteX7" fmla="*/ 38490 w 303540"/>
                    <a:gd name="connsiteY7" fmla="*/ 524779 h 705010"/>
                    <a:gd name="connsiteX8" fmla="*/ 5496 w 303540"/>
                    <a:gd name="connsiteY8" fmla="*/ 705011 h 705010"/>
                    <a:gd name="connsiteX9" fmla="*/ 268671 w 303540"/>
                    <a:gd name="connsiteY9" fmla="*/ 695991 h 705010"/>
                    <a:gd name="connsiteX10" fmla="*/ 303257 w 303540"/>
                    <a:gd name="connsiteY10" fmla="*/ 683437 h 70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540" h="705010">
                      <a:moveTo>
                        <a:pt x="303257" y="683437"/>
                      </a:moveTo>
                      <a:cubicBezTo>
                        <a:pt x="249536" y="494289"/>
                        <a:pt x="218656" y="258622"/>
                        <a:pt x="217855" y="95754"/>
                      </a:cubicBezTo>
                      <a:cubicBezTo>
                        <a:pt x="216846" y="67798"/>
                        <a:pt x="215703" y="36108"/>
                        <a:pt x="230305" y="9591"/>
                      </a:cubicBezTo>
                      <a:cubicBezTo>
                        <a:pt x="233134" y="4923"/>
                        <a:pt x="228181" y="-1496"/>
                        <a:pt x="222885" y="313"/>
                      </a:cubicBezTo>
                      <a:cubicBezTo>
                        <a:pt x="189852" y="9895"/>
                        <a:pt x="150818" y="10362"/>
                        <a:pt x="103584" y="1752"/>
                      </a:cubicBezTo>
                      <a:cubicBezTo>
                        <a:pt x="98002" y="656"/>
                        <a:pt x="93688" y="7514"/>
                        <a:pt x="97345" y="12010"/>
                      </a:cubicBezTo>
                      <a:cubicBezTo>
                        <a:pt x="155105" y="86743"/>
                        <a:pt x="126768" y="171592"/>
                        <a:pt x="99355" y="253650"/>
                      </a:cubicBezTo>
                      <a:cubicBezTo>
                        <a:pt x="66703" y="341651"/>
                        <a:pt x="56540" y="433739"/>
                        <a:pt x="38490" y="524779"/>
                      </a:cubicBezTo>
                      <a:cubicBezTo>
                        <a:pt x="36642" y="550849"/>
                        <a:pt x="-16983" y="699667"/>
                        <a:pt x="5496" y="705011"/>
                      </a:cubicBezTo>
                      <a:cubicBezTo>
                        <a:pt x="79105" y="702049"/>
                        <a:pt x="196910" y="708888"/>
                        <a:pt x="268671" y="695991"/>
                      </a:cubicBezTo>
                      <a:cubicBezTo>
                        <a:pt x="276863" y="692581"/>
                        <a:pt x="306762" y="696353"/>
                        <a:pt x="303257" y="68343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2" name="Kuva 11" descr="Nainen päällä a-Villa takki">
                  <a:extLst>
                    <a:ext uri="{FF2B5EF4-FFF2-40B4-BE49-F238E27FC236}">
                      <a16:creationId xmlns:a16="http://schemas.microsoft.com/office/drawing/2014/main" id="{95EE2335-81FC-DCF6-6610-E74C95925E27}"/>
                    </a:ext>
                  </a:extLst>
                </p:cNvPr>
                <p:cNvGrpSpPr/>
                <p:nvPr/>
              </p:nvGrpSpPr>
              <p:grpSpPr>
                <a:xfrm>
                  <a:off x="6676151" y="2155046"/>
                  <a:ext cx="1094989" cy="891465"/>
                  <a:chOff x="6676151" y="2155046"/>
                  <a:chExt cx="1094989" cy="891465"/>
                </a:xfrm>
                <a:solidFill>
                  <a:srgbClr val="FFFFFF"/>
                </a:solidFill>
              </p:grpSpPr>
              <p:sp>
                <p:nvSpPr>
                  <p:cNvPr id="202" name="Vapaamuotoinen: Muoto 201">
                    <a:extLst>
                      <a:ext uri="{FF2B5EF4-FFF2-40B4-BE49-F238E27FC236}">
                        <a16:creationId xmlns:a16="http://schemas.microsoft.com/office/drawing/2014/main" id="{67ADD155-35BB-5EF4-BE43-5D0B8A5E505C}"/>
                      </a:ext>
                    </a:extLst>
                  </p:cNvPr>
                  <p:cNvSpPr/>
                  <p:nvPr/>
                </p:nvSpPr>
                <p:spPr>
                  <a:xfrm>
                    <a:off x="6676151" y="2155046"/>
                    <a:ext cx="598163" cy="891465"/>
                  </a:xfrm>
                  <a:custGeom>
                    <a:avLst/>
                    <a:gdLst>
                      <a:gd name="connsiteX0" fmla="*/ 593447 w 598163"/>
                      <a:gd name="connsiteY0" fmla="*/ 275539 h 891465"/>
                      <a:gd name="connsiteX1" fmla="*/ 584827 w 598163"/>
                      <a:gd name="connsiteY1" fmla="*/ 276406 h 891465"/>
                      <a:gd name="connsiteX2" fmla="*/ 498483 w 598163"/>
                      <a:gd name="connsiteY2" fmla="*/ 272472 h 891465"/>
                      <a:gd name="connsiteX3" fmla="*/ 454268 w 598163"/>
                      <a:gd name="connsiteY3" fmla="*/ 204616 h 891465"/>
                      <a:gd name="connsiteX4" fmla="*/ 433760 w 598163"/>
                      <a:gd name="connsiteY4" fmla="*/ 200177 h 891465"/>
                      <a:gd name="connsiteX5" fmla="*/ 400489 w 598163"/>
                      <a:gd name="connsiteY5" fmla="*/ 164106 h 891465"/>
                      <a:gd name="connsiteX6" fmla="*/ 388574 w 598163"/>
                      <a:gd name="connsiteY6" fmla="*/ 127778 h 891465"/>
                      <a:gd name="connsiteX7" fmla="*/ 335558 w 598163"/>
                      <a:gd name="connsiteY7" fmla="*/ 9973 h 891465"/>
                      <a:gd name="connsiteX8" fmla="*/ 332995 w 598163"/>
                      <a:gd name="connsiteY8" fmla="*/ 0 h 891465"/>
                      <a:gd name="connsiteX9" fmla="*/ 107053 w 598163"/>
                      <a:gd name="connsiteY9" fmla="*/ 192014 h 891465"/>
                      <a:gd name="connsiteX10" fmla="*/ 2535 w 598163"/>
                      <a:gd name="connsiteY10" fmla="*/ 816921 h 891465"/>
                      <a:gd name="connsiteX11" fmla="*/ 5278 w 598163"/>
                      <a:gd name="connsiteY11" fmla="*/ 862536 h 891465"/>
                      <a:gd name="connsiteX12" fmla="*/ 441133 w 598163"/>
                      <a:gd name="connsiteY12" fmla="*/ 890102 h 891465"/>
                      <a:gd name="connsiteX13" fmla="*/ 465650 w 598163"/>
                      <a:gd name="connsiteY13" fmla="*/ 883882 h 891465"/>
                      <a:gd name="connsiteX14" fmla="*/ 506227 w 598163"/>
                      <a:gd name="connsiteY14" fmla="*/ 690943 h 891465"/>
                      <a:gd name="connsiteX15" fmla="*/ 553290 w 598163"/>
                      <a:gd name="connsiteY15" fmla="*/ 469392 h 891465"/>
                      <a:gd name="connsiteX16" fmla="*/ 593447 w 598163"/>
                      <a:gd name="connsiteY16" fmla="*/ 275539 h 89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98163" h="891465">
                        <a:moveTo>
                          <a:pt x="593447" y="275539"/>
                        </a:moveTo>
                        <a:cubicBezTo>
                          <a:pt x="592618" y="273720"/>
                          <a:pt x="585684" y="274872"/>
                          <a:pt x="584827" y="276406"/>
                        </a:cubicBezTo>
                        <a:cubicBezTo>
                          <a:pt x="568358" y="296866"/>
                          <a:pt x="517952" y="287826"/>
                          <a:pt x="498483" y="272472"/>
                        </a:cubicBezTo>
                        <a:cubicBezTo>
                          <a:pt x="469098" y="253117"/>
                          <a:pt x="481042" y="223352"/>
                          <a:pt x="454268" y="204616"/>
                        </a:cubicBezTo>
                        <a:cubicBezTo>
                          <a:pt x="447524" y="200625"/>
                          <a:pt x="440542" y="201177"/>
                          <a:pt x="433760" y="200177"/>
                        </a:cubicBezTo>
                        <a:cubicBezTo>
                          <a:pt x="416511" y="197034"/>
                          <a:pt x="401890" y="181165"/>
                          <a:pt x="400489" y="164106"/>
                        </a:cubicBezTo>
                        <a:cubicBezTo>
                          <a:pt x="400956" y="151276"/>
                          <a:pt x="398318" y="135941"/>
                          <a:pt x="388574" y="127778"/>
                        </a:cubicBezTo>
                        <a:cubicBezTo>
                          <a:pt x="348931" y="95688"/>
                          <a:pt x="318803" y="65018"/>
                          <a:pt x="335558" y="9973"/>
                        </a:cubicBezTo>
                        <a:cubicBezTo>
                          <a:pt x="336434" y="7706"/>
                          <a:pt x="334643" y="1800"/>
                          <a:pt x="332995" y="0"/>
                        </a:cubicBezTo>
                        <a:cubicBezTo>
                          <a:pt x="221877" y="25517"/>
                          <a:pt x="152116" y="97488"/>
                          <a:pt x="107053" y="192014"/>
                        </a:cubicBezTo>
                        <a:cubicBezTo>
                          <a:pt x="20509" y="373523"/>
                          <a:pt x="25014" y="638232"/>
                          <a:pt x="2535" y="816921"/>
                        </a:cubicBezTo>
                        <a:cubicBezTo>
                          <a:pt x="3811" y="826189"/>
                          <a:pt x="-5523" y="862146"/>
                          <a:pt x="5278" y="862536"/>
                        </a:cubicBezTo>
                        <a:cubicBezTo>
                          <a:pt x="150268" y="886749"/>
                          <a:pt x="294314" y="895036"/>
                          <a:pt x="441133" y="890102"/>
                        </a:cubicBezTo>
                        <a:cubicBezTo>
                          <a:pt x="446686" y="888816"/>
                          <a:pt x="465393" y="893750"/>
                          <a:pt x="465650" y="883882"/>
                        </a:cubicBezTo>
                        <a:cubicBezTo>
                          <a:pt x="469698" y="817750"/>
                          <a:pt x="494949" y="755885"/>
                          <a:pt x="506227" y="690943"/>
                        </a:cubicBezTo>
                        <a:cubicBezTo>
                          <a:pt x="519133" y="617068"/>
                          <a:pt x="530182" y="541877"/>
                          <a:pt x="553290" y="469392"/>
                        </a:cubicBezTo>
                        <a:cubicBezTo>
                          <a:pt x="565415" y="423177"/>
                          <a:pt x="613173" y="319059"/>
                          <a:pt x="593447" y="2755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3" name="Vapaamuotoinen: Muoto 202">
                    <a:extLst>
                      <a:ext uri="{FF2B5EF4-FFF2-40B4-BE49-F238E27FC236}">
                        <a16:creationId xmlns:a16="http://schemas.microsoft.com/office/drawing/2014/main" id="{D51B6A7B-A554-E6D5-0897-E959AA47592F}"/>
                      </a:ext>
                    </a:extLst>
                  </p:cNvPr>
                  <p:cNvSpPr/>
                  <p:nvPr/>
                </p:nvSpPr>
                <p:spPr>
                  <a:xfrm>
                    <a:off x="7367256" y="2212990"/>
                    <a:ext cx="403884" cy="820779"/>
                  </a:xfrm>
                  <a:custGeom>
                    <a:avLst/>
                    <a:gdLst>
                      <a:gd name="connsiteX0" fmla="*/ 403319 w 403884"/>
                      <a:gd name="connsiteY0" fmla="*/ 789553 h 820779"/>
                      <a:gd name="connsiteX1" fmla="*/ 186977 w 403884"/>
                      <a:gd name="connsiteY1" fmla="*/ 1387 h 820779"/>
                      <a:gd name="connsiteX2" fmla="*/ 176538 w 403884"/>
                      <a:gd name="connsiteY2" fmla="*/ 6674 h 820779"/>
                      <a:gd name="connsiteX3" fmla="*/ 148182 w 403884"/>
                      <a:gd name="connsiteY3" fmla="*/ 66624 h 820779"/>
                      <a:gd name="connsiteX4" fmla="*/ 100624 w 403884"/>
                      <a:gd name="connsiteY4" fmla="*/ 166513 h 820779"/>
                      <a:gd name="connsiteX5" fmla="*/ 7583 w 403884"/>
                      <a:gd name="connsiteY5" fmla="*/ 231654 h 820779"/>
                      <a:gd name="connsiteX6" fmla="*/ 11 w 403884"/>
                      <a:gd name="connsiteY6" fmla="*/ 238198 h 820779"/>
                      <a:gd name="connsiteX7" fmla="*/ 41359 w 403884"/>
                      <a:gd name="connsiteY7" fmla="*/ 626399 h 820779"/>
                      <a:gd name="connsiteX8" fmla="*/ 82564 w 403884"/>
                      <a:gd name="connsiteY8" fmla="*/ 811736 h 820779"/>
                      <a:gd name="connsiteX9" fmla="*/ 89365 w 403884"/>
                      <a:gd name="connsiteY9" fmla="*/ 817251 h 820779"/>
                      <a:gd name="connsiteX10" fmla="*/ 140981 w 403884"/>
                      <a:gd name="connsiteY10" fmla="*/ 818899 h 820779"/>
                      <a:gd name="connsiteX11" fmla="*/ 257977 w 403884"/>
                      <a:gd name="connsiteY11" fmla="*/ 813165 h 820779"/>
                      <a:gd name="connsiteX12" fmla="*/ 336158 w 403884"/>
                      <a:gd name="connsiteY12" fmla="*/ 808679 h 820779"/>
                      <a:gd name="connsiteX13" fmla="*/ 403319 w 403884"/>
                      <a:gd name="connsiteY13" fmla="*/ 789553 h 82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3884" h="820779">
                        <a:moveTo>
                          <a:pt x="403319" y="789553"/>
                        </a:moveTo>
                        <a:cubicBezTo>
                          <a:pt x="406357" y="626904"/>
                          <a:pt x="344540" y="101771"/>
                          <a:pt x="186977" y="1387"/>
                        </a:cubicBezTo>
                        <a:cubicBezTo>
                          <a:pt x="182920" y="-2013"/>
                          <a:pt x="176128" y="1254"/>
                          <a:pt x="176538" y="6674"/>
                        </a:cubicBezTo>
                        <a:cubicBezTo>
                          <a:pt x="178071" y="30248"/>
                          <a:pt x="153764" y="44698"/>
                          <a:pt x="148182" y="66624"/>
                        </a:cubicBezTo>
                        <a:cubicBezTo>
                          <a:pt x="158745" y="148368"/>
                          <a:pt x="108453" y="104905"/>
                          <a:pt x="100624" y="166513"/>
                        </a:cubicBezTo>
                        <a:cubicBezTo>
                          <a:pt x="103681" y="225044"/>
                          <a:pt x="51313" y="240474"/>
                          <a:pt x="7583" y="231654"/>
                        </a:cubicBezTo>
                        <a:cubicBezTo>
                          <a:pt x="3716" y="230864"/>
                          <a:pt x="-237" y="234216"/>
                          <a:pt x="11" y="238198"/>
                        </a:cubicBezTo>
                        <a:cubicBezTo>
                          <a:pt x="5116" y="392246"/>
                          <a:pt x="18251" y="515585"/>
                          <a:pt x="41359" y="626399"/>
                        </a:cubicBezTo>
                        <a:cubicBezTo>
                          <a:pt x="54837" y="688435"/>
                          <a:pt x="73516" y="748633"/>
                          <a:pt x="82564" y="811736"/>
                        </a:cubicBezTo>
                        <a:cubicBezTo>
                          <a:pt x="83031" y="815032"/>
                          <a:pt x="86060" y="817442"/>
                          <a:pt x="89365" y="817251"/>
                        </a:cubicBezTo>
                        <a:cubicBezTo>
                          <a:pt x="106462" y="816251"/>
                          <a:pt x="124017" y="817594"/>
                          <a:pt x="140981" y="818899"/>
                        </a:cubicBezTo>
                        <a:cubicBezTo>
                          <a:pt x="179881" y="823366"/>
                          <a:pt x="219820" y="819242"/>
                          <a:pt x="257977" y="813165"/>
                        </a:cubicBezTo>
                        <a:cubicBezTo>
                          <a:pt x="283970" y="809584"/>
                          <a:pt x="309545" y="808107"/>
                          <a:pt x="336158" y="808679"/>
                        </a:cubicBezTo>
                        <a:cubicBezTo>
                          <a:pt x="349521" y="807879"/>
                          <a:pt x="410367" y="813517"/>
                          <a:pt x="403319" y="7895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193" name="Kuva 11" descr="Nainen päällä a-Villa takki">
                  <a:extLst>
                    <a:ext uri="{FF2B5EF4-FFF2-40B4-BE49-F238E27FC236}">
                      <a16:creationId xmlns:a16="http://schemas.microsoft.com/office/drawing/2014/main" id="{9D5EA879-AA4A-F01B-B4FD-FF4F1A36C1F9}"/>
                    </a:ext>
                  </a:extLst>
                </p:cNvPr>
                <p:cNvGrpSpPr/>
                <p:nvPr/>
              </p:nvGrpSpPr>
              <p:grpSpPr>
                <a:xfrm>
                  <a:off x="6665144" y="1989362"/>
                  <a:ext cx="1116235" cy="1057979"/>
                  <a:chOff x="6665144" y="1989362"/>
                  <a:chExt cx="1116235" cy="1057979"/>
                </a:xfrm>
                <a:solidFill>
                  <a:srgbClr val="000000"/>
                </a:solidFill>
              </p:grpSpPr>
              <p:sp>
                <p:nvSpPr>
                  <p:cNvPr id="194" name="Vapaamuotoinen: Muoto 193">
                    <a:extLst>
                      <a:ext uri="{FF2B5EF4-FFF2-40B4-BE49-F238E27FC236}">
                        <a16:creationId xmlns:a16="http://schemas.microsoft.com/office/drawing/2014/main" id="{0560FE49-45CF-9B4D-D1D6-1F29AF3DC88B}"/>
                      </a:ext>
                    </a:extLst>
                  </p:cNvPr>
                  <p:cNvSpPr/>
                  <p:nvPr/>
                </p:nvSpPr>
                <p:spPr>
                  <a:xfrm>
                    <a:off x="6665144" y="1989362"/>
                    <a:ext cx="1116235" cy="1057979"/>
                  </a:xfrm>
                  <a:custGeom>
                    <a:avLst/>
                    <a:gdLst>
                      <a:gd name="connsiteX0" fmla="*/ 1111412 w 1116235"/>
                      <a:gd name="connsiteY0" fmla="*/ 910387 h 1057979"/>
                      <a:gd name="connsiteX1" fmla="*/ 952440 w 1116235"/>
                      <a:gd name="connsiteY1" fmla="*/ 277793 h 1057979"/>
                      <a:gd name="connsiteX2" fmla="*/ 890347 w 1116235"/>
                      <a:gd name="connsiteY2" fmla="*/ 212633 h 1057979"/>
                      <a:gd name="connsiteX3" fmla="*/ 845693 w 1116235"/>
                      <a:gd name="connsiteY3" fmla="*/ 188154 h 1057979"/>
                      <a:gd name="connsiteX4" fmla="*/ 739109 w 1116235"/>
                      <a:gd name="connsiteY4" fmla="*/ 151016 h 1057979"/>
                      <a:gd name="connsiteX5" fmla="*/ 729460 w 1116235"/>
                      <a:gd name="connsiteY5" fmla="*/ 122679 h 1057979"/>
                      <a:gd name="connsiteX6" fmla="*/ 727260 w 1116235"/>
                      <a:gd name="connsiteY6" fmla="*/ 106267 h 1057979"/>
                      <a:gd name="connsiteX7" fmla="*/ 724383 w 1116235"/>
                      <a:gd name="connsiteY7" fmla="*/ 105096 h 1057979"/>
                      <a:gd name="connsiteX8" fmla="*/ 716230 w 1116235"/>
                      <a:gd name="connsiteY8" fmla="*/ 122641 h 1057979"/>
                      <a:gd name="connsiteX9" fmla="*/ 739699 w 1116235"/>
                      <a:gd name="connsiteY9" fmla="*/ 181419 h 1057979"/>
                      <a:gd name="connsiteX10" fmla="*/ 500288 w 1116235"/>
                      <a:gd name="connsiteY10" fmla="*/ 196040 h 1057979"/>
                      <a:gd name="connsiteX11" fmla="*/ 468170 w 1116235"/>
                      <a:gd name="connsiteY11" fmla="*/ 176295 h 1057979"/>
                      <a:gd name="connsiteX12" fmla="*/ 438204 w 1116235"/>
                      <a:gd name="connsiteY12" fmla="*/ 155435 h 1057979"/>
                      <a:gd name="connsiteX13" fmla="*/ 501546 w 1116235"/>
                      <a:gd name="connsiteY13" fmla="*/ 54870 h 1057979"/>
                      <a:gd name="connsiteX14" fmla="*/ 489077 w 1116235"/>
                      <a:gd name="connsiteY14" fmla="*/ 2778 h 1057979"/>
                      <a:gd name="connsiteX15" fmla="*/ 474161 w 1116235"/>
                      <a:gd name="connsiteY15" fmla="*/ 8960 h 1057979"/>
                      <a:gd name="connsiteX16" fmla="*/ 477838 w 1116235"/>
                      <a:gd name="connsiteY16" fmla="*/ 32963 h 1057979"/>
                      <a:gd name="connsiteX17" fmla="*/ 475885 w 1116235"/>
                      <a:gd name="connsiteY17" fmla="*/ 95142 h 1057979"/>
                      <a:gd name="connsiteX18" fmla="*/ 427603 w 1116235"/>
                      <a:gd name="connsiteY18" fmla="*/ 140281 h 1057979"/>
                      <a:gd name="connsiteX19" fmla="*/ 33563 w 1116235"/>
                      <a:gd name="connsiteY19" fmla="*/ 670976 h 1057979"/>
                      <a:gd name="connsiteX20" fmla="*/ 283 w 1116235"/>
                      <a:gd name="connsiteY20" fmla="*/ 1021058 h 1057979"/>
                      <a:gd name="connsiteX21" fmla="*/ 64 w 1116235"/>
                      <a:gd name="connsiteY21" fmla="*/ 1023925 h 1057979"/>
                      <a:gd name="connsiteX22" fmla="*/ 17209 w 1116235"/>
                      <a:gd name="connsiteY22" fmla="*/ 1023925 h 1057979"/>
                      <a:gd name="connsiteX23" fmla="*/ 24124 w 1116235"/>
                      <a:gd name="connsiteY23" fmla="*/ 924827 h 1057979"/>
                      <a:gd name="connsiteX24" fmla="*/ 86160 w 1116235"/>
                      <a:gd name="connsiteY24" fmla="*/ 475990 h 1057979"/>
                      <a:gd name="connsiteX25" fmla="*/ 340554 w 1116235"/>
                      <a:gd name="connsiteY25" fmla="*/ 173323 h 1057979"/>
                      <a:gd name="connsiteX26" fmla="*/ 359204 w 1116235"/>
                      <a:gd name="connsiteY26" fmla="*/ 266049 h 1057979"/>
                      <a:gd name="connsiteX27" fmla="*/ 394970 w 1116235"/>
                      <a:gd name="connsiteY27" fmla="*/ 297910 h 1057979"/>
                      <a:gd name="connsiteX28" fmla="*/ 404229 w 1116235"/>
                      <a:gd name="connsiteY28" fmla="*/ 315255 h 1057979"/>
                      <a:gd name="connsiteX29" fmla="*/ 405086 w 1116235"/>
                      <a:gd name="connsiteY29" fmla="*/ 330248 h 1057979"/>
                      <a:gd name="connsiteX30" fmla="*/ 443615 w 1116235"/>
                      <a:gd name="connsiteY30" fmla="*/ 372177 h 1057979"/>
                      <a:gd name="connsiteX31" fmla="*/ 461988 w 1116235"/>
                      <a:gd name="connsiteY31" fmla="*/ 375815 h 1057979"/>
                      <a:gd name="connsiteX32" fmla="*/ 505813 w 1116235"/>
                      <a:gd name="connsiteY32" fmla="*/ 443414 h 1057979"/>
                      <a:gd name="connsiteX33" fmla="*/ 554438 w 1116235"/>
                      <a:gd name="connsiteY33" fmla="*/ 459673 h 1057979"/>
                      <a:gd name="connsiteX34" fmla="*/ 599786 w 1116235"/>
                      <a:gd name="connsiteY34" fmla="*/ 444652 h 1057979"/>
                      <a:gd name="connsiteX35" fmla="*/ 600329 w 1116235"/>
                      <a:gd name="connsiteY35" fmla="*/ 444767 h 1057979"/>
                      <a:gd name="connsiteX36" fmla="*/ 558143 w 1116235"/>
                      <a:gd name="connsiteY36" fmla="*/ 633209 h 1057979"/>
                      <a:gd name="connsiteX37" fmla="*/ 510909 w 1116235"/>
                      <a:gd name="connsiteY37" fmla="*/ 855504 h 1057979"/>
                      <a:gd name="connsiteX38" fmla="*/ 470199 w 1116235"/>
                      <a:gd name="connsiteY38" fmla="*/ 1049728 h 1057979"/>
                      <a:gd name="connsiteX39" fmla="*/ 487344 w 1116235"/>
                      <a:gd name="connsiteY39" fmla="*/ 1049728 h 1057979"/>
                      <a:gd name="connsiteX40" fmla="*/ 524272 w 1116235"/>
                      <a:gd name="connsiteY40" fmla="*/ 876335 h 1057979"/>
                      <a:gd name="connsiteX41" fmla="*/ 567306 w 1116235"/>
                      <a:gd name="connsiteY41" fmla="*/ 661641 h 1057979"/>
                      <a:gd name="connsiteX42" fmla="*/ 581908 w 1116235"/>
                      <a:gd name="connsiteY42" fmla="*/ 358375 h 1057979"/>
                      <a:gd name="connsiteX43" fmla="*/ 704142 w 1116235"/>
                      <a:gd name="connsiteY43" fmla="*/ 356784 h 1057979"/>
                      <a:gd name="connsiteX44" fmla="*/ 690912 w 1116235"/>
                      <a:gd name="connsiteY44" fmla="*/ 446281 h 1057979"/>
                      <a:gd name="connsiteX45" fmla="*/ 752939 w 1116235"/>
                      <a:gd name="connsiteY45" fmla="*/ 934256 h 1057979"/>
                      <a:gd name="connsiteX46" fmla="*/ 779580 w 1116235"/>
                      <a:gd name="connsiteY46" fmla="*/ 1044442 h 1057979"/>
                      <a:gd name="connsiteX47" fmla="*/ 792211 w 1116235"/>
                      <a:gd name="connsiteY47" fmla="*/ 1042737 h 1057979"/>
                      <a:gd name="connsiteX48" fmla="*/ 749767 w 1116235"/>
                      <a:gd name="connsiteY48" fmla="*/ 848646 h 1057979"/>
                      <a:gd name="connsiteX49" fmla="*/ 708562 w 1116235"/>
                      <a:gd name="connsiteY49" fmla="*/ 461607 h 1057979"/>
                      <a:gd name="connsiteX50" fmla="*/ 804793 w 1116235"/>
                      <a:gd name="connsiteY50" fmla="*/ 421221 h 1057979"/>
                      <a:gd name="connsiteX51" fmla="*/ 809136 w 1116235"/>
                      <a:gd name="connsiteY51" fmla="*/ 390931 h 1057979"/>
                      <a:gd name="connsiteX52" fmla="*/ 846922 w 1116235"/>
                      <a:gd name="connsiteY52" fmla="*/ 345764 h 1057979"/>
                      <a:gd name="connsiteX53" fmla="*/ 857933 w 1116235"/>
                      <a:gd name="connsiteY53" fmla="*/ 309788 h 1057979"/>
                      <a:gd name="connsiteX54" fmla="*/ 856695 w 1116235"/>
                      <a:gd name="connsiteY54" fmla="*/ 291081 h 1057979"/>
                      <a:gd name="connsiteX55" fmla="*/ 864372 w 1116235"/>
                      <a:gd name="connsiteY55" fmla="*/ 276308 h 1057979"/>
                      <a:gd name="connsiteX56" fmla="*/ 885098 w 1116235"/>
                      <a:gd name="connsiteY56" fmla="*/ 230026 h 1057979"/>
                      <a:gd name="connsiteX57" fmla="*/ 1099030 w 1116235"/>
                      <a:gd name="connsiteY57" fmla="*/ 1013371 h 1057979"/>
                      <a:gd name="connsiteX58" fmla="*/ 1098982 w 1116235"/>
                      <a:gd name="connsiteY58" fmla="*/ 1019524 h 1057979"/>
                      <a:gd name="connsiteX59" fmla="*/ 1116127 w 1116235"/>
                      <a:gd name="connsiteY59" fmla="*/ 1019524 h 1057979"/>
                      <a:gd name="connsiteX60" fmla="*/ 1111412 w 1116235"/>
                      <a:gd name="connsiteY60" fmla="*/ 910387 h 1057979"/>
                      <a:gd name="connsiteX61" fmla="*/ 597072 w 1116235"/>
                      <a:gd name="connsiteY61" fmla="*/ 425298 h 1057979"/>
                      <a:gd name="connsiteX62" fmla="*/ 599282 w 1116235"/>
                      <a:gd name="connsiteY62" fmla="*/ 436280 h 1057979"/>
                      <a:gd name="connsiteX63" fmla="*/ 598796 w 1116235"/>
                      <a:gd name="connsiteY63" fmla="*/ 436528 h 1057979"/>
                      <a:gd name="connsiteX64" fmla="*/ 576107 w 1116235"/>
                      <a:gd name="connsiteY64" fmla="*/ 440195 h 1057979"/>
                      <a:gd name="connsiteX65" fmla="*/ 517643 w 1116235"/>
                      <a:gd name="connsiteY65" fmla="*/ 430822 h 1057979"/>
                      <a:gd name="connsiteX66" fmla="*/ 478724 w 1116235"/>
                      <a:gd name="connsiteY66" fmla="*/ 367586 h 1057979"/>
                      <a:gd name="connsiteX67" fmla="*/ 444777 w 1116235"/>
                      <a:gd name="connsiteY67" fmla="*/ 354984 h 1057979"/>
                      <a:gd name="connsiteX68" fmla="*/ 422088 w 1116235"/>
                      <a:gd name="connsiteY68" fmla="*/ 331457 h 1057979"/>
                      <a:gd name="connsiteX69" fmla="*/ 416983 w 1116235"/>
                      <a:gd name="connsiteY69" fmla="*/ 299853 h 1057979"/>
                      <a:gd name="connsiteX70" fmla="*/ 387217 w 1116235"/>
                      <a:gd name="connsiteY70" fmla="*/ 269354 h 1057979"/>
                      <a:gd name="connsiteX71" fmla="*/ 369186 w 1116235"/>
                      <a:gd name="connsiteY71" fmla="*/ 253086 h 1057979"/>
                      <a:gd name="connsiteX72" fmla="*/ 352127 w 1116235"/>
                      <a:gd name="connsiteY72" fmla="*/ 170094 h 1057979"/>
                      <a:gd name="connsiteX73" fmla="*/ 425622 w 1116235"/>
                      <a:gd name="connsiteY73" fmla="*/ 157597 h 1057979"/>
                      <a:gd name="connsiteX74" fmla="*/ 446424 w 1116235"/>
                      <a:gd name="connsiteY74" fmla="*/ 224491 h 1057979"/>
                      <a:gd name="connsiteX75" fmla="*/ 502974 w 1116235"/>
                      <a:gd name="connsiteY75" fmla="*/ 290576 h 1057979"/>
                      <a:gd name="connsiteX76" fmla="*/ 597072 w 1116235"/>
                      <a:gd name="connsiteY76" fmla="*/ 425298 h 1057979"/>
                      <a:gd name="connsiteX77" fmla="*/ 714210 w 1116235"/>
                      <a:gd name="connsiteY77" fmla="*/ 335877 h 1057979"/>
                      <a:gd name="connsiteX78" fmla="*/ 570488 w 1116235"/>
                      <a:gd name="connsiteY78" fmla="*/ 343630 h 1057979"/>
                      <a:gd name="connsiteX79" fmla="*/ 473495 w 1116235"/>
                      <a:gd name="connsiteY79" fmla="*/ 235255 h 1057979"/>
                      <a:gd name="connsiteX80" fmla="*/ 435014 w 1116235"/>
                      <a:gd name="connsiteY80" fmla="*/ 162131 h 1057979"/>
                      <a:gd name="connsiteX81" fmla="*/ 435795 w 1116235"/>
                      <a:gd name="connsiteY81" fmla="*/ 161874 h 1057979"/>
                      <a:gd name="connsiteX82" fmla="*/ 534369 w 1116235"/>
                      <a:gd name="connsiteY82" fmla="*/ 229521 h 1057979"/>
                      <a:gd name="connsiteX83" fmla="*/ 524882 w 1116235"/>
                      <a:gd name="connsiteY83" fmla="*/ 256819 h 1057979"/>
                      <a:gd name="connsiteX84" fmla="*/ 530711 w 1116235"/>
                      <a:gd name="connsiteY84" fmla="*/ 273164 h 1057979"/>
                      <a:gd name="connsiteX85" fmla="*/ 534997 w 1116235"/>
                      <a:gd name="connsiteY85" fmla="*/ 268897 h 1057979"/>
                      <a:gd name="connsiteX86" fmla="*/ 544122 w 1116235"/>
                      <a:gd name="connsiteY86" fmla="*/ 233283 h 1057979"/>
                      <a:gd name="connsiteX87" fmla="*/ 581394 w 1116235"/>
                      <a:gd name="connsiteY87" fmla="*/ 244284 h 1057979"/>
                      <a:gd name="connsiteX88" fmla="*/ 580289 w 1116235"/>
                      <a:gd name="connsiteY88" fmla="*/ 279898 h 1057979"/>
                      <a:gd name="connsiteX89" fmla="*/ 583080 w 1116235"/>
                      <a:gd name="connsiteY89" fmla="*/ 301492 h 1057979"/>
                      <a:gd name="connsiteX90" fmla="*/ 589214 w 1116235"/>
                      <a:gd name="connsiteY90" fmla="*/ 324171 h 1057979"/>
                      <a:gd name="connsiteX91" fmla="*/ 599987 w 1116235"/>
                      <a:gd name="connsiteY91" fmla="*/ 322761 h 1057979"/>
                      <a:gd name="connsiteX92" fmla="*/ 597586 w 1116235"/>
                      <a:gd name="connsiteY92" fmla="*/ 303054 h 1057979"/>
                      <a:gd name="connsiteX93" fmla="*/ 589023 w 1116235"/>
                      <a:gd name="connsiteY93" fmla="*/ 245818 h 1057979"/>
                      <a:gd name="connsiteX94" fmla="*/ 631000 w 1116235"/>
                      <a:gd name="connsiteY94" fmla="*/ 249761 h 1057979"/>
                      <a:gd name="connsiteX95" fmla="*/ 634048 w 1116235"/>
                      <a:gd name="connsiteY95" fmla="*/ 284756 h 1057979"/>
                      <a:gd name="connsiteX96" fmla="*/ 640973 w 1116235"/>
                      <a:gd name="connsiteY96" fmla="*/ 320437 h 1057979"/>
                      <a:gd name="connsiteX97" fmla="*/ 656498 w 1116235"/>
                      <a:gd name="connsiteY97" fmla="*/ 318332 h 1057979"/>
                      <a:gd name="connsiteX98" fmla="*/ 649602 w 1116235"/>
                      <a:gd name="connsiteY98" fmla="*/ 283327 h 1057979"/>
                      <a:gd name="connsiteX99" fmla="*/ 643401 w 1116235"/>
                      <a:gd name="connsiteY99" fmla="*/ 249333 h 1057979"/>
                      <a:gd name="connsiteX100" fmla="*/ 682902 w 1116235"/>
                      <a:gd name="connsiteY100" fmla="*/ 242084 h 1057979"/>
                      <a:gd name="connsiteX101" fmla="*/ 695827 w 1116235"/>
                      <a:gd name="connsiteY101" fmla="*/ 284261 h 1057979"/>
                      <a:gd name="connsiteX102" fmla="*/ 703047 w 1116235"/>
                      <a:gd name="connsiteY102" fmla="*/ 297243 h 1057979"/>
                      <a:gd name="connsiteX103" fmla="*/ 710381 w 1116235"/>
                      <a:gd name="connsiteY103" fmla="*/ 295319 h 1057979"/>
                      <a:gd name="connsiteX104" fmla="*/ 703218 w 1116235"/>
                      <a:gd name="connsiteY104" fmla="*/ 265611 h 1057979"/>
                      <a:gd name="connsiteX105" fmla="*/ 691722 w 1116235"/>
                      <a:gd name="connsiteY105" fmla="*/ 239008 h 1057979"/>
                      <a:gd name="connsiteX106" fmla="*/ 723069 w 1116235"/>
                      <a:gd name="connsiteY106" fmla="*/ 222063 h 1057979"/>
                      <a:gd name="connsiteX107" fmla="*/ 731231 w 1116235"/>
                      <a:gd name="connsiteY107" fmla="*/ 238684 h 1057979"/>
                      <a:gd name="connsiteX108" fmla="*/ 741928 w 1116235"/>
                      <a:gd name="connsiteY108" fmla="*/ 256438 h 1057979"/>
                      <a:gd name="connsiteX109" fmla="*/ 751186 w 1116235"/>
                      <a:gd name="connsiteY109" fmla="*/ 252600 h 1057979"/>
                      <a:gd name="connsiteX110" fmla="*/ 743490 w 1116235"/>
                      <a:gd name="connsiteY110" fmla="*/ 231511 h 1057979"/>
                      <a:gd name="connsiteX111" fmla="*/ 732365 w 1116235"/>
                      <a:gd name="connsiteY111" fmla="*/ 214652 h 1057979"/>
                      <a:gd name="connsiteX112" fmla="*/ 757406 w 1116235"/>
                      <a:gd name="connsiteY112" fmla="*/ 186220 h 1057979"/>
                      <a:gd name="connsiteX113" fmla="*/ 746643 w 1116235"/>
                      <a:gd name="connsiteY113" fmla="*/ 296053 h 1057979"/>
                      <a:gd name="connsiteX114" fmla="*/ 721316 w 1116235"/>
                      <a:gd name="connsiteY114" fmla="*/ 331000 h 1057979"/>
                      <a:gd name="connsiteX115" fmla="*/ 714210 w 1116235"/>
                      <a:gd name="connsiteY115" fmla="*/ 335877 h 1057979"/>
                      <a:gd name="connsiteX116" fmla="*/ 865201 w 1116235"/>
                      <a:gd name="connsiteY116" fmla="*/ 243627 h 1057979"/>
                      <a:gd name="connsiteX117" fmla="*/ 849046 w 1116235"/>
                      <a:gd name="connsiteY117" fmla="*/ 268392 h 1057979"/>
                      <a:gd name="connsiteX118" fmla="*/ 835406 w 1116235"/>
                      <a:gd name="connsiteY118" fmla="*/ 332972 h 1057979"/>
                      <a:gd name="connsiteX119" fmla="*/ 811842 w 1116235"/>
                      <a:gd name="connsiteY119" fmla="*/ 348650 h 1057979"/>
                      <a:gd name="connsiteX120" fmla="*/ 795230 w 1116235"/>
                      <a:gd name="connsiteY120" fmla="*/ 373472 h 1057979"/>
                      <a:gd name="connsiteX121" fmla="*/ 784038 w 1116235"/>
                      <a:gd name="connsiteY121" fmla="*/ 427250 h 1057979"/>
                      <a:gd name="connsiteX122" fmla="*/ 748357 w 1116235"/>
                      <a:gd name="connsiteY122" fmla="*/ 447015 h 1057979"/>
                      <a:gd name="connsiteX123" fmla="*/ 708143 w 1116235"/>
                      <a:gd name="connsiteY123" fmla="*/ 449586 h 1057979"/>
                      <a:gd name="connsiteX124" fmla="*/ 761083 w 1116235"/>
                      <a:gd name="connsiteY124" fmla="*/ 303358 h 1057979"/>
                      <a:gd name="connsiteX125" fmla="*/ 765703 w 1116235"/>
                      <a:gd name="connsiteY125" fmla="*/ 175571 h 1057979"/>
                      <a:gd name="connsiteX126" fmla="*/ 864801 w 1116235"/>
                      <a:gd name="connsiteY126" fmla="*/ 216605 h 1057979"/>
                      <a:gd name="connsiteX127" fmla="*/ 867868 w 1116235"/>
                      <a:gd name="connsiteY127" fmla="*/ 229987 h 1057979"/>
                      <a:gd name="connsiteX128" fmla="*/ 865201 w 1116235"/>
                      <a:gd name="connsiteY128" fmla="*/ 243627 h 1057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1116235" h="1057979">
                        <a:moveTo>
                          <a:pt x="1111412" y="910387"/>
                        </a:moveTo>
                        <a:cubicBezTo>
                          <a:pt x="1092943" y="704990"/>
                          <a:pt x="1066712" y="453358"/>
                          <a:pt x="952440" y="277793"/>
                        </a:cubicBezTo>
                        <a:cubicBezTo>
                          <a:pt x="935105" y="253095"/>
                          <a:pt x="914883" y="230388"/>
                          <a:pt x="890347" y="212633"/>
                        </a:cubicBezTo>
                        <a:cubicBezTo>
                          <a:pt x="876497" y="202613"/>
                          <a:pt x="861257" y="195126"/>
                          <a:pt x="845693" y="188154"/>
                        </a:cubicBezTo>
                        <a:cubicBezTo>
                          <a:pt x="811261" y="173076"/>
                          <a:pt x="775951" y="158950"/>
                          <a:pt x="739109" y="151016"/>
                        </a:cubicBezTo>
                        <a:cubicBezTo>
                          <a:pt x="734375" y="142176"/>
                          <a:pt x="730765" y="132661"/>
                          <a:pt x="729460" y="122679"/>
                        </a:cubicBezTo>
                        <a:cubicBezTo>
                          <a:pt x="728774" y="117688"/>
                          <a:pt x="729965" y="110649"/>
                          <a:pt x="727260" y="106267"/>
                        </a:cubicBezTo>
                        <a:cubicBezTo>
                          <a:pt x="726688" y="105343"/>
                          <a:pt x="725469" y="104743"/>
                          <a:pt x="724383" y="105096"/>
                        </a:cubicBezTo>
                        <a:cubicBezTo>
                          <a:pt x="717763" y="107258"/>
                          <a:pt x="716525" y="116716"/>
                          <a:pt x="716230" y="122641"/>
                        </a:cubicBezTo>
                        <a:cubicBezTo>
                          <a:pt x="716058" y="144215"/>
                          <a:pt x="726136" y="165046"/>
                          <a:pt x="739699" y="181419"/>
                        </a:cubicBezTo>
                        <a:cubicBezTo>
                          <a:pt x="684616" y="258934"/>
                          <a:pt x="571916" y="236874"/>
                          <a:pt x="500288" y="196040"/>
                        </a:cubicBezTo>
                        <a:cubicBezTo>
                          <a:pt x="489325" y="189954"/>
                          <a:pt x="478505" y="183401"/>
                          <a:pt x="468170" y="176295"/>
                        </a:cubicBezTo>
                        <a:cubicBezTo>
                          <a:pt x="458188" y="169494"/>
                          <a:pt x="448777" y="161265"/>
                          <a:pt x="438204" y="155435"/>
                        </a:cubicBezTo>
                        <a:cubicBezTo>
                          <a:pt x="481781" y="144815"/>
                          <a:pt x="504203" y="97523"/>
                          <a:pt x="501546" y="54870"/>
                        </a:cubicBezTo>
                        <a:cubicBezTo>
                          <a:pt x="500555" y="39306"/>
                          <a:pt x="499136" y="14875"/>
                          <a:pt x="489077" y="2778"/>
                        </a:cubicBezTo>
                        <a:cubicBezTo>
                          <a:pt x="483705" y="-3670"/>
                          <a:pt x="474838" y="2245"/>
                          <a:pt x="474161" y="8960"/>
                        </a:cubicBezTo>
                        <a:cubicBezTo>
                          <a:pt x="473333" y="17151"/>
                          <a:pt x="476323" y="24981"/>
                          <a:pt x="477838" y="32963"/>
                        </a:cubicBezTo>
                        <a:cubicBezTo>
                          <a:pt x="481553" y="53499"/>
                          <a:pt x="482181" y="75054"/>
                          <a:pt x="475885" y="95142"/>
                        </a:cubicBezTo>
                        <a:cubicBezTo>
                          <a:pt x="468951" y="118326"/>
                          <a:pt x="450806" y="134395"/>
                          <a:pt x="427603" y="140281"/>
                        </a:cubicBezTo>
                        <a:cubicBezTo>
                          <a:pt x="124670" y="165208"/>
                          <a:pt x="65586" y="415306"/>
                          <a:pt x="33563" y="670976"/>
                        </a:cubicBezTo>
                        <a:cubicBezTo>
                          <a:pt x="17533" y="787143"/>
                          <a:pt x="7874" y="904062"/>
                          <a:pt x="283" y="1021058"/>
                        </a:cubicBezTo>
                        <a:cubicBezTo>
                          <a:pt x="216" y="1022010"/>
                          <a:pt x="169" y="1022972"/>
                          <a:pt x="64" y="1023925"/>
                        </a:cubicBezTo>
                        <a:cubicBezTo>
                          <a:pt x="-1174" y="1034869"/>
                          <a:pt x="15980" y="1034783"/>
                          <a:pt x="17209" y="1023925"/>
                        </a:cubicBezTo>
                        <a:cubicBezTo>
                          <a:pt x="19676" y="990921"/>
                          <a:pt x="21333" y="957831"/>
                          <a:pt x="24124" y="924827"/>
                        </a:cubicBezTo>
                        <a:cubicBezTo>
                          <a:pt x="36668" y="774370"/>
                          <a:pt x="51232" y="623160"/>
                          <a:pt x="86160" y="475990"/>
                        </a:cubicBezTo>
                        <a:cubicBezTo>
                          <a:pt x="115793" y="334658"/>
                          <a:pt x="196517" y="213938"/>
                          <a:pt x="340554" y="173323"/>
                        </a:cubicBezTo>
                        <a:cubicBezTo>
                          <a:pt x="329457" y="202165"/>
                          <a:pt x="338097" y="243541"/>
                          <a:pt x="359204" y="266049"/>
                        </a:cubicBezTo>
                        <a:cubicBezTo>
                          <a:pt x="370253" y="277632"/>
                          <a:pt x="383836" y="286423"/>
                          <a:pt x="394970" y="297910"/>
                        </a:cubicBezTo>
                        <a:cubicBezTo>
                          <a:pt x="400162" y="303263"/>
                          <a:pt x="402981" y="307835"/>
                          <a:pt x="404229" y="315255"/>
                        </a:cubicBezTo>
                        <a:cubicBezTo>
                          <a:pt x="405067" y="320208"/>
                          <a:pt x="404714" y="325257"/>
                          <a:pt x="405086" y="330248"/>
                        </a:cubicBezTo>
                        <a:cubicBezTo>
                          <a:pt x="406753" y="350564"/>
                          <a:pt x="423612" y="368519"/>
                          <a:pt x="443615" y="372177"/>
                        </a:cubicBezTo>
                        <a:cubicBezTo>
                          <a:pt x="449663" y="373186"/>
                          <a:pt x="456550" y="372586"/>
                          <a:pt x="461988" y="375815"/>
                        </a:cubicBezTo>
                        <a:cubicBezTo>
                          <a:pt x="484658" y="390512"/>
                          <a:pt x="473675" y="421049"/>
                          <a:pt x="505813" y="443414"/>
                        </a:cubicBezTo>
                        <a:cubicBezTo>
                          <a:pt x="519757" y="453615"/>
                          <a:pt x="537283" y="458902"/>
                          <a:pt x="554438" y="459673"/>
                        </a:cubicBezTo>
                        <a:cubicBezTo>
                          <a:pt x="568440" y="460264"/>
                          <a:pt x="592157" y="458435"/>
                          <a:pt x="599786" y="444652"/>
                        </a:cubicBezTo>
                        <a:cubicBezTo>
                          <a:pt x="599929" y="444395"/>
                          <a:pt x="600310" y="444471"/>
                          <a:pt x="600329" y="444767"/>
                        </a:cubicBezTo>
                        <a:cubicBezTo>
                          <a:pt x="604625" y="509765"/>
                          <a:pt x="576488" y="572002"/>
                          <a:pt x="558143" y="633209"/>
                        </a:cubicBezTo>
                        <a:cubicBezTo>
                          <a:pt x="535007" y="705647"/>
                          <a:pt x="523929" y="780780"/>
                          <a:pt x="510909" y="855504"/>
                        </a:cubicBezTo>
                        <a:cubicBezTo>
                          <a:pt x="499583" y="920464"/>
                          <a:pt x="473999" y="983520"/>
                          <a:pt x="470199" y="1049728"/>
                        </a:cubicBezTo>
                        <a:cubicBezTo>
                          <a:pt x="469570" y="1060749"/>
                          <a:pt x="486715" y="1060710"/>
                          <a:pt x="487344" y="1049728"/>
                        </a:cubicBezTo>
                        <a:cubicBezTo>
                          <a:pt x="491830" y="990587"/>
                          <a:pt x="512576" y="934180"/>
                          <a:pt x="524272" y="876335"/>
                        </a:cubicBezTo>
                        <a:cubicBezTo>
                          <a:pt x="539398" y="804859"/>
                          <a:pt x="546523" y="731888"/>
                          <a:pt x="567306" y="661641"/>
                        </a:cubicBezTo>
                        <a:cubicBezTo>
                          <a:pt x="595424" y="561648"/>
                          <a:pt x="655193" y="453187"/>
                          <a:pt x="581908" y="358375"/>
                        </a:cubicBezTo>
                        <a:cubicBezTo>
                          <a:pt x="621704" y="365623"/>
                          <a:pt x="664880" y="368176"/>
                          <a:pt x="704142" y="356784"/>
                        </a:cubicBezTo>
                        <a:cubicBezTo>
                          <a:pt x="688998" y="384292"/>
                          <a:pt x="689807" y="415801"/>
                          <a:pt x="690912" y="446281"/>
                        </a:cubicBezTo>
                        <a:cubicBezTo>
                          <a:pt x="696132" y="610426"/>
                          <a:pt x="709848" y="775265"/>
                          <a:pt x="752939" y="934256"/>
                        </a:cubicBezTo>
                        <a:cubicBezTo>
                          <a:pt x="761321" y="970918"/>
                          <a:pt x="766864" y="1009028"/>
                          <a:pt x="779580" y="1044442"/>
                        </a:cubicBezTo>
                        <a:cubicBezTo>
                          <a:pt x="781847" y="1050757"/>
                          <a:pt x="793049" y="1050433"/>
                          <a:pt x="792211" y="1042737"/>
                        </a:cubicBezTo>
                        <a:cubicBezTo>
                          <a:pt x="783819" y="977005"/>
                          <a:pt x="763826" y="913292"/>
                          <a:pt x="749767" y="848646"/>
                        </a:cubicBezTo>
                        <a:cubicBezTo>
                          <a:pt x="723240" y="721411"/>
                          <a:pt x="712867" y="591328"/>
                          <a:pt x="708562" y="461607"/>
                        </a:cubicBezTo>
                        <a:cubicBezTo>
                          <a:pt x="744643" y="468160"/>
                          <a:pt x="792734" y="461559"/>
                          <a:pt x="804793" y="421221"/>
                        </a:cubicBezTo>
                        <a:cubicBezTo>
                          <a:pt x="807727" y="411401"/>
                          <a:pt x="807860" y="401037"/>
                          <a:pt x="809136" y="390931"/>
                        </a:cubicBezTo>
                        <a:cubicBezTo>
                          <a:pt x="812937" y="356937"/>
                          <a:pt x="826901" y="363947"/>
                          <a:pt x="846922" y="345764"/>
                        </a:cubicBezTo>
                        <a:cubicBezTo>
                          <a:pt x="856266" y="335782"/>
                          <a:pt x="859105" y="323094"/>
                          <a:pt x="857933" y="309788"/>
                        </a:cubicBezTo>
                        <a:cubicBezTo>
                          <a:pt x="857400" y="303730"/>
                          <a:pt x="855895" y="297177"/>
                          <a:pt x="856695" y="291081"/>
                        </a:cubicBezTo>
                        <a:cubicBezTo>
                          <a:pt x="857400" y="285747"/>
                          <a:pt x="861391" y="280670"/>
                          <a:pt x="864372" y="276308"/>
                        </a:cubicBezTo>
                        <a:cubicBezTo>
                          <a:pt x="874135" y="262115"/>
                          <a:pt x="885898" y="248533"/>
                          <a:pt x="885098" y="230026"/>
                        </a:cubicBezTo>
                        <a:cubicBezTo>
                          <a:pt x="1052586" y="364557"/>
                          <a:pt x="1092658" y="804793"/>
                          <a:pt x="1099030" y="1013371"/>
                        </a:cubicBezTo>
                        <a:cubicBezTo>
                          <a:pt x="1099030" y="1015419"/>
                          <a:pt x="1099030" y="1017476"/>
                          <a:pt x="1098982" y="1019524"/>
                        </a:cubicBezTo>
                        <a:cubicBezTo>
                          <a:pt x="1098763" y="1030564"/>
                          <a:pt x="1115908" y="1030564"/>
                          <a:pt x="1116127" y="1019524"/>
                        </a:cubicBezTo>
                        <a:cubicBezTo>
                          <a:pt x="1116832" y="983205"/>
                          <a:pt x="1113975" y="946572"/>
                          <a:pt x="1111412" y="910387"/>
                        </a:cubicBezTo>
                        <a:close/>
                        <a:moveTo>
                          <a:pt x="597072" y="425298"/>
                        </a:moveTo>
                        <a:cubicBezTo>
                          <a:pt x="597977" y="428955"/>
                          <a:pt x="598701" y="432613"/>
                          <a:pt x="599282" y="436280"/>
                        </a:cubicBezTo>
                        <a:cubicBezTo>
                          <a:pt x="599320" y="436547"/>
                          <a:pt x="598996" y="436718"/>
                          <a:pt x="598796" y="436528"/>
                        </a:cubicBezTo>
                        <a:cubicBezTo>
                          <a:pt x="593567" y="431365"/>
                          <a:pt x="582194" y="438937"/>
                          <a:pt x="576107" y="440195"/>
                        </a:cubicBezTo>
                        <a:cubicBezTo>
                          <a:pt x="556514" y="445614"/>
                          <a:pt x="534645" y="441842"/>
                          <a:pt x="517643" y="430822"/>
                        </a:cubicBezTo>
                        <a:cubicBezTo>
                          <a:pt x="492925" y="416058"/>
                          <a:pt x="498345" y="386055"/>
                          <a:pt x="478724" y="367586"/>
                        </a:cubicBezTo>
                        <a:cubicBezTo>
                          <a:pt x="467599" y="356194"/>
                          <a:pt x="459026" y="357270"/>
                          <a:pt x="444777" y="354984"/>
                        </a:cubicBezTo>
                        <a:cubicBezTo>
                          <a:pt x="434490" y="352460"/>
                          <a:pt x="423698" y="342287"/>
                          <a:pt x="422088" y="331457"/>
                        </a:cubicBezTo>
                        <a:cubicBezTo>
                          <a:pt x="420450" y="320494"/>
                          <a:pt x="421364" y="310445"/>
                          <a:pt x="416983" y="299853"/>
                        </a:cubicBezTo>
                        <a:cubicBezTo>
                          <a:pt x="411753" y="287214"/>
                          <a:pt x="397466" y="277717"/>
                          <a:pt x="387217" y="269354"/>
                        </a:cubicBezTo>
                        <a:cubicBezTo>
                          <a:pt x="380940" y="264239"/>
                          <a:pt x="374711" y="259020"/>
                          <a:pt x="369186" y="253086"/>
                        </a:cubicBezTo>
                        <a:cubicBezTo>
                          <a:pt x="349850" y="230521"/>
                          <a:pt x="346079" y="198307"/>
                          <a:pt x="352127" y="170094"/>
                        </a:cubicBezTo>
                        <a:cubicBezTo>
                          <a:pt x="376035" y="163751"/>
                          <a:pt x="400857" y="159693"/>
                          <a:pt x="425622" y="157597"/>
                        </a:cubicBezTo>
                        <a:cubicBezTo>
                          <a:pt x="421040" y="181677"/>
                          <a:pt x="431994" y="204737"/>
                          <a:pt x="446424" y="224491"/>
                        </a:cubicBezTo>
                        <a:cubicBezTo>
                          <a:pt x="463484" y="247856"/>
                          <a:pt x="484143" y="268649"/>
                          <a:pt x="502974" y="290576"/>
                        </a:cubicBezTo>
                        <a:cubicBezTo>
                          <a:pt x="538350" y="331781"/>
                          <a:pt x="583556" y="370462"/>
                          <a:pt x="597072" y="425298"/>
                        </a:cubicBezTo>
                        <a:close/>
                        <a:moveTo>
                          <a:pt x="714210" y="335877"/>
                        </a:moveTo>
                        <a:cubicBezTo>
                          <a:pt x="678177" y="356603"/>
                          <a:pt x="610902" y="349850"/>
                          <a:pt x="570488" y="343630"/>
                        </a:cubicBezTo>
                        <a:cubicBezTo>
                          <a:pt x="538931" y="306816"/>
                          <a:pt x="505441" y="271735"/>
                          <a:pt x="473495" y="235255"/>
                        </a:cubicBezTo>
                        <a:cubicBezTo>
                          <a:pt x="455483" y="215262"/>
                          <a:pt x="435490" y="190144"/>
                          <a:pt x="435014" y="162131"/>
                        </a:cubicBezTo>
                        <a:cubicBezTo>
                          <a:pt x="435004" y="161712"/>
                          <a:pt x="435547" y="161531"/>
                          <a:pt x="435795" y="161874"/>
                        </a:cubicBezTo>
                        <a:cubicBezTo>
                          <a:pt x="456883" y="191611"/>
                          <a:pt x="501231" y="215919"/>
                          <a:pt x="534369" y="229521"/>
                        </a:cubicBezTo>
                        <a:cubicBezTo>
                          <a:pt x="529435" y="237903"/>
                          <a:pt x="527006" y="247361"/>
                          <a:pt x="524882" y="256819"/>
                        </a:cubicBezTo>
                        <a:cubicBezTo>
                          <a:pt x="523720" y="262011"/>
                          <a:pt x="520567" y="275765"/>
                          <a:pt x="530711" y="273164"/>
                        </a:cubicBezTo>
                        <a:cubicBezTo>
                          <a:pt x="532797" y="272631"/>
                          <a:pt x="534445" y="270983"/>
                          <a:pt x="534997" y="268897"/>
                        </a:cubicBezTo>
                        <a:cubicBezTo>
                          <a:pt x="538169" y="257019"/>
                          <a:pt x="540541" y="245056"/>
                          <a:pt x="544122" y="233283"/>
                        </a:cubicBezTo>
                        <a:cubicBezTo>
                          <a:pt x="556295" y="237807"/>
                          <a:pt x="568621" y="241503"/>
                          <a:pt x="581394" y="244284"/>
                        </a:cubicBezTo>
                        <a:cubicBezTo>
                          <a:pt x="578041" y="255676"/>
                          <a:pt x="579441" y="268116"/>
                          <a:pt x="580289" y="279898"/>
                        </a:cubicBezTo>
                        <a:cubicBezTo>
                          <a:pt x="580813" y="287147"/>
                          <a:pt x="581727" y="294348"/>
                          <a:pt x="583080" y="301492"/>
                        </a:cubicBezTo>
                        <a:cubicBezTo>
                          <a:pt x="584432" y="308654"/>
                          <a:pt x="584556" y="318037"/>
                          <a:pt x="589214" y="324171"/>
                        </a:cubicBezTo>
                        <a:cubicBezTo>
                          <a:pt x="591890" y="327685"/>
                          <a:pt x="599034" y="328352"/>
                          <a:pt x="599987" y="322761"/>
                        </a:cubicBezTo>
                        <a:cubicBezTo>
                          <a:pt x="601139" y="316008"/>
                          <a:pt x="598901" y="309664"/>
                          <a:pt x="597586" y="303054"/>
                        </a:cubicBezTo>
                        <a:cubicBezTo>
                          <a:pt x="593795" y="284128"/>
                          <a:pt x="591728" y="264868"/>
                          <a:pt x="589023" y="245818"/>
                        </a:cubicBezTo>
                        <a:cubicBezTo>
                          <a:pt x="602863" y="248399"/>
                          <a:pt x="616960" y="249809"/>
                          <a:pt x="631000" y="249761"/>
                        </a:cubicBezTo>
                        <a:cubicBezTo>
                          <a:pt x="630905" y="261401"/>
                          <a:pt x="632410" y="273231"/>
                          <a:pt x="634048" y="284756"/>
                        </a:cubicBezTo>
                        <a:cubicBezTo>
                          <a:pt x="635705" y="296443"/>
                          <a:pt x="636877" y="309331"/>
                          <a:pt x="640973" y="320437"/>
                        </a:cubicBezTo>
                        <a:cubicBezTo>
                          <a:pt x="643792" y="328104"/>
                          <a:pt x="657718" y="327819"/>
                          <a:pt x="656498" y="318332"/>
                        </a:cubicBezTo>
                        <a:cubicBezTo>
                          <a:pt x="654984" y="306588"/>
                          <a:pt x="651602" y="295024"/>
                          <a:pt x="649602" y="283327"/>
                        </a:cubicBezTo>
                        <a:cubicBezTo>
                          <a:pt x="647669" y="272021"/>
                          <a:pt x="646221" y="260458"/>
                          <a:pt x="643401" y="249333"/>
                        </a:cubicBezTo>
                        <a:cubicBezTo>
                          <a:pt x="656813" y="248437"/>
                          <a:pt x="670081" y="246104"/>
                          <a:pt x="682902" y="242084"/>
                        </a:cubicBezTo>
                        <a:cubicBezTo>
                          <a:pt x="685845" y="256467"/>
                          <a:pt x="691512" y="270221"/>
                          <a:pt x="695827" y="284261"/>
                        </a:cubicBezTo>
                        <a:cubicBezTo>
                          <a:pt x="697570" y="289728"/>
                          <a:pt x="698094" y="293900"/>
                          <a:pt x="703047" y="297243"/>
                        </a:cubicBezTo>
                        <a:cubicBezTo>
                          <a:pt x="705228" y="298720"/>
                          <a:pt x="709295" y="297872"/>
                          <a:pt x="710381" y="295319"/>
                        </a:cubicBezTo>
                        <a:cubicBezTo>
                          <a:pt x="714344" y="285975"/>
                          <a:pt x="706933" y="274355"/>
                          <a:pt x="703218" y="265611"/>
                        </a:cubicBezTo>
                        <a:cubicBezTo>
                          <a:pt x="699437" y="256724"/>
                          <a:pt x="695732" y="247799"/>
                          <a:pt x="691722" y="239008"/>
                        </a:cubicBezTo>
                        <a:cubicBezTo>
                          <a:pt x="702857" y="234798"/>
                          <a:pt x="713448" y="229092"/>
                          <a:pt x="723069" y="222063"/>
                        </a:cubicBezTo>
                        <a:cubicBezTo>
                          <a:pt x="725964" y="227520"/>
                          <a:pt x="728726" y="233007"/>
                          <a:pt x="731231" y="238684"/>
                        </a:cubicBezTo>
                        <a:cubicBezTo>
                          <a:pt x="734060" y="245085"/>
                          <a:pt x="736337" y="251933"/>
                          <a:pt x="741928" y="256438"/>
                        </a:cubicBezTo>
                        <a:cubicBezTo>
                          <a:pt x="745357" y="259210"/>
                          <a:pt x="751301" y="257696"/>
                          <a:pt x="751186" y="252600"/>
                        </a:cubicBezTo>
                        <a:cubicBezTo>
                          <a:pt x="751015" y="244913"/>
                          <a:pt x="747138" y="238131"/>
                          <a:pt x="743490" y="231511"/>
                        </a:cubicBezTo>
                        <a:cubicBezTo>
                          <a:pt x="740242" y="225615"/>
                          <a:pt x="736680" y="219824"/>
                          <a:pt x="732365" y="214652"/>
                        </a:cubicBezTo>
                        <a:cubicBezTo>
                          <a:pt x="741633" y="206594"/>
                          <a:pt x="750929" y="197126"/>
                          <a:pt x="757406" y="186220"/>
                        </a:cubicBezTo>
                        <a:cubicBezTo>
                          <a:pt x="769608" y="217757"/>
                          <a:pt x="763683" y="267687"/>
                          <a:pt x="746643" y="296053"/>
                        </a:cubicBezTo>
                        <a:cubicBezTo>
                          <a:pt x="739233" y="308435"/>
                          <a:pt x="730031" y="319561"/>
                          <a:pt x="721316" y="331000"/>
                        </a:cubicBezTo>
                        <a:cubicBezTo>
                          <a:pt x="718773" y="332210"/>
                          <a:pt x="716687" y="334239"/>
                          <a:pt x="714210" y="335877"/>
                        </a:cubicBezTo>
                        <a:close/>
                        <a:moveTo>
                          <a:pt x="865201" y="243627"/>
                        </a:moveTo>
                        <a:cubicBezTo>
                          <a:pt x="861114" y="252600"/>
                          <a:pt x="854523" y="260277"/>
                          <a:pt x="849046" y="268392"/>
                        </a:cubicBezTo>
                        <a:cubicBezTo>
                          <a:pt x="828510" y="295815"/>
                          <a:pt x="850323" y="312826"/>
                          <a:pt x="835406" y="332972"/>
                        </a:cubicBezTo>
                        <a:cubicBezTo>
                          <a:pt x="829339" y="340277"/>
                          <a:pt x="819366" y="343192"/>
                          <a:pt x="811842" y="348650"/>
                        </a:cubicBezTo>
                        <a:cubicBezTo>
                          <a:pt x="803345" y="354813"/>
                          <a:pt x="798268" y="363509"/>
                          <a:pt x="795230" y="373472"/>
                        </a:cubicBezTo>
                        <a:cubicBezTo>
                          <a:pt x="789934" y="390827"/>
                          <a:pt x="794411" y="411582"/>
                          <a:pt x="784038" y="427250"/>
                        </a:cubicBezTo>
                        <a:cubicBezTo>
                          <a:pt x="776066" y="439299"/>
                          <a:pt x="762178" y="445043"/>
                          <a:pt x="748357" y="447015"/>
                        </a:cubicBezTo>
                        <a:cubicBezTo>
                          <a:pt x="735222" y="448891"/>
                          <a:pt x="721202" y="447129"/>
                          <a:pt x="708143" y="449586"/>
                        </a:cubicBezTo>
                        <a:cubicBezTo>
                          <a:pt x="702056" y="368729"/>
                          <a:pt x="721021" y="364661"/>
                          <a:pt x="761083" y="303358"/>
                        </a:cubicBezTo>
                        <a:cubicBezTo>
                          <a:pt x="780133" y="270621"/>
                          <a:pt x="787067" y="208489"/>
                          <a:pt x="765703" y="175571"/>
                        </a:cubicBezTo>
                        <a:cubicBezTo>
                          <a:pt x="799583" y="187030"/>
                          <a:pt x="833435" y="199288"/>
                          <a:pt x="864801" y="216605"/>
                        </a:cubicBezTo>
                        <a:cubicBezTo>
                          <a:pt x="864867" y="221358"/>
                          <a:pt x="867306" y="225254"/>
                          <a:pt x="867868" y="229987"/>
                        </a:cubicBezTo>
                        <a:cubicBezTo>
                          <a:pt x="868411" y="234664"/>
                          <a:pt x="867134" y="239398"/>
                          <a:pt x="865201" y="2436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5" name="Vapaamuotoinen: Muoto 194">
                    <a:extLst>
                      <a:ext uri="{FF2B5EF4-FFF2-40B4-BE49-F238E27FC236}">
                        <a16:creationId xmlns:a16="http://schemas.microsoft.com/office/drawing/2014/main" id="{B2C8E9CE-5666-2F93-AB07-7F061F7ABEDA}"/>
                      </a:ext>
                    </a:extLst>
                  </p:cNvPr>
                  <p:cNvSpPr/>
                  <p:nvPr/>
                </p:nvSpPr>
                <p:spPr>
                  <a:xfrm>
                    <a:off x="6912120" y="2403976"/>
                    <a:ext cx="30211" cy="640374"/>
                  </a:xfrm>
                  <a:custGeom>
                    <a:avLst/>
                    <a:gdLst>
                      <a:gd name="connsiteX0" fmla="*/ 22121 w 30211"/>
                      <a:gd name="connsiteY0" fmla="*/ 4835 h 640374"/>
                      <a:gd name="connsiteX1" fmla="*/ 21054 w 30211"/>
                      <a:gd name="connsiteY1" fmla="*/ 1168 h 640374"/>
                      <a:gd name="connsiteX2" fmla="*/ 17825 w 30211"/>
                      <a:gd name="connsiteY2" fmla="*/ 2054 h 640374"/>
                      <a:gd name="connsiteX3" fmla="*/ 18740 w 30211"/>
                      <a:gd name="connsiteY3" fmla="*/ 26324 h 640374"/>
                      <a:gd name="connsiteX4" fmla="*/ 2185 w 30211"/>
                      <a:gd name="connsiteY4" fmla="*/ 588565 h 640374"/>
                      <a:gd name="connsiteX5" fmla="*/ 490 w 30211"/>
                      <a:gd name="connsiteY5" fmla="*/ 634552 h 640374"/>
                      <a:gd name="connsiteX6" fmla="*/ 12682 w 30211"/>
                      <a:gd name="connsiteY6" fmla="*/ 634552 h 640374"/>
                      <a:gd name="connsiteX7" fmla="*/ 13234 w 30211"/>
                      <a:gd name="connsiteY7" fmla="*/ 633390 h 640374"/>
                      <a:gd name="connsiteX8" fmla="*/ 15197 w 30211"/>
                      <a:gd name="connsiteY8" fmla="*/ 621036 h 640374"/>
                      <a:gd name="connsiteX9" fmla="*/ 25179 w 30211"/>
                      <a:gd name="connsiteY9" fmla="*/ 398456 h 640374"/>
                      <a:gd name="connsiteX10" fmla="*/ 29132 w 30211"/>
                      <a:gd name="connsiteY10" fmla="*/ 85912 h 640374"/>
                      <a:gd name="connsiteX11" fmla="*/ 22121 w 30211"/>
                      <a:gd name="connsiteY11" fmla="*/ 4835 h 64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11" h="640374">
                        <a:moveTo>
                          <a:pt x="22121" y="4835"/>
                        </a:moveTo>
                        <a:cubicBezTo>
                          <a:pt x="21816" y="3597"/>
                          <a:pt x="21493" y="2368"/>
                          <a:pt x="21054" y="1168"/>
                        </a:cubicBezTo>
                        <a:cubicBezTo>
                          <a:pt x="20311" y="-842"/>
                          <a:pt x="17378" y="-70"/>
                          <a:pt x="17825" y="2054"/>
                        </a:cubicBezTo>
                        <a:cubicBezTo>
                          <a:pt x="19445" y="9826"/>
                          <a:pt x="18787" y="18447"/>
                          <a:pt x="18740" y="26324"/>
                        </a:cubicBezTo>
                        <a:cubicBezTo>
                          <a:pt x="14835" y="213766"/>
                          <a:pt x="11891" y="401304"/>
                          <a:pt x="2185" y="588565"/>
                        </a:cubicBezTo>
                        <a:cubicBezTo>
                          <a:pt x="1414" y="603282"/>
                          <a:pt x="-1034" y="621379"/>
                          <a:pt x="490" y="634552"/>
                        </a:cubicBezTo>
                        <a:cubicBezTo>
                          <a:pt x="-320" y="642344"/>
                          <a:pt x="11872" y="642286"/>
                          <a:pt x="12682" y="634552"/>
                        </a:cubicBezTo>
                        <a:cubicBezTo>
                          <a:pt x="12263" y="638553"/>
                          <a:pt x="12672" y="635276"/>
                          <a:pt x="13234" y="633390"/>
                        </a:cubicBezTo>
                        <a:cubicBezTo>
                          <a:pt x="14368" y="629866"/>
                          <a:pt x="14663" y="625418"/>
                          <a:pt x="15197" y="621036"/>
                        </a:cubicBezTo>
                        <a:cubicBezTo>
                          <a:pt x="20721" y="546979"/>
                          <a:pt x="22483" y="472665"/>
                          <a:pt x="25179" y="398456"/>
                        </a:cubicBezTo>
                        <a:cubicBezTo>
                          <a:pt x="27989" y="294329"/>
                          <a:pt x="32218" y="190068"/>
                          <a:pt x="29132" y="85912"/>
                        </a:cubicBezTo>
                        <a:cubicBezTo>
                          <a:pt x="28074" y="59318"/>
                          <a:pt x="28522" y="30848"/>
                          <a:pt x="22121" y="48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6" name="Vapaamuotoinen: Muoto 195">
                    <a:extLst>
                      <a:ext uri="{FF2B5EF4-FFF2-40B4-BE49-F238E27FC236}">
                        <a16:creationId xmlns:a16="http://schemas.microsoft.com/office/drawing/2014/main" id="{E6871057-ED06-8D59-7C18-15909E44F127}"/>
                      </a:ext>
                    </a:extLst>
                  </p:cNvPr>
                  <p:cNvSpPr/>
                  <p:nvPr/>
                </p:nvSpPr>
                <p:spPr>
                  <a:xfrm>
                    <a:off x="7562220" y="2433670"/>
                    <a:ext cx="69864" cy="599317"/>
                  </a:xfrm>
                  <a:custGeom>
                    <a:avLst/>
                    <a:gdLst>
                      <a:gd name="connsiteX0" fmla="*/ 54593 w 69864"/>
                      <a:gd name="connsiteY0" fmla="*/ 479614 h 599317"/>
                      <a:gd name="connsiteX1" fmla="*/ 46135 w 69864"/>
                      <a:gd name="connsiteY1" fmla="*/ 305630 h 599317"/>
                      <a:gd name="connsiteX2" fmla="*/ 54774 w 69864"/>
                      <a:gd name="connsiteY2" fmla="*/ 248080 h 599317"/>
                      <a:gd name="connsiteX3" fmla="*/ 29132 w 69864"/>
                      <a:gd name="connsiteY3" fmla="*/ 70848 h 599317"/>
                      <a:gd name="connsiteX4" fmla="*/ 5568 w 69864"/>
                      <a:gd name="connsiteY4" fmla="*/ 1925 h 599317"/>
                      <a:gd name="connsiteX5" fmla="*/ 310 w 69864"/>
                      <a:gd name="connsiteY5" fmla="*/ 2640 h 599317"/>
                      <a:gd name="connsiteX6" fmla="*/ 11378 w 69864"/>
                      <a:gd name="connsiteY6" fmla="*/ 63123 h 599317"/>
                      <a:gd name="connsiteX7" fmla="*/ 40029 w 69864"/>
                      <a:gd name="connsiteY7" fmla="*/ 236221 h 599317"/>
                      <a:gd name="connsiteX8" fmla="*/ 35876 w 69864"/>
                      <a:gd name="connsiteY8" fmla="*/ 465269 h 599317"/>
                      <a:gd name="connsiteX9" fmla="*/ 44153 w 69864"/>
                      <a:gd name="connsiteY9" fmla="*/ 532230 h 599317"/>
                      <a:gd name="connsiteX10" fmla="*/ 54983 w 69864"/>
                      <a:gd name="connsiteY10" fmla="*/ 594009 h 599317"/>
                      <a:gd name="connsiteX11" fmla="*/ 69852 w 69864"/>
                      <a:gd name="connsiteY11" fmla="*/ 591999 h 599317"/>
                      <a:gd name="connsiteX12" fmla="*/ 62156 w 69864"/>
                      <a:gd name="connsiteY12" fmla="*/ 537849 h 599317"/>
                      <a:gd name="connsiteX13" fmla="*/ 54593 w 69864"/>
                      <a:gd name="connsiteY13" fmla="*/ 479614 h 59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864" h="599317">
                        <a:moveTo>
                          <a:pt x="54593" y="479614"/>
                        </a:moveTo>
                        <a:cubicBezTo>
                          <a:pt x="48163" y="421902"/>
                          <a:pt x="43639" y="363713"/>
                          <a:pt x="46135" y="305630"/>
                        </a:cubicBezTo>
                        <a:cubicBezTo>
                          <a:pt x="47097" y="286170"/>
                          <a:pt x="50811" y="267111"/>
                          <a:pt x="54774" y="248080"/>
                        </a:cubicBezTo>
                        <a:cubicBezTo>
                          <a:pt x="71928" y="172871"/>
                          <a:pt x="63251" y="138514"/>
                          <a:pt x="29132" y="70848"/>
                        </a:cubicBezTo>
                        <a:cubicBezTo>
                          <a:pt x="19017" y="48607"/>
                          <a:pt x="11111" y="25728"/>
                          <a:pt x="5568" y="1925"/>
                        </a:cubicBezTo>
                        <a:cubicBezTo>
                          <a:pt x="4844" y="-1180"/>
                          <a:pt x="548" y="-227"/>
                          <a:pt x="310" y="2640"/>
                        </a:cubicBezTo>
                        <a:cubicBezTo>
                          <a:pt x="-1443" y="23480"/>
                          <a:pt x="4510" y="43626"/>
                          <a:pt x="11378" y="63123"/>
                        </a:cubicBezTo>
                        <a:cubicBezTo>
                          <a:pt x="37353" y="131246"/>
                          <a:pt x="58536" y="159850"/>
                          <a:pt x="40029" y="236221"/>
                        </a:cubicBezTo>
                        <a:cubicBezTo>
                          <a:pt x="21065" y="311145"/>
                          <a:pt x="28694" y="389221"/>
                          <a:pt x="35876" y="465269"/>
                        </a:cubicBezTo>
                        <a:cubicBezTo>
                          <a:pt x="38229" y="487634"/>
                          <a:pt x="41020" y="509960"/>
                          <a:pt x="44153" y="532230"/>
                        </a:cubicBezTo>
                        <a:cubicBezTo>
                          <a:pt x="47030" y="552680"/>
                          <a:pt x="48887" y="574235"/>
                          <a:pt x="54983" y="594009"/>
                        </a:cubicBezTo>
                        <a:cubicBezTo>
                          <a:pt x="57403" y="601876"/>
                          <a:pt x="70319" y="600829"/>
                          <a:pt x="69852" y="591999"/>
                        </a:cubicBezTo>
                        <a:cubicBezTo>
                          <a:pt x="68880" y="573883"/>
                          <a:pt x="64784" y="555795"/>
                          <a:pt x="62156" y="537849"/>
                        </a:cubicBezTo>
                        <a:cubicBezTo>
                          <a:pt x="59317" y="518476"/>
                          <a:pt x="56803" y="499064"/>
                          <a:pt x="54593" y="4796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7" name="Vapaamuotoinen: Muoto 196">
                    <a:extLst>
                      <a:ext uri="{FF2B5EF4-FFF2-40B4-BE49-F238E27FC236}">
                        <a16:creationId xmlns:a16="http://schemas.microsoft.com/office/drawing/2014/main" id="{101DE650-BA76-482B-C280-58DA0BCEDBA8}"/>
                      </a:ext>
                    </a:extLst>
                  </p:cNvPr>
                  <p:cNvSpPr/>
                  <p:nvPr/>
                </p:nvSpPr>
                <p:spPr>
                  <a:xfrm>
                    <a:off x="7265135" y="2627347"/>
                    <a:ext cx="80464" cy="62928"/>
                  </a:xfrm>
                  <a:custGeom>
                    <a:avLst/>
                    <a:gdLst>
                      <a:gd name="connsiteX0" fmla="*/ 71252 w 80464"/>
                      <a:gd name="connsiteY0" fmla="*/ 863 h 62928"/>
                      <a:gd name="connsiteX1" fmla="*/ 39067 w 80464"/>
                      <a:gd name="connsiteY1" fmla="*/ 29742 h 62928"/>
                      <a:gd name="connsiteX2" fmla="*/ 2872 w 80464"/>
                      <a:gd name="connsiteY2" fmla="*/ 51650 h 62928"/>
                      <a:gd name="connsiteX3" fmla="*/ 5920 w 80464"/>
                      <a:gd name="connsiteY3" fmla="*/ 62899 h 62928"/>
                      <a:gd name="connsiteX4" fmla="*/ 48668 w 80464"/>
                      <a:gd name="connsiteY4" fmla="*/ 42392 h 62928"/>
                      <a:gd name="connsiteX5" fmla="*/ 80434 w 80464"/>
                      <a:gd name="connsiteY5" fmla="*/ 6120 h 62928"/>
                      <a:gd name="connsiteX6" fmla="*/ 71252 w 80464"/>
                      <a:gd name="connsiteY6" fmla="*/ 863 h 62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64" h="62928">
                        <a:moveTo>
                          <a:pt x="71252" y="863"/>
                        </a:moveTo>
                        <a:cubicBezTo>
                          <a:pt x="59489" y="9111"/>
                          <a:pt x="50621" y="21036"/>
                          <a:pt x="39067" y="29742"/>
                        </a:cubicBezTo>
                        <a:cubicBezTo>
                          <a:pt x="27656" y="38334"/>
                          <a:pt x="15502" y="45135"/>
                          <a:pt x="2872" y="51650"/>
                        </a:cubicBezTo>
                        <a:cubicBezTo>
                          <a:pt x="-2252" y="54288"/>
                          <a:pt x="-81" y="63518"/>
                          <a:pt x="5920" y="62899"/>
                        </a:cubicBezTo>
                        <a:cubicBezTo>
                          <a:pt x="21256" y="61337"/>
                          <a:pt x="36381" y="51040"/>
                          <a:pt x="48668" y="42392"/>
                        </a:cubicBezTo>
                        <a:cubicBezTo>
                          <a:pt x="60946" y="33743"/>
                          <a:pt x="78539" y="22361"/>
                          <a:pt x="80434" y="6120"/>
                        </a:cubicBezTo>
                        <a:cubicBezTo>
                          <a:pt x="80949" y="1644"/>
                          <a:pt x="74815" y="-1633"/>
                          <a:pt x="71252" y="8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8" name="Vapaamuotoinen: Muoto 197">
                    <a:extLst>
                      <a:ext uri="{FF2B5EF4-FFF2-40B4-BE49-F238E27FC236}">
                        <a16:creationId xmlns:a16="http://schemas.microsoft.com/office/drawing/2014/main" id="{0F9F17A7-D089-44A5-894C-A81E5FDCF5C5}"/>
                      </a:ext>
                    </a:extLst>
                  </p:cNvPr>
                  <p:cNvSpPr/>
                  <p:nvPr/>
                </p:nvSpPr>
                <p:spPr>
                  <a:xfrm>
                    <a:off x="7274460" y="2695487"/>
                    <a:ext cx="62969" cy="27229"/>
                  </a:xfrm>
                  <a:custGeom>
                    <a:avLst/>
                    <a:gdLst>
                      <a:gd name="connsiteX0" fmla="*/ 53088 w 62969"/>
                      <a:gd name="connsiteY0" fmla="*/ 846 h 27229"/>
                      <a:gd name="connsiteX1" fmla="*/ 29932 w 62969"/>
                      <a:gd name="connsiteY1" fmla="*/ 11381 h 27229"/>
                      <a:gd name="connsiteX2" fmla="*/ 3643 w 62969"/>
                      <a:gd name="connsiteY2" fmla="*/ 15953 h 27229"/>
                      <a:gd name="connsiteX3" fmla="*/ 3643 w 62969"/>
                      <a:gd name="connsiteY3" fmla="*/ 25773 h 27229"/>
                      <a:gd name="connsiteX4" fmla="*/ 61117 w 62969"/>
                      <a:gd name="connsiteY4" fmla="*/ 11266 h 27229"/>
                      <a:gd name="connsiteX5" fmla="*/ 53088 w 62969"/>
                      <a:gd name="connsiteY5" fmla="*/ 846 h 27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69" h="27229">
                        <a:moveTo>
                          <a:pt x="53088" y="846"/>
                        </a:moveTo>
                        <a:cubicBezTo>
                          <a:pt x="45515" y="4818"/>
                          <a:pt x="38257" y="9133"/>
                          <a:pt x="29932" y="11381"/>
                        </a:cubicBezTo>
                        <a:cubicBezTo>
                          <a:pt x="21265" y="13724"/>
                          <a:pt x="12311" y="13933"/>
                          <a:pt x="3643" y="15953"/>
                        </a:cubicBezTo>
                        <a:cubicBezTo>
                          <a:pt x="-1176" y="17077"/>
                          <a:pt x="-1252" y="24687"/>
                          <a:pt x="3643" y="25773"/>
                        </a:cubicBezTo>
                        <a:cubicBezTo>
                          <a:pt x="22027" y="29821"/>
                          <a:pt x="48001" y="25573"/>
                          <a:pt x="61117" y="11266"/>
                        </a:cubicBezTo>
                        <a:cubicBezTo>
                          <a:pt x="66232" y="5685"/>
                          <a:pt x="59831" y="-2697"/>
                          <a:pt x="53088" y="8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99" name="Kuva 11" descr="Nainen päällä a-Villa takki">
                    <a:extLst>
                      <a:ext uri="{FF2B5EF4-FFF2-40B4-BE49-F238E27FC236}">
                        <a16:creationId xmlns:a16="http://schemas.microsoft.com/office/drawing/2014/main" id="{6103B991-F918-38F7-148E-BE50951B815B}"/>
                      </a:ext>
                    </a:extLst>
                  </p:cNvPr>
                  <p:cNvGrpSpPr/>
                  <p:nvPr/>
                </p:nvGrpSpPr>
                <p:grpSpPr>
                  <a:xfrm>
                    <a:off x="7121049" y="2555022"/>
                    <a:ext cx="85769" cy="233201"/>
                    <a:chOff x="7121049" y="2555022"/>
                    <a:chExt cx="85769" cy="233201"/>
                  </a:xfrm>
                  <a:solidFill>
                    <a:srgbClr val="000000"/>
                  </a:solidFill>
                </p:grpSpPr>
                <p:sp>
                  <p:nvSpPr>
                    <p:cNvPr id="200" name="Vapaamuotoinen: Muoto 199">
                      <a:extLst>
                        <a:ext uri="{FF2B5EF4-FFF2-40B4-BE49-F238E27FC236}">
                          <a16:creationId xmlns:a16="http://schemas.microsoft.com/office/drawing/2014/main" id="{A2D4A71A-13ED-830C-A44F-C16B09F17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049" y="2740723"/>
                      <a:ext cx="45626" cy="47500"/>
                    </a:xfrm>
                    <a:custGeom>
                      <a:avLst/>
                      <a:gdLst>
                        <a:gd name="connsiteX0" fmla="*/ 32668 w 45626"/>
                        <a:gd name="connsiteY0" fmla="*/ 45602 h 47500"/>
                        <a:gd name="connsiteX1" fmla="*/ 35439 w 45626"/>
                        <a:gd name="connsiteY1" fmla="*/ 4654 h 47500"/>
                        <a:gd name="connsiteX2" fmla="*/ 2607 w 45626"/>
                        <a:gd name="connsiteY2" fmla="*/ 11397 h 47500"/>
                        <a:gd name="connsiteX3" fmla="*/ 10855 w 45626"/>
                        <a:gd name="connsiteY3" fmla="*/ 42820 h 47500"/>
                        <a:gd name="connsiteX4" fmla="*/ 32668 w 45626"/>
                        <a:gd name="connsiteY4" fmla="*/ 45602 h 4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626" h="47500">
                          <a:moveTo>
                            <a:pt x="32668" y="45602"/>
                          </a:moveTo>
                          <a:cubicBezTo>
                            <a:pt x="47822" y="38267"/>
                            <a:pt x="50870" y="14026"/>
                            <a:pt x="35439" y="4654"/>
                          </a:cubicBezTo>
                          <a:cubicBezTo>
                            <a:pt x="22333" y="-4214"/>
                            <a:pt x="7655" y="453"/>
                            <a:pt x="2607" y="11397"/>
                          </a:cubicBezTo>
                          <a:cubicBezTo>
                            <a:pt x="-2184" y="20894"/>
                            <a:pt x="-889" y="34743"/>
                            <a:pt x="10855" y="42820"/>
                          </a:cubicBezTo>
                          <a:cubicBezTo>
                            <a:pt x="17933" y="47611"/>
                            <a:pt x="25333" y="49050"/>
                            <a:pt x="32668" y="4560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01" name="Vapaamuotoinen: Muoto 200">
                      <a:extLst>
                        <a:ext uri="{FF2B5EF4-FFF2-40B4-BE49-F238E27FC236}">
                          <a16:creationId xmlns:a16="http://schemas.microsoft.com/office/drawing/2014/main" id="{88E6E930-C558-0975-A34B-EF24FACDD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1060" y="2555022"/>
                      <a:ext cx="45758" cy="47419"/>
                    </a:xfrm>
                    <a:custGeom>
                      <a:avLst/>
                      <a:gdLst>
                        <a:gd name="connsiteX0" fmla="*/ 10859 w 45758"/>
                        <a:gd name="connsiteY0" fmla="*/ 42794 h 47419"/>
                        <a:gd name="connsiteX1" fmla="*/ 45682 w 45758"/>
                        <a:gd name="connsiteY1" fmla="*/ 25115 h 47419"/>
                        <a:gd name="connsiteX2" fmla="*/ 28585 w 45758"/>
                        <a:gd name="connsiteY2" fmla="*/ 1303 h 47419"/>
                        <a:gd name="connsiteX3" fmla="*/ 10859 w 45758"/>
                        <a:gd name="connsiteY3" fmla="*/ 42794 h 47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58" h="47419">
                          <a:moveTo>
                            <a:pt x="10859" y="42794"/>
                          </a:moveTo>
                          <a:cubicBezTo>
                            <a:pt x="26175" y="54129"/>
                            <a:pt x="44377" y="43251"/>
                            <a:pt x="45682" y="25115"/>
                          </a:cubicBezTo>
                          <a:cubicBezTo>
                            <a:pt x="46606" y="14009"/>
                            <a:pt x="39043" y="4599"/>
                            <a:pt x="28585" y="1303"/>
                          </a:cubicBezTo>
                          <a:cubicBezTo>
                            <a:pt x="1410" y="-7231"/>
                            <a:pt x="-10239" y="28411"/>
                            <a:pt x="10859" y="4279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  <p:grpSp>
            <p:nvGrpSpPr>
              <p:cNvPr id="173" name="Kuva 11" descr="Nainen päällä a-Villa takki">
                <a:extLst>
                  <a:ext uri="{FF2B5EF4-FFF2-40B4-BE49-F238E27FC236}">
                    <a16:creationId xmlns:a16="http://schemas.microsoft.com/office/drawing/2014/main" id="{BD41B60A-E479-4D2C-AE06-4794A1FECC65}"/>
                  </a:ext>
                </a:extLst>
              </p:cNvPr>
              <p:cNvGrpSpPr/>
              <p:nvPr/>
            </p:nvGrpSpPr>
            <p:grpSpPr>
              <a:xfrm>
                <a:off x="6928211" y="1454851"/>
                <a:ext cx="644608" cy="654503"/>
                <a:chOff x="6928211" y="1454851"/>
                <a:chExt cx="644608" cy="654503"/>
              </a:xfrm>
            </p:grpSpPr>
            <p:sp>
              <p:nvSpPr>
                <p:cNvPr id="183" name="Vapaamuotoinen: Muoto 182">
                  <a:extLst>
                    <a:ext uri="{FF2B5EF4-FFF2-40B4-BE49-F238E27FC236}">
                      <a16:creationId xmlns:a16="http://schemas.microsoft.com/office/drawing/2014/main" id="{3BBFEFC6-78EE-470A-64D9-C7AFAEBF6CAF}"/>
                    </a:ext>
                  </a:extLst>
                </p:cNvPr>
                <p:cNvSpPr/>
                <p:nvPr/>
              </p:nvSpPr>
              <p:spPr>
                <a:xfrm>
                  <a:off x="6936859" y="1461839"/>
                  <a:ext cx="631493" cy="640686"/>
                </a:xfrm>
                <a:custGeom>
                  <a:avLst/>
                  <a:gdLst>
                    <a:gd name="connsiteX0" fmla="*/ 423734 w 631493"/>
                    <a:gd name="connsiteY0" fmla="*/ 641408 h 640686"/>
                    <a:gd name="connsiteX1" fmla="*/ 341342 w 631493"/>
                    <a:gd name="connsiteY1" fmla="*/ 622948 h 640686"/>
                    <a:gd name="connsiteX2" fmla="*/ 251331 w 631493"/>
                    <a:gd name="connsiteY2" fmla="*/ 584915 h 640686"/>
                    <a:gd name="connsiteX3" fmla="*/ 216374 w 631493"/>
                    <a:gd name="connsiteY3" fmla="*/ 567446 h 640686"/>
                    <a:gd name="connsiteX4" fmla="*/ 77023 w 631493"/>
                    <a:gd name="connsiteY4" fmla="*/ 578876 h 640686"/>
                    <a:gd name="connsiteX5" fmla="*/ 79595 w 631493"/>
                    <a:gd name="connsiteY5" fmla="*/ 493617 h 640686"/>
                    <a:gd name="connsiteX6" fmla="*/ 2443 w 631493"/>
                    <a:gd name="connsiteY6" fmla="*/ 302984 h 640686"/>
                    <a:gd name="connsiteX7" fmla="*/ 244472 w 631493"/>
                    <a:gd name="connsiteY7" fmla="*/ 3870 h 640686"/>
                    <a:gd name="connsiteX8" fmla="*/ 324101 w 631493"/>
                    <a:gd name="connsiteY8" fmla="*/ 5242 h 640686"/>
                    <a:gd name="connsiteX9" fmla="*/ 368583 w 631493"/>
                    <a:gd name="connsiteY9" fmla="*/ 14291 h 640686"/>
                    <a:gd name="connsiteX10" fmla="*/ 546416 w 631493"/>
                    <a:gd name="connsiteY10" fmla="*/ 44695 h 640686"/>
                    <a:gd name="connsiteX11" fmla="*/ 632045 w 631493"/>
                    <a:gd name="connsiteY11" fmla="*/ 287239 h 640686"/>
                    <a:gd name="connsiteX12" fmla="*/ 631473 w 631493"/>
                    <a:gd name="connsiteY12" fmla="*/ 294860 h 640686"/>
                    <a:gd name="connsiteX13" fmla="*/ 601755 w 631493"/>
                    <a:gd name="connsiteY13" fmla="*/ 372926 h 640686"/>
                    <a:gd name="connsiteX14" fmla="*/ 590326 w 631493"/>
                    <a:gd name="connsiteY14" fmla="*/ 482282 h 640686"/>
                    <a:gd name="connsiteX15" fmla="*/ 423734 w 631493"/>
                    <a:gd name="connsiteY15" fmla="*/ 641408 h 64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1493" h="640686">
                      <a:moveTo>
                        <a:pt x="423734" y="641408"/>
                      </a:moveTo>
                      <a:cubicBezTo>
                        <a:pt x="394111" y="641322"/>
                        <a:pt x="367059" y="635559"/>
                        <a:pt x="341342" y="622948"/>
                      </a:cubicBezTo>
                      <a:cubicBezTo>
                        <a:pt x="310386" y="612833"/>
                        <a:pt x="276476" y="607317"/>
                        <a:pt x="251331" y="584915"/>
                      </a:cubicBezTo>
                      <a:cubicBezTo>
                        <a:pt x="239044" y="587515"/>
                        <a:pt x="226470" y="574933"/>
                        <a:pt x="216374" y="567446"/>
                      </a:cubicBezTo>
                      <a:cubicBezTo>
                        <a:pt x="199705" y="628453"/>
                        <a:pt x="113408" y="618309"/>
                        <a:pt x="77023" y="578876"/>
                      </a:cubicBezTo>
                      <a:cubicBezTo>
                        <a:pt x="54640" y="560035"/>
                        <a:pt x="51686" y="520916"/>
                        <a:pt x="79595" y="493617"/>
                      </a:cubicBezTo>
                      <a:cubicBezTo>
                        <a:pt x="16158" y="450517"/>
                        <a:pt x="-1939" y="383556"/>
                        <a:pt x="2443" y="302984"/>
                      </a:cubicBezTo>
                      <a:cubicBezTo>
                        <a:pt x="7015" y="167824"/>
                        <a:pt x="110933" y="27311"/>
                        <a:pt x="244472" y="3870"/>
                      </a:cubicBezTo>
                      <a:cubicBezTo>
                        <a:pt x="270857" y="-749"/>
                        <a:pt x="297908" y="-282"/>
                        <a:pt x="324101" y="5242"/>
                      </a:cubicBezTo>
                      <a:cubicBezTo>
                        <a:pt x="338770" y="8424"/>
                        <a:pt x="352867" y="14577"/>
                        <a:pt x="368583" y="14291"/>
                      </a:cubicBezTo>
                      <a:cubicBezTo>
                        <a:pt x="429353" y="4680"/>
                        <a:pt x="496219" y="5785"/>
                        <a:pt x="546416" y="44695"/>
                      </a:cubicBezTo>
                      <a:cubicBezTo>
                        <a:pt x="626711" y="98397"/>
                        <a:pt x="637760" y="210411"/>
                        <a:pt x="632045" y="287239"/>
                      </a:cubicBezTo>
                      <a:lnTo>
                        <a:pt x="631473" y="294860"/>
                      </a:lnTo>
                      <a:cubicBezTo>
                        <a:pt x="626806" y="326577"/>
                        <a:pt x="616424" y="353809"/>
                        <a:pt x="601755" y="372926"/>
                      </a:cubicBezTo>
                      <a:cubicBezTo>
                        <a:pt x="600612" y="400415"/>
                        <a:pt x="591087" y="459089"/>
                        <a:pt x="590326" y="482282"/>
                      </a:cubicBezTo>
                      <a:cubicBezTo>
                        <a:pt x="592040" y="590220"/>
                        <a:pt x="530794" y="638130"/>
                        <a:pt x="423734" y="6414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84" name="Vapaamuotoinen: Muoto 183">
                  <a:extLst>
                    <a:ext uri="{FF2B5EF4-FFF2-40B4-BE49-F238E27FC236}">
                      <a16:creationId xmlns:a16="http://schemas.microsoft.com/office/drawing/2014/main" id="{2259495E-DC07-99DE-02FF-2A65617C38C5}"/>
                    </a:ext>
                  </a:extLst>
                </p:cNvPr>
                <p:cNvSpPr/>
                <p:nvPr/>
              </p:nvSpPr>
              <p:spPr>
                <a:xfrm>
                  <a:off x="6938336" y="1465662"/>
                  <a:ext cx="630334" cy="601953"/>
                </a:xfrm>
                <a:custGeom>
                  <a:avLst/>
                  <a:gdLst>
                    <a:gd name="connsiteX0" fmla="*/ 210897 w 630334"/>
                    <a:gd name="connsiteY0" fmla="*/ 10992 h 601953"/>
                    <a:gd name="connsiteX1" fmla="*/ 363583 w 630334"/>
                    <a:gd name="connsiteY1" fmla="*/ 14487 h 601953"/>
                    <a:gd name="connsiteX2" fmla="*/ 590278 w 630334"/>
                    <a:gd name="connsiteY2" fmla="*/ 90687 h 601953"/>
                    <a:gd name="connsiteX3" fmla="*/ 630283 w 630334"/>
                    <a:gd name="connsiteY3" fmla="*/ 295475 h 601953"/>
                    <a:gd name="connsiteX4" fmla="*/ 600756 w 630334"/>
                    <a:gd name="connsiteY4" fmla="*/ 360883 h 601953"/>
                    <a:gd name="connsiteX5" fmla="*/ 464263 w 630334"/>
                    <a:gd name="connsiteY5" fmla="*/ 155782 h 601953"/>
                    <a:gd name="connsiteX6" fmla="*/ 428067 w 630334"/>
                    <a:gd name="connsiteY6" fmla="*/ 124663 h 601953"/>
                    <a:gd name="connsiteX7" fmla="*/ 400063 w 630334"/>
                    <a:gd name="connsiteY7" fmla="*/ 157048 h 601953"/>
                    <a:gd name="connsiteX8" fmla="*/ 242139 w 630334"/>
                    <a:gd name="connsiteY8" fmla="*/ 307848 h 601953"/>
                    <a:gd name="connsiteX9" fmla="*/ 161938 w 630334"/>
                    <a:gd name="connsiteY9" fmla="*/ 350091 h 601953"/>
                    <a:gd name="connsiteX10" fmla="*/ 104788 w 630334"/>
                    <a:gd name="connsiteY10" fmla="*/ 366598 h 601953"/>
                    <a:gd name="connsiteX11" fmla="*/ 166416 w 630334"/>
                    <a:gd name="connsiteY11" fmla="*/ 466296 h 601953"/>
                    <a:gd name="connsiteX12" fmla="*/ 217184 w 630334"/>
                    <a:gd name="connsiteY12" fmla="*/ 565994 h 601953"/>
                    <a:gd name="connsiteX13" fmla="*/ 116219 w 630334"/>
                    <a:gd name="connsiteY13" fmla="*/ 597741 h 601953"/>
                    <a:gd name="connsiteX14" fmla="*/ 65450 w 630334"/>
                    <a:gd name="connsiteY14" fmla="*/ 508844 h 601953"/>
                    <a:gd name="connsiteX15" fmla="*/ 74975 w 630334"/>
                    <a:gd name="connsiteY15" fmla="*/ 486623 h 601953"/>
                    <a:gd name="connsiteX16" fmla="*/ 1919 w 630334"/>
                    <a:gd name="connsiteY16" fmla="*/ 322155 h 601953"/>
                    <a:gd name="connsiteX17" fmla="*/ 210897 w 630334"/>
                    <a:gd name="connsiteY17" fmla="*/ 10992 h 60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30334" h="601953">
                      <a:moveTo>
                        <a:pt x="210897" y="10992"/>
                      </a:moveTo>
                      <a:cubicBezTo>
                        <a:pt x="268047" y="-8639"/>
                        <a:pt x="309862" y="4067"/>
                        <a:pt x="363583" y="14487"/>
                      </a:cubicBezTo>
                      <a:cubicBezTo>
                        <a:pt x="468930" y="-5696"/>
                        <a:pt x="546939" y="27127"/>
                        <a:pt x="590278" y="90687"/>
                      </a:cubicBezTo>
                      <a:cubicBezTo>
                        <a:pt x="625902" y="142837"/>
                        <a:pt x="637045" y="215894"/>
                        <a:pt x="630283" y="295475"/>
                      </a:cubicBezTo>
                      <a:cubicBezTo>
                        <a:pt x="626854" y="310677"/>
                        <a:pt x="611138" y="348787"/>
                        <a:pt x="600756" y="360883"/>
                      </a:cubicBezTo>
                      <a:cubicBezTo>
                        <a:pt x="584087" y="278873"/>
                        <a:pt x="530080" y="207474"/>
                        <a:pt x="464263" y="155782"/>
                      </a:cubicBezTo>
                      <a:cubicBezTo>
                        <a:pt x="455309" y="144961"/>
                        <a:pt x="439878" y="132312"/>
                        <a:pt x="428067" y="124663"/>
                      </a:cubicBezTo>
                      <a:cubicBezTo>
                        <a:pt x="428449" y="121501"/>
                        <a:pt x="411303" y="144389"/>
                        <a:pt x="400063" y="157048"/>
                      </a:cubicBezTo>
                      <a:cubicBezTo>
                        <a:pt x="353772" y="211931"/>
                        <a:pt x="302623" y="267053"/>
                        <a:pt x="242139" y="307848"/>
                      </a:cubicBezTo>
                      <a:cubicBezTo>
                        <a:pt x="217184" y="324726"/>
                        <a:pt x="190513" y="339147"/>
                        <a:pt x="161938" y="350091"/>
                      </a:cubicBezTo>
                      <a:cubicBezTo>
                        <a:pt x="139936" y="336118"/>
                        <a:pt x="118600" y="346919"/>
                        <a:pt x="104788" y="366598"/>
                      </a:cubicBezTo>
                      <a:cubicBezTo>
                        <a:pt x="65641" y="412318"/>
                        <a:pt x="106122" y="489680"/>
                        <a:pt x="166416" y="466296"/>
                      </a:cubicBezTo>
                      <a:cubicBezTo>
                        <a:pt x="170131" y="497919"/>
                        <a:pt x="195753" y="542144"/>
                        <a:pt x="217184" y="565994"/>
                      </a:cubicBezTo>
                      <a:cubicBezTo>
                        <a:pt x="198706" y="597627"/>
                        <a:pt x="151461" y="610638"/>
                        <a:pt x="116219" y="597741"/>
                      </a:cubicBezTo>
                      <a:cubicBezTo>
                        <a:pt x="77547" y="583540"/>
                        <a:pt x="43829" y="547602"/>
                        <a:pt x="65450" y="508844"/>
                      </a:cubicBezTo>
                      <a:cubicBezTo>
                        <a:pt x="65927" y="508587"/>
                        <a:pt x="76213" y="487537"/>
                        <a:pt x="74975" y="486623"/>
                      </a:cubicBezTo>
                      <a:cubicBezTo>
                        <a:pt x="30399" y="452513"/>
                        <a:pt x="2014" y="376962"/>
                        <a:pt x="1919" y="322155"/>
                      </a:cubicBezTo>
                      <a:cubicBezTo>
                        <a:pt x="-1510" y="193319"/>
                        <a:pt x="86310" y="52606"/>
                        <a:pt x="210897" y="1099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85" name="Kuva 11" descr="Nainen päällä a-Villa takki">
                  <a:extLst>
                    <a:ext uri="{FF2B5EF4-FFF2-40B4-BE49-F238E27FC236}">
                      <a16:creationId xmlns:a16="http://schemas.microsoft.com/office/drawing/2014/main" id="{F631052E-B2D0-D0E8-A894-C1F1671D3369}"/>
                    </a:ext>
                  </a:extLst>
                </p:cNvPr>
                <p:cNvGrpSpPr/>
                <p:nvPr/>
              </p:nvGrpSpPr>
              <p:grpSpPr>
                <a:xfrm>
                  <a:off x="6928211" y="1454851"/>
                  <a:ext cx="644608" cy="654503"/>
                  <a:chOff x="6928211" y="1454851"/>
                  <a:chExt cx="644608" cy="654503"/>
                </a:xfrm>
                <a:solidFill>
                  <a:srgbClr val="000000"/>
                </a:solidFill>
              </p:grpSpPr>
              <p:sp>
                <p:nvSpPr>
                  <p:cNvPr id="186" name="Vapaamuotoinen: Muoto 185">
                    <a:extLst>
                      <a:ext uri="{FF2B5EF4-FFF2-40B4-BE49-F238E27FC236}">
                        <a16:creationId xmlns:a16="http://schemas.microsoft.com/office/drawing/2014/main" id="{01EBF9C0-1A06-4084-9C88-06F1AC69610D}"/>
                      </a:ext>
                    </a:extLst>
                  </p:cNvPr>
                  <p:cNvSpPr/>
                  <p:nvPr/>
                </p:nvSpPr>
                <p:spPr>
                  <a:xfrm>
                    <a:off x="6928211" y="1454851"/>
                    <a:ext cx="644608" cy="654503"/>
                  </a:xfrm>
                  <a:custGeom>
                    <a:avLst/>
                    <a:gdLst>
                      <a:gd name="connsiteX0" fmla="*/ 646027 w 644608"/>
                      <a:gd name="connsiteY0" fmla="*/ 231514 h 654503"/>
                      <a:gd name="connsiteX1" fmla="*/ 521726 w 644608"/>
                      <a:gd name="connsiteY1" fmla="*/ 24612 h 654503"/>
                      <a:gd name="connsiteX2" fmla="*/ 442859 w 644608"/>
                      <a:gd name="connsiteY2" fmla="*/ 7886 h 654503"/>
                      <a:gd name="connsiteX3" fmla="*/ 334274 w 644608"/>
                      <a:gd name="connsiteY3" fmla="*/ 5210 h 654503"/>
                      <a:gd name="connsiteX4" fmla="*/ 79100 w 644608"/>
                      <a:gd name="connsiteY4" fmla="*/ 506605 h 654503"/>
                      <a:gd name="connsiteX5" fmla="*/ 229023 w 644608"/>
                      <a:gd name="connsiteY5" fmla="*/ 586559 h 654503"/>
                      <a:gd name="connsiteX6" fmla="*/ 255788 w 644608"/>
                      <a:gd name="connsiteY6" fmla="*/ 599370 h 654503"/>
                      <a:gd name="connsiteX7" fmla="*/ 248644 w 644608"/>
                      <a:gd name="connsiteY7" fmla="*/ 577577 h 654503"/>
                      <a:gd name="connsiteX8" fmla="*/ 181588 w 644608"/>
                      <a:gd name="connsiteY8" fmla="*/ 479012 h 654503"/>
                      <a:gd name="connsiteX9" fmla="*/ 163396 w 644608"/>
                      <a:gd name="connsiteY9" fmla="*/ 465572 h 654503"/>
                      <a:gd name="connsiteX10" fmla="*/ 133011 w 644608"/>
                      <a:gd name="connsiteY10" fmla="*/ 455695 h 654503"/>
                      <a:gd name="connsiteX11" fmla="*/ 179397 w 644608"/>
                      <a:gd name="connsiteY11" fmla="*/ 371284 h 654503"/>
                      <a:gd name="connsiteX12" fmla="*/ 197114 w 644608"/>
                      <a:gd name="connsiteY12" fmla="*/ 380885 h 654503"/>
                      <a:gd name="connsiteX13" fmla="*/ 196447 w 644608"/>
                      <a:gd name="connsiteY13" fmla="*/ 377342 h 654503"/>
                      <a:gd name="connsiteX14" fmla="*/ 180540 w 644608"/>
                      <a:gd name="connsiteY14" fmla="*/ 362226 h 654503"/>
                      <a:gd name="connsiteX15" fmla="*/ 419047 w 644608"/>
                      <a:gd name="connsiteY15" fmla="*/ 182108 h 654503"/>
                      <a:gd name="connsiteX16" fmla="*/ 443525 w 644608"/>
                      <a:gd name="connsiteY16" fmla="*/ 152018 h 654503"/>
                      <a:gd name="connsiteX17" fmla="*/ 465529 w 644608"/>
                      <a:gd name="connsiteY17" fmla="*/ 168239 h 654503"/>
                      <a:gd name="connsiteX18" fmla="*/ 596402 w 644608"/>
                      <a:gd name="connsiteY18" fmla="*/ 382114 h 654503"/>
                      <a:gd name="connsiteX19" fmla="*/ 521536 w 644608"/>
                      <a:gd name="connsiteY19" fmla="*/ 615571 h 654503"/>
                      <a:gd name="connsiteX20" fmla="*/ 355801 w 644608"/>
                      <a:gd name="connsiteY20" fmla="*/ 618077 h 654503"/>
                      <a:gd name="connsiteX21" fmla="*/ 331131 w 644608"/>
                      <a:gd name="connsiteY21" fmla="*/ 616467 h 654503"/>
                      <a:gd name="connsiteX22" fmla="*/ 331797 w 644608"/>
                      <a:gd name="connsiteY22" fmla="*/ 623592 h 654503"/>
                      <a:gd name="connsiteX23" fmla="*/ 436097 w 644608"/>
                      <a:gd name="connsiteY23" fmla="*/ 655224 h 654503"/>
                      <a:gd name="connsiteX24" fmla="*/ 588211 w 644608"/>
                      <a:gd name="connsiteY24" fmla="*/ 580082 h 654503"/>
                      <a:gd name="connsiteX25" fmla="*/ 612594 w 644608"/>
                      <a:gd name="connsiteY25" fmla="*/ 428710 h 654503"/>
                      <a:gd name="connsiteX26" fmla="*/ 612594 w 644608"/>
                      <a:gd name="connsiteY26" fmla="*/ 428701 h 654503"/>
                      <a:gd name="connsiteX27" fmla="*/ 617452 w 644608"/>
                      <a:gd name="connsiteY27" fmla="*/ 382219 h 654503"/>
                      <a:gd name="connsiteX28" fmla="*/ 646027 w 644608"/>
                      <a:gd name="connsiteY28" fmla="*/ 231514 h 654503"/>
                      <a:gd name="connsiteX29" fmla="*/ 633168 w 644608"/>
                      <a:gd name="connsiteY29" fmla="*/ 306647 h 654503"/>
                      <a:gd name="connsiteX30" fmla="*/ 614786 w 644608"/>
                      <a:gd name="connsiteY30" fmla="*/ 349720 h 654503"/>
                      <a:gd name="connsiteX31" fmla="*/ 478673 w 644608"/>
                      <a:gd name="connsiteY31" fmla="*/ 161886 h 654503"/>
                      <a:gd name="connsiteX32" fmla="*/ 448479 w 644608"/>
                      <a:gd name="connsiteY32" fmla="*/ 131978 h 654503"/>
                      <a:gd name="connsiteX33" fmla="*/ 446955 w 644608"/>
                      <a:gd name="connsiteY33" fmla="*/ 118386 h 654503"/>
                      <a:gd name="connsiteX34" fmla="*/ 439240 w 644608"/>
                      <a:gd name="connsiteY34" fmla="*/ 118424 h 654503"/>
                      <a:gd name="connsiteX35" fmla="*/ 396282 w 644608"/>
                      <a:gd name="connsiteY35" fmla="*/ 166887 h 654503"/>
                      <a:gd name="connsiteX36" fmla="*/ 171301 w 644608"/>
                      <a:gd name="connsiteY36" fmla="*/ 357301 h 654503"/>
                      <a:gd name="connsiteX37" fmla="*/ 108627 w 644608"/>
                      <a:gd name="connsiteY37" fmla="*/ 375313 h 654503"/>
                      <a:gd name="connsiteX38" fmla="*/ 175207 w 644608"/>
                      <a:gd name="connsiteY38" fmla="*/ 483850 h 654503"/>
                      <a:gd name="connsiteX39" fmla="*/ 216164 w 644608"/>
                      <a:gd name="connsiteY39" fmla="*/ 574966 h 654503"/>
                      <a:gd name="connsiteX40" fmla="*/ 85005 w 644608"/>
                      <a:gd name="connsiteY40" fmla="*/ 510730 h 654503"/>
                      <a:gd name="connsiteX41" fmla="*/ 85005 w 644608"/>
                      <a:gd name="connsiteY41" fmla="*/ 510730 h 654503"/>
                      <a:gd name="connsiteX42" fmla="*/ 141679 w 644608"/>
                      <a:gd name="connsiteY42" fmla="*/ 530552 h 654503"/>
                      <a:gd name="connsiteX43" fmla="*/ 148346 w 644608"/>
                      <a:gd name="connsiteY43" fmla="*/ 527942 h 654503"/>
                      <a:gd name="connsiteX44" fmla="*/ 141297 w 644608"/>
                      <a:gd name="connsiteY44" fmla="*/ 510968 h 654503"/>
                      <a:gd name="connsiteX45" fmla="*/ 23187 w 644608"/>
                      <a:gd name="connsiteY45" fmla="*/ 334079 h 654503"/>
                      <a:gd name="connsiteX46" fmla="*/ 353419 w 644608"/>
                      <a:gd name="connsiteY46" fmla="*/ 30013 h 654503"/>
                      <a:gd name="connsiteX47" fmla="*/ 353419 w 644608"/>
                      <a:gd name="connsiteY47" fmla="*/ 30013 h 654503"/>
                      <a:gd name="connsiteX48" fmla="*/ 373137 w 644608"/>
                      <a:gd name="connsiteY48" fmla="*/ 33975 h 654503"/>
                      <a:gd name="connsiteX49" fmla="*/ 633168 w 644608"/>
                      <a:gd name="connsiteY49" fmla="*/ 306647 h 65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644608" h="654503">
                        <a:moveTo>
                          <a:pt x="646027" y="231514"/>
                        </a:moveTo>
                        <a:cubicBezTo>
                          <a:pt x="650600" y="145989"/>
                          <a:pt x="600783" y="59293"/>
                          <a:pt x="521726" y="24612"/>
                        </a:cubicBezTo>
                        <a:cubicBezTo>
                          <a:pt x="496866" y="13554"/>
                          <a:pt x="470005" y="7857"/>
                          <a:pt x="442859" y="7886"/>
                        </a:cubicBezTo>
                        <a:cubicBezTo>
                          <a:pt x="406379" y="9458"/>
                          <a:pt x="369612" y="20297"/>
                          <a:pt x="334274" y="5210"/>
                        </a:cubicBezTo>
                        <a:cubicBezTo>
                          <a:pt x="83957" y="-44711"/>
                          <a:pt x="-113115" y="334565"/>
                          <a:pt x="79100" y="506605"/>
                        </a:cubicBezTo>
                        <a:cubicBezTo>
                          <a:pt x="-3101" y="584387"/>
                          <a:pt x="187875" y="679018"/>
                          <a:pt x="229023" y="586559"/>
                        </a:cubicBezTo>
                        <a:cubicBezTo>
                          <a:pt x="236833" y="592559"/>
                          <a:pt x="245501" y="599113"/>
                          <a:pt x="255788" y="599370"/>
                        </a:cubicBezTo>
                        <a:cubicBezTo>
                          <a:pt x="277981" y="597979"/>
                          <a:pt x="259408" y="581586"/>
                          <a:pt x="248644" y="577577"/>
                        </a:cubicBezTo>
                        <a:cubicBezTo>
                          <a:pt x="215116" y="558317"/>
                          <a:pt x="197686" y="525827"/>
                          <a:pt x="181588" y="479012"/>
                        </a:cubicBezTo>
                        <a:cubicBezTo>
                          <a:pt x="187208" y="467372"/>
                          <a:pt x="175493" y="467267"/>
                          <a:pt x="163396" y="465572"/>
                        </a:cubicBezTo>
                        <a:cubicBezTo>
                          <a:pt x="152347" y="464305"/>
                          <a:pt x="139774" y="462858"/>
                          <a:pt x="133011" y="455695"/>
                        </a:cubicBezTo>
                        <a:cubicBezTo>
                          <a:pt x="91863" y="423491"/>
                          <a:pt x="133201" y="351558"/>
                          <a:pt x="179397" y="371284"/>
                        </a:cubicBezTo>
                        <a:cubicBezTo>
                          <a:pt x="183208" y="375294"/>
                          <a:pt x="191780" y="387886"/>
                          <a:pt x="197114" y="380885"/>
                        </a:cubicBezTo>
                        <a:cubicBezTo>
                          <a:pt x="197686" y="379675"/>
                          <a:pt x="197304" y="378256"/>
                          <a:pt x="196447" y="377342"/>
                        </a:cubicBezTo>
                        <a:cubicBezTo>
                          <a:pt x="190733" y="372694"/>
                          <a:pt x="185970" y="367178"/>
                          <a:pt x="180540" y="362226"/>
                        </a:cubicBezTo>
                        <a:cubicBezTo>
                          <a:pt x="285983" y="352615"/>
                          <a:pt x="349324" y="249259"/>
                          <a:pt x="419047" y="182108"/>
                        </a:cubicBezTo>
                        <a:cubicBezTo>
                          <a:pt x="426381" y="172993"/>
                          <a:pt x="439526" y="163325"/>
                          <a:pt x="443525" y="152018"/>
                        </a:cubicBezTo>
                        <a:cubicBezTo>
                          <a:pt x="452289" y="153447"/>
                          <a:pt x="459147" y="161086"/>
                          <a:pt x="465529" y="168239"/>
                        </a:cubicBezTo>
                        <a:cubicBezTo>
                          <a:pt x="524298" y="229933"/>
                          <a:pt x="599260" y="291255"/>
                          <a:pt x="596402" y="382114"/>
                        </a:cubicBezTo>
                        <a:cubicBezTo>
                          <a:pt x="585162" y="457514"/>
                          <a:pt x="607927" y="580282"/>
                          <a:pt x="521536" y="615571"/>
                        </a:cubicBezTo>
                        <a:cubicBezTo>
                          <a:pt x="467719" y="638032"/>
                          <a:pt x="406474" y="644813"/>
                          <a:pt x="355801" y="618077"/>
                        </a:cubicBezTo>
                        <a:cubicBezTo>
                          <a:pt x="348561" y="614209"/>
                          <a:pt x="336655" y="606266"/>
                          <a:pt x="331131" y="616467"/>
                        </a:cubicBezTo>
                        <a:cubicBezTo>
                          <a:pt x="329893" y="618753"/>
                          <a:pt x="330179" y="621553"/>
                          <a:pt x="331797" y="623592"/>
                        </a:cubicBezTo>
                        <a:cubicBezTo>
                          <a:pt x="356468" y="650157"/>
                          <a:pt x="401140" y="654014"/>
                          <a:pt x="436097" y="655224"/>
                        </a:cubicBezTo>
                        <a:cubicBezTo>
                          <a:pt x="497151" y="654767"/>
                          <a:pt x="557731" y="633869"/>
                          <a:pt x="588211" y="580082"/>
                        </a:cubicBezTo>
                        <a:cubicBezTo>
                          <a:pt x="610976" y="529894"/>
                          <a:pt x="602975" y="483765"/>
                          <a:pt x="612594" y="428710"/>
                        </a:cubicBezTo>
                        <a:lnTo>
                          <a:pt x="612594" y="428701"/>
                        </a:lnTo>
                        <a:cubicBezTo>
                          <a:pt x="615071" y="408850"/>
                          <a:pt x="617357" y="390106"/>
                          <a:pt x="617452" y="382219"/>
                        </a:cubicBezTo>
                        <a:cubicBezTo>
                          <a:pt x="646599" y="338251"/>
                          <a:pt x="647456" y="282549"/>
                          <a:pt x="646027" y="231514"/>
                        </a:cubicBezTo>
                        <a:close/>
                        <a:moveTo>
                          <a:pt x="633168" y="306647"/>
                        </a:moveTo>
                        <a:cubicBezTo>
                          <a:pt x="629930" y="321078"/>
                          <a:pt x="625263" y="337480"/>
                          <a:pt x="614786" y="349720"/>
                        </a:cubicBezTo>
                        <a:cubicBezTo>
                          <a:pt x="598879" y="268766"/>
                          <a:pt x="542681" y="211626"/>
                          <a:pt x="478673" y="161886"/>
                        </a:cubicBezTo>
                        <a:cubicBezTo>
                          <a:pt x="470101" y="151466"/>
                          <a:pt x="460289" y="139645"/>
                          <a:pt x="448479" y="131978"/>
                        </a:cubicBezTo>
                        <a:cubicBezTo>
                          <a:pt x="448479" y="127558"/>
                          <a:pt x="450480" y="121853"/>
                          <a:pt x="446955" y="118386"/>
                        </a:cubicBezTo>
                        <a:cubicBezTo>
                          <a:pt x="444859" y="116328"/>
                          <a:pt x="441050" y="115843"/>
                          <a:pt x="439240" y="118424"/>
                        </a:cubicBezTo>
                        <a:cubicBezTo>
                          <a:pt x="434286" y="124472"/>
                          <a:pt x="405807" y="155933"/>
                          <a:pt x="396282" y="166887"/>
                        </a:cubicBezTo>
                        <a:cubicBezTo>
                          <a:pt x="336464" y="238601"/>
                          <a:pt x="268647" y="319877"/>
                          <a:pt x="171301" y="357301"/>
                        </a:cubicBezTo>
                        <a:cubicBezTo>
                          <a:pt x="150061" y="343309"/>
                          <a:pt x="121867" y="355825"/>
                          <a:pt x="108627" y="375313"/>
                        </a:cubicBezTo>
                        <a:cubicBezTo>
                          <a:pt x="69194" y="419014"/>
                          <a:pt x="115199" y="507911"/>
                          <a:pt x="175207" y="483850"/>
                        </a:cubicBezTo>
                        <a:cubicBezTo>
                          <a:pt x="179493" y="517331"/>
                          <a:pt x="193876" y="549544"/>
                          <a:pt x="216164" y="574966"/>
                        </a:cubicBezTo>
                        <a:cubicBezTo>
                          <a:pt x="175587" y="642984"/>
                          <a:pt x="41189" y="582891"/>
                          <a:pt x="85005" y="510730"/>
                        </a:cubicBezTo>
                        <a:lnTo>
                          <a:pt x="85005" y="510730"/>
                        </a:lnTo>
                        <a:cubicBezTo>
                          <a:pt x="101768" y="522065"/>
                          <a:pt x="121390" y="529351"/>
                          <a:pt x="141679" y="530552"/>
                        </a:cubicBezTo>
                        <a:cubicBezTo>
                          <a:pt x="144155" y="530752"/>
                          <a:pt x="146727" y="529837"/>
                          <a:pt x="148346" y="527942"/>
                        </a:cubicBezTo>
                        <a:cubicBezTo>
                          <a:pt x="153204" y="521979"/>
                          <a:pt x="150156" y="511692"/>
                          <a:pt x="141297" y="510968"/>
                        </a:cubicBezTo>
                        <a:cubicBezTo>
                          <a:pt x="54811" y="499976"/>
                          <a:pt x="23282" y="399154"/>
                          <a:pt x="23187" y="334079"/>
                        </a:cubicBezTo>
                        <a:cubicBezTo>
                          <a:pt x="16997" y="156133"/>
                          <a:pt x="175302" y="-21013"/>
                          <a:pt x="353419" y="30013"/>
                        </a:cubicBezTo>
                        <a:lnTo>
                          <a:pt x="353419" y="30013"/>
                        </a:lnTo>
                        <a:cubicBezTo>
                          <a:pt x="359611" y="31289"/>
                          <a:pt x="366659" y="32718"/>
                          <a:pt x="373137" y="33975"/>
                        </a:cubicBezTo>
                        <a:cubicBezTo>
                          <a:pt x="579352" y="-3925"/>
                          <a:pt x="646218" y="145808"/>
                          <a:pt x="633168" y="3066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7" name="Vapaamuotoinen: Muoto 186">
                    <a:extLst>
                      <a:ext uri="{FF2B5EF4-FFF2-40B4-BE49-F238E27FC236}">
                        <a16:creationId xmlns:a16="http://schemas.microsoft.com/office/drawing/2014/main" id="{3F77613E-818A-6436-08C9-808726A0EEEE}"/>
                      </a:ext>
                    </a:extLst>
                  </p:cNvPr>
                  <p:cNvSpPr/>
                  <p:nvPr/>
                </p:nvSpPr>
                <p:spPr>
                  <a:xfrm>
                    <a:off x="7065721" y="1859907"/>
                    <a:ext cx="49530" cy="31753"/>
                  </a:xfrm>
                  <a:custGeom>
                    <a:avLst/>
                    <a:gdLst>
                      <a:gd name="connsiteX0" fmla="*/ 43507 w 49530"/>
                      <a:gd name="connsiteY0" fmla="*/ 32475 h 31753"/>
                      <a:gd name="connsiteX1" fmla="*/ 1978 w 49530"/>
                      <a:gd name="connsiteY1" fmla="*/ 4023 h 31753"/>
                      <a:gd name="connsiteX2" fmla="*/ 28743 w 49530"/>
                      <a:gd name="connsiteY2" fmla="*/ 2728 h 31753"/>
                      <a:gd name="connsiteX3" fmla="*/ 50937 w 49530"/>
                      <a:gd name="connsiteY3" fmla="*/ 20406 h 31753"/>
                      <a:gd name="connsiteX4" fmla="*/ 43507 w 49530"/>
                      <a:gd name="connsiteY4" fmla="*/ 32475 h 31753"/>
                      <a:gd name="connsiteX5" fmla="*/ 43507 w 49530"/>
                      <a:gd name="connsiteY5" fmla="*/ 32475 h 31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0" h="31753">
                        <a:moveTo>
                          <a:pt x="43507" y="32475"/>
                        </a:moveTo>
                        <a:cubicBezTo>
                          <a:pt x="29411" y="28827"/>
                          <a:pt x="21315" y="4357"/>
                          <a:pt x="1978" y="4023"/>
                        </a:cubicBezTo>
                        <a:cubicBezTo>
                          <a:pt x="-498" y="-701"/>
                          <a:pt x="27220" y="375"/>
                          <a:pt x="28743" y="2728"/>
                        </a:cubicBezTo>
                        <a:cubicBezTo>
                          <a:pt x="36364" y="5309"/>
                          <a:pt x="48365" y="12081"/>
                          <a:pt x="50937" y="20406"/>
                        </a:cubicBezTo>
                        <a:cubicBezTo>
                          <a:pt x="52556" y="25588"/>
                          <a:pt x="49317" y="32312"/>
                          <a:pt x="43507" y="32475"/>
                        </a:cubicBezTo>
                        <a:lnTo>
                          <a:pt x="43507" y="324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174" name="Kuva 11" descr="Nainen päällä a-Villa takki">
                <a:extLst>
                  <a:ext uri="{FF2B5EF4-FFF2-40B4-BE49-F238E27FC236}">
                    <a16:creationId xmlns:a16="http://schemas.microsoft.com/office/drawing/2014/main" id="{3991BBC3-6600-4D13-89E9-4910766353A7}"/>
                  </a:ext>
                </a:extLst>
              </p:cNvPr>
              <p:cNvGrpSpPr/>
              <p:nvPr/>
            </p:nvGrpSpPr>
            <p:grpSpPr>
              <a:xfrm>
                <a:off x="7228966" y="1755970"/>
                <a:ext cx="259433" cy="287311"/>
                <a:chOff x="7228966" y="1755970"/>
                <a:chExt cx="259433" cy="287311"/>
              </a:xfrm>
            </p:grpSpPr>
            <p:sp>
              <p:nvSpPr>
                <p:cNvPr id="175" name="Vapaamuotoinen: Muoto 174">
                  <a:extLst>
                    <a:ext uri="{FF2B5EF4-FFF2-40B4-BE49-F238E27FC236}">
                      <a16:creationId xmlns:a16="http://schemas.microsoft.com/office/drawing/2014/main" id="{72CC3CAF-D9D9-207F-3BFF-7A9844076328}"/>
                    </a:ext>
                  </a:extLst>
                </p:cNvPr>
                <p:cNvSpPr/>
                <p:nvPr/>
              </p:nvSpPr>
              <p:spPr>
                <a:xfrm>
                  <a:off x="7303726" y="1972237"/>
                  <a:ext cx="118271" cy="67323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76" name="Kuva 11" descr="Nainen päällä a-Villa takki">
                  <a:extLst>
                    <a:ext uri="{FF2B5EF4-FFF2-40B4-BE49-F238E27FC236}">
                      <a16:creationId xmlns:a16="http://schemas.microsoft.com/office/drawing/2014/main" id="{29D1308A-47B3-B47C-BAFA-991F93D0B85E}"/>
                    </a:ext>
                  </a:extLst>
                </p:cNvPr>
                <p:cNvGrpSpPr/>
                <p:nvPr/>
              </p:nvGrpSpPr>
              <p:grpSpPr>
                <a:xfrm>
                  <a:off x="7228966" y="1755970"/>
                  <a:ext cx="259433" cy="287311"/>
                  <a:chOff x="7228966" y="1755970"/>
                  <a:chExt cx="259433" cy="287311"/>
                </a:xfrm>
                <a:solidFill>
                  <a:srgbClr val="000000"/>
                </a:solidFill>
              </p:grpSpPr>
              <p:sp>
                <p:nvSpPr>
                  <p:cNvPr id="177" name="Vapaamuotoinen: Muoto 176">
                    <a:extLst>
                      <a:ext uri="{FF2B5EF4-FFF2-40B4-BE49-F238E27FC236}">
                        <a16:creationId xmlns:a16="http://schemas.microsoft.com/office/drawing/2014/main" id="{DC5BCBE8-BBAB-8AE6-443E-17E738032561}"/>
                      </a:ext>
                    </a:extLst>
                  </p:cNvPr>
                  <p:cNvSpPr/>
                  <p:nvPr/>
                </p:nvSpPr>
                <p:spPr>
                  <a:xfrm>
                    <a:off x="7299562" y="1967308"/>
                    <a:ext cx="127107" cy="75973"/>
                  </a:xfrm>
                  <a:custGeom>
                    <a:avLst/>
                    <a:gdLst>
                      <a:gd name="connsiteX0" fmla="*/ 124798 w 127107"/>
                      <a:gd name="connsiteY0" fmla="*/ 25394 h 75973"/>
                      <a:gd name="connsiteX1" fmla="*/ 115930 w 127107"/>
                      <a:gd name="connsiteY1" fmla="*/ 16936 h 75973"/>
                      <a:gd name="connsiteX2" fmla="*/ 101595 w 127107"/>
                      <a:gd name="connsiteY2" fmla="*/ 7858 h 75973"/>
                      <a:gd name="connsiteX3" fmla="*/ 78659 w 127107"/>
                      <a:gd name="connsiteY3" fmla="*/ 12297 h 75973"/>
                      <a:gd name="connsiteX4" fmla="*/ 50084 w 127107"/>
                      <a:gd name="connsiteY4" fmla="*/ 429 h 75973"/>
                      <a:gd name="connsiteX5" fmla="*/ 28329 w 127107"/>
                      <a:gd name="connsiteY5" fmla="*/ 6763 h 75973"/>
                      <a:gd name="connsiteX6" fmla="*/ 3326 w 127107"/>
                      <a:gd name="connsiteY6" fmla="*/ 15488 h 75973"/>
                      <a:gd name="connsiteX7" fmla="*/ 2916 w 127107"/>
                      <a:gd name="connsiteY7" fmla="*/ 15821 h 75973"/>
                      <a:gd name="connsiteX8" fmla="*/ 1725 w 127107"/>
                      <a:gd name="connsiteY8" fmla="*/ 22108 h 75973"/>
                      <a:gd name="connsiteX9" fmla="*/ 44864 w 127107"/>
                      <a:gd name="connsiteY9" fmla="*/ 71600 h 75973"/>
                      <a:gd name="connsiteX10" fmla="*/ 118654 w 127107"/>
                      <a:gd name="connsiteY10" fmla="*/ 48968 h 75973"/>
                      <a:gd name="connsiteX11" fmla="*/ 125341 w 127107"/>
                      <a:gd name="connsiteY11" fmla="*/ 35881 h 75973"/>
                      <a:gd name="connsiteX12" fmla="*/ 126293 w 127107"/>
                      <a:gd name="connsiteY12" fmla="*/ 31242 h 75973"/>
                      <a:gd name="connsiteX13" fmla="*/ 126417 w 127107"/>
                      <a:gd name="connsiteY13" fmla="*/ 30471 h 75973"/>
                      <a:gd name="connsiteX14" fmla="*/ 126617 w 127107"/>
                      <a:gd name="connsiteY14" fmla="*/ 30261 h 75973"/>
                      <a:gd name="connsiteX15" fmla="*/ 124798 w 127107"/>
                      <a:gd name="connsiteY15" fmla="*/ 25394 h 75973"/>
                      <a:gd name="connsiteX16" fmla="*/ 43083 w 127107"/>
                      <a:gd name="connsiteY16" fmla="*/ 13888 h 75973"/>
                      <a:gd name="connsiteX17" fmla="*/ 60076 w 127107"/>
                      <a:gd name="connsiteY17" fmla="*/ 11763 h 75973"/>
                      <a:gd name="connsiteX18" fmla="*/ 75811 w 127107"/>
                      <a:gd name="connsiteY18" fmla="*/ 21041 h 75973"/>
                      <a:gd name="connsiteX19" fmla="*/ 80126 w 127107"/>
                      <a:gd name="connsiteY19" fmla="*/ 19726 h 75973"/>
                      <a:gd name="connsiteX20" fmla="*/ 105958 w 127107"/>
                      <a:gd name="connsiteY20" fmla="*/ 19822 h 75973"/>
                      <a:gd name="connsiteX21" fmla="*/ 116092 w 127107"/>
                      <a:gd name="connsiteY21" fmla="*/ 26842 h 75973"/>
                      <a:gd name="connsiteX22" fmla="*/ 105243 w 127107"/>
                      <a:gd name="connsiteY22" fmla="*/ 30118 h 75973"/>
                      <a:gd name="connsiteX23" fmla="*/ 86755 w 127107"/>
                      <a:gd name="connsiteY23" fmla="*/ 32690 h 75973"/>
                      <a:gd name="connsiteX24" fmla="*/ 47760 w 127107"/>
                      <a:gd name="connsiteY24" fmla="*/ 28747 h 75973"/>
                      <a:gd name="connsiteX25" fmla="*/ 16346 w 127107"/>
                      <a:gd name="connsiteY25" fmla="*/ 20250 h 75973"/>
                      <a:gd name="connsiteX26" fmla="*/ 43083 w 127107"/>
                      <a:gd name="connsiteY26" fmla="*/ 13888 h 75973"/>
                      <a:gd name="connsiteX27" fmla="*/ 110596 w 127107"/>
                      <a:gd name="connsiteY27" fmla="*/ 45653 h 75973"/>
                      <a:gd name="connsiteX28" fmla="*/ 71591 w 127107"/>
                      <a:gd name="connsiteY28" fmla="*/ 67599 h 75973"/>
                      <a:gd name="connsiteX29" fmla="*/ 10679 w 127107"/>
                      <a:gd name="connsiteY29" fmla="*/ 26737 h 75973"/>
                      <a:gd name="connsiteX30" fmla="*/ 48122 w 127107"/>
                      <a:gd name="connsiteY30" fmla="*/ 40405 h 75973"/>
                      <a:gd name="connsiteX31" fmla="*/ 89508 w 127107"/>
                      <a:gd name="connsiteY31" fmla="*/ 44434 h 75973"/>
                      <a:gd name="connsiteX32" fmla="*/ 114482 w 127107"/>
                      <a:gd name="connsiteY32" fmla="*/ 39215 h 75973"/>
                      <a:gd name="connsiteX33" fmla="*/ 110596 w 127107"/>
                      <a:gd name="connsiteY33" fmla="*/ 45653 h 7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7107" h="75973">
                        <a:moveTo>
                          <a:pt x="124798" y="25394"/>
                        </a:moveTo>
                        <a:cubicBezTo>
                          <a:pt x="122655" y="22117"/>
                          <a:pt x="118845" y="19222"/>
                          <a:pt x="115930" y="16936"/>
                        </a:cubicBezTo>
                        <a:cubicBezTo>
                          <a:pt x="111511" y="13468"/>
                          <a:pt x="106786" y="10049"/>
                          <a:pt x="101595" y="7858"/>
                        </a:cubicBezTo>
                        <a:cubicBezTo>
                          <a:pt x="92613" y="4067"/>
                          <a:pt x="84669" y="6087"/>
                          <a:pt x="78659" y="12297"/>
                        </a:cubicBezTo>
                        <a:cubicBezTo>
                          <a:pt x="73973" y="2134"/>
                          <a:pt x="61076" y="-1305"/>
                          <a:pt x="50084" y="429"/>
                        </a:cubicBezTo>
                        <a:cubicBezTo>
                          <a:pt x="42635" y="1610"/>
                          <a:pt x="35358" y="4115"/>
                          <a:pt x="28329" y="6763"/>
                        </a:cubicBezTo>
                        <a:cubicBezTo>
                          <a:pt x="20071" y="9868"/>
                          <a:pt x="11536" y="12316"/>
                          <a:pt x="3326" y="15488"/>
                        </a:cubicBezTo>
                        <a:cubicBezTo>
                          <a:pt x="3145" y="15554"/>
                          <a:pt x="3059" y="15707"/>
                          <a:pt x="2916" y="15821"/>
                        </a:cubicBezTo>
                        <a:cubicBezTo>
                          <a:pt x="144" y="16516"/>
                          <a:pt x="-1389" y="20298"/>
                          <a:pt x="1725" y="22108"/>
                        </a:cubicBezTo>
                        <a:cubicBezTo>
                          <a:pt x="7479" y="43825"/>
                          <a:pt x="23852" y="63532"/>
                          <a:pt x="44864" y="71600"/>
                        </a:cubicBezTo>
                        <a:cubicBezTo>
                          <a:pt x="72220" y="82115"/>
                          <a:pt x="102405" y="73324"/>
                          <a:pt x="118654" y="48968"/>
                        </a:cubicBezTo>
                        <a:cubicBezTo>
                          <a:pt x="121340" y="44939"/>
                          <a:pt x="123893" y="40538"/>
                          <a:pt x="125341" y="35881"/>
                        </a:cubicBezTo>
                        <a:cubicBezTo>
                          <a:pt x="125817" y="34338"/>
                          <a:pt x="126084" y="32842"/>
                          <a:pt x="126293" y="31242"/>
                        </a:cubicBezTo>
                        <a:cubicBezTo>
                          <a:pt x="126312" y="31099"/>
                          <a:pt x="126360" y="30804"/>
                          <a:pt x="126417" y="30471"/>
                        </a:cubicBezTo>
                        <a:cubicBezTo>
                          <a:pt x="126474" y="30394"/>
                          <a:pt x="126560" y="30337"/>
                          <a:pt x="126617" y="30261"/>
                        </a:cubicBezTo>
                        <a:cubicBezTo>
                          <a:pt x="127827" y="28623"/>
                          <a:pt x="126636" y="26080"/>
                          <a:pt x="124798" y="25394"/>
                        </a:cubicBezTo>
                        <a:close/>
                        <a:moveTo>
                          <a:pt x="43083" y="13888"/>
                        </a:moveTo>
                        <a:cubicBezTo>
                          <a:pt x="48541" y="12345"/>
                          <a:pt x="54370" y="10801"/>
                          <a:pt x="60076" y="11763"/>
                        </a:cubicBezTo>
                        <a:cubicBezTo>
                          <a:pt x="66372" y="12821"/>
                          <a:pt x="70496" y="17974"/>
                          <a:pt x="75811" y="21041"/>
                        </a:cubicBezTo>
                        <a:cubicBezTo>
                          <a:pt x="77268" y="21879"/>
                          <a:pt x="79383" y="21203"/>
                          <a:pt x="80126" y="19726"/>
                        </a:cubicBezTo>
                        <a:cubicBezTo>
                          <a:pt x="88975" y="11630"/>
                          <a:pt x="96471" y="13154"/>
                          <a:pt x="105958" y="19822"/>
                        </a:cubicBezTo>
                        <a:cubicBezTo>
                          <a:pt x="108634" y="21708"/>
                          <a:pt x="112273" y="24851"/>
                          <a:pt x="116092" y="26842"/>
                        </a:cubicBezTo>
                        <a:cubicBezTo>
                          <a:pt x="112454" y="27927"/>
                          <a:pt x="108834" y="29223"/>
                          <a:pt x="105243" y="30118"/>
                        </a:cubicBezTo>
                        <a:cubicBezTo>
                          <a:pt x="99204" y="31614"/>
                          <a:pt x="92965" y="32404"/>
                          <a:pt x="86755" y="32690"/>
                        </a:cubicBezTo>
                        <a:cubicBezTo>
                          <a:pt x="73658" y="33290"/>
                          <a:pt x="60542" y="31499"/>
                          <a:pt x="47760" y="28747"/>
                        </a:cubicBezTo>
                        <a:cubicBezTo>
                          <a:pt x="37587" y="26556"/>
                          <a:pt x="26481" y="23746"/>
                          <a:pt x="16346" y="20250"/>
                        </a:cubicBezTo>
                        <a:cubicBezTo>
                          <a:pt x="25443" y="19498"/>
                          <a:pt x="34596" y="16288"/>
                          <a:pt x="43083" y="13888"/>
                        </a:cubicBezTo>
                        <a:close/>
                        <a:moveTo>
                          <a:pt x="110596" y="45653"/>
                        </a:moveTo>
                        <a:cubicBezTo>
                          <a:pt x="101519" y="58674"/>
                          <a:pt x="87574" y="66932"/>
                          <a:pt x="71591" y="67599"/>
                        </a:cubicBezTo>
                        <a:cubicBezTo>
                          <a:pt x="42026" y="68837"/>
                          <a:pt x="23328" y="50206"/>
                          <a:pt x="10679" y="26737"/>
                        </a:cubicBezTo>
                        <a:cubicBezTo>
                          <a:pt x="22642" y="32595"/>
                          <a:pt x="35187" y="37243"/>
                          <a:pt x="48122" y="40405"/>
                        </a:cubicBezTo>
                        <a:cubicBezTo>
                          <a:pt x="61571" y="43682"/>
                          <a:pt x="75668" y="45377"/>
                          <a:pt x="89508" y="44434"/>
                        </a:cubicBezTo>
                        <a:cubicBezTo>
                          <a:pt x="97147" y="43920"/>
                          <a:pt x="106548" y="42634"/>
                          <a:pt x="114482" y="39215"/>
                        </a:cubicBezTo>
                        <a:cubicBezTo>
                          <a:pt x="113301" y="41405"/>
                          <a:pt x="112044" y="43577"/>
                          <a:pt x="110596" y="456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78" name="Vapaamuotoinen: Muoto 177">
                    <a:extLst>
                      <a:ext uri="{FF2B5EF4-FFF2-40B4-BE49-F238E27FC236}">
                        <a16:creationId xmlns:a16="http://schemas.microsoft.com/office/drawing/2014/main" id="{0C28BABB-FA07-3A72-5D1E-06E99DB50207}"/>
                      </a:ext>
                    </a:extLst>
                  </p:cNvPr>
                  <p:cNvSpPr/>
                  <p:nvPr/>
                </p:nvSpPr>
                <p:spPr>
                  <a:xfrm>
                    <a:off x="7354945" y="1858405"/>
                    <a:ext cx="60788" cy="74978"/>
                  </a:xfrm>
                  <a:custGeom>
                    <a:avLst/>
                    <a:gdLst>
                      <a:gd name="connsiteX0" fmla="*/ 4349 w 60788"/>
                      <a:gd name="connsiteY0" fmla="*/ 69184 h 74978"/>
                      <a:gd name="connsiteX1" fmla="*/ 59289 w 60788"/>
                      <a:gd name="connsiteY1" fmla="*/ 58268 h 74978"/>
                      <a:gd name="connsiteX2" fmla="*/ 56956 w 60788"/>
                      <a:gd name="connsiteY2" fmla="*/ 43543 h 74978"/>
                      <a:gd name="connsiteX3" fmla="*/ 48326 w 60788"/>
                      <a:gd name="connsiteY3" fmla="*/ 27322 h 74978"/>
                      <a:gd name="connsiteX4" fmla="*/ 34363 w 60788"/>
                      <a:gd name="connsiteY4" fmla="*/ 1461 h 74978"/>
                      <a:gd name="connsiteX5" fmla="*/ 29095 w 60788"/>
                      <a:gd name="connsiteY5" fmla="*/ 1461 h 74978"/>
                      <a:gd name="connsiteX6" fmla="*/ 30895 w 60788"/>
                      <a:gd name="connsiteY6" fmla="*/ 17939 h 74978"/>
                      <a:gd name="connsiteX7" fmla="*/ 43040 w 60788"/>
                      <a:gd name="connsiteY7" fmla="*/ 42552 h 74978"/>
                      <a:gd name="connsiteX8" fmla="*/ 42802 w 60788"/>
                      <a:gd name="connsiteY8" fmla="*/ 50820 h 74978"/>
                      <a:gd name="connsiteX9" fmla="*/ 34201 w 60788"/>
                      <a:gd name="connsiteY9" fmla="*/ 55592 h 74978"/>
                      <a:gd name="connsiteX10" fmla="*/ 13388 w 60788"/>
                      <a:gd name="connsiteY10" fmla="*/ 53696 h 74978"/>
                      <a:gd name="connsiteX11" fmla="*/ 4349 w 60788"/>
                      <a:gd name="connsiteY11" fmla="*/ 69184 h 7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788" h="74978">
                        <a:moveTo>
                          <a:pt x="4349" y="69184"/>
                        </a:moveTo>
                        <a:cubicBezTo>
                          <a:pt x="20951" y="78890"/>
                          <a:pt x="49212" y="77147"/>
                          <a:pt x="59289" y="58268"/>
                        </a:cubicBezTo>
                        <a:cubicBezTo>
                          <a:pt x="62318" y="52582"/>
                          <a:pt x="60356" y="48277"/>
                          <a:pt x="56956" y="43543"/>
                        </a:cubicBezTo>
                        <a:cubicBezTo>
                          <a:pt x="53393" y="38580"/>
                          <a:pt x="50898" y="32827"/>
                          <a:pt x="48326" y="27322"/>
                        </a:cubicBezTo>
                        <a:cubicBezTo>
                          <a:pt x="44173" y="18406"/>
                          <a:pt x="39830" y="9167"/>
                          <a:pt x="34363" y="1461"/>
                        </a:cubicBezTo>
                        <a:cubicBezTo>
                          <a:pt x="32943" y="-539"/>
                          <a:pt x="30533" y="-434"/>
                          <a:pt x="29095" y="1461"/>
                        </a:cubicBezTo>
                        <a:cubicBezTo>
                          <a:pt x="25018" y="6824"/>
                          <a:pt x="28324" y="12386"/>
                          <a:pt x="30895" y="17939"/>
                        </a:cubicBezTo>
                        <a:cubicBezTo>
                          <a:pt x="34744" y="26245"/>
                          <a:pt x="39373" y="34170"/>
                          <a:pt x="43040" y="42552"/>
                        </a:cubicBezTo>
                        <a:cubicBezTo>
                          <a:pt x="44888" y="46762"/>
                          <a:pt x="46421" y="47934"/>
                          <a:pt x="42802" y="50820"/>
                        </a:cubicBezTo>
                        <a:cubicBezTo>
                          <a:pt x="40211" y="52868"/>
                          <a:pt x="37344" y="54573"/>
                          <a:pt x="34201" y="55592"/>
                        </a:cubicBezTo>
                        <a:cubicBezTo>
                          <a:pt x="27171" y="57878"/>
                          <a:pt x="19827" y="57325"/>
                          <a:pt x="13388" y="53696"/>
                        </a:cubicBezTo>
                        <a:cubicBezTo>
                          <a:pt x="3330" y="48029"/>
                          <a:pt x="-5623" y="63355"/>
                          <a:pt x="4349" y="69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79" name="Vapaamuotoinen: Muoto 178">
                    <a:extLst>
                      <a:ext uri="{FF2B5EF4-FFF2-40B4-BE49-F238E27FC236}">
                        <a16:creationId xmlns:a16="http://schemas.microsoft.com/office/drawing/2014/main" id="{547A45B9-FA19-DA51-A421-68B732CE34E8}"/>
                      </a:ext>
                    </a:extLst>
                  </p:cNvPr>
                  <p:cNvSpPr/>
                  <p:nvPr/>
                </p:nvSpPr>
                <p:spPr>
                  <a:xfrm>
                    <a:off x="7228966" y="1755970"/>
                    <a:ext cx="101704" cy="40302"/>
                  </a:xfrm>
                  <a:custGeom>
                    <a:avLst/>
                    <a:gdLst>
                      <a:gd name="connsiteX0" fmla="*/ 47871 w 101704"/>
                      <a:gd name="connsiteY0" fmla="*/ 13123 h 40302"/>
                      <a:gd name="connsiteX1" fmla="*/ 74884 w 101704"/>
                      <a:gd name="connsiteY1" fmla="*/ 19142 h 40302"/>
                      <a:gd name="connsiteX2" fmla="*/ 85094 w 101704"/>
                      <a:gd name="connsiteY2" fmla="*/ 25629 h 40302"/>
                      <a:gd name="connsiteX3" fmla="*/ 92800 w 101704"/>
                      <a:gd name="connsiteY3" fmla="*/ 34449 h 40302"/>
                      <a:gd name="connsiteX4" fmla="*/ 101030 w 101704"/>
                      <a:gd name="connsiteY4" fmla="*/ 32277 h 40302"/>
                      <a:gd name="connsiteX5" fmla="*/ 85637 w 101704"/>
                      <a:gd name="connsiteY5" fmla="*/ 10703 h 40302"/>
                      <a:gd name="connsiteX6" fmla="*/ 52233 w 101704"/>
                      <a:gd name="connsiteY6" fmla="*/ 178 h 40302"/>
                      <a:gd name="connsiteX7" fmla="*/ 1332 w 101704"/>
                      <a:gd name="connsiteY7" fmla="*/ 31134 h 40302"/>
                      <a:gd name="connsiteX8" fmla="*/ 8790 w 101704"/>
                      <a:gd name="connsiteY8" fmla="*/ 38592 h 40302"/>
                      <a:gd name="connsiteX9" fmla="*/ 47871 w 101704"/>
                      <a:gd name="connsiteY9" fmla="*/ 13123 h 4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704" h="40302">
                        <a:moveTo>
                          <a:pt x="47871" y="13123"/>
                        </a:moveTo>
                        <a:cubicBezTo>
                          <a:pt x="57786" y="11217"/>
                          <a:pt x="66530" y="13780"/>
                          <a:pt x="74884" y="19142"/>
                        </a:cubicBezTo>
                        <a:cubicBezTo>
                          <a:pt x="78255" y="21314"/>
                          <a:pt x="81885" y="23209"/>
                          <a:pt x="85094" y="25629"/>
                        </a:cubicBezTo>
                        <a:cubicBezTo>
                          <a:pt x="88419" y="28143"/>
                          <a:pt x="89762" y="31772"/>
                          <a:pt x="92800" y="34449"/>
                        </a:cubicBezTo>
                        <a:cubicBezTo>
                          <a:pt x="95715" y="37021"/>
                          <a:pt x="99706" y="35840"/>
                          <a:pt x="101030" y="32277"/>
                        </a:cubicBezTo>
                        <a:cubicBezTo>
                          <a:pt x="104687" y="22381"/>
                          <a:pt x="92619" y="14980"/>
                          <a:pt x="85637" y="10703"/>
                        </a:cubicBezTo>
                        <a:cubicBezTo>
                          <a:pt x="74960" y="4169"/>
                          <a:pt x="65197" y="-1041"/>
                          <a:pt x="52233" y="178"/>
                        </a:cubicBezTo>
                        <a:cubicBezTo>
                          <a:pt x="31202" y="2150"/>
                          <a:pt x="14476" y="15561"/>
                          <a:pt x="1332" y="31134"/>
                        </a:cubicBezTo>
                        <a:cubicBezTo>
                          <a:pt x="-2993" y="36259"/>
                          <a:pt x="4208" y="43688"/>
                          <a:pt x="8790" y="38592"/>
                        </a:cubicBezTo>
                        <a:cubicBezTo>
                          <a:pt x="19439" y="26743"/>
                          <a:pt x="31783" y="16199"/>
                          <a:pt x="47871" y="13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0" name="Vapaamuotoinen: Muoto 179">
                    <a:extLst>
                      <a:ext uri="{FF2B5EF4-FFF2-40B4-BE49-F238E27FC236}">
                        <a16:creationId xmlns:a16="http://schemas.microsoft.com/office/drawing/2014/main" id="{3249366D-CF27-4D6A-F88C-CFE1AEE468F6}"/>
                      </a:ext>
                    </a:extLst>
                  </p:cNvPr>
                  <p:cNvSpPr/>
                  <p:nvPr/>
                </p:nvSpPr>
                <p:spPr>
                  <a:xfrm>
                    <a:off x="7414763" y="1759525"/>
                    <a:ext cx="70232" cy="47115"/>
                  </a:xfrm>
                  <a:custGeom>
                    <a:avLst/>
                    <a:gdLst>
                      <a:gd name="connsiteX0" fmla="*/ 8482 w 70232"/>
                      <a:gd name="connsiteY0" fmla="*/ 19541 h 47115"/>
                      <a:gd name="connsiteX1" fmla="*/ 43953 w 70232"/>
                      <a:gd name="connsiteY1" fmla="*/ 17798 h 47115"/>
                      <a:gd name="connsiteX2" fmla="*/ 55393 w 70232"/>
                      <a:gd name="connsiteY2" fmla="*/ 32009 h 47115"/>
                      <a:gd name="connsiteX3" fmla="*/ 62613 w 70232"/>
                      <a:gd name="connsiteY3" fmla="*/ 46611 h 47115"/>
                      <a:gd name="connsiteX4" fmla="*/ 67299 w 70232"/>
                      <a:gd name="connsiteY4" fmla="*/ 46011 h 47115"/>
                      <a:gd name="connsiteX5" fmla="*/ 65480 w 70232"/>
                      <a:gd name="connsiteY5" fmla="*/ 22827 h 47115"/>
                      <a:gd name="connsiteX6" fmla="*/ 45801 w 70232"/>
                      <a:gd name="connsiteY6" fmla="*/ 4110 h 47115"/>
                      <a:gd name="connsiteX7" fmla="*/ 500 w 70232"/>
                      <a:gd name="connsiteY7" fmla="*/ 14874 h 47115"/>
                      <a:gd name="connsiteX8" fmla="*/ 8482 w 70232"/>
                      <a:gd name="connsiteY8" fmla="*/ 19541 h 4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232" h="47115">
                        <a:moveTo>
                          <a:pt x="8482" y="19541"/>
                        </a:moveTo>
                        <a:cubicBezTo>
                          <a:pt x="15702" y="9130"/>
                          <a:pt x="34923" y="11883"/>
                          <a:pt x="43953" y="17798"/>
                        </a:cubicBezTo>
                        <a:cubicBezTo>
                          <a:pt x="49182" y="21217"/>
                          <a:pt x="53078" y="26218"/>
                          <a:pt x="55393" y="32009"/>
                        </a:cubicBezTo>
                        <a:cubicBezTo>
                          <a:pt x="57479" y="37229"/>
                          <a:pt x="57221" y="43563"/>
                          <a:pt x="62613" y="46611"/>
                        </a:cubicBezTo>
                        <a:cubicBezTo>
                          <a:pt x="64127" y="47468"/>
                          <a:pt x="66051" y="47211"/>
                          <a:pt x="67299" y="46011"/>
                        </a:cubicBezTo>
                        <a:cubicBezTo>
                          <a:pt x="73328" y="40153"/>
                          <a:pt x="68709" y="29161"/>
                          <a:pt x="65480" y="22827"/>
                        </a:cubicBezTo>
                        <a:cubicBezTo>
                          <a:pt x="61289" y="14598"/>
                          <a:pt x="54135" y="7987"/>
                          <a:pt x="45801" y="4110"/>
                        </a:cubicBezTo>
                        <a:cubicBezTo>
                          <a:pt x="31056" y="-2757"/>
                          <a:pt x="8158" y="-2186"/>
                          <a:pt x="500" y="14874"/>
                        </a:cubicBezTo>
                        <a:cubicBezTo>
                          <a:pt x="-1919" y="20274"/>
                          <a:pt x="5043" y="24494"/>
                          <a:pt x="8482" y="195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1" name="Vapaamuotoinen: Muoto 180">
                    <a:extLst>
                      <a:ext uri="{FF2B5EF4-FFF2-40B4-BE49-F238E27FC236}">
                        <a16:creationId xmlns:a16="http://schemas.microsoft.com/office/drawing/2014/main" id="{EDCD7260-C3FB-0A16-67EA-702125EE3B7C}"/>
                      </a:ext>
                    </a:extLst>
                  </p:cNvPr>
                  <p:cNvSpPr/>
                  <p:nvPr/>
                </p:nvSpPr>
                <p:spPr>
                  <a:xfrm>
                    <a:off x="7414025" y="1821962"/>
                    <a:ext cx="74374" cy="63233"/>
                  </a:xfrm>
                  <a:custGeom>
                    <a:avLst/>
                    <a:gdLst>
                      <a:gd name="connsiteX0" fmla="*/ 67876 w 74374"/>
                      <a:gd name="connsiteY0" fmla="*/ 6195 h 63233"/>
                      <a:gd name="connsiteX1" fmla="*/ 55541 w 74374"/>
                      <a:gd name="connsiteY1" fmla="*/ 16101 h 63233"/>
                      <a:gd name="connsiteX2" fmla="*/ 59455 w 74374"/>
                      <a:gd name="connsiteY2" fmla="*/ 5919 h 63233"/>
                      <a:gd name="connsiteX3" fmla="*/ 50350 w 74374"/>
                      <a:gd name="connsiteY3" fmla="*/ 3414 h 63233"/>
                      <a:gd name="connsiteX4" fmla="*/ 45273 w 74374"/>
                      <a:gd name="connsiteY4" fmla="*/ 13863 h 63233"/>
                      <a:gd name="connsiteX5" fmla="*/ 43787 w 74374"/>
                      <a:gd name="connsiteY5" fmla="*/ 15092 h 63233"/>
                      <a:gd name="connsiteX6" fmla="*/ 27432 w 74374"/>
                      <a:gd name="connsiteY6" fmla="*/ 14663 h 63233"/>
                      <a:gd name="connsiteX7" fmla="*/ 48 w 74374"/>
                      <a:gd name="connsiteY7" fmla="*/ 37733 h 63233"/>
                      <a:gd name="connsiteX8" fmla="*/ 6096 w 74374"/>
                      <a:gd name="connsiteY8" fmla="*/ 41200 h 63233"/>
                      <a:gd name="connsiteX9" fmla="*/ 10907 w 74374"/>
                      <a:gd name="connsiteY9" fmla="*/ 36961 h 63233"/>
                      <a:gd name="connsiteX10" fmla="*/ 11554 w 74374"/>
                      <a:gd name="connsiteY10" fmla="*/ 43562 h 63233"/>
                      <a:gd name="connsiteX11" fmla="*/ 26242 w 74374"/>
                      <a:gd name="connsiteY11" fmla="*/ 62612 h 63233"/>
                      <a:gd name="connsiteX12" fmla="*/ 44396 w 74374"/>
                      <a:gd name="connsiteY12" fmla="*/ 51468 h 63233"/>
                      <a:gd name="connsiteX13" fmla="*/ 42006 w 74374"/>
                      <a:gd name="connsiteY13" fmla="*/ 27036 h 63233"/>
                      <a:gd name="connsiteX14" fmla="*/ 42044 w 74374"/>
                      <a:gd name="connsiteY14" fmla="*/ 26874 h 63233"/>
                      <a:gd name="connsiteX15" fmla="*/ 43434 w 74374"/>
                      <a:gd name="connsiteY15" fmla="*/ 26693 h 63233"/>
                      <a:gd name="connsiteX16" fmla="*/ 59655 w 74374"/>
                      <a:gd name="connsiteY16" fmla="*/ 25855 h 63233"/>
                      <a:gd name="connsiteX17" fmla="*/ 74200 w 74374"/>
                      <a:gd name="connsiteY17" fmla="*/ 8872 h 63233"/>
                      <a:gd name="connsiteX18" fmla="*/ 67876 w 74374"/>
                      <a:gd name="connsiteY18" fmla="*/ 6195 h 63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4374" h="63233">
                        <a:moveTo>
                          <a:pt x="67876" y="6195"/>
                        </a:moveTo>
                        <a:cubicBezTo>
                          <a:pt x="64809" y="12311"/>
                          <a:pt x="60599" y="15273"/>
                          <a:pt x="55541" y="16101"/>
                        </a:cubicBezTo>
                        <a:cubicBezTo>
                          <a:pt x="57436" y="12977"/>
                          <a:pt x="58808" y="9548"/>
                          <a:pt x="59455" y="5919"/>
                        </a:cubicBezTo>
                        <a:cubicBezTo>
                          <a:pt x="60513" y="4"/>
                          <a:pt x="51550" y="-2587"/>
                          <a:pt x="50350" y="3414"/>
                        </a:cubicBezTo>
                        <a:cubicBezTo>
                          <a:pt x="49569" y="7319"/>
                          <a:pt x="48035" y="10939"/>
                          <a:pt x="45273" y="13863"/>
                        </a:cubicBezTo>
                        <a:cubicBezTo>
                          <a:pt x="44835" y="14320"/>
                          <a:pt x="44301" y="14701"/>
                          <a:pt x="43787" y="15092"/>
                        </a:cubicBezTo>
                        <a:cubicBezTo>
                          <a:pt x="38415" y="13854"/>
                          <a:pt x="32881" y="13939"/>
                          <a:pt x="27432" y="14663"/>
                        </a:cubicBezTo>
                        <a:cubicBezTo>
                          <a:pt x="15907" y="16187"/>
                          <a:pt x="-1019" y="23702"/>
                          <a:pt x="48" y="37733"/>
                        </a:cubicBezTo>
                        <a:cubicBezTo>
                          <a:pt x="258" y="40476"/>
                          <a:pt x="3410" y="43124"/>
                          <a:pt x="6096" y="41200"/>
                        </a:cubicBezTo>
                        <a:cubicBezTo>
                          <a:pt x="7868" y="39923"/>
                          <a:pt x="9411" y="38457"/>
                          <a:pt x="10907" y="36961"/>
                        </a:cubicBezTo>
                        <a:cubicBezTo>
                          <a:pt x="10907" y="39352"/>
                          <a:pt x="11145" y="41657"/>
                          <a:pt x="11554" y="43562"/>
                        </a:cubicBezTo>
                        <a:cubicBezTo>
                          <a:pt x="13240" y="51277"/>
                          <a:pt x="18222" y="60145"/>
                          <a:pt x="26242" y="62612"/>
                        </a:cubicBezTo>
                        <a:cubicBezTo>
                          <a:pt x="34576" y="65184"/>
                          <a:pt x="42244" y="59440"/>
                          <a:pt x="44396" y="51468"/>
                        </a:cubicBezTo>
                        <a:cubicBezTo>
                          <a:pt x="46692" y="42991"/>
                          <a:pt x="43082" y="35294"/>
                          <a:pt x="42006" y="27036"/>
                        </a:cubicBezTo>
                        <a:cubicBezTo>
                          <a:pt x="42006" y="26979"/>
                          <a:pt x="42044" y="26931"/>
                          <a:pt x="42044" y="26874"/>
                        </a:cubicBezTo>
                        <a:cubicBezTo>
                          <a:pt x="42511" y="26865"/>
                          <a:pt x="42968" y="26798"/>
                          <a:pt x="43434" y="26693"/>
                        </a:cubicBezTo>
                        <a:cubicBezTo>
                          <a:pt x="48873" y="27550"/>
                          <a:pt x="53874" y="28513"/>
                          <a:pt x="59655" y="25855"/>
                        </a:cubicBezTo>
                        <a:cubicBezTo>
                          <a:pt x="66771" y="22578"/>
                          <a:pt x="71752" y="16159"/>
                          <a:pt x="74200" y="8872"/>
                        </a:cubicBezTo>
                        <a:cubicBezTo>
                          <a:pt x="75448" y="5167"/>
                          <a:pt x="69647" y="2671"/>
                          <a:pt x="67876" y="61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2" name="Vapaamuotoinen: Muoto 181">
                    <a:extLst>
                      <a:ext uri="{FF2B5EF4-FFF2-40B4-BE49-F238E27FC236}">
                        <a16:creationId xmlns:a16="http://schemas.microsoft.com/office/drawing/2014/main" id="{5C70513F-41C3-E824-F044-91E0876CFB05}"/>
                      </a:ext>
                    </a:extLst>
                  </p:cNvPr>
                  <p:cNvSpPr/>
                  <p:nvPr/>
                </p:nvSpPr>
                <p:spPr>
                  <a:xfrm>
                    <a:off x="7240037" y="1822482"/>
                    <a:ext cx="83138" cy="64702"/>
                  </a:xfrm>
                  <a:custGeom>
                    <a:avLst/>
                    <a:gdLst>
                      <a:gd name="connsiteX0" fmla="*/ 69841 w 83138"/>
                      <a:gd name="connsiteY0" fmla="*/ 30783 h 64702"/>
                      <a:gd name="connsiteX1" fmla="*/ 77080 w 83138"/>
                      <a:gd name="connsiteY1" fmla="*/ 35765 h 64702"/>
                      <a:gd name="connsiteX2" fmla="*/ 83129 w 83138"/>
                      <a:gd name="connsiteY2" fmla="*/ 32298 h 64702"/>
                      <a:gd name="connsiteX3" fmla="*/ 51401 w 83138"/>
                      <a:gd name="connsiteY3" fmla="*/ 11657 h 64702"/>
                      <a:gd name="connsiteX4" fmla="*/ 33408 w 83138"/>
                      <a:gd name="connsiteY4" fmla="*/ 13867 h 64702"/>
                      <a:gd name="connsiteX5" fmla="*/ 31379 w 83138"/>
                      <a:gd name="connsiteY5" fmla="*/ 12638 h 64702"/>
                      <a:gd name="connsiteX6" fmla="*/ 25083 w 83138"/>
                      <a:gd name="connsiteY6" fmla="*/ 3294 h 64702"/>
                      <a:gd name="connsiteX7" fmla="*/ 15978 w 83138"/>
                      <a:gd name="connsiteY7" fmla="*/ 5809 h 64702"/>
                      <a:gd name="connsiteX8" fmla="*/ 21712 w 83138"/>
                      <a:gd name="connsiteY8" fmla="*/ 16153 h 64702"/>
                      <a:gd name="connsiteX9" fmla="*/ 6395 w 83138"/>
                      <a:gd name="connsiteY9" fmla="*/ 7695 h 64702"/>
                      <a:gd name="connsiteX10" fmla="*/ 414 w 83138"/>
                      <a:gd name="connsiteY10" fmla="*/ 11190 h 64702"/>
                      <a:gd name="connsiteX11" fmla="*/ 17121 w 83138"/>
                      <a:gd name="connsiteY11" fmla="*/ 25935 h 64702"/>
                      <a:gd name="connsiteX12" fmla="*/ 34666 w 83138"/>
                      <a:gd name="connsiteY12" fmla="*/ 25354 h 64702"/>
                      <a:gd name="connsiteX13" fmla="*/ 38304 w 83138"/>
                      <a:gd name="connsiteY13" fmla="*/ 25145 h 64702"/>
                      <a:gd name="connsiteX14" fmla="*/ 57097 w 83138"/>
                      <a:gd name="connsiteY14" fmla="*/ 64502 h 64702"/>
                      <a:gd name="connsiteX15" fmla="*/ 69841 w 83138"/>
                      <a:gd name="connsiteY15" fmla="*/ 30783 h 6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3138" h="64702">
                        <a:moveTo>
                          <a:pt x="69841" y="30783"/>
                        </a:moveTo>
                        <a:cubicBezTo>
                          <a:pt x="72127" y="32507"/>
                          <a:pt x="74404" y="34269"/>
                          <a:pt x="77080" y="35765"/>
                        </a:cubicBezTo>
                        <a:cubicBezTo>
                          <a:pt x="79586" y="37156"/>
                          <a:pt x="83348" y="35441"/>
                          <a:pt x="83129" y="32298"/>
                        </a:cubicBezTo>
                        <a:cubicBezTo>
                          <a:pt x="82100" y="17391"/>
                          <a:pt x="63898" y="12057"/>
                          <a:pt x="51401" y="11657"/>
                        </a:cubicBezTo>
                        <a:cubicBezTo>
                          <a:pt x="45457" y="11467"/>
                          <a:pt x="39047" y="11914"/>
                          <a:pt x="33408" y="13867"/>
                        </a:cubicBezTo>
                        <a:cubicBezTo>
                          <a:pt x="32675" y="13486"/>
                          <a:pt x="31951" y="13105"/>
                          <a:pt x="31379" y="12638"/>
                        </a:cubicBezTo>
                        <a:cubicBezTo>
                          <a:pt x="28389" y="10200"/>
                          <a:pt x="26236" y="6961"/>
                          <a:pt x="25083" y="3294"/>
                        </a:cubicBezTo>
                        <a:cubicBezTo>
                          <a:pt x="23264" y="-2468"/>
                          <a:pt x="14254" y="-59"/>
                          <a:pt x="15978" y="5809"/>
                        </a:cubicBezTo>
                        <a:cubicBezTo>
                          <a:pt x="17111" y="9638"/>
                          <a:pt x="19187" y="13076"/>
                          <a:pt x="21712" y="16153"/>
                        </a:cubicBezTo>
                        <a:cubicBezTo>
                          <a:pt x="15854" y="16153"/>
                          <a:pt x="10520" y="13934"/>
                          <a:pt x="6395" y="7695"/>
                        </a:cubicBezTo>
                        <a:cubicBezTo>
                          <a:pt x="3919" y="3951"/>
                          <a:pt x="-1539" y="7180"/>
                          <a:pt x="414" y="11190"/>
                        </a:cubicBezTo>
                        <a:cubicBezTo>
                          <a:pt x="3767" y="18077"/>
                          <a:pt x="9824" y="23449"/>
                          <a:pt x="17121" y="25935"/>
                        </a:cubicBezTo>
                        <a:cubicBezTo>
                          <a:pt x="23512" y="28116"/>
                          <a:pt x="28894" y="26735"/>
                          <a:pt x="34666" y="25354"/>
                        </a:cubicBezTo>
                        <a:cubicBezTo>
                          <a:pt x="35932" y="25602"/>
                          <a:pt x="37161" y="25564"/>
                          <a:pt x="38304" y="25145"/>
                        </a:cubicBezTo>
                        <a:cubicBezTo>
                          <a:pt x="36066" y="37098"/>
                          <a:pt x="39152" y="67455"/>
                          <a:pt x="57097" y="64502"/>
                        </a:cubicBezTo>
                        <a:cubicBezTo>
                          <a:pt x="70603" y="62273"/>
                          <a:pt x="72137" y="44480"/>
                          <a:pt x="69841" y="307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47" name="Ryhmä 146">
              <a:extLst>
                <a:ext uri="{FF2B5EF4-FFF2-40B4-BE49-F238E27FC236}">
                  <a16:creationId xmlns:a16="http://schemas.microsoft.com/office/drawing/2014/main" id="{68BEE1A9-1370-7814-63FD-1C80C48B0CD9}"/>
                </a:ext>
              </a:extLst>
            </p:cNvPr>
            <p:cNvGrpSpPr/>
            <p:nvPr/>
          </p:nvGrpSpPr>
          <p:grpSpPr>
            <a:xfrm>
              <a:off x="8375312" y="1261518"/>
              <a:ext cx="1305278" cy="1676374"/>
              <a:chOff x="8180486" y="1418510"/>
              <a:chExt cx="1305278" cy="1676374"/>
            </a:xfrm>
          </p:grpSpPr>
          <p:grpSp>
            <p:nvGrpSpPr>
              <p:cNvPr id="148" name="Kuva 9" descr="Aalto blondi nainen käsi ylhäällä">
                <a:extLst>
                  <a:ext uri="{FF2B5EF4-FFF2-40B4-BE49-F238E27FC236}">
                    <a16:creationId xmlns:a16="http://schemas.microsoft.com/office/drawing/2014/main" id="{1C19C977-04C7-6B7F-7FFB-5280BE8929A7}"/>
                  </a:ext>
                </a:extLst>
              </p:cNvPr>
              <p:cNvGrpSpPr/>
              <p:nvPr/>
            </p:nvGrpSpPr>
            <p:grpSpPr>
              <a:xfrm>
                <a:off x="8180486" y="1418510"/>
                <a:ext cx="1305278" cy="1676374"/>
                <a:chOff x="8244394" y="1555589"/>
                <a:chExt cx="1305278" cy="1676374"/>
              </a:xfrm>
            </p:grpSpPr>
            <p:grpSp>
              <p:nvGrpSpPr>
                <p:cNvPr id="160" name="Kuva 9" descr="Aalto blondi nainen käsi ylhäällä">
                  <a:extLst>
                    <a:ext uri="{FF2B5EF4-FFF2-40B4-BE49-F238E27FC236}">
                      <a16:creationId xmlns:a16="http://schemas.microsoft.com/office/drawing/2014/main" id="{A622E603-9657-2D36-4A5B-19F8F70A94A3}"/>
                    </a:ext>
                  </a:extLst>
                </p:cNvPr>
                <p:cNvGrpSpPr/>
                <p:nvPr/>
              </p:nvGrpSpPr>
              <p:grpSpPr>
                <a:xfrm>
                  <a:off x="8244394" y="2139168"/>
                  <a:ext cx="1305278" cy="1092795"/>
                  <a:chOff x="8244394" y="2139168"/>
                  <a:chExt cx="1305278" cy="1092795"/>
                </a:xfrm>
              </p:grpSpPr>
              <p:sp>
                <p:nvSpPr>
                  <p:cNvPr id="164" name="Vapaamuotoinen: Muoto 163">
                    <a:extLst>
                      <a:ext uri="{FF2B5EF4-FFF2-40B4-BE49-F238E27FC236}">
                        <a16:creationId xmlns:a16="http://schemas.microsoft.com/office/drawing/2014/main" id="{470BECED-B30F-DDF2-D44E-CD102DC56336}"/>
                      </a:ext>
                    </a:extLst>
                  </p:cNvPr>
                  <p:cNvSpPr/>
                  <p:nvPr/>
                </p:nvSpPr>
                <p:spPr>
                  <a:xfrm>
                    <a:off x="8252056" y="2143193"/>
                    <a:ext cx="1293338" cy="1081833"/>
                  </a:xfrm>
                  <a:custGeom>
                    <a:avLst/>
                    <a:gdLst>
                      <a:gd name="connsiteX0" fmla="*/ 0 w 1293338"/>
                      <a:gd name="connsiteY0" fmla="*/ 1075691 h 1081833"/>
                      <a:gd name="connsiteX1" fmla="*/ 911238 w 1293338"/>
                      <a:gd name="connsiteY1" fmla="*/ 1061385 h 1081833"/>
                      <a:gd name="connsiteX2" fmla="*/ 882968 w 1293338"/>
                      <a:gd name="connsiteY2" fmla="*/ 885667 h 1081833"/>
                      <a:gd name="connsiteX3" fmla="*/ 890473 w 1293338"/>
                      <a:gd name="connsiteY3" fmla="*/ 810182 h 1081833"/>
                      <a:gd name="connsiteX4" fmla="*/ 897998 w 1293338"/>
                      <a:gd name="connsiteY4" fmla="*/ 809134 h 1081833"/>
                      <a:gd name="connsiteX5" fmla="*/ 1047321 w 1293338"/>
                      <a:gd name="connsiteY5" fmla="*/ 1024856 h 1081833"/>
                      <a:gd name="connsiteX6" fmla="*/ 1177871 w 1293338"/>
                      <a:gd name="connsiteY6" fmla="*/ 909661 h 1081833"/>
                      <a:gd name="connsiteX7" fmla="*/ 1162441 w 1293338"/>
                      <a:gd name="connsiteY7" fmla="*/ 645342 h 1081833"/>
                      <a:gd name="connsiteX8" fmla="*/ 1119892 w 1293338"/>
                      <a:gd name="connsiteY8" fmla="*/ 452766 h 1081833"/>
                      <a:gd name="connsiteX9" fmla="*/ 1141295 w 1293338"/>
                      <a:gd name="connsiteY9" fmla="*/ 315587 h 1081833"/>
                      <a:gd name="connsiteX10" fmla="*/ 1216447 w 1293338"/>
                      <a:gd name="connsiteY10" fmla="*/ 255008 h 1081833"/>
                      <a:gd name="connsiteX11" fmla="*/ 1275883 w 1293338"/>
                      <a:gd name="connsiteY11" fmla="*/ 175712 h 1081833"/>
                      <a:gd name="connsiteX12" fmla="*/ 1277312 w 1293338"/>
                      <a:gd name="connsiteY12" fmla="*/ 141708 h 1081833"/>
                      <a:gd name="connsiteX13" fmla="*/ 1290171 w 1293338"/>
                      <a:gd name="connsiteY13" fmla="*/ 86987 h 1081833"/>
                      <a:gd name="connsiteX14" fmla="*/ 1279312 w 1293338"/>
                      <a:gd name="connsiteY14" fmla="*/ 46839 h 1081833"/>
                      <a:gd name="connsiteX15" fmla="*/ 1256881 w 1293338"/>
                      <a:gd name="connsiteY15" fmla="*/ 81415 h 1081833"/>
                      <a:gd name="connsiteX16" fmla="*/ 1242117 w 1293338"/>
                      <a:gd name="connsiteY16" fmla="*/ 67565 h 1081833"/>
                      <a:gd name="connsiteX17" fmla="*/ 1235107 w 1293338"/>
                      <a:gd name="connsiteY17" fmla="*/ 60364 h 1081833"/>
                      <a:gd name="connsiteX18" fmla="*/ 1225001 w 1293338"/>
                      <a:gd name="connsiteY18" fmla="*/ 32570 h 1081833"/>
                      <a:gd name="connsiteX19" fmla="*/ 1202446 w 1293338"/>
                      <a:gd name="connsiteY19" fmla="*/ 6396 h 1081833"/>
                      <a:gd name="connsiteX20" fmla="*/ 1197302 w 1293338"/>
                      <a:gd name="connsiteY20" fmla="*/ 43972 h 1081833"/>
                      <a:gd name="connsiteX21" fmla="*/ 1180529 w 1293338"/>
                      <a:gd name="connsiteY21" fmla="*/ 36199 h 1081833"/>
                      <a:gd name="connsiteX22" fmla="*/ 1193968 w 1293338"/>
                      <a:gd name="connsiteY22" fmla="*/ 75614 h 1081833"/>
                      <a:gd name="connsiteX23" fmla="*/ 1219124 w 1293338"/>
                      <a:gd name="connsiteY23" fmla="*/ 95940 h 1081833"/>
                      <a:gd name="connsiteX24" fmla="*/ 1169870 w 1293338"/>
                      <a:gd name="connsiteY24" fmla="*/ 82967 h 1081833"/>
                      <a:gd name="connsiteX25" fmla="*/ 1176938 w 1293338"/>
                      <a:gd name="connsiteY25" fmla="*/ 114790 h 1081833"/>
                      <a:gd name="connsiteX26" fmla="*/ 1206446 w 1293338"/>
                      <a:gd name="connsiteY26" fmla="*/ 126401 h 1081833"/>
                      <a:gd name="connsiteX27" fmla="*/ 1213304 w 1293338"/>
                      <a:gd name="connsiteY27" fmla="*/ 165835 h 1081833"/>
                      <a:gd name="connsiteX28" fmla="*/ 1179300 w 1293338"/>
                      <a:gd name="connsiteY28" fmla="*/ 179265 h 1081833"/>
                      <a:gd name="connsiteX29" fmla="*/ 1147191 w 1293338"/>
                      <a:gd name="connsiteY29" fmla="*/ 220680 h 1081833"/>
                      <a:gd name="connsiteX30" fmla="*/ 1127608 w 1293338"/>
                      <a:gd name="connsiteY30" fmla="*/ 225166 h 1081833"/>
                      <a:gd name="connsiteX31" fmla="*/ 1124903 w 1293338"/>
                      <a:gd name="connsiteY31" fmla="*/ 221565 h 1081833"/>
                      <a:gd name="connsiteX32" fmla="*/ 1165879 w 1293338"/>
                      <a:gd name="connsiteY32" fmla="*/ 129830 h 1081833"/>
                      <a:gd name="connsiteX33" fmla="*/ 1141552 w 1293338"/>
                      <a:gd name="connsiteY33" fmla="*/ 119057 h 1081833"/>
                      <a:gd name="connsiteX34" fmla="*/ 1092537 w 1293338"/>
                      <a:gd name="connsiteY34" fmla="*/ 183646 h 1081833"/>
                      <a:gd name="connsiteX35" fmla="*/ 1024719 w 1293338"/>
                      <a:gd name="connsiteY35" fmla="*/ 248702 h 1081833"/>
                      <a:gd name="connsiteX36" fmla="*/ 1011574 w 1293338"/>
                      <a:gd name="connsiteY36" fmla="*/ 385576 h 1081833"/>
                      <a:gd name="connsiteX37" fmla="*/ 960139 w 1293338"/>
                      <a:gd name="connsiteY37" fmla="*/ 336999 h 1081833"/>
                      <a:gd name="connsiteX38" fmla="*/ 716680 w 1293338"/>
                      <a:gd name="connsiteY38" fmla="*/ 216984 h 1081833"/>
                      <a:gd name="connsiteX39" fmla="*/ 720938 w 1293338"/>
                      <a:gd name="connsiteY39" fmla="*/ 162691 h 1081833"/>
                      <a:gd name="connsiteX40" fmla="*/ 456695 w 1293338"/>
                      <a:gd name="connsiteY40" fmla="*/ 57173 h 1081833"/>
                      <a:gd name="connsiteX41" fmla="*/ 454800 w 1293338"/>
                      <a:gd name="connsiteY41" fmla="*/ 58917 h 1081833"/>
                      <a:gd name="connsiteX42" fmla="*/ 437207 w 1293338"/>
                      <a:gd name="connsiteY42" fmla="*/ 203306 h 1081833"/>
                      <a:gd name="connsiteX43" fmla="*/ 205788 w 1293338"/>
                      <a:gd name="connsiteY43" fmla="*/ 279801 h 1081833"/>
                      <a:gd name="connsiteX44" fmla="*/ 116596 w 1293338"/>
                      <a:gd name="connsiteY44" fmla="*/ 375899 h 1081833"/>
                      <a:gd name="connsiteX45" fmla="*/ 45377 w 1293338"/>
                      <a:gd name="connsiteY45" fmla="*/ 652315 h 1081833"/>
                      <a:gd name="connsiteX46" fmla="*/ 0 w 1293338"/>
                      <a:gd name="connsiteY46" fmla="*/ 1075691 h 108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93338" h="1081833">
                        <a:moveTo>
                          <a:pt x="0" y="1075691"/>
                        </a:moveTo>
                        <a:cubicBezTo>
                          <a:pt x="0" y="1075691"/>
                          <a:pt x="738007" y="1096551"/>
                          <a:pt x="911238" y="1061385"/>
                        </a:cubicBezTo>
                        <a:cubicBezTo>
                          <a:pt x="911238" y="1061385"/>
                          <a:pt x="895541" y="932531"/>
                          <a:pt x="882968" y="885667"/>
                        </a:cubicBezTo>
                        <a:cubicBezTo>
                          <a:pt x="874690" y="854807"/>
                          <a:pt x="890473" y="810182"/>
                          <a:pt x="890473" y="810182"/>
                        </a:cubicBezTo>
                        <a:cubicBezTo>
                          <a:pt x="890883" y="806096"/>
                          <a:pt x="896503" y="805315"/>
                          <a:pt x="897998" y="809134"/>
                        </a:cubicBezTo>
                        <a:cubicBezTo>
                          <a:pt x="917715" y="859502"/>
                          <a:pt x="983809" y="1015970"/>
                          <a:pt x="1047321" y="1024856"/>
                        </a:cubicBezTo>
                        <a:cubicBezTo>
                          <a:pt x="1100890" y="1032362"/>
                          <a:pt x="1165298" y="1013103"/>
                          <a:pt x="1177871" y="909661"/>
                        </a:cubicBezTo>
                        <a:cubicBezTo>
                          <a:pt x="1187701" y="828765"/>
                          <a:pt x="1170889" y="684480"/>
                          <a:pt x="1162441" y="645342"/>
                        </a:cubicBezTo>
                        <a:cubicBezTo>
                          <a:pt x="1153868" y="605623"/>
                          <a:pt x="1119892" y="452766"/>
                          <a:pt x="1119892" y="452766"/>
                        </a:cubicBezTo>
                        <a:cubicBezTo>
                          <a:pt x="1119892" y="452766"/>
                          <a:pt x="1092337" y="353125"/>
                          <a:pt x="1141295" y="315587"/>
                        </a:cubicBezTo>
                        <a:cubicBezTo>
                          <a:pt x="1141295" y="315587"/>
                          <a:pt x="1184443" y="287059"/>
                          <a:pt x="1216447" y="255008"/>
                        </a:cubicBezTo>
                        <a:cubicBezTo>
                          <a:pt x="1249442" y="221956"/>
                          <a:pt x="1274035" y="183113"/>
                          <a:pt x="1275883" y="175712"/>
                        </a:cubicBezTo>
                        <a:cubicBezTo>
                          <a:pt x="1279522" y="161129"/>
                          <a:pt x="1278046" y="150261"/>
                          <a:pt x="1277312" y="141708"/>
                        </a:cubicBezTo>
                        <a:cubicBezTo>
                          <a:pt x="1276941" y="137336"/>
                          <a:pt x="1285075" y="111542"/>
                          <a:pt x="1290171" y="86987"/>
                        </a:cubicBezTo>
                        <a:cubicBezTo>
                          <a:pt x="1298886" y="44981"/>
                          <a:pt x="1287742" y="42134"/>
                          <a:pt x="1279312" y="46839"/>
                        </a:cubicBezTo>
                        <a:cubicBezTo>
                          <a:pt x="1262091" y="56459"/>
                          <a:pt x="1260577" y="80272"/>
                          <a:pt x="1256881" y="81415"/>
                        </a:cubicBezTo>
                        <a:cubicBezTo>
                          <a:pt x="1253633" y="82424"/>
                          <a:pt x="1251233" y="72023"/>
                          <a:pt x="1242117" y="67565"/>
                        </a:cubicBezTo>
                        <a:cubicBezTo>
                          <a:pt x="1239022" y="66051"/>
                          <a:pt x="1236564" y="63489"/>
                          <a:pt x="1235107" y="60364"/>
                        </a:cubicBezTo>
                        <a:cubicBezTo>
                          <a:pt x="1232478" y="54735"/>
                          <a:pt x="1228487" y="45191"/>
                          <a:pt x="1225001" y="32570"/>
                        </a:cubicBezTo>
                        <a:cubicBezTo>
                          <a:pt x="1219191" y="11530"/>
                          <a:pt x="1213380" y="-11445"/>
                          <a:pt x="1202446" y="6396"/>
                        </a:cubicBezTo>
                        <a:cubicBezTo>
                          <a:pt x="1194302" y="19683"/>
                          <a:pt x="1199169" y="41362"/>
                          <a:pt x="1197302" y="43972"/>
                        </a:cubicBezTo>
                        <a:cubicBezTo>
                          <a:pt x="1195435" y="46582"/>
                          <a:pt x="1183700" y="25922"/>
                          <a:pt x="1180529" y="36199"/>
                        </a:cubicBezTo>
                        <a:cubicBezTo>
                          <a:pt x="1176157" y="50401"/>
                          <a:pt x="1175385" y="64260"/>
                          <a:pt x="1193968" y="75614"/>
                        </a:cubicBezTo>
                        <a:cubicBezTo>
                          <a:pt x="1212552" y="86968"/>
                          <a:pt x="1220505" y="88835"/>
                          <a:pt x="1219124" y="95940"/>
                        </a:cubicBezTo>
                        <a:cubicBezTo>
                          <a:pt x="1217305" y="105256"/>
                          <a:pt x="1180795" y="83939"/>
                          <a:pt x="1169870" y="82967"/>
                        </a:cubicBezTo>
                        <a:cubicBezTo>
                          <a:pt x="1158945" y="81996"/>
                          <a:pt x="1170289" y="109752"/>
                          <a:pt x="1176938" y="114790"/>
                        </a:cubicBezTo>
                        <a:cubicBezTo>
                          <a:pt x="1183586" y="119829"/>
                          <a:pt x="1201417" y="121696"/>
                          <a:pt x="1206446" y="126401"/>
                        </a:cubicBezTo>
                        <a:cubicBezTo>
                          <a:pt x="1211475" y="131107"/>
                          <a:pt x="1217019" y="159548"/>
                          <a:pt x="1213304" y="165835"/>
                        </a:cubicBezTo>
                        <a:cubicBezTo>
                          <a:pt x="1209589" y="172121"/>
                          <a:pt x="1187015" y="173550"/>
                          <a:pt x="1179300" y="179265"/>
                        </a:cubicBezTo>
                        <a:cubicBezTo>
                          <a:pt x="1171585" y="184980"/>
                          <a:pt x="1147191" y="220680"/>
                          <a:pt x="1147191" y="220680"/>
                        </a:cubicBezTo>
                        <a:lnTo>
                          <a:pt x="1127608" y="225166"/>
                        </a:lnTo>
                        <a:cubicBezTo>
                          <a:pt x="1125522" y="225642"/>
                          <a:pt x="1123855" y="223432"/>
                          <a:pt x="1124903" y="221565"/>
                        </a:cubicBezTo>
                        <a:cubicBezTo>
                          <a:pt x="1134732" y="204059"/>
                          <a:pt x="1167498" y="144375"/>
                          <a:pt x="1165879" y="129830"/>
                        </a:cubicBezTo>
                        <a:cubicBezTo>
                          <a:pt x="1163974" y="112733"/>
                          <a:pt x="1149934" y="112028"/>
                          <a:pt x="1141552" y="119057"/>
                        </a:cubicBezTo>
                        <a:cubicBezTo>
                          <a:pt x="1133170" y="126087"/>
                          <a:pt x="1092537" y="183646"/>
                          <a:pt x="1092537" y="183646"/>
                        </a:cubicBezTo>
                        <a:cubicBezTo>
                          <a:pt x="1092537" y="183646"/>
                          <a:pt x="1032062" y="233491"/>
                          <a:pt x="1024719" y="248702"/>
                        </a:cubicBezTo>
                        <a:cubicBezTo>
                          <a:pt x="1012717" y="273562"/>
                          <a:pt x="1004716" y="317568"/>
                          <a:pt x="1011574" y="385576"/>
                        </a:cubicBezTo>
                        <a:lnTo>
                          <a:pt x="960139" y="336999"/>
                        </a:lnTo>
                        <a:cubicBezTo>
                          <a:pt x="960139" y="336999"/>
                          <a:pt x="841267" y="229843"/>
                          <a:pt x="716680" y="216984"/>
                        </a:cubicBezTo>
                        <a:cubicBezTo>
                          <a:pt x="716680" y="216984"/>
                          <a:pt x="711765" y="196505"/>
                          <a:pt x="720938" y="162691"/>
                        </a:cubicBezTo>
                        <a:lnTo>
                          <a:pt x="456695" y="57173"/>
                        </a:lnTo>
                        <a:cubicBezTo>
                          <a:pt x="455581" y="56726"/>
                          <a:pt x="454447" y="57764"/>
                          <a:pt x="454800" y="58917"/>
                        </a:cubicBezTo>
                        <a:cubicBezTo>
                          <a:pt x="459572" y="74442"/>
                          <a:pt x="479555" y="149728"/>
                          <a:pt x="437207" y="203306"/>
                        </a:cubicBezTo>
                        <a:cubicBezTo>
                          <a:pt x="437207" y="203306"/>
                          <a:pt x="309182" y="209697"/>
                          <a:pt x="205788" y="279801"/>
                        </a:cubicBezTo>
                        <a:cubicBezTo>
                          <a:pt x="171117" y="303309"/>
                          <a:pt x="139294" y="333570"/>
                          <a:pt x="116596" y="375899"/>
                        </a:cubicBezTo>
                        <a:cubicBezTo>
                          <a:pt x="71599" y="459824"/>
                          <a:pt x="52159" y="573505"/>
                          <a:pt x="45377" y="652315"/>
                        </a:cubicBezTo>
                        <a:cubicBezTo>
                          <a:pt x="26794" y="868046"/>
                          <a:pt x="0" y="1075691"/>
                          <a:pt x="0" y="10756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5" name="Vapaamuotoinen: Muoto 164">
                    <a:extLst>
                      <a:ext uri="{FF2B5EF4-FFF2-40B4-BE49-F238E27FC236}">
                        <a16:creationId xmlns:a16="http://schemas.microsoft.com/office/drawing/2014/main" id="{B1FA8EFE-9E89-A824-6986-42E5305D7104}"/>
                      </a:ext>
                    </a:extLst>
                  </p:cNvPr>
                  <p:cNvSpPr/>
                  <p:nvPr/>
                </p:nvSpPr>
                <p:spPr>
                  <a:xfrm>
                    <a:off x="8397408" y="2349785"/>
                    <a:ext cx="835787" cy="882178"/>
                  </a:xfrm>
                  <a:custGeom>
                    <a:avLst/>
                    <a:gdLst>
                      <a:gd name="connsiteX0" fmla="*/ 833828 w 835787"/>
                      <a:gd name="connsiteY0" fmla="*/ 149990 h 882178"/>
                      <a:gd name="connsiteX1" fmla="*/ 704374 w 835787"/>
                      <a:gd name="connsiteY1" fmla="*/ 57007 h 882178"/>
                      <a:gd name="connsiteX2" fmla="*/ 573148 w 835787"/>
                      <a:gd name="connsiteY2" fmla="*/ 22022 h 882178"/>
                      <a:gd name="connsiteX3" fmla="*/ 582273 w 835787"/>
                      <a:gd name="connsiteY3" fmla="*/ 36767 h 882178"/>
                      <a:gd name="connsiteX4" fmla="*/ 588217 w 835787"/>
                      <a:gd name="connsiteY4" fmla="*/ 44396 h 882178"/>
                      <a:gd name="connsiteX5" fmla="*/ 494948 w 835787"/>
                      <a:gd name="connsiteY5" fmla="*/ 291351 h 882178"/>
                      <a:gd name="connsiteX6" fmla="*/ 276873 w 835787"/>
                      <a:gd name="connsiteY6" fmla="*/ 3753 h 882178"/>
                      <a:gd name="connsiteX7" fmla="*/ 129702 w 835787"/>
                      <a:gd name="connsiteY7" fmla="*/ 38510 h 882178"/>
                      <a:gd name="connsiteX8" fmla="*/ 70847 w 835787"/>
                      <a:gd name="connsiteY8" fmla="*/ 67494 h 882178"/>
                      <a:gd name="connsiteX9" fmla="*/ 1353 w 835787"/>
                      <a:gd name="connsiteY9" fmla="*/ 125768 h 882178"/>
                      <a:gd name="connsiteX10" fmla="*/ 2381 w 835787"/>
                      <a:gd name="connsiteY10" fmla="*/ 134712 h 882178"/>
                      <a:gd name="connsiteX11" fmla="*/ 37653 w 835787"/>
                      <a:gd name="connsiteY11" fmla="*/ 189653 h 882178"/>
                      <a:gd name="connsiteX12" fmla="*/ 62741 w 835787"/>
                      <a:gd name="connsiteY12" fmla="*/ 223304 h 882178"/>
                      <a:gd name="connsiteX13" fmla="*/ 67866 w 835787"/>
                      <a:gd name="connsiteY13" fmla="*/ 235677 h 882178"/>
                      <a:gd name="connsiteX14" fmla="*/ 37062 w 835787"/>
                      <a:gd name="connsiteY14" fmla="*/ 489966 h 882178"/>
                      <a:gd name="connsiteX15" fmla="*/ 45358 w 835787"/>
                      <a:gd name="connsiteY15" fmla="*/ 843820 h 882178"/>
                      <a:gd name="connsiteX16" fmla="*/ 44644 w 835787"/>
                      <a:gd name="connsiteY16" fmla="*/ 877415 h 882178"/>
                      <a:gd name="connsiteX17" fmla="*/ 177451 w 835787"/>
                      <a:gd name="connsiteY17" fmla="*/ 881425 h 882178"/>
                      <a:gd name="connsiteX18" fmla="*/ 420729 w 835787"/>
                      <a:gd name="connsiteY18" fmla="*/ 880910 h 882178"/>
                      <a:gd name="connsiteX19" fmla="*/ 759057 w 835787"/>
                      <a:gd name="connsiteY19" fmla="*/ 862756 h 882178"/>
                      <a:gd name="connsiteX20" fmla="*/ 763724 w 835787"/>
                      <a:gd name="connsiteY20" fmla="*/ 854250 h 882178"/>
                      <a:gd name="connsiteX21" fmla="*/ 740655 w 835787"/>
                      <a:gd name="connsiteY21" fmla="*/ 605304 h 882178"/>
                      <a:gd name="connsiteX22" fmla="*/ 789432 w 835787"/>
                      <a:gd name="connsiteY22" fmla="*/ 441132 h 882178"/>
                      <a:gd name="connsiteX23" fmla="*/ 755533 w 835787"/>
                      <a:gd name="connsiteY23" fmla="*/ 253480 h 882178"/>
                      <a:gd name="connsiteX24" fmla="*/ 762705 w 835787"/>
                      <a:gd name="connsiteY24" fmla="*/ 232820 h 882178"/>
                      <a:gd name="connsiteX25" fmla="*/ 811987 w 835787"/>
                      <a:gd name="connsiteY25" fmla="*/ 170945 h 882178"/>
                      <a:gd name="connsiteX26" fmla="*/ 831971 w 835787"/>
                      <a:gd name="connsiteY26" fmla="*/ 160525 h 882178"/>
                      <a:gd name="connsiteX27" fmla="*/ 833828 w 835787"/>
                      <a:gd name="connsiteY27" fmla="*/ 149990 h 882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35787" h="882178">
                        <a:moveTo>
                          <a:pt x="833828" y="149990"/>
                        </a:moveTo>
                        <a:cubicBezTo>
                          <a:pt x="796462" y="114338"/>
                          <a:pt x="752904" y="83039"/>
                          <a:pt x="704374" y="57007"/>
                        </a:cubicBezTo>
                        <a:cubicBezTo>
                          <a:pt x="691782" y="50254"/>
                          <a:pt x="565042" y="-3781"/>
                          <a:pt x="573148" y="22022"/>
                        </a:cubicBezTo>
                        <a:cubicBezTo>
                          <a:pt x="574958" y="25984"/>
                          <a:pt x="577587" y="33862"/>
                          <a:pt x="582273" y="36767"/>
                        </a:cubicBezTo>
                        <a:cubicBezTo>
                          <a:pt x="583835" y="37738"/>
                          <a:pt x="588074" y="42158"/>
                          <a:pt x="588217" y="44396"/>
                        </a:cubicBezTo>
                        <a:cubicBezTo>
                          <a:pt x="593770" y="131007"/>
                          <a:pt x="555184" y="220590"/>
                          <a:pt x="494948" y="291351"/>
                        </a:cubicBezTo>
                        <a:cubicBezTo>
                          <a:pt x="407718" y="202083"/>
                          <a:pt x="315735" y="122139"/>
                          <a:pt x="276873" y="3753"/>
                        </a:cubicBezTo>
                        <a:cubicBezTo>
                          <a:pt x="262690" y="-11744"/>
                          <a:pt x="151457" y="24889"/>
                          <a:pt x="129702" y="38510"/>
                        </a:cubicBezTo>
                        <a:cubicBezTo>
                          <a:pt x="107614" y="44920"/>
                          <a:pt x="87906" y="58084"/>
                          <a:pt x="70847" y="67494"/>
                        </a:cubicBezTo>
                        <a:cubicBezTo>
                          <a:pt x="69571" y="68285"/>
                          <a:pt x="18298" y="105632"/>
                          <a:pt x="1353" y="125768"/>
                        </a:cubicBezTo>
                        <a:cubicBezTo>
                          <a:pt x="-790" y="128531"/>
                          <a:pt x="-343" y="132512"/>
                          <a:pt x="2381" y="134712"/>
                        </a:cubicBezTo>
                        <a:cubicBezTo>
                          <a:pt x="16869" y="149467"/>
                          <a:pt x="26156" y="172688"/>
                          <a:pt x="37653" y="189653"/>
                        </a:cubicBezTo>
                        <a:cubicBezTo>
                          <a:pt x="43472" y="196072"/>
                          <a:pt x="53778" y="221114"/>
                          <a:pt x="62741" y="223304"/>
                        </a:cubicBezTo>
                        <a:cubicBezTo>
                          <a:pt x="63370" y="223457"/>
                          <a:pt x="68142" y="234601"/>
                          <a:pt x="67866" y="235677"/>
                        </a:cubicBezTo>
                        <a:cubicBezTo>
                          <a:pt x="40767" y="317640"/>
                          <a:pt x="16107" y="404775"/>
                          <a:pt x="37062" y="489966"/>
                        </a:cubicBezTo>
                        <a:cubicBezTo>
                          <a:pt x="94164" y="659778"/>
                          <a:pt x="83039" y="671808"/>
                          <a:pt x="45358" y="843820"/>
                        </a:cubicBezTo>
                        <a:cubicBezTo>
                          <a:pt x="45130" y="852459"/>
                          <a:pt x="33538" y="873976"/>
                          <a:pt x="44644" y="877415"/>
                        </a:cubicBezTo>
                        <a:cubicBezTo>
                          <a:pt x="88821" y="885854"/>
                          <a:pt x="133026" y="880263"/>
                          <a:pt x="177451" y="881425"/>
                        </a:cubicBezTo>
                        <a:cubicBezTo>
                          <a:pt x="238849" y="879986"/>
                          <a:pt x="360302" y="882577"/>
                          <a:pt x="420729" y="880910"/>
                        </a:cubicBezTo>
                        <a:cubicBezTo>
                          <a:pt x="538401" y="877729"/>
                          <a:pt x="646433" y="881120"/>
                          <a:pt x="759057" y="862756"/>
                        </a:cubicBezTo>
                        <a:cubicBezTo>
                          <a:pt x="762829" y="861803"/>
                          <a:pt x="764648" y="857936"/>
                          <a:pt x="763724" y="854250"/>
                        </a:cubicBezTo>
                        <a:cubicBezTo>
                          <a:pt x="761553" y="771011"/>
                          <a:pt x="724243" y="688229"/>
                          <a:pt x="740655" y="605304"/>
                        </a:cubicBezTo>
                        <a:cubicBezTo>
                          <a:pt x="752628" y="550183"/>
                          <a:pt x="787146" y="504378"/>
                          <a:pt x="789432" y="441132"/>
                        </a:cubicBezTo>
                        <a:cubicBezTo>
                          <a:pt x="792080" y="367932"/>
                          <a:pt x="777707" y="322888"/>
                          <a:pt x="755533" y="253480"/>
                        </a:cubicBezTo>
                        <a:cubicBezTo>
                          <a:pt x="755180" y="252632"/>
                          <a:pt x="761448" y="235096"/>
                          <a:pt x="762705" y="232820"/>
                        </a:cubicBezTo>
                        <a:cubicBezTo>
                          <a:pt x="774192" y="211998"/>
                          <a:pt x="790775" y="191177"/>
                          <a:pt x="811987" y="170945"/>
                        </a:cubicBezTo>
                        <a:cubicBezTo>
                          <a:pt x="819084" y="168840"/>
                          <a:pt x="824132" y="163202"/>
                          <a:pt x="831971" y="160525"/>
                        </a:cubicBezTo>
                        <a:cubicBezTo>
                          <a:pt x="836086" y="158858"/>
                          <a:pt x="837133" y="152962"/>
                          <a:pt x="833828" y="149990"/>
                        </a:cubicBezTo>
                        <a:close/>
                      </a:path>
                    </a:pathLst>
                  </a:custGeom>
                  <a:solidFill>
                    <a:srgbClr val="0049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66" name="Kuva 9" descr="Aalto blondi nainen käsi ylhäällä">
                    <a:extLst>
                      <a:ext uri="{FF2B5EF4-FFF2-40B4-BE49-F238E27FC236}">
                        <a16:creationId xmlns:a16="http://schemas.microsoft.com/office/drawing/2014/main" id="{B92DB61D-F02B-B665-5F85-205D781578E0}"/>
                      </a:ext>
                    </a:extLst>
                  </p:cNvPr>
                  <p:cNvGrpSpPr/>
                  <p:nvPr/>
                </p:nvGrpSpPr>
                <p:grpSpPr>
                  <a:xfrm>
                    <a:off x="8244394" y="2139168"/>
                    <a:ext cx="1305278" cy="1089424"/>
                    <a:chOff x="8244394" y="2139168"/>
                    <a:chExt cx="1305278" cy="1089424"/>
                  </a:xfrm>
                  <a:solidFill>
                    <a:srgbClr val="000000"/>
                  </a:solidFill>
                </p:grpSpPr>
                <p:sp>
                  <p:nvSpPr>
                    <p:cNvPr id="167" name="Vapaamuotoinen: Muoto 166">
                      <a:extLst>
                        <a:ext uri="{FF2B5EF4-FFF2-40B4-BE49-F238E27FC236}">
                          <a16:creationId xmlns:a16="http://schemas.microsoft.com/office/drawing/2014/main" id="{695C2556-7A5C-9681-AC5B-E8A1592CF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4394" y="2139168"/>
                      <a:ext cx="1305278" cy="1089424"/>
                    </a:xfrm>
                    <a:custGeom>
                      <a:avLst/>
                      <a:gdLst>
                        <a:gd name="connsiteX0" fmla="*/ 1301500 w 1305278"/>
                        <a:gd name="connsiteY0" fmla="*/ 49978 h 1089424"/>
                        <a:gd name="connsiteX1" fmla="*/ 1265220 w 1305278"/>
                        <a:gd name="connsiteY1" fmla="*/ 79268 h 1089424"/>
                        <a:gd name="connsiteX2" fmla="*/ 1251646 w 1305278"/>
                        <a:gd name="connsiteY2" fmla="*/ 67704 h 1089424"/>
                        <a:gd name="connsiteX3" fmla="*/ 1240988 w 1305278"/>
                        <a:gd name="connsiteY3" fmla="*/ 50816 h 1089424"/>
                        <a:gd name="connsiteX4" fmla="*/ 1217995 w 1305278"/>
                        <a:gd name="connsiteY4" fmla="*/ 105 h 1089424"/>
                        <a:gd name="connsiteX5" fmla="*/ 1201269 w 1305278"/>
                        <a:gd name="connsiteY5" fmla="*/ 40434 h 1089424"/>
                        <a:gd name="connsiteX6" fmla="*/ 1188934 w 1305278"/>
                        <a:gd name="connsiteY6" fmla="*/ 33776 h 1089424"/>
                        <a:gd name="connsiteX7" fmla="*/ 1187410 w 1305278"/>
                        <a:gd name="connsiteY7" fmla="*/ 35357 h 1089424"/>
                        <a:gd name="connsiteX8" fmla="*/ 1185619 w 1305278"/>
                        <a:gd name="connsiteY8" fmla="*/ 74924 h 1089424"/>
                        <a:gd name="connsiteX9" fmla="*/ 1219452 w 1305278"/>
                        <a:gd name="connsiteY9" fmla="*/ 97613 h 1089424"/>
                        <a:gd name="connsiteX10" fmla="*/ 1191420 w 1305278"/>
                        <a:gd name="connsiteY10" fmla="*/ 87850 h 1089424"/>
                        <a:gd name="connsiteX11" fmla="*/ 1170274 w 1305278"/>
                        <a:gd name="connsiteY11" fmla="*/ 85706 h 1089424"/>
                        <a:gd name="connsiteX12" fmla="*/ 1169741 w 1305278"/>
                        <a:gd name="connsiteY12" fmla="*/ 102823 h 1089424"/>
                        <a:gd name="connsiteX13" fmla="*/ 1212375 w 1305278"/>
                        <a:gd name="connsiteY13" fmla="*/ 131988 h 1089424"/>
                        <a:gd name="connsiteX14" fmla="*/ 1216556 w 1305278"/>
                        <a:gd name="connsiteY14" fmla="*/ 161202 h 1089424"/>
                        <a:gd name="connsiteX15" fmla="*/ 1210851 w 1305278"/>
                        <a:gd name="connsiteY15" fmla="*/ 169498 h 1089424"/>
                        <a:gd name="connsiteX16" fmla="*/ 1194058 w 1305278"/>
                        <a:gd name="connsiteY16" fmla="*/ 175880 h 1089424"/>
                        <a:gd name="connsiteX17" fmla="*/ 1183181 w 1305278"/>
                        <a:gd name="connsiteY17" fmla="*/ 181309 h 1089424"/>
                        <a:gd name="connsiteX18" fmla="*/ 1162083 w 1305278"/>
                        <a:gd name="connsiteY18" fmla="*/ 208569 h 1089424"/>
                        <a:gd name="connsiteX19" fmla="*/ 1151786 w 1305278"/>
                        <a:gd name="connsiteY19" fmla="*/ 217990 h 1089424"/>
                        <a:gd name="connsiteX20" fmla="*/ 1150539 w 1305278"/>
                        <a:gd name="connsiteY20" fmla="*/ 220409 h 1089424"/>
                        <a:gd name="connsiteX21" fmla="*/ 1142785 w 1305278"/>
                        <a:gd name="connsiteY21" fmla="*/ 221904 h 1089424"/>
                        <a:gd name="connsiteX22" fmla="*/ 1178695 w 1305278"/>
                        <a:gd name="connsiteY22" fmla="*/ 122692 h 1089424"/>
                        <a:gd name="connsiteX23" fmla="*/ 1159330 w 1305278"/>
                        <a:gd name="connsiteY23" fmla="*/ 111024 h 1089424"/>
                        <a:gd name="connsiteX24" fmla="*/ 1128060 w 1305278"/>
                        <a:gd name="connsiteY24" fmla="*/ 132693 h 1089424"/>
                        <a:gd name="connsiteX25" fmla="*/ 1103085 w 1305278"/>
                        <a:gd name="connsiteY25" fmla="*/ 169174 h 1089424"/>
                        <a:gd name="connsiteX26" fmla="*/ 1069795 w 1305278"/>
                        <a:gd name="connsiteY26" fmla="*/ 203254 h 1089424"/>
                        <a:gd name="connsiteX27" fmla="*/ 1010550 w 1305278"/>
                        <a:gd name="connsiteY27" fmla="*/ 368875 h 1089424"/>
                        <a:gd name="connsiteX28" fmla="*/ 807924 w 1305278"/>
                        <a:gd name="connsiteY28" fmla="*/ 235268 h 1089424"/>
                        <a:gd name="connsiteX29" fmla="*/ 728572 w 1305278"/>
                        <a:gd name="connsiteY29" fmla="*/ 212494 h 1089424"/>
                        <a:gd name="connsiteX30" fmla="*/ 731915 w 1305278"/>
                        <a:gd name="connsiteY30" fmla="*/ 161068 h 1089424"/>
                        <a:gd name="connsiteX31" fmla="*/ 728171 w 1305278"/>
                        <a:gd name="connsiteY31" fmla="*/ 160059 h 1089424"/>
                        <a:gd name="connsiteX32" fmla="*/ 716151 w 1305278"/>
                        <a:gd name="connsiteY32" fmla="*/ 215694 h 1089424"/>
                        <a:gd name="connsiteX33" fmla="*/ 717894 w 1305278"/>
                        <a:gd name="connsiteY33" fmla="*/ 227657 h 1089424"/>
                        <a:gd name="connsiteX34" fmla="*/ 734944 w 1305278"/>
                        <a:gd name="connsiteY34" fmla="*/ 258947 h 1089424"/>
                        <a:gd name="connsiteX35" fmla="*/ 646857 w 1305278"/>
                        <a:gd name="connsiteY35" fmla="*/ 486690 h 1089424"/>
                        <a:gd name="connsiteX36" fmla="*/ 508525 w 1305278"/>
                        <a:gd name="connsiteY36" fmla="*/ 335395 h 1089424"/>
                        <a:gd name="connsiteX37" fmla="*/ 438716 w 1305278"/>
                        <a:gd name="connsiteY37" fmla="*/ 224848 h 1089424"/>
                        <a:gd name="connsiteX38" fmla="*/ 453328 w 1305278"/>
                        <a:gd name="connsiteY38" fmla="*/ 212132 h 1089424"/>
                        <a:gd name="connsiteX39" fmla="*/ 455175 w 1305278"/>
                        <a:gd name="connsiteY39" fmla="*/ 209684 h 1089424"/>
                        <a:gd name="connsiteX40" fmla="*/ 476445 w 1305278"/>
                        <a:gd name="connsiteY40" fmla="*/ 124378 h 1089424"/>
                        <a:gd name="connsiteX41" fmla="*/ 472016 w 1305278"/>
                        <a:gd name="connsiteY41" fmla="*/ 89374 h 1089424"/>
                        <a:gd name="connsiteX42" fmla="*/ 464777 w 1305278"/>
                        <a:gd name="connsiteY42" fmla="*/ 90355 h 1089424"/>
                        <a:gd name="connsiteX43" fmla="*/ 459995 w 1305278"/>
                        <a:gd name="connsiteY43" fmla="*/ 159316 h 1089424"/>
                        <a:gd name="connsiteX44" fmla="*/ 446622 w 1305278"/>
                        <a:gd name="connsiteY44" fmla="*/ 197206 h 1089424"/>
                        <a:gd name="connsiteX45" fmla="*/ 128820 w 1305278"/>
                        <a:gd name="connsiteY45" fmla="*/ 354931 h 1089424"/>
                        <a:gd name="connsiteX46" fmla="*/ 42552 w 1305278"/>
                        <a:gd name="connsiteY46" fmla="*/ 671246 h 1089424"/>
                        <a:gd name="connsiteX47" fmla="*/ 109 w 1305278"/>
                        <a:gd name="connsiteY47" fmla="*/ 1078164 h 1089424"/>
                        <a:gd name="connsiteX48" fmla="*/ 16644 w 1305278"/>
                        <a:gd name="connsiteY48" fmla="*/ 1082717 h 1089424"/>
                        <a:gd name="connsiteX49" fmla="*/ 54583 w 1305278"/>
                        <a:gd name="connsiteY49" fmla="*/ 714566 h 1089424"/>
                        <a:gd name="connsiteX50" fmla="*/ 154414 w 1305278"/>
                        <a:gd name="connsiteY50" fmla="*/ 347749 h 1089424"/>
                        <a:gd name="connsiteX51" fmla="*/ 165577 w 1305278"/>
                        <a:gd name="connsiteY51" fmla="*/ 367970 h 1089424"/>
                        <a:gd name="connsiteX52" fmla="*/ 196486 w 1305278"/>
                        <a:gd name="connsiteY52" fmla="*/ 425063 h 1089424"/>
                        <a:gd name="connsiteX53" fmla="*/ 211774 w 1305278"/>
                        <a:gd name="connsiteY53" fmla="*/ 446275 h 1089424"/>
                        <a:gd name="connsiteX54" fmla="*/ 215022 w 1305278"/>
                        <a:gd name="connsiteY54" fmla="*/ 916934 h 1089424"/>
                        <a:gd name="connsiteX55" fmla="*/ 188809 w 1305278"/>
                        <a:gd name="connsiteY55" fmla="*/ 1048246 h 1089424"/>
                        <a:gd name="connsiteX56" fmla="*/ 182008 w 1305278"/>
                        <a:gd name="connsiteY56" fmla="*/ 1081155 h 1089424"/>
                        <a:gd name="connsiteX57" fmla="*/ 199134 w 1305278"/>
                        <a:gd name="connsiteY57" fmla="*/ 1081336 h 1089424"/>
                        <a:gd name="connsiteX58" fmla="*/ 204649 w 1305278"/>
                        <a:gd name="connsiteY58" fmla="*/ 1055866 h 1089424"/>
                        <a:gd name="connsiteX59" fmla="*/ 236805 w 1305278"/>
                        <a:gd name="connsiteY59" fmla="*/ 875605 h 1089424"/>
                        <a:gd name="connsiteX60" fmla="*/ 196324 w 1305278"/>
                        <a:gd name="connsiteY60" fmla="*/ 699097 h 1089424"/>
                        <a:gd name="connsiteX61" fmla="*/ 227061 w 1305278"/>
                        <a:gd name="connsiteY61" fmla="*/ 448123 h 1089424"/>
                        <a:gd name="connsiteX62" fmla="*/ 234624 w 1305278"/>
                        <a:gd name="connsiteY62" fmla="*/ 395317 h 1089424"/>
                        <a:gd name="connsiteX63" fmla="*/ 233843 w 1305278"/>
                        <a:gd name="connsiteY63" fmla="*/ 340148 h 1089424"/>
                        <a:gd name="connsiteX64" fmla="*/ 227204 w 1305278"/>
                        <a:gd name="connsiteY64" fmla="*/ 283626 h 1089424"/>
                        <a:gd name="connsiteX65" fmla="*/ 281611 w 1305278"/>
                        <a:gd name="connsiteY65" fmla="*/ 255490 h 1089424"/>
                        <a:gd name="connsiteX66" fmla="*/ 292288 w 1305278"/>
                        <a:gd name="connsiteY66" fmla="*/ 312944 h 1089424"/>
                        <a:gd name="connsiteX67" fmla="*/ 391177 w 1305278"/>
                        <a:gd name="connsiteY67" fmla="*/ 564081 h 1089424"/>
                        <a:gd name="connsiteX68" fmla="*/ 399988 w 1305278"/>
                        <a:gd name="connsiteY68" fmla="*/ 555270 h 1089424"/>
                        <a:gd name="connsiteX69" fmla="*/ 297746 w 1305278"/>
                        <a:gd name="connsiteY69" fmla="*/ 281283 h 1089424"/>
                        <a:gd name="connsiteX70" fmla="*/ 288097 w 1305278"/>
                        <a:gd name="connsiteY70" fmla="*/ 252651 h 1089424"/>
                        <a:gd name="connsiteX71" fmla="*/ 423686 w 1305278"/>
                        <a:gd name="connsiteY71" fmla="*/ 216123 h 1089424"/>
                        <a:gd name="connsiteX72" fmla="*/ 577219 w 1305278"/>
                        <a:gd name="connsiteY72" fmla="*/ 440227 h 1089424"/>
                        <a:gd name="connsiteX73" fmla="*/ 933702 w 1305278"/>
                        <a:gd name="connsiteY73" fmla="*/ 655482 h 1089424"/>
                        <a:gd name="connsiteX74" fmla="*/ 887410 w 1305278"/>
                        <a:gd name="connsiteY74" fmla="*/ 814388 h 1089424"/>
                        <a:gd name="connsiteX75" fmla="*/ 899193 w 1305278"/>
                        <a:gd name="connsiteY75" fmla="*/ 978151 h 1089424"/>
                        <a:gd name="connsiteX76" fmla="*/ 910309 w 1305278"/>
                        <a:gd name="connsiteY76" fmla="*/ 1065419 h 1089424"/>
                        <a:gd name="connsiteX77" fmla="*/ 927454 w 1305278"/>
                        <a:gd name="connsiteY77" fmla="*/ 1065419 h 1089424"/>
                        <a:gd name="connsiteX78" fmla="*/ 918500 w 1305278"/>
                        <a:gd name="connsiteY78" fmla="*/ 989067 h 1089424"/>
                        <a:gd name="connsiteX79" fmla="*/ 902317 w 1305278"/>
                        <a:gd name="connsiteY79" fmla="*/ 826809 h 1089424"/>
                        <a:gd name="connsiteX80" fmla="*/ 902879 w 1305278"/>
                        <a:gd name="connsiteY80" fmla="*/ 826790 h 1089424"/>
                        <a:gd name="connsiteX81" fmla="*/ 1050783 w 1305278"/>
                        <a:gd name="connsiteY81" fmla="*/ 1036321 h 1089424"/>
                        <a:gd name="connsiteX82" fmla="*/ 1084454 w 1305278"/>
                        <a:gd name="connsiteY82" fmla="*/ 1038397 h 1089424"/>
                        <a:gd name="connsiteX83" fmla="*/ 1159654 w 1305278"/>
                        <a:gd name="connsiteY83" fmla="*/ 567557 h 1089424"/>
                        <a:gd name="connsiteX84" fmla="*/ 1139166 w 1305278"/>
                        <a:gd name="connsiteY84" fmla="*/ 477413 h 1089424"/>
                        <a:gd name="connsiteX85" fmla="*/ 1134356 w 1305278"/>
                        <a:gd name="connsiteY85" fmla="*/ 347873 h 1089424"/>
                        <a:gd name="connsiteX86" fmla="*/ 1214442 w 1305278"/>
                        <a:gd name="connsiteY86" fmla="*/ 277540 h 1089424"/>
                        <a:gd name="connsiteX87" fmla="*/ 1264610 w 1305278"/>
                        <a:gd name="connsiteY87" fmla="*/ 219466 h 1089424"/>
                        <a:gd name="connsiteX88" fmla="*/ 1290547 w 1305278"/>
                        <a:gd name="connsiteY88" fmla="*/ 146152 h 1089424"/>
                        <a:gd name="connsiteX89" fmla="*/ 1295099 w 1305278"/>
                        <a:gd name="connsiteY89" fmla="*/ 123330 h 1089424"/>
                        <a:gd name="connsiteX90" fmla="*/ 1301500 w 1305278"/>
                        <a:gd name="connsiteY90" fmla="*/ 49978 h 1089424"/>
                        <a:gd name="connsiteX91" fmla="*/ 221241 w 1305278"/>
                        <a:gd name="connsiteY91" fmla="*/ 336138 h 1089424"/>
                        <a:gd name="connsiteX92" fmla="*/ 216279 w 1305278"/>
                        <a:gd name="connsiteY92" fmla="*/ 427749 h 1089424"/>
                        <a:gd name="connsiteX93" fmla="*/ 173245 w 1305278"/>
                        <a:gd name="connsiteY93" fmla="*/ 362122 h 1089424"/>
                        <a:gd name="connsiteX94" fmla="*/ 157957 w 1305278"/>
                        <a:gd name="connsiteY94" fmla="*/ 343139 h 1089424"/>
                        <a:gd name="connsiteX95" fmla="*/ 220489 w 1305278"/>
                        <a:gd name="connsiteY95" fmla="*/ 287827 h 1089424"/>
                        <a:gd name="connsiteX96" fmla="*/ 221241 w 1305278"/>
                        <a:gd name="connsiteY96" fmla="*/ 336138 h 1089424"/>
                        <a:gd name="connsiteX97" fmla="*/ 1208193 w 1305278"/>
                        <a:gd name="connsiteY97" fmla="*/ 44663 h 1089424"/>
                        <a:gd name="connsiteX98" fmla="*/ 1220690 w 1305278"/>
                        <a:gd name="connsiteY98" fmla="*/ 12878 h 1089424"/>
                        <a:gd name="connsiteX99" fmla="*/ 1235292 w 1305278"/>
                        <a:gd name="connsiteY99" fmla="*/ 61646 h 1089424"/>
                        <a:gd name="connsiteX100" fmla="*/ 1207631 w 1305278"/>
                        <a:gd name="connsiteY100" fmla="*/ 46197 h 1089424"/>
                        <a:gd name="connsiteX101" fmla="*/ 1208193 w 1305278"/>
                        <a:gd name="connsiteY101" fmla="*/ 44663 h 1089424"/>
                        <a:gd name="connsiteX102" fmla="*/ 1280650 w 1305278"/>
                        <a:gd name="connsiteY102" fmla="*/ 163345 h 1089424"/>
                        <a:gd name="connsiteX103" fmla="*/ 1221452 w 1305278"/>
                        <a:gd name="connsiteY103" fmla="*/ 251937 h 1089424"/>
                        <a:gd name="connsiteX104" fmla="*/ 1194858 w 1305278"/>
                        <a:gd name="connsiteY104" fmla="*/ 278492 h 1089424"/>
                        <a:gd name="connsiteX105" fmla="*/ 1121354 w 1305278"/>
                        <a:gd name="connsiteY105" fmla="*/ 344901 h 1089424"/>
                        <a:gd name="connsiteX106" fmla="*/ 1114725 w 1305278"/>
                        <a:gd name="connsiteY106" fmla="*/ 422472 h 1089424"/>
                        <a:gd name="connsiteX107" fmla="*/ 1180638 w 1305278"/>
                        <a:gd name="connsiteY107" fmla="*/ 857603 h 1089424"/>
                        <a:gd name="connsiteX108" fmla="*/ 1172313 w 1305278"/>
                        <a:gd name="connsiteY108" fmla="*/ 936584 h 1089424"/>
                        <a:gd name="connsiteX109" fmla="*/ 1090331 w 1305278"/>
                        <a:gd name="connsiteY109" fmla="*/ 1022671 h 1089424"/>
                        <a:gd name="connsiteX110" fmla="*/ 1043630 w 1305278"/>
                        <a:gd name="connsiteY110" fmla="*/ 1015975 h 1089424"/>
                        <a:gd name="connsiteX111" fmla="*/ 973936 w 1305278"/>
                        <a:gd name="connsiteY111" fmla="*/ 943518 h 1089424"/>
                        <a:gd name="connsiteX112" fmla="*/ 912966 w 1305278"/>
                        <a:gd name="connsiteY112" fmla="*/ 789194 h 1089424"/>
                        <a:gd name="connsiteX113" fmla="*/ 944322 w 1305278"/>
                        <a:gd name="connsiteY113" fmla="*/ 702088 h 1089424"/>
                        <a:gd name="connsiteX114" fmla="*/ 916043 w 1305278"/>
                        <a:gd name="connsiteY114" fmla="*/ 460125 h 1089424"/>
                        <a:gd name="connsiteX115" fmla="*/ 938236 w 1305278"/>
                        <a:gd name="connsiteY115" fmla="*/ 422758 h 1089424"/>
                        <a:gd name="connsiteX116" fmla="*/ 971735 w 1305278"/>
                        <a:gd name="connsiteY116" fmla="*/ 385325 h 1089424"/>
                        <a:gd name="connsiteX117" fmla="*/ 960686 w 1305278"/>
                        <a:gd name="connsiteY117" fmla="*/ 376800 h 1089424"/>
                        <a:gd name="connsiteX118" fmla="*/ 910108 w 1305278"/>
                        <a:gd name="connsiteY118" fmla="*/ 440313 h 1089424"/>
                        <a:gd name="connsiteX119" fmla="*/ 908518 w 1305278"/>
                        <a:gd name="connsiteY119" fmla="*/ 316488 h 1089424"/>
                        <a:gd name="connsiteX120" fmla="*/ 901679 w 1305278"/>
                        <a:gd name="connsiteY120" fmla="*/ 315564 h 1089424"/>
                        <a:gd name="connsiteX121" fmla="*/ 892306 w 1305278"/>
                        <a:gd name="connsiteY121" fmla="*/ 383667 h 1089424"/>
                        <a:gd name="connsiteX122" fmla="*/ 902555 w 1305278"/>
                        <a:gd name="connsiteY122" fmla="*/ 466364 h 1089424"/>
                        <a:gd name="connsiteX123" fmla="*/ 903098 w 1305278"/>
                        <a:gd name="connsiteY123" fmla="*/ 467916 h 1089424"/>
                        <a:gd name="connsiteX124" fmla="*/ 934397 w 1305278"/>
                        <a:gd name="connsiteY124" fmla="*/ 637261 h 1089424"/>
                        <a:gd name="connsiteX125" fmla="*/ 659811 w 1305278"/>
                        <a:gd name="connsiteY125" fmla="*/ 498568 h 1089424"/>
                        <a:gd name="connsiteX126" fmla="*/ 749098 w 1305278"/>
                        <a:gd name="connsiteY126" fmla="*/ 269910 h 1089424"/>
                        <a:gd name="connsiteX127" fmla="*/ 744183 w 1305278"/>
                        <a:gd name="connsiteY127" fmla="*/ 240973 h 1089424"/>
                        <a:gd name="connsiteX128" fmla="*/ 738840 w 1305278"/>
                        <a:gd name="connsiteY128" fmla="*/ 242164 h 1089424"/>
                        <a:gd name="connsiteX129" fmla="*/ 732296 w 1305278"/>
                        <a:gd name="connsiteY129" fmla="*/ 230601 h 1089424"/>
                        <a:gd name="connsiteX130" fmla="*/ 854511 w 1305278"/>
                        <a:gd name="connsiteY130" fmla="*/ 273339 h 1089424"/>
                        <a:gd name="connsiteX131" fmla="*/ 1011054 w 1305278"/>
                        <a:gd name="connsiteY131" fmla="*/ 394774 h 1089424"/>
                        <a:gd name="connsiteX132" fmla="*/ 973945 w 1305278"/>
                        <a:gd name="connsiteY132" fmla="*/ 575168 h 1089424"/>
                        <a:gd name="connsiteX133" fmla="*/ 963734 w 1305278"/>
                        <a:gd name="connsiteY133" fmla="*/ 880853 h 1089424"/>
                        <a:gd name="connsiteX134" fmla="*/ 967878 w 1305278"/>
                        <a:gd name="connsiteY134" fmla="*/ 879110 h 1089424"/>
                        <a:gd name="connsiteX135" fmla="*/ 961639 w 1305278"/>
                        <a:gd name="connsiteY135" fmla="*/ 837077 h 1089424"/>
                        <a:gd name="connsiteX136" fmla="*/ 963677 w 1305278"/>
                        <a:gd name="connsiteY136" fmla="*/ 746713 h 1089424"/>
                        <a:gd name="connsiteX137" fmla="*/ 991909 w 1305278"/>
                        <a:gd name="connsiteY137" fmla="*/ 559280 h 1089424"/>
                        <a:gd name="connsiteX138" fmla="*/ 1025371 w 1305278"/>
                        <a:gd name="connsiteY138" fmla="*/ 394812 h 1089424"/>
                        <a:gd name="connsiteX139" fmla="*/ 1025485 w 1305278"/>
                        <a:gd name="connsiteY139" fmla="*/ 385468 h 1089424"/>
                        <a:gd name="connsiteX140" fmla="*/ 1042782 w 1305278"/>
                        <a:gd name="connsiteY140" fmla="*/ 253737 h 1089424"/>
                        <a:gd name="connsiteX141" fmla="*/ 1112982 w 1305278"/>
                        <a:gd name="connsiteY141" fmla="*/ 182642 h 1089424"/>
                        <a:gd name="connsiteX142" fmla="*/ 1162731 w 1305278"/>
                        <a:gd name="connsiteY142" fmla="*/ 126864 h 1089424"/>
                        <a:gd name="connsiteX143" fmla="*/ 1163807 w 1305278"/>
                        <a:gd name="connsiteY143" fmla="*/ 127397 h 1089424"/>
                        <a:gd name="connsiteX144" fmla="*/ 1164197 w 1305278"/>
                        <a:gd name="connsiteY144" fmla="*/ 130293 h 1089424"/>
                        <a:gd name="connsiteX145" fmla="*/ 1154844 w 1305278"/>
                        <a:gd name="connsiteY145" fmla="*/ 166536 h 1089424"/>
                        <a:gd name="connsiteX146" fmla="*/ 1129717 w 1305278"/>
                        <a:gd name="connsiteY146" fmla="*/ 217371 h 1089424"/>
                        <a:gd name="connsiteX147" fmla="*/ 1104076 w 1305278"/>
                        <a:gd name="connsiteY147" fmla="*/ 211198 h 1089424"/>
                        <a:gd name="connsiteX148" fmla="*/ 1103028 w 1305278"/>
                        <a:gd name="connsiteY148" fmla="*/ 213732 h 1089424"/>
                        <a:gd name="connsiteX149" fmla="*/ 1125516 w 1305278"/>
                        <a:gd name="connsiteY149" fmla="*/ 227181 h 1089424"/>
                        <a:gd name="connsiteX150" fmla="*/ 1075167 w 1305278"/>
                        <a:gd name="connsiteY150" fmla="*/ 258223 h 1089424"/>
                        <a:gd name="connsiteX151" fmla="*/ 1078168 w 1305278"/>
                        <a:gd name="connsiteY151" fmla="*/ 262109 h 1089424"/>
                        <a:gd name="connsiteX152" fmla="*/ 1186943 w 1305278"/>
                        <a:gd name="connsiteY152" fmla="*/ 232725 h 1089424"/>
                        <a:gd name="connsiteX153" fmla="*/ 1202840 w 1305278"/>
                        <a:gd name="connsiteY153" fmla="*/ 235030 h 1089424"/>
                        <a:gd name="connsiteX154" fmla="*/ 1204774 w 1305278"/>
                        <a:gd name="connsiteY154" fmla="*/ 227696 h 1089424"/>
                        <a:gd name="connsiteX155" fmla="*/ 1164693 w 1305278"/>
                        <a:gd name="connsiteY155" fmla="*/ 219133 h 1089424"/>
                        <a:gd name="connsiteX156" fmla="*/ 1180771 w 1305278"/>
                        <a:gd name="connsiteY156" fmla="*/ 200016 h 1089424"/>
                        <a:gd name="connsiteX157" fmla="*/ 1191134 w 1305278"/>
                        <a:gd name="connsiteY157" fmla="*/ 187367 h 1089424"/>
                        <a:gd name="connsiteX158" fmla="*/ 1206517 w 1305278"/>
                        <a:gd name="connsiteY158" fmla="*/ 181718 h 1089424"/>
                        <a:gd name="connsiteX159" fmla="*/ 1226281 w 1305278"/>
                        <a:gd name="connsiteY159" fmla="*/ 164812 h 1089424"/>
                        <a:gd name="connsiteX160" fmla="*/ 1218614 w 1305278"/>
                        <a:gd name="connsiteY160" fmla="*/ 129083 h 1089424"/>
                        <a:gd name="connsiteX161" fmla="*/ 1216709 w 1305278"/>
                        <a:gd name="connsiteY161" fmla="*/ 126588 h 1089424"/>
                        <a:gd name="connsiteX162" fmla="*/ 1186010 w 1305278"/>
                        <a:gd name="connsiteY162" fmla="*/ 111100 h 1089424"/>
                        <a:gd name="connsiteX163" fmla="*/ 1177780 w 1305278"/>
                        <a:gd name="connsiteY163" fmla="*/ 93679 h 1089424"/>
                        <a:gd name="connsiteX164" fmla="*/ 1179933 w 1305278"/>
                        <a:gd name="connsiteY164" fmla="*/ 92860 h 1089424"/>
                        <a:gd name="connsiteX165" fmla="*/ 1199097 w 1305278"/>
                        <a:gd name="connsiteY165" fmla="*/ 100784 h 1089424"/>
                        <a:gd name="connsiteX166" fmla="*/ 1224148 w 1305278"/>
                        <a:gd name="connsiteY166" fmla="*/ 111681 h 1089424"/>
                        <a:gd name="connsiteX167" fmla="*/ 1243750 w 1305278"/>
                        <a:gd name="connsiteY167" fmla="*/ 169393 h 1089424"/>
                        <a:gd name="connsiteX168" fmla="*/ 1220290 w 1305278"/>
                        <a:gd name="connsiteY168" fmla="*/ 216028 h 1089424"/>
                        <a:gd name="connsiteX169" fmla="*/ 1221605 w 1305278"/>
                        <a:gd name="connsiteY169" fmla="*/ 216475 h 1089424"/>
                        <a:gd name="connsiteX170" fmla="*/ 1253590 w 1305278"/>
                        <a:gd name="connsiteY170" fmla="*/ 169298 h 1089424"/>
                        <a:gd name="connsiteX171" fmla="*/ 1228901 w 1305278"/>
                        <a:gd name="connsiteY171" fmla="*/ 102766 h 1089424"/>
                        <a:gd name="connsiteX172" fmla="*/ 1229777 w 1305278"/>
                        <a:gd name="connsiteY172" fmla="*/ 93241 h 1089424"/>
                        <a:gd name="connsiteX173" fmla="*/ 1202926 w 1305278"/>
                        <a:gd name="connsiteY173" fmla="*/ 74419 h 1089424"/>
                        <a:gd name="connsiteX174" fmla="*/ 1190648 w 1305278"/>
                        <a:gd name="connsiteY174" fmla="*/ 43854 h 1089424"/>
                        <a:gd name="connsiteX175" fmla="*/ 1193068 w 1305278"/>
                        <a:gd name="connsiteY175" fmla="*/ 43111 h 1089424"/>
                        <a:gd name="connsiteX176" fmla="*/ 1216318 w 1305278"/>
                        <a:gd name="connsiteY176" fmla="*/ 63808 h 1089424"/>
                        <a:gd name="connsiteX177" fmla="*/ 1247627 w 1305278"/>
                        <a:gd name="connsiteY177" fmla="*/ 76562 h 1089424"/>
                        <a:gd name="connsiteX178" fmla="*/ 1275230 w 1305278"/>
                        <a:gd name="connsiteY178" fmla="*/ 133427 h 1089424"/>
                        <a:gd name="connsiteX179" fmla="*/ 1280650 w 1305278"/>
                        <a:gd name="connsiteY179" fmla="*/ 163345 h 1089424"/>
                        <a:gd name="connsiteX180" fmla="*/ 1297395 w 1305278"/>
                        <a:gd name="connsiteY180" fmla="*/ 64856 h 1089424"/>
                        <a:gd name="connsiteX181" fmla="*/ 1284574 w 1305278"/>
                        <a:gd name="connsiteY181" fmla="*/ 122473 h 1089424"/>
                        <a:gd name="connsiteX182" fmla="*/ 1284031 w 1305278"/>
                        <a:gd name="connsiteY182" fmla="*/ 122492 h 1089424"/>
                        <a:gd name="connsiteX183" fmla="*/ 1268239 w 1305278"/>
                        <a:gd name="connsiteY183" fmla="*/ 83344 h 1089424"/>
                        <a:gd name="connsiteX184" fmla="*/ 1282679 w 1305278"/>
                        <a:gd name="connsiteY184" fmla="*/ 58913 h 1089424"/>
                        <a:gd name="connsiteX185" fmla="*/ 1297395 w 1305278"/>
                        <a:gd name="connsiteY185" fmla="*/ 64856 h 1089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</a:cxnLst>
                      <a:rect l="l" t="t" r="r" b="b"/>
                      <a:pathLst>
                        <a:path w="1305278" h="1089424">
                          <a:moveTo>
                            <a:pt x="1301500" y="49978"/>
                          </a:moveTo>
                          <a:cubicBezTo>
                            <a:pt x="1289223" y="34833"/>
                            <a:pt x="1265277" y="62732"/>
                            <a:pt x="1265220" y="79268"/>
                          </a:cubicBezTo>
                          <a:cubicBezTo>
                            <a:pt x="1261467" y="74696"/>
                            <a:pt x="1256923" y="70466"/>
                            <a:pt x="1251646" y="67704"/>
                          </a:cubicBezTo>
                          <a:cubicBezTo>
                            <a:pt x="1247284" y="62904"/>
                            <a:pt x="1242893" y="57293"/>
                            <a:pt x="1240988" y="50816"/>
                          </a:cubicBezTo>
                          <a:cubicBezTo>
                            <a:pt x="1235349" y="36719"/>
                            <a:pt x="1235511" y="4877"/>
                            <a:pt x="1217995" y="105"/>
                          </a:cubicBezTo>
                          <a:cubicBezTo>
                            <a:pt x="1203278" y="-2066"/>
                            <a:pt x="1198249" y="29985"/>
                            <a:pt x="1201269" y="40434"/>
                          </a:cubicBezTo>
                          <a:cubicBezTo>
                            <a:pt x="1197935" y="38148"/>
                            <a:pt x="1193553" y="30652"/>
                            <a:pt x="1188934" y="33776"/>
                          </a:cubicBezTo>
                          <a:cubicBezTo>
                            <a:pt x="1188429" y="34119"/>
                            <a:pt x="1187848" y="34633"/>
                            <a:pt x="1187410" y="35357"/>
                          </a:cubicBezTo>
                          <a:cubicBezTo>
                            <a:pt x="1180114" y="47178"/>
                            <a:pt x="1175418" y="63246"/>
                            <a:pt x="1185619" y="74924"/>
                          </a:cubicBezTo>
                          <a:cubicBezTo>
                            <a:pt x="1194639" y="85640"/>
                            <a:pt x="1211146" y="86221"/>
                            <a:pt x="1219452" y="97613"/>
                          </a:cubicBezTo>
                          <a:cubicBezTo>
                            <a:pt x="1210451" y="93298"/>
                            <a:pt x="1200554" y="91640"/>
                            <a:pt x="1191420" y="87850"/>
                          </a:cubicBezTo>
                          <a:cubicBezTo>
                            <a:pt x="1184810" y="85116"/>
                            <a:pt x="1176466" y="77905"/>
                            <a:pt x="1170274" y="85706"/>
                          </a:cubicBezTo>
                          <a:cubicBezTo>
                            <a:pt x="1166464" y="90517"/>
                            <a:pt x="1167893" y="97498"/>
                            <a:pt x="1169741" y="102823"/>
                          </a:cubicBezTo>
                          <a:cubicBezTo>
                            <a:pt x="1175828" y="120358"/>
                            <a:pt x="1194116" y="131931"/>
                            <a:pt x="1212375" y="131988"/>
                          </a:cubicBezTo>
                          <a:cubicBezTo>
                            <a:pt x="1210670" y="141190"/>
                            <a:pt x="1215404" y="152524"/>
                            <a:pt x="1216556" y="161202"/>
                          </a:cubicBezTo>
                          <a:cubicBezTo>
                            <a:pt x="1217309" y="166840"/>
                            <a:pt x="1216013" y="167183"/>
                            <a:pt x="1210851" y="169498"/>
                          </a:cubicBezTo>
                          <a:cubicBezTo>
                            <a:pt x="1205393" y="171946"/>
                            <a:pt x="1199678" y="173832"/>
                            <a:pt x="1194058" y="175880"/>
                          </a:cubicBezTo>
                          <a:cubicBezTo>
                            <a:pt x="1190220" y="177280"/>
                            <a:pt x="1186124" y="178375"/>
                            <a:pt x="1183181" y="181309"/>
                          </a:cubicBezTo>
                          <a:cubicBezTo>
                            <a:pt x="1175380" y="189729"/>
                            <a:pt x="1169589" y="199864"/>
                            <a:pt x="1162083" y="208569"/>
                          </a:cubicBezTo>
                          <a:cubicBezTo>
                            <a:pt x="1158968" y="212303"/>
                            <a:pt x="1155358" y="214789"/>
                            <a:pt x="1151786" y="217990"/>
                          </a:cubicBezTo>
                          <a:cubicBezTo>
                            <a:pt x="1151005" y="218694"/>
                            <a:pt x="1150624" y="219542"/>
                            <a:pt x="1150539" y="220409"/>
                          </a:cubicBezTo>
                          <a:cubicBezTo>
                            <a:pt x="1147938" y="220819"/>
                            <a:pt x="1145348" y="221323"/>
                            <a:pt x="1142785" y="221904"/>
                          </a:cubicBezTo>
                          <a:cubicBezTo>
                            <a:pt x="1156873" y="205036"/>
                            <a:pt x="1187029" y="143380"/>
                            <a:pt x="1178695" y="122692"/>
                          </a:cubicBezTo>
                          <a:cubicBezTo>
                            <a:pt x="1175751" y="114300"/>
                            <a:pt x="1167941" y="110300"/>
                            <a:pt x="1159330" y="111024"/>
                          </a:cubicBezTo>
                          <a:cubicBezTo>
                            <a:pt x="1146214" y="112129"/>
                            <a:pt x="1135775" y="123006"/>
                            <a:pt x="1128060" y="132693"/>
                          </a:cubicBezTo>
                          <a:cubicBezTo>
                            <a:pt x="1118858" y="144247"/>
                            <a:pt x="1111334" y="156944"/>
                            <a:pt x="1103085" y="169174"/>
                          </a:cubicBezTo>
                          <a:cubicBezTo>
                            <a:pt x="1093979" y="182671"/>
                            <a:pt x="1081978" y="192586"/>
                            <a:pt x="1069795" y="203254"/>
                          </a:cubicBezTo>
                          <a:cubicBezTo>
                            <a:pt x="1006702" y="254899"/>
                            <a:pt x="1007225" y="292237"/>
                            <a:pt x="1010550" y="368875"/>
                          </a:cubicBezTo>
                          <a:cubicBezTo>
                            <a:pt x="953257" y="311363"/>
                            <a:pt x="885029" y="262062"/>
                            <a:pt x="807924" y="235268"/>
                          </a:cubicBezTo>
                          <a:cubicBezTo>
                            <a:pt x="781492" y="227677"/>
                            <a:pt x="755604" y="217752"/>
                            <a:pt x="728572" y="212494"/>
                          </a:cubicBezTo>
                          <a:cubicBezTo>
                            <a:pt x="727429" y="195263"/>
                            <a:pt x="732010" y="178270"/>
                            <a:pt x="731915" y="161068"/>
                          </a:cubicBezTo>
                          <a:cubicBezTo>
                            <a:pt x="731905" y="159163"/>
                            <a:pt x="729095" y="158220"/>
                            <a:pt x="728171" y="160059"/>
                          </a:cubicBezTo>
                          <a:cubicBezTo>
                            <a:pt x="719666" y="176994"/>
                            <a:pt x="714970" y="196673"/>
                            <a:pt x="716151" y="215694"/>
                          </a:cubicBezTo>
                          <a:cubicBezTo>
                            <a:pt x="713332" y="219637"/>
                            <a:pt x="713398" y="225438"/>
                            <a:pt x="717894" y="227657"/>
                          </a:cubicBezTo>
                          <a:cubicBezTo>
                            <a:pt x="720866" y="239030"/>
                            <a:pt x="725838" y="250670"/>
                            <a:pt x="734944" y="258947"/>
                          </a:cubicBezTo>
                          <a:cubicBezTo>
                            <a:pt x="730581" y="341386"/>
                            <a:pt x="699911" y="423225"/>
                            <a:pt x="646857" y="486690"/>
                          </a:cubicBezTo>
                          <a:cubicBezTo>
                            <a:pt x="597689" y="439236"/>
                            <a:pt x="551702" y="388335"/>
                            <a:pt x="508525" y="335395"/>
                          </a:cubicBezTo>
                          <a:cubicBezTo>
                            <a:pt x="481245" y="301362"/>
                            <a:pt x="456804" y="264529"/>
                            <a:pt x="438716" y="224848"/>
                          </a:cubicBezTo>
                          <a:cubicBezTo>
                            <a:pt x="444231" y="222381"/>
                            <a:pt x="449318" y="217228"/>
                            <a:pt x="453328" y="212132"/>
                          </a:cubicBezTo>
                          <a:cubicBezTo>
                            <a:pt x="454099" y="211427"/>
                            <a:pt x="454718" y="210598"/>
                            <a:pt x="455175" y="209684"/>
                          </a:cubicBezTo>
                          <a:cubicBezTo>
                            <a:pt x="472730" y="185128"/>
                            <a:pt x="475854" y="153715"/>
                            <a:pt x="476445" y="124378"/>
                          </a:cubicBezTo>
                          <a:cubicBezTo>
                            <a:pt x="476521" y="112719"/>
                            <a:pt x="475930" y="100451"/>
                            <a:pt x="472016" y="89374"/>
                          </a:cubicBezTo>
                          <a:cubicBezTo>
                            <a:pt x="470596" y="85354"/>
                            <a:pt x="465186" y="86211"/>
                            <a:pt x="464777" y="90355"/>
                          </a:cubicBezTo>
                          <a:cubicBezTo>
                            <a:pt x="462519" y="113396"/>
                            <a:pt x="464472" y="136398"/>
                            <a:pt x="459995" y="159316"/>
                          </a:cubicBezTo>
                          <a:cubicBezTo>
                            <a:pt x="457423" y="172451"/>
                            <a:pt x="453785" y="185767"/>
                            <a:pt x="446622" y="197206"/>
                          </a:cubicBezTo>
                          <a:cubicBezTo>
                            <a:pt x="335351" y="202788"/>
                            <a:pt x="190152" y="257233"/>
                            <a:pt x="128820" y="354931"/>
                          </a:cubicBezTo>
                          <a:cubicBezTo>
                            <a:pt x="71813" y="449981"/>
                            <a:pt x="56907" y="563214"/>
                            <a:pt x="42552" y="671246"/>
                          </a:cubicBezTo>
                          <a:cubicBezTo>
                            <a:pt x="26589" y="803653"/>
                            <a:pt x="12101" y="954206"/>
                            <a:pt x="109" y="1078164"/>
                          </a:cubicBezTo>
                          <a:cubicBezTo>
                            <a:pt x="-1491" y="1088956"/>
                            <a:pt x="15025" y="1093613"/>
                            <a:pt x="16644" y="1082717"/>
                          </a:cubicBezTo>
                          <a:cubicBezTo>
                            <a:pt x="29046" y="960006"/>
                            <a:pt x="40686" y="837143"/>
                            <a:pt x="54583" y="714566"/>
                          </a:cubicBezTo>
                          <a:cubicBezTo>
                            <a:pt x="71166" y="589779"/>
                            <a:pt x="81167" y="454419"/>
                            <a:pt x="154414" y="347749"/>
                          </a:cubicBezTo>
                          <a:cubicBezTo>
                            <a:pt x="157119" y="354854"/>
                            <a:pt x="162044" y="361855"/>
                            <a:pt x="165577" y="367970"/>
                          </a:cubicBezTo>
                          <a:cubicBezTo>
                            <a:pt x="176360" y="386735"/>
                            <a:pt x="186447" y="405889"/>
                            <a:pt x="196486" y="425063"/>
                          </a:cubicBezTo>
                          <a:cubicBezTo>
                            <a:pt x="199839" y="431435"/>
                            <a:pt x="203839" y="444932"/>
                            <a:pt x="211774" y="446275"/>
                          </a:cubicBezTo>
                          <a:cubicBezTo>
                            <a:pt x="107332" y="733159"/>
                            <a:pt x="244092" y="737493"/>
                            <a:pt x="215022" y="916934"/>
                          </a:cubicBezTo>
                          <a:cubicBezTo>
                            <a:pt x="208173" y="961054"/>
                            <a:pt x="198515" y="1004688"/>
                            <a:pt x="188809" y="1048246"/>
                          </a:cubicBezTo>
                          <a:cubicBezTo>
                            <a:pt x="186447" y="1058761"/>
                            <a:pt x="182351" y="1070287"/>
                            <a:pt x="182008" y="1081155"/>
                          </a:cubicBezTo>
                          <a:cubicBezTo>
                            <a:pt x="181656" y="1092127"/>
                            <a:pt x="198610" y="1092175"/>
                            <a:pt x="199134" y="1081336"/>
                          </a:cubicBezTo>
                          <a:cubicBezTo>
                            <a:pt x="200782" y="1072811"/>
                            <a:pt x="202763" y="1064353"/>
                            <a:pt x="204649" y="1055866"/>
                          </a:cubicBezTo>
                          <a:cubicBezTo>
                            <a:pt x="217260" y="996325"/>
                            <a:pt x="233062" y="936556"/>
                            <a:pt x="236805" y="875605"/>
                          </a:cubicBezTo>
                          <a:cubicBezTo>
                            <a:pt x="240034" y="813635"/>
                            <a:pt x="210631" y="757857"/>
                            <a:pt x="196324" y="699097"/>
                          </a:cubicBezTo>
                          <a:cubicBezTo>
                            <a:pt x="175655" y="615068"/>
                            <a:pt x="200715" y="527781"/>
                            <a:pt x="227061" y="448123"/>
                          </a:cubicBezTo>
                          <a:cubicBezTo>
                            <a:pt x="231386" y="430864"/>
                            <a:pt x="233662" y="413071"/>
                            <a:pt x="234624" y="395317"/>
                          </a:cubicBezTo>
                          <a:cubicBezTo>
                            <a:pt x="235624" y="376905"/>
                            <a:pt x="235081" y="358531"/>
                            <a:pt x="233843" y="340148"/>
                          </a:cubicBezTo>
                          <a:cubicBezTo>
                            <a:pt x="232481" y="321384"/>
                            <a:pt x="231948" y="301867"/>
                            <a:pt x="227204" y="283626"/>
                          </a:cubicBezTo>
                          <a:cubicBezTo>
                            <a:pt x="244625" y="272968"/>
                            <a:pt x="262999" y="263748"/>
                            <a:pt x="281611" y="255490"/>
                          </a:cubicBezTo>
                          <a:cubicBezTo>
                            <a:pt x="283992" y="274844"/>
                            <a:pt x="288964" y="293761"/>
                            <a:pt x="292288" y="312944"/>
                          </a:cubicBezTo>
                          <a:cubicBezTo>
                            <a:pt x="309881" y="397126"/>
                            <a:pt x="323026" y="504673"/>
                            <a:pt x="391177" y="564081"/>
                          </a:cubicBezTo>
                          <a:cubicBezTo>
                            <a:pt x="397444" y="569053"/>
                            <a:pt x="405141" y="561537"/>
                            <a:pt x="399988" y="555270"/>
                          </a:cubicBezTo>
                          <a:cubicBezTo>
                            <a:pt x="332284" y="479737"/>
                            <a:pt x="322083" y="375581"/>
                            <a:pt x="297746" y="281283"/>
                          </a:cubicBezTo>
                          <a:cubicBezTo>
                            <a:pt x="295155" y="271996"/>
                            <a:pt x="292831" y="261300"/>
                            <a:pt x="288097" y="252651"/>
                          </a:cubicBezTo>
                          <a:cubicBezTo>
                            <a:pt x="331550" y="233534"/>
                            <a:pt x="376880" y="220866"/>
                            <a:pt x="423686" y="216123"/>
                          </a:cubicBezTo>
                          <a:cubicBezTo>
                            <a:pt x="448689" y="305372"/>
                            <a:pt x="517336" y="372780"/>
                            <a:pt x="577219" y="440227"/>
                          </a:cubicBezTo>
                          <a:cubicBezTo>
                            <a:pt x="645409" y="515941"/>
                            <a:pt x="826879" y="681886"/>
                            <a:pt x="933702" y="655482"/>
                          </a:cubicBezTo>
                          <a:cubicBezTo>
                            <a:pt x="932721" y="712061"/>
                            <a:pt x="900679" y="760734"/>
                            <a:pt x="887410" y="814388"/>
                          </a:cubicBezTo>
                          <a:cubicBezTo>
                            <a:pt x="875047" y="868909"/>
                            <a:pt x="889792" y="924325"/>
                            <a:pt x="899193" y="978151"/>
                          </a:cubicBezTo>
                          <a:cubicBezTo>
                            <a:pt x="905070" y="1006945"/>
                            <a:pt x="907832" y="1036225"/>
                            <a:pt x="910309" y="1065419"/>
                          </a:cubicBezTo>
                          <a:cubicBezTo>
                            <a:pt x="910642" y="1076430"/>
                            <a:pt x="927787" y="1076478"/>
                            <a:pt x="927454" y="1065419"/>
                          </a:cubicBezTo>
                          <a:cubicBezTo>
                            <a:pt x="926101" y="1039883"/>
                            <a:pt x="922701" y="1014289"/>
                            <a:pt x="918500" y="989067"/>
                          </a:cubicBezTo>
                          <a:cubicBezTo>
                            <a:pt x="910232" y="935660"/>
                            <a:pt x="892849" y="881101"/>
                            <a:pt x="902317" y="826809"/>
                          </a:cubicBezTo>
                          <a:cubicBezTo>
                            <a:pt x="902374" y="826494"/>
                            <a:pt x="902822" y="826485"/>
                            <a:pt x="902879" y="826790"/>
                          </a:cubicBezTo>
                          <a:cubicBezTo>
                            <a:pt x="916452" y="896493"/>
                            <a:pt x="981565" y="1013842"/>
                            <a:pt x="1050783" y="1036321"/>
                          </a:cubicBezTo>
                          <a:cubicBezTo>
                            <a:pt x="1061547" y="1038683"/>
                            <a:pt x="1073462" y="1038730"/>
                            <a:pt x="1084454" y="1038397"/>
                          </a:cubicBezTo>
                          <a:cubicBezTo>
                            <a:pt x="1260343" y="1033339"/>
                            <a:pt x="1179847" y="677199"/>
                            <a:pt x="1159654" y="567557"/>
                          </a:cubicBezTo>
                          <a:cubicBezTo>
                            <a:pt x="1153320" y="537401"/>
                            <a:pt x="1146395" y="507369"/>
                            <a:pt x="1139166" y="477413"/>
                          </a:cubicBezTo>
                          <a:cubicBezTo>
                            <a:pt x="1130298" y="437846"/>
                            <a:pt x="1115887" y="386077"/>
                            <a:pt x="1134356" y="347873"/>
                          </a:cubicBezTo>
                          <a:cubicBezTo>
                            <a:pt x="1153006" y="316373"/>
                            <a:pt x="1189267" y="302848"/>
                            <a:pt x="1214442" y="277540"/>
                          </a:cubicBezTo>
                          <a:cubicBezTo>
                            <a:pt x="1232673" y="259642"/>
                            <a:pt x="1248656" y="239373"/>
                            <a:pt x="1264610" y="219466"/>
                          </a:cubicBezTo>
                          <a:cubicBezTo>
                            <a:pt x="1281088" y="199502"/>
                            <a:pt x="1299091" y="173317"/>
                            <a:pt x="1290547" y="146152"/>
                          </a:cubicBezTo>
                          <a:cubicBezTo>
                            <a:pt x="1292556" y="138780"/>
                            <a:pt x="1293328" y="130626"/>
                            <a:pt x="1295099" y="123330"/>
                          </a:cubicBezTo>
                          <a:cubicBezTo>
                            <a:pt x="1298557" y="106138"/>
                            <a:pt x="1311635" y="64304"/>
                            <a:pt x="1301500" y="49978"/>
                          </a:cubicBezTo>
                          <a:close/>
                          <a:moveTo>
                            <a:pt x="221241" y="336138"/>
                          </a:moveTo>
                          <a:cubicBezTo>
                            <a:pt x="221984" y="366703"/>
                            <a:pt x="222042" y="397612"/>
                            <a:pt x="216279" y="427749"/>
                          </a:cubicBezTo>
                          <a:cubicBezTo>
                            <a:pt x="201153" y="405842"/>
                            <a:pt x="188533" y="383744"/>
                            <a:pt x="173245" y="362122"/>
                          </a:cubicBezTo>
                          <a:cubicBezTo>
                            <a:pt x="169102" y="356140"/>
                            <a:pt x="164082" y="348111"/>
                            <a:pt x="157957" y="343139"/>
                          </a:cubicBezTo>
                          <a:cubicBezTo>
                            <a:pt x="175131" y="321069"/>
                            <a:pt x="196981" y="302924"/>
                            <a:pt x="220489" y="287827"/>
                          </a:cubicBezTo>
                          <a:cubicBezTo>
                            <a:pt x="219232" y="303819"/>
                            <a:pt x="220803" y="320107"/>
                            <a:pt x="221241" y="336138"/>
                          </a:cubicBezTo>
                          <a:close/>
                          <a:moveTo>
                            <a:pt x="1208193" y="44663"/>
                          </a:moveTo>
                          <a:cubicBezTo>
                            <a:pt x="1207908" y="39958"/>
                            <a:pt x="1211565" y="-3724"/>
                            <a:pt x="1220690" y="12878"/>
                          </a:cubicBezTo>
                          <a:cubicBezTo>
                            <a:pt x="1229796" y="28128"/>
                            <a:pt x="1226910" y="45549"/>
                            <a:pt x="1235292" y="61646"/>
                          </a:cubicBezTo>
                          <a:cubicBezTo>
                            <a:pt x="1224824" y="58951"/>
                            <a:pt x="1215585" y="53569"/>
                            <a:pt x="1207631" y="46197"/>
                          </a:cubicBezTo>
                          <a:cubicBezTo>
                            <a:pt x="1207955" y="45787"/>
                            <a:pt x="1208174" y="45273"/>
                            <a:pt x="1208193" y="44663"/>
                          </a:cubicBezTo>
                          <a:close/>
                          <a:moveTo>
                            <a:pt x="1280650" y="163345"/>
                          </a:moveTo>
                          <a:cubicBezTo>
                            <a:pt x="1277011" y="193472"/>
                            <a:pt x="1240912" y="228753"/>
                            <a:pt x="1221452" y="251937"/>
                          </a:cubicBezTo>
                          <a:cubicBezTo>
                            <a:pt x="1213108" y="261290"/>
                            <a:pt x="1204355" y="270310"/>
                            <a:pt x="1194858" y="278492"/>
                          </a:cubicBezTo>
                          <a:cubicBezTo>
                            <a:pt x="1169646" y="299543"/>
                            <a:pt x="1136470" y="313983"/>
                            <a:pt x="1121354" y="344901"/>
                          </a:cubicBezTo>
                          <a:cubicBezTo>
                            <a:pt x="1109886" y="368351"/>
                            <a:pt x="1111457" y="397279"/>
                            <a:pt x="1114725" y="422472"/>
                          </a:cubicBezTo>
                          <a:cubicBezTo>
                            <a:pt x="1142966" y="565919"/>
                            <a:pt x="1184695" y="709908"/>
                            <a:pt x="1180638" y="857603"/>
                          </a:cubicBezTo>
                          <a:cubicBezTo>
                            <a:pt x="1180180" y="884092"/>
                            <a:pt x="1178428" y="910733"/>
                            <a:pt x="1172313" y="936584"/>
                          </a:cubicBezTo>
                          <a:cubicBezTo>
                            <a:pt x="1162826" y="980123"/>
                            <a:pt x="1140147" y="1021461"/>
                            <a:pt x="1090331" y="1022671"/>
                          </a:cubicBezTo>
                          <a:cubicBezTo>
                            <a:pt x="1074748" y="1023490"/>
                            <a:pt x="1057117" y="1023471"/>
                            <a:pt x="1043630" y="1015975"/>
                          </a:cubicBezTo>
                          <a:cubicBezTo>
                            <a:pt x="1014607" y="998544"/>
                            <a:pt x="993166" y="970836"/>
                            <a:pt x="973936" y="943518"/>
                          </a:cubicBezTo>
                          <a:cubicBezTo>
                            <a:pt x="941998" y="897360"/>
                            <a:pt x="923062" y="844135"/>
                            <a:pt x="912966" y="789194"/>
                          </a:cubicBezTo>
                          <a:cubicBezTo>
                            <a:pt x="923415" y="760143"/>
                            <a:pt x="936855" y="732149"/>
                            <a:pt x="944322" y="702088"/>
                          </a:cubicBezTo>
                          <a:cubicBezTo>
                            <a:pt x="962201" y="621469"/>
                            <a:pt x="945208" y="536106"/>
                            <a:pt x="916043" y="460125"/>
                          </a:cubicBezTo>
                          <a:cubicBezTo>
                            <a:pt x="922262" y="446904"/>
                            <a:pt x="928749" y="434417"/>
                            <a:pt x="938236" y="422758"/>
                          </a:cubicBezTo>
                          <a:cubicBezTo>
                            <a:pt x="948780" y="409804"/>
                            <a:pt x="961753" y="398660"/>
                            <a:pt x="971735" y="385325"/>
                          </a:cubicBezTo>
                          <a:cubicBezTo>
                            <a:pt x="976726" y="378657"/>
                            <a:pt x="966325" y="371733"/>
                            <a:pt x="960686" y="376800"/>
                          </a:cubicBezTo>
                          <a:cubicBezTo>
                            <a:pt x="941150" y="395402"/>
                            <a:pt x="923215" y="416538"/>
                            <a:pt x="910108" y="440313"/>
                          </a:cubicBezTo>
                          <a:cubicBezTo>
                            <a:pt x="898707" y="399784"/>
                            <a:pt x="911842" y="357455"/>
                            <a:pt x="908518" y="316488"/>
                          </a:cubicBezTo>
                          <a:cubicBezTo>
                            <a:pt x="908127" y="312830"/>
                            <a:pt x="902698" y="311468"/>
                            <a:pt x="901679" y="315564"/>
                          </a:cubicBezTo>
                          <a:cubicBezTo>
                            <a:pt x="896212" y="337443"/>
                            <a:pt x="894345" y="361198"/>
                            <a:pt x="892306" y="383667"/>
                          </a:cubicBezTo>
                          <a:cubicBezTo>
                            <a:pt x="889620" y="411585"/>
                            <a:pt x="892592" y="440075"/>
                            <a:pt x="902555" y="466364"/>
                          </a:cubicBezTo>
                          <a:cubicBezTo>
                            <a:pt x="902641" y="466925"/>
                            <a:pt x="902822" y="467449"/>
                            <a:pt x="903098" y="467916"/>
                          </a:cubicBezTo>
                          <a:cubicBezTo>
                            <a:pt x="921958" y="522313"/>
                            <a:pt x="935064" y="579425"/>
                            <a:pt x="934397" y="637261"/>
                          </a:cubicBezTo>
                          <a:cubicBezTo>
                            <a:pt x="850092" y="654292"/>
                            <a:pt x="721475" y="552479"/>
                            <a:pt x="659811" y="498568"/>
                          </a:cubicBezTo>
                          <a:cubicBezTo>
                            <a:pt x="711931" y="434179"/>
                            <a:pt x="746431" y="353226"/>
                            <a:pt x="749098" y="269910"/>
                          </a:cubicBezTo>
                          <a:cubicBezTo>
                            <a:pt x="749241" y="260547"/>
                            <a:pt x="749660" y="249041"/>
                            <a:pt x="744183" y="240973"/>
                          </a:cubicBezTo>
                          <a:cubicBezTo>
                            <a:pt x="742526" y="238745"/>
                            <a:pt x="739602" y="239497"/>
                            <a:pt x="738840" y="242164"/>
                          </a:cubicBezTo>
                          <a:cubicBezTo>
                            <a:pt x="736020" y="238611"/>
                            <a:pt x="733734" y="234858"/>
                            <a:pt x="732296" y="230601"/>
                          </a:cubicBezTo>
                          <a:cubicBezTo>
                            <a:pt x="773911" y="241564"/>
                            <a:pt x="816135" y="253689"/>
                            <a:pt x="854511" y="273339"/>
                          </a:cubicBezTo>
                          <a:cubicBezTo>
                            <a:pt x="912842" y="304658"/>
                            <a:pt x="966925" y="345282"/>
                            <a:pt x="1011054" y="394774"/>
                          </a:cubicBezTo>
                          <a:cubicBezTo>
                            <a:pt x="1010873" y="456991"/>
                            <a:pt x="986709" y="515084"/>
                            <a:pt x="973945" y="575168"/>
                          </a:cubicBezTo>
                          <a:cubicBezTo>
                            <a:pt x="961744" y="650082"/>
                            <a:pt x="932845" y="815722"/>
                            <a:pt x="963734" y="880853"/>
                          </a:cubicBezTo>
                          <a:cubicBezTo>
                            <a:pt x="964858" y="883139"/>
                            <a:pt x="968706" y="881539"/>
                            <a:pt x="967878" y="879110"/>
                          </a:cubicBezTo>
                          <a:cubicBezTo>
                            <a:pt x="963258" y="865604"/>
                            <a:pt x="962496" y="851202"/>
                            <a:pt x="961639" y="837077"/>
                          </a:cubicBezTo>
                          <a:cubicBezTo>
                            <a:pt x="960048" y="806968"/>
                            <a:pt x="961810" y="776774"/>
                            <a:pt x="963677" y="746713"/>
                          </a:cubicBezTo>
                          <a:cubicBezTo>
                            <a:pt x="971878" y="684172"/>
                            <a:pt x="977145" y="620754"/>
                            <a:pt x="991909" y="559280"/>
                          </a:cubicBezTo>
                          <a:cubicBezTo>
                            <a:pt x="1006063" y="505292"/>
                            <a:pt x="1025856" y="451209"/>
                            <a:pt x="1025371" y="394812"/>
                          </a:cubicBezTo>
                          <a:cubicBezTo>
                            <a:pt x="1027047" y="392126"/>
                            <a:pt x="1027476" y="388620"/>
                            <a:pt x="1025485" y="385468"/>
                          </a:cubicBezTo>
                          <a:cubicBezTo>
                            <a:pt x="1026618" y="341891"/>
                            <a:pt x="1016655" y="292170"/>
                            <a:pt x="1042782" y="253737"/>
                          </a:cubicBezTo>
                          <a:cubicBezTo>
                            <a:pt x="1062185" y="226095"/>
                            <a:pt x="1093379" y="209779"/>
                            <a:pt x="1112982" y="182642"/>
                          </a:cubicBezTo>
                          <a:cubicBezTo>
                            <a:pt x="1123983" y="169212"/>
                            <a:pt x="1144347" y="125892"/>
                            <a:pt x="1162731" y="126864"/>
                          </a:cubicBezTo>
                          <a:cubicBezTo>
                            <a:pt x="1162778" y="126864"/>
                            <a:pt x="1163607" y="126959"/>
                            <a:pt x="1163807" y="127397"/>
                          </a:cubicBezTo>
                          <a:cubicBezTo>
                            <a:pt x="1164245" y="128369"/>
                            <a:pt x="1164197" y="130207"/>
                            <a:pt x="1164197" y="130293"/>
                          </a:cubicBezTo>
                          <a:cubicBezTo>
                            <a:pt x="1164645" y="142675"/>
                            <a:pt x="1159378" y="155039"/>
                            <a:pt x="1154844" y="166536"/>
                          </a:cubicBezTo>
                          <a:cubicBezTo>
                            <a:pt x="1147672" y="184033"/>
                            <a:pt x="1138261" y="200587"/>
                            <a:pt x="1129717" y="217371"/>
                          </a:cubicBezTo>
                          <a:cubicBezTo>
                            <a:pt x="1122335" y="212579"/>
                            <a:pt x="1112620" y="211332"/>
                            <a:pt x="1104076" y="211198"/>
                          </a:cubicBezTo>
                          <a:cubicBezTo>
                            <a:pt x="1102847" y="211179"/>
                            <a:pt x="1102037" y="212875"/>
                            <a:pt x="1103028" y="213732"/>
                          </a:cubicBezTo>
                          <a:cubicBezTo>
                            <a:pt x="1109819" y="219628"/>
                            <a:pt x="1118487" y="221800"/>
                            <a:pt x="1125516" y="227181"/>
                          </a:cubicBezTo>
                          <a:cubicBezTo>
                            <a:pt x="1107086" y="234144"/>
                            <a:pt x="1089207" y="245107"/>
                            <a:pt x="1075167" y="258223"/>
                          </a:cubicBezTo>
                          <a:cubicBezTo>
                            <a:pt x="1072986" y="260262"/>
                            <a:pt x="1075758" y="263224"/>
                            <a:pt x="1078168" y="262109"/>
                          </a:cubicBezTo>
                          <a:cubicBezTo>
                            <a:pt x="1112915" y="244841"/>
                            <a:pt x="1146148" y="222762"/>
                            <a:pt x="1186943" y="232725"/>
                          </a:cubicBezTo>
                          <a:cubicBezTo>
                            <a:pt x="1192401" y="233944"/>
                            <a:pt x="1197240" y="236116"/>
                            <a:pt x="1202840" y="235030"/>
                          </a:cubicBezTo>
                          <a:cubicBezTo>
                            <a:pt x="1206260" y="234363"/>
                            <a:pt x="1206841" y="229953"/>
                            <a:pt x="1204774" y="227696"/>
                          </a:cubicBezTo>
                          <a:cubicBezTo>
                            <a:pt x="1195506" y="218599"/>
                            <a:pt x="1176913" y="219399"/>
                            <a:pt x="1164693" y="219133"/>
                          </a:cubicBezTo>
                          <a:cubicBezTo>
                            <a:pt x="1171370" y="213903"/>
                            <a:pt x="1175694" y="206636"/>
                            <a:pt x="1180771" y="200016"/>
                          </a:cubicBezTo>
                          <a:cubicBezTo>
                            <a:pt x="1183695" y="196063"/>
                            <a:pt x="1186895" y="189996"/>
                            <a:pt x="1191134" y="187367"/>
                          </a:cubicBezTo>
                          <a:cubicBezTo>
                            <a:pt x="1195506" y="184652"/>
                            <a:pt x="1201716" y="183528"/>
                            <a:pt x="1206517" y="181718"/>
                          </a:cubicBezTo>
                          <a:cubicBezTo>
                            <a:pt x="1214775" y="178594"/>
                            <a:pt x="1226262" y="175356"/>
                            <a:pt x="1226281" y="164812"/>
                          </a:cubicBezTo>
                          <a:cubicBezTo>
                            <a:pt x="1226300" y="152839"/>
                            <a:pt x="1220471" y="140913"/>
                            <a:pt x="1218614" y="129083"/>
                          </a:cubicBezTo>
                          <a:cubicBezTo>
                            <a:pt x="1218604" y="127912"/>
                            <a:pt x="1217890" y="126988"/>
                            <a:pt x="1216709" y="126588"/>
                          </a:cubicBezTo>
                          <a:cubicBezTo>
                            <a:pt x="1205955" y="123073"/>
                            <a:pt x="1194420" y="118901"/>
                            <a:pt x="1186010" y="111100"/>
                          </a:cubicBezTo>
                          <a:cubicBezTo>
                            <a:pt x="1182162" y="107528"/>
                            <a:pt x="1176685" y="99280"/>
                            <a:pt x="1177780" y="93679"/>
                          </a:cubicBezTo>
                          <a:cubicBezTo>
                            <a:pt x="1178171" y="91679"/>
                            <a:pt x="1178714" y="92069"/>
                            <a:pt x="1179933" y="92860"/>
                          </a:cubicBezTo>
                          <a:cubicBezTo>
                            <a:pt x="1185772" y="96660"/>
                            <a:pt x="1192344" y="99041"/>
                            <a:pt x="1199097" y="100784"/>
                          </a:cubicBezTo>
                          <a:cubicBezTo>
                            <a:pt x="1207803" y="103432"/>
                            <a:pt x="1216490" y="106671"/>
                            <a:pt x="1224148" y="111681"/>
                          </a:cubicBezTo>
                          <a:cubicBezTo>
                            <a:pt x="1242264" y="123521"/>
                            <a:pt x="1252599" y="149048"/>
                            <a:pt x="1243750" y="169393"/>
                          </a:cubicBezTo>
                          <a:cubicBezTo>
                            <a:pt x="1237064" y="185271"/>
                            <a:pt x="1222014" y="198854"/>
                            <a:pt x="1220290" y="216028"/>
                          </a:cubicBezTo>
                          <a:cubicBezTo>
                            <a:pt x="1220214" y="216770"/>
                            <a:pt x="1221195" y="217104"/>
                            <a:pt x="1221605" y="216475"/>
                          </a:cubicBezTo>
                          <a:cubicBezTo>
                            <a:pt x="1231949" y="200616"/>
                            <a:pt x="1246122" y="186833"/>
                            <a:pt x="1253590" y="169298"/>
                          </a:cubicBezTo>
                          <a:cubicBezTo>
                            <a:pt x="1263229" y="145600"/>
                            <a:pt x="1249799" y="116005"/>
                            <a:pt x="1228901" y="102766"/>
                          </a:cubicBezTo>
                          <a:cubicBezTo>
                            <a:pt x="1231015" y="100899"/>
                            <a:pt x="1231206" y="96184"/>
                            <a:pt x="1229777" y="93241"/>
                          </a:cubicBezTo>
                          <a:cubicBezTo>
                            <a:pt x="1224748" y="82906"/>
                            <a:pt x="1212499" y="79077"/>
                            <a:pt x="1202926" y="74419"/>
                          </a:cubicBezTo>
                          <a:cubicBezTo>
                            <a:pt x="1188010" y="68419"/>
                            <a:pt x="1187924" y="57408"/>
                            <a:pt x="1190648" y="43854"/>
                          </a:cubicBezTo>
                          <a:cubicBezTo>
                            <a:pt x="1190877" y="42730"/>
                            <a:pt x="1192268" y="42291"/>
                            <a:pt x="1193068" y="43111"/>
                          </a:cubicBezTo>
                          <a:cubicBezTo>
                            <a:pt x="1200373" y="50492"/>
                            <a:pt x="1207422" y="58465"/>
                            <a:pt x="1216318" y="63808"/>
                          </a:cubicBezTo>
                          <a:cubicBezTo>
                            <a:pt x="1226081" y="69666"/>
                            <a:pt x="1237921" y="70714"/>
                            <a:pt x="1247627" y="76562"/>
                          </a:cubicBezTo>
                          <a:cubicBezTo>
                            <a:pt x="1266258" y="87792"/>
                            <a:pt x="1270801" y="114015"/>
                            <a:pt x="1275230" y="133427"/>
                          </a:cubicBezTo>
                          <a:cubicBezTo>
                            <a:pt x="1277383" y="143095"/>
                            <a:pt x="1281536" y="153334"/>
                            <a:pt x="1280650" y="163345"/>
                          </a:cubicBezTo>
                          <a:close/>
                          <a:moveTo>
                            <a:pt x="1297395" y="64856"/>
                          </a:moveTo>
                          <a:cubicBezTo>
                            <a:pt x="1295709" y="84382"/>
                            <a:pt x="1288480" y="103328"/>
                            <a:pt x="1284574" y="122473"/>
                          </a:cubicBezTo>
                          <a:cubicBezTo>
                            <a:pt x="1284517" y="122768"/>
                            <a:pt x="1284108" y="122778"/>
                            <a:pt x="1284031" y="122492"/>
                          </a:cubicBezTo>
                          <a:cubicBezTo>
                            <a:pt x="1280421" y="108871"/>
                            <a:pt x="1276278" y="95079"/>
                            <a:pt x="1268239" y="83344"/>
                          </a:cubicBezTo>
                          <a:cubicBezTo>
                            <a:pt x="1271135" y="74143"/>
                            <a:pt x="1275392" y="65456"/>
                            <a:pt x="1282679" y="58913"/>
                          </a:cubicBezTo>
                          <a:cubicBezTo>
                            <a:pt x="1291556" y="50426"/>
                            <a:pt x="1298852" y="50835"/>
                            <a:pt x="1297395" y="648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168" name="Kuva 9" descr="Aalto blondi nainen käsi ylhäällä">
                      <a:extLst>
                        <a:ext uri="{FF2B5EF4-FFF2-40B4-BE49-F238E27FC236}">
                          <a16:creationId xmlns:a16="http://schemas.microsoft.com/office/drawing/2014/main" id="{0E45E323-5569-D347-0253-486FEF5AA7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9809" y="2368314"/>
                      <a:ext cx="494891" cy="233186"/>
                      <a:chOff x="8599809" y="2368314"/>
                      <a:chExt cx="494891" cy="233186"/>
                    </a:xfrm>
                    <a:solidFill>
                      <a:srgbClr val="000000"/>
                    </a:solidFill>
                  </p:grpSpPr>
                  <p:sp>
                    <p:nvSpPr>
                      <p:cNvPr id="169" name="Vapaamuotoinen: Muoto 168">
                        <a:extLst>
                          <a:ext uri="{FF2B5EF4-FFF2-40B4-BE49-F238E27FC236}">
                            <a16:creationId xmlns:a16="http://schemas.microsoft.com/office/drawing/2014/main" id="{A2F5A3C4-0E65-FCAB-FE59-14983226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9809" y="2368314"/>
                        <a:ext cx="92907" cy="233186"/>
                      </a:xfrm>
                      <a:custGeom>
                        <a:avLst/>
                        <a:gdLst>
                          <a:gd name="connsiteX0" fmla="*/ 37791 w 92907"/>
                          <a:gd name="connsiteY0" fmla="*/ 116774 h 233186"/>
                          <a:gd name="connsiteX1" fmla="*/ 12569 w 92907"/>
                          <a:gd name="connsiteY1" fmla="*/ 27582 h 233186"/>
                          <a:gd name="connsiteX2" fmla="*/ 1234 w 92907"/>
                          <a:gd name="connsiteY2" fmla="*/ 1941 h 233186"/>
                          <a:gd name="connsiteX3" fmla="*/ 1796 w 92907"/>
                          <a:gd name="connsiteY3" fmla="*/ 30068 h 233186"/>
                          <a:gd name="connsiteX4" fmla="*/ 6797 w 92907"/>
                          <a:gd name="connsiteY4" fmla="*/ 58805 h 233186"/>
                          <a:gd name="connsiteX5" fmla="*/ 83444 w 92907"/>
                          <a:gd name="connsiteY5" fmla="*/ 231531 h 233186"/>
                          <a:gd name="connsiteX6" fmla="*/ 92074 w 92907"/>
                          <a:gd name="connsiteY6" fmla="*/ 224873 h 233186"/>
                          <a:gd name="connsiteX7" fmla="*/ 37791 w 92907"/>
                          <a:gd name="connsiteY7" fmla="*/ 116774 h 233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2907" h="233186">
                            <a:moveTo>
                              <a:pt x="37791" y="116774"/>
                            </a:moveTo>
                            <a:cubicBezTo>
                              <a:pt x="27123" y="87732"/>
                              <a:pt x="18789" y="57872"/>
                              <a:pt x="12569" y="27582"/>
                            </a:cubicBezTo>
                            <a:cubicBezTo>
                              <a:pt x="11426" y="23591"/>
                              <a:pt x="8083" y="-8051"/>
                              <a:pt x="1234" y="1941"/>
                            </a:cubicBezTo>
                            <a:cubicBezTo>
                              <a:pt x="-1261" y="10828"/>
                              <a:pt x="606" y="21048"/>
                              <a:pt x="1796" y="30068"/>
                            </a:cubicBezTo>
                            <a:cubicBezTo>
                              <a:pt x="3072" y="39726"/>
                              <a:pt x="4692" y="49290"/>
                              <a:pt x="6797" y="58805"/>
                            </a:cubicBezTo>
                            <a:cubicBezTo>
                              <a:pt x="21570" y="119813"/>
                              <a:pt x="42392" y="182916"/>
                              <a:pt x="83444" y="231531"/>
                            </a:cubicBezTo>
                            <a:cubicBezTo>
                              <a:pt x="87550" y="236180"/>
                              <a:pt x="95494" y="230093"/>
                              <a:pt x="92074" y="224873"/>
                            </a:cubicBezTo>
                            <a:cubicBezTo>
                              <a:pt x="69909" y="191088"/>
                              <a:pt x="51574" y="154760"/>
                              <a:pt x="37791" y="116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0" name="Vapaamuotoinen: Muoto 169">
                        <a:extLst>
                          <a:ext uri="{FF2B5EF4-FFF2-40B4-BE49-F238E27FC236}">
                            <a16:creationId xmlns:a16="http://schemas.microsoft.com/office/drawing/2014/main" id="{05C287DF-7B32-0C1C-F5E5-A5BF56BFBF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0714" y="2403467"/>
                        <a:ext cx="41585" cy="181304"/>
                      </a:xfrm>
                      <a:custGeom>
                        <a:avLst/>
                        <a:gdLst>
                          <a:gd name="connsiteX0" fmla="*/ 33992 w 41585"/>
                          <a:gd name="connsiteY0" fmla="*/ 1288 h 181304"/>
                          <a:gd name="connsiteX1" fmla="*/ 28754 w 41585"/>
                          <a:gd name="connsiteY1" fmla="*/ 43512 h 181304"/>
                          <a:gd name="connsiteX2" fmla="*/ 21819 w 41585"/>
                          <a:gd name="connsiteY2" fmla="*/ 87441 h 181304"/>
                          <a:gd name="connsiteX3" fmla="*/ 122 w 41585"/>
                          <a:gd name="connsiteY3" fmla="*/ 173795 h 181304"/>
                          <a:gd name="connsiteX4" fmla="*/ 10770 w 41585"/>
                          <a:gd name="connsiteY4" fmla="*/ 178281 h 181304"/>
                          <a:gd name="connsiteX5" fmla="*/ 35936 w 41585"/>
                          <a:gd name="connsiteY5" fmla="*/ 90042 h 181304"/>
                          <a:gd name="connsiteX6" fmla="*/ 37479 w 41585"/>
                          <a:gd name="connsiteY6" fmla="*/ 1278 h 181304"/>
                          <a:gd name="connsiteX7" fmla="*/ 33992 w 41585"/>
                          <a:gd name="connsiteY7" fmla="*/ 1288 h 181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585" h="181304">
                            <a:moveTo>
                              <a:pt x="33992" y="1288"/>
                            </a:moveTo>
                            <a:cubicBezTo>
                              <a:pt x="30411" y="14956"/>
                              <a:pt x="30421" y="29539"/>
                              <a:pt x="28754" y="43512"/>
                            </a:cubicBezTo>
                            <a:cubicBezTo>
                              <a:pt x="26992" y="58266"/>
                              <a:pt x="24896" y="72906"/>
                              <a:pt x="21819" y="87441"/>
                            </a:cubicBezTo>
                            <a:cubicBezTo>
                              <a:pt x="15666" y="116531"/>
                              <a:pt x="6246" y="144734"/>
                              <a:pt x="122" y="173795"/>
                            </a:cubicBezTo>
                            <a:cubicBezTo>
                              <a:pt x="-1155" y="179834"/>
                              <a:pt x="7980" y="184682"/>
                              <a:pt x="10770" y="178281"/>
                            </a:cubicBezTo>
                            <a:cubicBezTo>
                              <a:pt x="23010" y="150287"/>
                              <a:pt x="30916" y="120160"/>
                              <a:pt x="35936" y="90042"/>
                            </a:cubicBezTo>
                            <a:cubicBezTo>
                              <a:pt x="40060" y="61600"/>
                              <a:pt x="45461" y="29339"/>
                              <a:pt x="37479" y="1278"/>
                            </a:cubicBezTo>
                            <a:cubicBezTo>
                              <a:pt x="36945" y="-351"/>
                              <a:pt x="34469" y="-503"/>
                              <a:pt x="33992" y="128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1" name="Vapaamuotoinen: Muoto 170">
                        <a:extLst>
                          <a:ext uri="{FF2B5EF4-FFF2-40B4-BE49-F238E27FC236}">
                            <a16:creationId xmlns:a16="http://schemas.microsoft.com/office/drawing/2014/main" id="{BBDA6A6C-97C0-B5C8-C194-2D6EE3D75D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2403" y="2417674"/>
                        <a:ext cx="42297" cy="175089"/>
                      </a:xfrm>
                      <a:custGeom>
                        <a:avLst/>
                        <a:gdLst>
                          <a:gd name="connsiteX0" fmla="*/ 35110 w 42297"/>
                          <a:gd name="connsiteY0" fmla="*/ 1873 h 175089"/>
                          <a:gd name="connsiteX1" fmla="*/ 23976 w 42297"/>
                          <a:gd name="connsiteY1" fmla="*/ 85979 h 175089"/>
                          <a:gd name="connsiteX2" fmla="*/ 249 w 42297"/>
                          <a:gd name="connsiteY2" fmla="*/ 168275 h 175089"/>
                          <a:gd name="connsiteX3" fmla="*/ 10164 w 42297"/>
                          <a:gd name="connsiteY3" fmla="*/ 172456 h 175089"/>
                          <a:gd name="connsiteX4" fmla="*/ 37015 w 42297"/>
                          <a:gd name="connsiteY4" fmla="*/ 88303 h 175089"/>
                          <a:gd name="connsiteX5" fmla="*/ 40139 w 42297"/>
                          <a:gd name="connsiteY5" fmla="*/ 1863 h 175089"/>
                          <a:gd name="connsiteX6" fmla="*/ 35110 w 42297"/>
                          <a:gd name="connsiteY6" fmla="*/ 1873 h 175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297" h="175089">
                            <a:moveTo>
                              <a:pt x="35110" y="1873"/>
                            </a:moveTo>
                            <a:cubicBezTo>
                              <a:pt x="30881" y="29848"/>
                              <a:pt x="29462" y="58166"/>
                              <a:pt x="23976" y="85979"/>
                            </a:cubicBezTo>
                            <a:cubicBezTo>
                              <a:pt x="18413" y="114173"/>
                              <a:pt x="8878" y="140957"/>
                              <a:pt x="249" y="168275"/>
                            </a:cubicBezTo>
                            <a:cubicBezTo>
                              <a:pt x="-1590" y="174104"/>
                              <a:pt x="7269" y="177904"/>
                              <a:pt x="10164" y="172456"/>
                            </a:cubicBezTo>
                            <a:cubicBezTo>
                              <a:pt x="23985" y="146453"/>
                              <a:pt x="32043" y="117202"/>
                              <a:pt x="37015" y="88303"/>
                            </a:cubicBezTo>
                            <a:cubicBezTo>
                              <a:pt x="41911" y="59861"/>
                              <a:pt x="44349" y="30534"/>
                              <a:pt x="40139" y="1863"/>
                            </a:cubicBezTo>
                            <a:cubicBezTo>
                              <a:pt x="39777" y="-623"/>
                              <a:pt x="35482" y="-623"/>
                              <a:pt x="35110" y="187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161" name="Kuva 9" descr="Aalto blondi nainen käsi ylhäällä">
                  <a:extLst>
                    <a:ext uri="{FF2B5EF4-FFF2-40B4-BE49-F238E27FC236}">
                      <a16:creationId xmlns:a16="http://schemas.microsoft.com/office/drawing/2014/main" id="{2AFC3775-B5CA-3675-5AD7-5A22784D6BB3}"/>
                    </a:ext>
                  </a:extLst>
                </p:cNvPr>
                <p:cNvGrpSpPr/>
                <p:nvPr/>
              </p:nvGrpSpPr>
              <p:grpSpPr>
                <a:xfrm>
                  <a:off x="8328870" y="1555589"/>
                  <a:ext cx="943912" cy="839106"/>
                  <a:chOff x="8328870" y="1555589"/>
                  <a:chExt cx="943912" cy="839106"/>
                </a:xfrm>
              </p:grpSpPr>
              <p:sp>
                <p:nvSpPr>
                  <p:cNvPr id="162" name="Vapaamuotoinen: Muoto 161">
                    <a:extLst>
                      <a:ext uri="{FF2B5EF4-FFF2-40B4-BE49-F238E27FC236}">
                        <a16:creationId xmlns:a16="http://schemas.microsoft.com/office/drawing/2014/main" id="{EB79BCCE-B5B2-492C-E5E1-FFC770B4C1A8}"/>
                      </a:ext>
                    </a:extLst>
                  </p:cNvPr>
                  <p:cNvSpPr/>
                  <p:nvPr/>
                </p:nvSpPr>
                <p:spPr>
                  <a:xfrm>
                    <a:off x="8531130" y="1753693"/>
                    <a:ext cx="584579" cy="578966"/>
                  </a:xfrm>
                  <a:custGeom>
                    <a:avLst/>
                    <a:gdLst>
                      <a:gd name="connsiteX0" fmla="*/ 447289 w 584579"/>
                      <a:gd name="connsiteY0" fmla="*/ 73808 h 578966"/>
                      <a:gd name="connsiteX1" fmla="*/ 102199 w 584579"/>
                      <a:gd name="connsiteY1" fmla="*/ 49709 h 578966"/>
                      <a:gd name="connsiteX2" fmla="*/ 5519 w 584579"/>
                      <a:gd name="connsiteY2" fmla="*/ 430805 h 578966"/>
                      <a:gd name="connsiteX3" fmla="*/ 134201 w 584579"/>
                      <a:gd name="connsiteY3" fmla="*/ 551107 h 578966"/>
                      <a:gd name="connsiteX4" fmla="*/ 171827 w 584579"/>
                      <a:gd name="connsiteY4" fmla="*/ 544058 h 578966"/>
                      <a:gd name="connsiteX5" fmla="*/ 217545 w 584579"/>
                      <a:gd name="connsiteY5" fmla="*/ 544344 h 578966"/>
                      <a:gd name="connsiteX6" fmla="*/ 312130 w 584579"/>
                      <a:gd name="connsiteY6" fmla="*/ 574824 h 578966"/>
                      <a:gd name="connsiteX7" fmla="*/ 489675 w 584579"/>
                      <a:gd name="connsiteY7" fmla="*/ 545486 h 578966"/>
                      <a:gd name="connsiteX8" fmla="*/ 447289 w 584579"/>
                      <a:gd name="connsiteY8" fmla="*/ 73808 h 57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579" h="578966">
                        <a:moveTo>
                          <a:pt x="447289" y="73808"/>
                        </a:moveTo>
                        <a:cubicBezTo>
                          <a:pt x="353372" y="-2583"/>
                          <a:pt x="202783" y="-27346"/>
                          <a:pt x="102199" y="49709"/>
                        </a:cubicBezTo>
                        <a:cubicBezTo>
                          <a:pt x="23999" y="122005"/>
                          <a:pt x="-8292" y="327460"/>
                          <a:pt x="5519" y="430805"/>
                        </a:cubicBezTo>
                        <a:cubicBezTo>
                          <a:pt x="9330" y="497005"/>
                          <a:pt x="59908" y="572061"/>
                          <a:pt x="134201" y="551107"/>
                        </a:cubicBezTo>
                        <a:cubicBezTo>
                          <a:pt x="146870" y="549867"/>
                          <a:pt x="159063" y="545009"/>
                          <a:pt x="171827" y="544058"/>
                        </a:cubicBezTo>
                        <a:cubicBezTo>
                          <a:pt x="187066" y="542154"/>
                          <a:pt x="202402" y="542342"/>
                          <a:pt x="217545" y="544344"/>
                        </a:cubicBezTo>
                        <a:cubicBezTo>
                          <a:pt x="250692" y="549107"/>
                          <a:pt x="280030" y="566631"/>
                          <a:pt x="312130" y="574824"/>
                        </a:cubicBezTo>
                        <a:cubicBezTo>
                          <a:pt x="371852" y="590158"/>
                          <a:pt x="438336" y="579872"/>
                          <a:pt x="489675" y="545486"/>
                        </a:cubicBezTo>
                        <a:cubicBezTo>
                          <a:pt x="659316" y="433949"/>
                          <a:pt x="582449" y="181727"/>
                          <a:pt x="447289" y="738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3" name="Vapaamuotoinen: Muoto 162">
                    <a:extLst>
                      <a:ext uri="{FF2B5EF4-FFF2-40B4-BE49-F238E27FC236}">
                        <a16:creationId xmlns:a16="http://schemas.microsoft.com/office/drawing/2014/main" id="{8DD7FF46-719B-DDE3-2908-EA92965D0D4F}"/>
                      </a:ext>
                    </a:extLst>
                  </p:cNvPr>
                  <p:cNvSpPr/>
                  <p:nvPr/>
                </p:nvSpPr>
                <p:spPr>
                  <a:xfrm>
                    <a:off x="8328870" y="1555589"/>
                    <a:ext cx="943912" cy="839106"/>
                  </a:xfrm>
                  <a:custGeom>
                    <a:avLst/>
                    <a:gdLst>
                      <a:gd name="connsiteX0" fmla="*/ 193017 w 943912"/>
                      <a:gd name="connsiteY0" fmla="*/ 841889 h 839106"/>
                      <a:gd name="connsiteX1" fmla="*/ 152154 w 943912"/>
                      <a:gd name="connsiteY1" fmla="*/ 822743 h 839106"/>
                      <a:gd name="connsiteX2" fmla="*/ 104720 w 943912"/>
                      <a:gd name="connsiteY2" fmla="*/ 823029 h 839106"/>
                      <a:gd name="connsiteX3" fmla="*/ 62048 w 943912"/>
                      <a:gd name="connsiteY3" fmla="*/ 786166 h 839106"/>
                      <a:gd name="connsiteX4" fmla="*/ 29948 w 943912"/>
                      <a:gd name="connsiteY4" fmla="*/ 732542 h 839106"/>
                      <a:gd name="connsiteX5" fmla="*/ 28520 w 943912"/>
                      <a:gd name="connsiteY5" fmla="*/ 627290 h 839106"/>
                      <a:gd name="connsiteX6" fmla="*/ 45949 w 943912"/>
                      <a:gd name="connsiteY6" fmla="*/ 555853 h 839106"/>
                      <a:gd name="connsiteX7" fmla="*/ 81003 w 943912"/>
                      <a:gd name="connsiteY7" fmla="*/ 445171 h 839106"/>
                      <a:gd name="connsiteX8" fmla="*/ 84240 w 943912"/>
                      <a:gd name="connsiteY8" fmla="*/ 438599 h 839106"/>
                      <a:gd name="connsiteX9" fmla="*/ 84240 w 943912"/>
                      <a:gd name="connsiteY9" fmla="*/ 438599 h 839106"/>
                      <a:gd name="connsiteX10" fmla="*/ 173299 w 943912"/>
                      <a:gd name="connsiteY10" fmla="*/ 325825 h 839106"/>
                      <a:gd name="connsiteX11" fmla="*/ 247118 w 943912"/>
                      <a:gd name="connsiteY11" fmla="*/ 258864 h 839106"/>
                      <a:gd name="connsiteX12" fmla="*/ 302933 w 943912"/>
                      <a:gd name="connsiteY12" fmla="*/ 208571 h 839106"/>
                      <a:gd name="connsiteX13" fmla="*/ 328462 w 943912"/>
                      <a:gd name="connsiteY13" fmla="*/ 149896 h 839106"/>
                      <a:gd name="connsiteX14" fmla="*/ 363799 w 943912"/>
                      <a:gd name="connsiteY14" fmla="*/ 94176 h 839106"/>
                      <a:gd name="connsiteX15" fmla="*/ 422377 w 943912"/>
                      <a:gd name="connsiteY15" fmla="*/ 63887 h 839106"/>
                      <a:gd name="connsiteX16" fmla="*/ 487815 w 943912"/>
                      <a:gd name="connsiteY16" fmla="*/ 26452 h 839106"/>
                      <a:gd name="connsiteX17" fmla="*/ 506198 w 943912"/>
                      <a:gd name="connsiteY17" fmla="*/ 20453 h 839106"/>
                      <a:gd name="connsiteX18" fmla="*/ 585923 w 943912"/>
                      <a:gd name="connsiteY18" fmla="*/ 8260 h 839106"/>
                      <a:gd name="connsiteX19" fmla="*/ 661742 w 943912"/>
                      <a:gd name="connsiteY19" fmla="*/ 29120 h 839106"/>
                      <a:gd name="connsiteX20" fmla="*/ 735560 w 943912"/>
                      <a:gd name="connsiteY20" fmla="*/ 79317 h 839106"/>
                      <a:gd name="connsiteX21" fmla="*/ 810235 w 943912"/>
                      <a:gd name="connsiteY21" fmla="*/ 98653 h 839106"/>
                      <a:gd name="connsiteX22" fmla="*/ 818713 w 943912"/>
                      <a:gd name="connsiteY22" fmla="*/ 134562 h 839106"/>
                      <a:gd name="connsiteX23" fmla="*/ 838905 w 943912"/>
                      <a:gd name="connsiteY23" fmla="*/ 136657 h 839106"/>
                      <a:gd name="connsiteX24" fmla="*/ 876054 w 943912"/>
                      <a:gd name="connsiteY24" fmla="*/ 197237 h 839106"/>
                      <a:gd name="connsiteX25" fmla="*/ 877101 w 943912"/>
                      <a:gd name="connsiteY25" fmla="*/ 212762 h 839106"/>
                      <a:gd name="connsiteX26" fmla="*/ 902343 w 943912"/>
                      <a:gd name="connsiteY26" fmla="*/ 298106 h 839106"/>
                      <a:gd name="connsiteX27" fmla="*/ 899867 w 943912"/>
                      <a:gd name="connsiteY27" fmla="*/ 418217 h 839106"/>
                      <a:gd name="connsiteX28" fmla="*/ 894246 w 943912"/>
                      <a:gd name="connsiteY28" fmla="*/ 428884 h 839106"/>
                      <a:gd name="connsiteX29" fmla="*/ 909010 w 943912"/>
                      <a:gd name="connsiteY29" fmla="*/ 518039 h 839106"/>
                      <a:gd name="connsiteX30" fmla="*/ 946062 w 943912"/>
                      <a:gd name="connsiteY30" fmla="*/ 661486 h 839106"/>
                      <a:gd name="connsiteX31" fmla="*/ 877387 w 943912"/>
                      <a:gd name="connsiteY31" fmla="*/ 807216 h 839106"/>
                      <a:gd name="connsiteX32" fmla="*/ 823381 w 943912"/>
                      <a:gd name="connsiteY32" fmla="*/ 820648 h 839106"/>
                      <a:gd name="connsiteX33" fmla="*/ 790234 w 943912"/>
                      <a:gd name="connsiteY33" fmla="*/ 828838 h 839106"/>
                      <a:gd name="connsiteX34" fmla="*/ 754896 w 943912"/>
                      <a:gd name="connsiteY34" fmla="*/ 825792 h 839106"/>
                      <a:gd name="connsiteX35" fmla="*/ 754896 w 943912"/>
                      <a:gd name="connsiteY35" fmla="*/ 825792 h 839106"/>
                      <a:gd name="connsiteX36" fmla="*/ 754801 w 943912"/>
                      <a:gd name="connsiteY36" fmla="*/ 825792 h 839106"/>
                      <a:gd name="connsiteX37" fmla="*/ 748513 w 943912"/>
                      <a:gd name="connsiteY37" fmla="*/ 825697 h 839106"/>
                      <a:gd name="connsiteX38" fmla="*/ 734988 w 943912"/>
                      <a:gd name="connsiteY38" fmla="*/ 836840 h 839106"/>
                      <a:gd name="connsiteX39" fmla="*/ 722129 w 943912"/>
                      <a:gd name="connsiteY39" fmla="*/ 829315 h 839106"/>
                      <a:gd name="connsiteX40" fmla="*/ 700697 w 943912"/>
                      <a:gd name="connsiteY40" fmla="*/ 829506 h 839106"/>
                      <a:gd name="connsiteX41" fmla="*/ 678982 w 943912"/>
                      <a:gd name="connsiteY41" fmla="*/ 811028 h 839106"/>
                      <a:gd name="connsiteX42" fmla="*/ 658884 w 943912"/>
                      <a:gd name="connsiteY42" fmla="*/ 801121 h 839106"/>
                      <a:gd name="connsiteX43" fmla="*/ 617354 w 943912"/>
                      <a:gd name="connsiteY43" fmla="*/ 788071 h 839106"/>
                      <a:gd name="connsiteX44" fmla="*/ 612877 w 943912"/>
                      <a:gd name="connsiteY44" fmla="*/ 781309 h 839106"/>
                      <a:gd name="connsiteX45" fmla="*/ 484671 w 943912"/>
                      <a:gd name="connsiteY45" fmla="*/ 760068 h 839106"/>
                      <a:gd name="connsiteX46" fmla="*/ 464670 w 943912"/>
                      <a:gd name="connsiteY46" fmla="*/ 735018 h 839106"/>
                      <a:gd name="connsiteX47" fmla="*/ 471907 w 943912"/>
                      <a:gd name="connsiteY47" fmla="*/ 731684 h 839106"/>
                      <a:gd name="connsiteX48" fmla="*/ 504198 w 943912"/>
                      <a:gd name="connsiteY48" fmla="*/ 743781 h 839106"/>
                      <a:gd name="connsiteX49" fmla="*/ 706890 w 943912"/>
                      <a:gd name="connsiteY49" fmla="*/ 693298 h 839106"/>
                      <a:gd name="connsiteX50" fmla="*/ 733370 w 943912"/>
                      <a:gd name="connsiteY50" fmla="*/ 589953 h 839106"/>
                      <a:gd name="connsiteX51" fmla="*/ 736798 w 943912"/>
                      <a:gd name="connsiteY51" fmla="*/ 433455 h 839106"/>
                      <a:gd name="connsiteX52" fmla="*/ 699174 w 943912"/>
                      <a:gd name="connsiteY52" fmla="*/ 405643 h 839106"/>
                      <a:gd name="connsiteX53" fmla="*/ 683838 w 943912"/>
                      <a:gd name="connsiteY53" fmla="*/ 401548 h 839106"/>
                      <a:gd name="connsiteX54" fmla="*/ 650217 w 943912"/>
                      <a:gd name="connsiteY54" fmla="*/ 379259 h 839106"/>
                      <a:gd name="connsiteX55" fmla="*/ 544965 w 943912"/>
                      <a:gd name="connsiteY55" fmla="*/ 351446 h 839106"/>
                      <a:gd name="connsiteX56" fmla="*/ 499245 w 943912"/>
                      <a:gd name="connsiteY56" fmla="*/ 343349 h 839106"/>
                      <a:gd name="connsiteX57" fmla="*/ 458477 w 943912"/>
                      <a:gd name="connsiteY57" fmla="*/ 324204 h 839106"/>
                      <a:gd name="connsiteX58" fmla="*/ 403709 w 943912"/>
                      <a:gd name="connsiteY58" fmla="*/ 318014 h 839106"/>
                      <a:gd name="connsiteX59" fmla="*/ 402946 w 943912"/>
                      <a:gd name="connsiteY59" fmla="*/ 334301 h 839106"/>
                      <a:gd name="connsiteX60" fmla="*/ 386468 w 943912"/>
                      <a:gd name="connsiteY60" fmla="*/ 400213 h 839106"/>
                      <a:gd name="connsiteX61" fmla="*/ 382563 w 943912"/>
                      <a:gd name="connsiteY61" fmla="*/ 410787 h 839106"/>
                      <a:gd name="connsiteX62" fmla="*/ 389516 w 943912"/>
                      <a:gd name="connsiteY62" fmla="*/ 461079 h 839106"/>
                      <a:gd name="connsiteX63" fmla="*/ 376468 w 943912"/>
                      <a:gd name="connsiteY63" fmla="*/ 529087 h 839106"/>
                      <a:gd name="connsiteX64" fmla="*/ 360465 w 943912"/>
                      <a:gd name="connsiteY64" fmla="*/ 596334 h 839106"/>
                      <a:gd name="connsiteX65" fmla="*/ 350084 w 943912"/>
                      <a:gd name="connsiteY65" fmla="*/ 649959 h 839106"/>
                      <a:gd name="connsiteX66" fmla="*/ 352751 w 943912"/>
                      <a:gd name="connsiteY66" fmla="*/ 677582 h 839106"/>
                      <a:gd name="connsiteX67" fmla="*/ 354084 w 943912"/>
                      <a:gd name="connsiteY67" fmla="*/ 678440 h 839106"/>
                      <a:gd name="connsiteX68" fmla="*/ 405804 w 943912"/>
                      <a:gd name="connsiteY68" fmla="*/ 769784 h 839106"/>
                      <a:gd name="connsiteX69" fmla="*/ 396565 w 943912"/>
                      <a:gd name="connsiteY69" fmla="*/ 800740 h 839106"/>
                      <a:gd name="connsiteX70" fmla="*/ 350940 w 943912"/>
                      <a:gd name="connsiteY70" fmla="*/ 823697 h 839106"/>
                      <a:gd name="connsiteX71" fmla="*/ 337034 w 943912"/>
                      <a:gd name="connsiteY71" fmla="*/ 823980 h 839106"/>
                      <a:gd name="connsiteX72" fmla="*/ 309982 w 943912"/>
                      <a:gd name="connsiteY72" fmla="*/ 830078 h 839106"/>
                      <a:gd name="connsiteX73" fmla="*/ 242165 w 943912"/>
                      <a:gd name="connsiteY73" fmla="*/ 826362 h 839106"/>
                      <a:gd name="connsiteX74" fmla="*/ 193017 w 943912"/>
                      <a:gd name="connsiteY74" fmla="*/ 841889 h 839106"/>
                      <a:gd name="connsiteX75" fmla="*/ 193017 w 943912"/>
                      <a:gd name="connsiteY75" fmla="*/ 841889 h 839106"/>
                      <a:gd name="connsiteX76" fmla="*/ 193017 w 943912"/>
                      <a:gd name="connsiteY76" fmla="*/ 841889 h 83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943912" h="839106">
                        <a:moveTo>
                          <a:pt x="193017" y="841889"/>
                        </a:moveTo>
                        <a:cubicBezTo>
                          <a:pt x="177490" y="841889"/>
                          <a:pt x="161870" y="835031"/>
                          <a:pt x="152154" y="822743"/>
                        </a:cubicBezTo>
                        <a:cubicBezTo>
                          <a:pt x="137295" y="829410"/>
                          <a:pt x="119482" y="830268"/>
                          <a:pt x="104720" y="823029"/>
                        </a:cubicBezTo>
                        <a:cubicBezTo>
                          <a:pt x="84621" y="821981"/>
                          <a:pt x="64143" y="806933"/>
                          <a:pt x="62048" y="786166"/>
                        </a:cubicBezTo>
                        <a:cubicBezTo>
                          <a:pt x="39282" y="779976"/>
                          <a:pt x="25090" y="755496"/>
                          <a:pt x="29948" y="732542"/>
                        </a:cubicBezTo>
                        <a:cubicBezTo>
                          <a:pt x="-9580" y="709680"/>
                          <a:pt x="-3390" y="654151"/>
                          <a:pt x="28520" y="627290"/>
                        </a:cubicBezTo>
                        <a:cubicBezTo>
                          <a:pt x="10707" y="603573"/>
                          <a:pt x="28520" y="574045"/>
                          <a:pt x="45949" y="555853"/>
                        </a:cubicBezTo>
                        <a:cubicBezTo>
                          <a:pt x="28424" y="519180"/>
                          <a:pt x="49379" y="468509"/>
                          <a:pt x="81003" y="445171"/>
                        </a:cubicBezTo>
                        <a:cubicBezTo>
                          <a:pt x="82049" y="442980"/>
                          <a:pt x="83098" y="440695"/>
                          <a:pt x="84240" y="438599"/>
                        </a:cubicBezTo>
                        <a:lnTo>
                          <a:pt x="84240" y="438599"/>
                        </a:lnTo>
                        <a:cubicBezTo>
                          <a:pt x="64334" y="388307"/>
                          <a:pt x="124626" y="333920"/>
                          <a:pt x="173299" y="325825"/>
                        </a:cubicBezTo>
                        <a:cubicBezTo>
                          <a:pt x="165298" y="283627"/>
                          <a:pt x="207683" y="252290"/>
                          <a:pt x="247118" y="258864"/>
                        </a:cubicBezTo>
                        <a:cubicBezTo>
                          <a:pt x="247595" y="232289"/>
                          <a:pt x="279502" y="214190"/>
                          <a:pt x="302933" y="208571"/>
                        </a:cubicBezTo>
                        <a:cubicBezTo>
                          <a:pt x="298266" y="186187"/>
                          <a:pt x="310363" y="162946"/>
                          <a:pt x="328462" y="149896"/>
                        </a:cubicBezTo>
                        <a:cubicBezTo>
                          <a:pt x="317793" y="124274"/>
                          <a:pt x="339129" y="101797"/>
                          <a:pt x="363799" y="94176"/>
                        </a:cubicBezTo>
                        <a:cubicBezTo>
                          <a:pt x="371229" y="69696"/>
                          <a:pt x="399041" y="60553"/>
                          <a:pt x="422377" y="63887"/>
                        </a:cubicBezTo>
                        <a:cubicBezTo>
                          <a:pt x="435714" y="41121"/>
                          <a:pt x="461526" y="27120"/>
                          <a:pt x="487815" y="26452"/>
                        </a:cubicBezTo>
                        <a:cubicBezTo>
                          <a:pt x="493529" y="24262"/>
                          <a:pt x="499721" y="22262"/>
                          <a:pt x="506198" y="20453"/>
                        </a:cubicBezTo>
                        <a:cubicBezTo>
                          <a:pt x="524485" y="-7550"/>
                          <a:pt x="559062" y="5402"/>
                          <a:pt x="585923" y="8260"/>
                        </a:cubicBezTo>
                        <a:cubicBezTo>
                          <a:pt x="612307" y="7879"/>
                          <a:pt x="645929" y="2258"/>
                          <a:pt x="661742" y="29120"/>
                        </a:cubicBezTo>
                        <a:cubicBezTo>
                          <a:pt x="693270" y="29406"/>
                          <a:pt x="725177" y="48932"/>
                          <a:pt x="735560" y="79317"/>
                        </a:cubicBezTo>
                        <a:cubicBezTo>
                          <a:pt x="761850" y="74268"/>
                          <a:pt x="793662" y="72173"/>
                          <a:pt x="810235" y="98653"/>
                        </a:cubicBezTo>
                        <a:cubicBezTo>
                          <a:pt x="816714" y="109891"/>
                          <a:pt x="813284" y="123228"/>
                          <a:pt x="818713" y="134562"/>
                        </a:cubicBezTo>
                        <a:cubicBezTo>
                          <a:pt x="824143" y="139229"/>
                          <a:pt x="832334" y="135325"/>
                          <a:pt x="838905" y="136657"/>
                        </a:cubicBezTo>
                        <a:cubicBezTo>
                          <a:pt x="867006" y="139611"/>
                          <a:pt x="885770" y="170853"/>
                          <a:pt x="876054" y="197237"/>
                        </a:cubicBezTo>
                        <a:cubicBezTo>
                          <a:pt x="875005" y="202474"/>
                          <a:pt x="872147" y="208667"/>
                          <a:pt x="877101" y="212762"/>
                        </a:cubicBezTo>
                        <a:cubicBezTo>
                          <a:pt x="914536" y="228954"/>
                          <a:pt x="901771" y="266008"/>
                          <a:pt x="902343" y="298106"/>
                        </a:cubicBezTo>
                        <a:cubicBezTo>
                          <a:pt x="905676" y="337159"/>
                          <a:pt x="928346" y="384498"/>
                          <a:pt x="899867" y="418217"/>
                        </a:cubicBezTo>
                        <a:cubicBezTo>
                          <a:pt x="897104" y="421740"/>
                          <a:pt x="891769" y="426121"/>
                          <a:pt x="894246" y="428884"/>
                        </a:cubicBezTo>
                        <a:cubicBezTo>
                          <a:pt x="931395" y="446887"/>
                          <a:pt x="918821" y="487273"/>
                          <a:pt x="909010" y="518039"/>
                        </a:cubicBezTo>
                        <a:cubicBezTo>
                          <a:pt x="942825" y="557662"/>
                          <a:pt x="940443" y="612049"/>
                          <a:pt x="946062" y="661486"/>
                        </a:cubicBezTo>
                        <a:cubicBezTo>
                          <a:pt x="948538" y="705967"/>
                          <a:pt x="934346" y="806647"/>
                          <a:pt x="877387" y="807216"/>
                        </a:cubicBezTo>
                        <a:cubicBezTo>
                          <a:pt x="864908" y="823790"/>
                          <a:pt x="842240" y="827124"/>
                          <a:pt x="823381" y="820648"/>
                        </a:cubicBezTo>
                        <a:cubicBezTo>
                          <a:pt x="814237" y="828552"/>
                          <a:pt x="802045" y="830078"/>
                          <a:pt x="790234" y="828838"/>
                        </a:cubicBezTo>
                        <a:cubicBezTo>
                          <a:pt x="779088" y="835791"/>
                          <a:pt x="765659" y="831315"/>
                          <a:pt x="754896" y="825792"/>
                        </a:cubicBezTo>
                        <a:lnTo>
                          <a:pt x="754896" y="825792"/>
                        </a:lnTo>
                        <a:lnTo>
                          <a:pt x="754801" y="825792"/>
                        </a:lnTo>
                        <a:cubicBezTo>
                          <a:pt x="752801" y="825697"/>
                          <a:pt x="750704" y="825697"/>
                          <a:pt x="748513" y="825697"/>
                        </a:cubicBezTo>
                        <a:cubicBezTo>
                          <a:pt x="747848" y="832268"/>
                          <a:pt x="741274" y="836840"/>
                          <a:pt x="734988" y="836840"/>
                        </a:cubicBezTo>
                        <a:cubicBezTo>
                          <a:pt x="729272" y="837317"/>
                          <a:pt x="726607" y="831696"/>
                          <a:pt x="722129" y="829315"/>
                        </a:cubicBezTo>
                        <a:cubicBezTo>
                          <a:pt x="716129" y="835031"/>
                          <a:pt x="707367" y="832650"/>
                          <a:pt x="700697" y="829506"/>
                        </a:cubicBezTo>
                        <a:cubicBezTo>
                          <a:pt x="689173" y="831887"/>
                          <a:pt x="676411" y="823790"/>
                          <a:pt x="678982" y="811028"/>
                        </a:cubicBezTo>
                        <a:cubicBezTo>
                          <a:pt x="671648" y="809314"/>
                          <a:pt x="664600" y="806075"/>
                          <a:pt x="658884" y="801121"/>
                        </a:cubicBezTo>
                        <a:cubicBezTo>
                          <a:pt x="644119" y="804551"/>
                          <a:pt x="626879" y="800168"/>
                          <a:pt x="617354" y="788071"/>
                        </a:cubicBezTo>
                        <a:cubicBezTo>
                          <a:pt x="618688" y="794931"/>
                          <a:pt x="613449" y="783309"/>
                          <a:pt x="612877" y="781309"/>
                        </a:cubicBezTo>
                        <a:cubicBezTo>
                          <a:pt x="569538" y="789501"/>
                          <a:pt x="523152" y="781595"/>
                          <a:pt x="484671" y="760068"/>
                        </a:cubicBezTo>
                        <a:cubicBezTo>
                          <a:pt x="476860" y="754640"/>
                          <a:pt x="462193" y="745590"/>
                          <a:pt x="464670" y="735018"/>
                        </a:cubicBezTo>
                        <a:cubicBezTo>
                          <a:pt x="466193" y="732447"/>
                          <a:pt x="469051" y="731207"/>
                          <a:pt x="471907" y="731684"/>
                        </a:cubicBezTo>
                        <a:cubicBezTo>
                          <a:pt x="483243" y="733874"/>
                          <a:pt x="493910" y="738923"/>
                          <a:pt x="504198" y="743781"/>
                        </a:cubicBezTo>
                        <a:cubicBezTo>
                          <a:pt x="572491" y="779881"/>
                          <a:pt x="664979" y="759687"/>
                          <a:pt x="706890" y="693298"/>
                        </a:cubicBezTo>
                        <a:cubicBezTo>
                          <a:pt x="727368" y="663486"/>
                          <a:pt x="731940" y="624814"/>
                          <a:pt x="733370" y="589953"/>
                        </a:cubicBezTo>
                        <a:cubicBezTo>
                          <a:pt x="736607" y="538230"/>
                          <a:pt x="734798" y="485843"/>
                          <a:pt x="736798" y="433455"/>
                        </a:cubicBezTo>
                        <a:cubicBezTo>
                          <a:pt x="720129" y="430504"/>
                          <a:pt x="709081" y="418121"/>
                          <a:pt x="699174" y="405643"/>
                        </a:cubicBezTo>
                        <a:cubicBezTo>
                          <a:pt x="694984" y="402120"/>
                          <a:pt x="689077" y="402404"/>
                          <a:pt x="683838" y="401548"/>
                        </a:cubicBezTo>
                        <a:cubicBezTo>
                          <a:pt x="669932" y="399262"/>
                          <a:pt x="657740" y="391165"/>
                          <a:pt x="650217" y="379259"/>
                        </a:cubicBezTo>
                        <a:cubicBezTo>
                          <a:pt x="612021" y="383354"/>
                          <a:pt x="580016" y="361734"/>
                          <a:pt x="544965" y="351446"/>
                        </a:cubicBezTo>
                        <a:cubicBezTo>
                          <a:pt x="530582" y="344303"/>
                          <a:pt x="514676" y="345635"/>
                          <a:pt x="499245" y="343349"/>
                        </a:cubicBezTo>
                        <a:cubicBezTo>
                          <a:pt x="484385" y="340112"/>
                          <a:pt x="470860" y="332683"/>
                          <a:pt x="458477" y="324204"/>
                        </a:cubicBezTo>
                        <a:cubicBezTo>
                          <a:pt x="441332" y="334110"/>
                          <a:pt x="417710" y="332492"/>
                          <a:pt x="403709" y="318014"/>
                        </a:cubicBezTo>
                        <a:cubicBezTo>
                          <a:pt x="403613" y="323444"/>
                          <a:pt x="403137" y="328776"/>
                          <a:pt x="402946" y="334301"/>
                        </a:cubicBezTo>
                        <a:cubicBezTo>
                          <a:pt x="415996" y="357446"/>
                          <a:pt x="407613" y="383449"/>
                          <a:pt x="386468" y="400213"/>
                        </a:cubicBezTo>
                        <a:cubicBezTo>
                          <a:pt x="384945" y="403643"/>
                          <a:pt x="383707" y="407166"/>
                          <a:pt x="382563" y="410787"/>
                        </a:cubicBezTo>
                        <a:cubicBezTo>
                          <a:pt x="391993" y="425742"/>
                          <a:pt x="394088" y="444220"/>
                          <a:pt x="389516" y="461079"/>
                        </a:cubicBezTo>
                        <a:cubicBezTo>
                          <a:pt x="406376" y="483748"/>
                          <a:pt x="387803" y="510132"/>
                          <a:pt x="376468" y="529087"/>
                        </a:cubicBezTo>
                        <a:cubicBezTo>
                          <a:pt x="380659" y="552518"/>
                          <a:pt x="374466" y="577189"/>
                          <a:pt x="360465" y="596334"/>
                        </a:cubicBezTo>
                        <a:cubicBezTo>
                          <a:pt x="362276" y="614907"/>
                          <a:pt x="358656" y="633480"/>
                          <a:pt x="350084" y="649959"/>
                        </a:cubicBezTo>
                        <a:cubicBezTo>
                          <a:pt x="355416" y="658056"/>
                          <a:pt x="355607" y="668534"/>
                          <a:pt x="352751" y="677582"/>
                        </a:cubicBezTo>
                        <a:cubicBezTo>
                          <a:pt x="353226" y="677868"/>
                          <a:pt x="353607" y="678154"/>
                          <a:pt x="354084" y="678440"/>
                        </a:cubicBezTo>
                        <a:cubicBezTo>
                          <a:pt x="379515" y="693679"/>
                          <a:pt x="412187" y="738732"/>
                          <a:pt x="405804" y="769784"/>
                        </a:cubicBezTo>
                        <a:cubicBezTo>
                          <a:pt x="410566" y="781213"/>
                          <a:pt x="408090" y="796168"/>
                          <a:pt x="396565" y="800740"/>
                        </a:cubicBezTo>
                        <a:cubicBezTo>
                          <a:pt x="382659" y="810170"/>
                          <a:pt x="369704" y="829506"/>
                          <a:pt x="350940" y="823697"/>
                        </a:cubicBezTo>
                        <a:cubicBezTo>
                          <a:pt x="346368" y="824553"/>
                          <a:pt x="341701" y="824553"/>
                          <a:pt x="337034" y="823980"/>
                        </a:cubicBezTo>
                        <a:cubicBezTo>
                          <a:pt x="329127" y="829220"/>
                          <a:pt x="319318" y="831696"/>
                          <a:pt x="309982" y="830078"/>
                        </a:cubicBezTo>
                        <a:cubicBezTo>
                          <a:pt x="289409" y="842935"/>
                          <a:pt x="260262" y="844079"/>
                          <a:pt x="242165" y="826362"/>
                        </a:cubicBezTo>
                        <a:cubicBezTo>
                          <a:pt x="226733" y="833982"/>
                          <a:pt x="210637" y="841889"/>
                          <a:pt x="193017" y="841889"/>
                        </a:cubicBezTo>
                        <a:lnTo>
                          <a:pt x="193017" y="841889"/>
                        </a:lnTo>
                        <a:lnTo>
                          <a:pt x="193017" y="8418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</p:grpSp>
          </p:grpSp>
          <p:grpSp>
            <p:nvGrpSpPr>
              <p:cNvPr id="149" name="Ryhmä 148">
                <a:extLst>
                  <a:ext uri="{FF2B5EF4-FFF2-40B4-BE49-F238E27FC236}">
                    <a16:creationId xmlns:a16="http://schemas.microsoft.com/office/drawing/2014/main" id="{5B716154-BB56-1803-70A2-CD161618E0FD}"/>
                  </a:ext>
                </a:extLst>
              </p:cNvPr>
              <p:cNvGrpSpPr/>
              <p:nvPr/>
            </p:nvGrpSpPr>
            <p:grpSpPr>
              <a:xfrm>
                <a:off x="8699785" y="1855203"/>
                <a:ext cx="256531" cy="283846"/>
                <a:chOff x="9681673" y="2170198"/>
                <a:chExt cx="256531" cy="283846"/>
              </a:xfrm>
            </p:grpSpPr>
            <p:grpSp>
              <p:nvGrpSpPr>
                <p:cNvPr id="150" name="Kuva 43" descr="Naisen kasvot">
                  <a:extLst>
                    <a:ext uri="{FF2B5EF4-FFF2-40B4-BE49-F238E27FC236}">
                      <a16:creationId xmlns:a16="http://schemas.microsoft.com/office/drawing/2014/main" id="{E53B6446-0B72-EAFF-C2C6-5F3FE2DBD2B3}"/>
                    </a:ext>
                  </a:extLst>
                </p:cNvPr>
                <p:cNvGrpSpPr/>
                <p:nvPr/>
              </p:nvGrpSpPr>
              <p:grpSpPr>
                <a:xfrm>
                  <a:off x="9681673" y="2170198"/>
                  <a:ext cx="256531" cy="283846"/>
                  <a:chOff x="9681673" y="2170198"/>
                  <a:chExt cx="256531" cy="283846"/>
                </a:xfrm>
              </p:grpSpPr>
              <p:sp>
                <p:nvSpPr>
                  <p:cNvPr id="152" name="Vapaamuotoinen: Muoto 151">
                    <a:extLst>
                      <a:ext uri="{FF2B5EF4-FFF2-40B4-BE49-F238E27FC236}">
                        <a16:creationId xmlns:a16="http://schemas.microsoft.com/office/drawing/2014/main" id="{94A64CF7-4C43-D1FB-8E05-46CD415CC2A2}"/>
                      </a:ext>
                    </a:extLst>
                  </p:cNvPr>
                  <p:cNvSpPr/>
                  <p:nvPr/>
                </p:nvSpPr>
                <p:spPr>
                  <a:xfrm>
                    <a:off x="9756123" y="2380646"/>
                    <a:ext cx="118300" cy="70480"/>
                  </a:xfrm>
                  <a:custGeom>
                    <a:avLst/>
                    <a:gdLst>
                      <a:gd name="connsiteX0" fmla="*/ 0 w 118300"/>
                      <a:gd name="connsiteY0" fmla="*/ 11874 h 70480"/>
                      <a:gd name="connsiteX1" fmla="*/ 55721 w 118300"/>
                      <a:gd name="connsiteY1" fmla="*/ 730 h 70480"/>
                      <a:gd name="connsiteX2" fmla="*/ 74009 w 118300"/>
                      <a:gd name="connsiteY2" fmla="*/ 14160 h 70480"/>
                      <a:gd name="connsiteX3" fmla="*/ 88297 w 118300"/>
                      <a:gd name="connsiteY3" fmla="*/ 6731 h 70480"/>
                      <a:gd name="connsiteX4" fmla="*/ 118301 w 118300"/>
                      <a:gd name="connsiteY4" fmla="*/ 27876 h 70480"/>
                      <a:gd name="connsiteX5" fmla="*/ 60865 w 118300"/>
                      <a:gd name="connsiteY5" fmla="*/ 70167 h 70480"/>
                      <a:gd name="connsiteX6" fmla="*/ 0 w 118300"/>
                      <a:gd name="connsiteY6" fmla="*/ 11874 h 7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00" h="70480">
                        <a:moveTo>
                          <a:pt x="0" y="11874"/>
                        </a:moveTo>
                        <a:cubicBezTo>
                          <a:pt x="0" y="6788"/>
                          <a:pt x="43148" y="-2699"/>
                          <a:pt x="55721" y="730"/>
                        </a:cubicBezTo>
                        <a:cubicBezTo>
                          <a:pt x="65418" y="3378"/>
                          <a:pt x="71723" y="14160"/>
                          <a:pt x="74009" y="14160"/>
                        </a:cubicBezTo>
                        <a:cubicBezTo>
                          <a:pt x="76295" y="14160"/>
                          <a:pt x="83153" y="7302"/>
                          <a:pt x="88297" y="6731"/>
                        </a:cubicBezTo>
                        <a:cubicBezTo>
                          <a:pt x="93440" y="6159"/>
                          <a:pt x="118301" y="17589"/>
                          <a:pt x="118301" y="27876"/>
                        </a:cubicBezTo>
                        <a:cubicBezTo>
                          <a:pt x="118301" y="38735"/>
                          <a:pt x="96869" y="74168"/>
                          <a:pt x="60865" y="70167"/>
                        </a:cubicBezTo>
                        <a:cubicBezTo>
                          <a:pt x="24860" y="66167"/>
                          <a:pt x="0" y="27590"/>
                          <a:pt x="0" y="118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53" name="Kuva 43" descr="Naisen kasvot">
                    <a:extLst>
                      <a:ext uri="{FF2B5EF4-FFF2-40B4-BE49-F238E27FC236}">
                        <a16:creationId xmlns:a16="http://schemas.microsoft.com/office/drawing/2014/main" id="{915B5D3C-6FDE-7982-8148-2FC755A797DE}"/>
                      </a:ext>
                    </a:extLst>
                  </p:cNvPr>
                  <p:cNvGrpSpPr/>
                  <p:nvPr/>
                </p:nvGrpSpPr>
                <p:grpSpPr>
                  <a:xfrm>
                    <a:off x="9681673" y="2170198"/>
                    <a:ext cx="256531" cy="283846"/>
                    <a:chOff x="9681673" y="2170198"/>
                    <a:chExt cx="256531" cy="283846"/>
                  </a:xfrm>
                  <a:solidFill>
                    <a:srgbClr val="000000"/>
                  </a:solidFill>
                </p:grpSpPr>
                <p:sp>
                  <p:nvSpPr>
                    <p:cNvPr id="154" name="Vapaamuotoinen: Muoto 153">
                      <a:extLst>
                        <a:ext uri="{FF2B5EF4-FFF2-40B4-BE49-F238E27FC236}">
                          <a16:creationId xmlns:a16="http://schemas.microsoft.com/office/drawing/2014/main" id="{9F43796E-71A3-DC49-3593-343114B5B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794" y="2376211"/>
                      <a:ext cx="129898" cy="77833"/>
                    </a:xfrm>
                    <a:custGeom>
                      <a:avLst/>
                      <a:gdLst>
                        <a:gd name="connsiteX0" fmla="*/ 127610 w 129898"/>
                        <a:gd name="connsiteY0" fmla="*/ 27225 h 77833"/>
                        <a:gd name="connsiteX1" fmla="*/ 118733 w 129898"/>
                        <a:gd name="connsiteY1" fmla="*/ 18881 h 77833"/>
                        <a:gd name="connsiteX2" fmla="*/ 104398 w 129898"/>
                        <a:gd name="connsiteY2" fmla="*/ 9803 h 77833"/>
                        <a:gd name="connsiteX3" fmla="*/ 81471 w 129898"/>
                        <a:gd name="connsiteY3" fmla="*/ 14128 h 77833"/>
                        <a:gd name="connsiteX4" fmla="*/ 51610 w 129898"/>
                        <a:gd name="connsiteY4" fmla="*/ 69 h 77833"/>
                        <a:gd name="connsiteX5" fmla="*/ 3261 w 129898"/>
                        <a:gd name="connsiteY5" fmla="*/ 11718 h 77833"/>
                        <a:gd name="connsiteX6" fmla="*/ 2976 w 129898"/>
                        <a:gd name="connsiteY6" fmla="*/ 11880 h 77833"/>
                        <a:gd name="connsiteX7" fmla="*/ 1576 w 129898"/>
                        <a:gd name="connsiteY7" fmla="*/ 18281 h 77833"/>
                        <a:gd name="connsiteX8" fmla="*/ 45267 w 129898"/>
                        <a:gd name="connsiteY8" fmla="*/ 72059 h 77833"/>
                        <a:gd name="connsiteX9" fmla="*/ 120771 w 129898"/>
                        <a:gd name="connsiteY9" fmla="*/ 51904 h 77833"/>
                        <a:gd name="connsiteX10" fmla="*/ 127991 w 129898"/>
                        <a:gd name="connsiteY10" fmla="*/ 38188 h 77833"/>
                        <a:gd name="connsiteX11" fmla="*/ 129077 w 129898"/>
                        <a:gd name="connsiteY11" fmla="*/ 33178 h 77833"/>
                        <a:gd name="connsiteX12" fmla="*/ 129191 w 129898"/>
                        <a:gd name="connsiteY12" fmla="*/ 32463 h 77833"/>
                        <a:gd name="connsiteX13" fmla="*/ 129401 w 129898"/>
                        <a:gd name="connsiteY13" fmla="*/ 32206 h 77833"/>
                        <a:gd name="connsiteX14" fmla="*/ 127610 w 129898"/>
                        <a:gd name="connsiteY14" fmla="*/ 27225 h 77833"/>
                        <a:gd name="connsiteX15" fmla="*/ 62336 w 129898"/>
                        <a:gd name="connsiteY15" fmla="*/ 12680 h 77833"/>
                        <a:gd name="connsiteX16" fmla="*/ 78585 w 129898"/>
                        <a:gd name="connsiteY16" fmla="*/ 22995 h 77833"/>
                        <a:gd name="connsiteX17" fmla="*/ 83014 w 129898"/>
                        <a:gd name="connsiteY17" fmla="*/ 21529 h 77833"/>
                        <a:gd name="connsiteX18" fmla="*/ 108732 w 129898"/>
                        <a:gd name="connsiteY18" fmla="*/ 21776 h 77833"/>
                        <a:gd name="connsiteX19" fmla="*/ 118685 w 129898"/>
                        <a:gd name="connsiteY19" fmla="*/ 28739 h 77833"/>
                        <a:gd name="connsiteX20" fmla="*/ 108227 w 129898"/>
                        <a:gd name="connsiteY20" fmla="*/ 31787 h 77833"/>
                        <a:gd name="connsiteX21" fmla="*/ 88139 w 129898"/>
                        <a:gd name="connsiteY21" fmla="*/ 33787 h 77833"/>
                        <a:gd name="connsiteX22" fmla="*/ 49115 w 129898"/>
                        <a:gd name="connsiteY22" fmla="*/ 27806 h 77833"/>
                        <a:gd name="connsiteX23" fmla="*/ 17263 w 129898"/>
                        <a:gd name="connsiteY23" fmla="*/ 17547 h 77833"/>
                        <a:gd name="connsiteX24" fmla="*/ 17197 w 129898"/>
                        <a:gd name="connsiteY24" fmla="*/ 17471 h 77833"/>
                        <a:gd name="connsiteX25" fmla="*/ 17073 w 129898"/>
                        <a:gd name="connsiteY25" fmla="*/ 17471 h 77833"/>
                        <a:gd name="connsiteX26" fmla="*/ 15453 w 129898"/>
                        <a:gd name="connsiteY26" fmla="*/ 16823 h 77833"/>
                        <a:gd name="connsiteX27" fmla="*/ 44200 w 129898"/>
                        <a:gd name="connsiteY27" fmla="*/ 12480 h 77833"/>
                        <a:gd name="connsiteX28" fmla="*/ 62336 w 129898"/>
                        <a:gd name="connsiteY28" fmla="*/ 12680 h 77833"/>
                        <a:gd name="connsiteX29" fmla="*/ 112685 w 129898"/>
                        <a:gd name="connsiteY29" fmla="*/ 48599 h 77833"/>
                        <a:gd name="connsiteX30" fmla="*/ 70432 w 129898"/>
                        <a:gd name="connsiteY30" fmla="*/ 69582 h 77833"/>
                        <a:gd name="connsiteX31" fmla="*/ 10843 w 129898"/>
                        <a:gd name="connsiteY31" fmla="*/ 23643 h 77833"/>
                        <a:gd name="connsiteX32" fmla="*/ 49362 w 129898"/>
                        <a:gd name="connsiteY32" fmla="*/ 39645 h 77833"/>
                        <a:gd name="connsiteX33" fmla="*/ 91682 w 129898"/>
                        <a:gd name="connsiteY33" fmla="*/ 45665 h 77833"/>
                        <a:gd name="connsiteX34" fmla="*/ 117342 w 129898"/>
                        <a:gd name="connsiteY34" fmla="*/ 41045 h 77833"/>
                        <a:gd name="connsiteX35" fmla="*/ 112685 w 129898"/>
                        <a:gd name="connsiteY35" fmla="*/ 48599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29898" h="77833">
                          <a:moveTo>
                            <a:pt x="127610" y="27225"/>
                          </a:moveTo>
                          <a:cubicBezTo>
                            <a:pt x="125458" y="23986"/>
                            <a:pt x="121610" y="21148"/>
                            <a:pt x="118733" y="18881"/>
                          </a:cubicBezTo>
                          <a:cubicBezTo>
                            <a:pt x="114313" y="15414"/>
                            <a:pt x="109589" y="12004"/>
                            <a:pt x="104398" y="9803"/>
                          </a:cubicBezTo>
                          <a:cubicBezTo>
                            <a:pt x="95444" y="6022"/>
                            <a:pt x="87482" y="7946"/>
                            <a:pt x="81471" y="14128"/>
                          </a:cubicBezTo>
                          <a:cubicBezTo>
                            <a:pt x="76566" y="3545"/>
                            <a:pt x="63031" y="-598"/>
                            <a:pt x="51610" y="69"/>
                          </a:cubicBezTo>
                          <a:cubicBezTo>
                            <a:pt x="35570" y="1012"/>
                            <a:pt x="18254" y="6165"/>
                            <a:pt x="3261" y="11718"/>
                          </a:cubicBezTo>
                          <a:cubicBezTo>
                            <a:pt x="3157" y="11756"/>
                            <a:pt x="3071" y="11823"/>
                            <a:pt x="2976" y="11880"/>
                          </a:cubicBezTo>
                          <a:cubicBezTo>
                            <a:pt x="194" y="12404"/>
                            <a:pt x="-1349" y="16318"/>
                            <a:pt x="1576" y="18281"/>
                          </a:cubicBezTo>
                          <a:cubicBezTo>
                            <a:pt x="7519" y="40607"/>
                            <a:pt x="24312" y="62438"/>
                            <a:pt x="45267" y="72059"/>
                          </a:cubicBezTo>
                          <a:cubicBezTo>
                            <a:pt x="72413" y="84517"/>
                            <a:pt x="103798" y="76374"/>
                            <a:pt x="120771" y="51904"/>
                          </a:cubicBezTo>
                          <a:cubicBezTo>
                            <a:pt x="123686" y="47703"/>
                            <a:pt x="126420" y="43074"/>
                            <a:pt x="127991" y="38188"/>
                          </a:cubicBezTo>
                          <a:cubicBezTo>
                            <a:pt x="128525" y="36521"/>
                            <a:pt x="128839" y="34902"/>
                            <a:pt x="129077" y="33178"/>
                          </a:cubicBezTo>
                          <a:cubicBezTo>
                            <a:pt x="129096" y="33054"/>
                            <a:pt x="129144" y="32778"/>
                            <a:pt x="129191" y="32463"/>
                          </a:cubicBezTo>
                          <a:cubicBezTo>
                            <a:pt x="129258" y="32378"/>
                            <a:pt x="129334" y="32292"/>
                            <a:pt x="129401" y="32206"/>
                          </a:cubicBezTo>
                          <a:cubicBezTo>
                            <a:pt x="130611" y="30530"/>
                            <a:pt x="129458" y="27901"/>
                            <a:pt x="127610" y="27225"/>
                          </a:cubicBezTo>
                          <a:close/>
                          <a:moveTo>
                            <a:pt x="62336" y="12680"/>
                          </a:moveTo>
                          <a:cubicBezTo>
                            <a:pt x="68736" y="14528"/>
                            <a:pt x="72994" y="19681"/>
                            <a:pt x="78585" y="22995"/>
                          </a:cubicBezTo>
                          <a:cubicBezTo>
                            <a:pt x="80081" y="23881"/>
                            <a:pt x="82367" y="23129"/>
                            <a:pt x="83014" y="21529"/>
                          </a:cubicBezTo>
                          <a:cubicBezTo>
                            <a:pt x="91815" y="13547"/>
                            <a:pt x="99273" y="15137"/>
                            <a:pt x="108732" y="21776"/>
                          </a:cubicBezTo>
                          <a:cubicBezTo>
                            <a:pt x="111370" y="23624"/>
                            <a:pt x="114933" y="26758"/>
                            <a:pt x="118685" y="28739"/>
                          </a:cubicBezTo>
                          <a:cubicBezTo>
                            <a:pt x="115180" y="29768"/>
                            <a:pt x="111675" y="31006"/>
                            <a:pt x="108227" y="31787"/>
                          </a:cubicBezTo>
                          <a:cubicBezTo>
                            <a:pt x="101674" y="33282"/>
                            <a:pt x="94844" y="33806"/>
                            <a:pt x="88139" y="33787"/>
                          </a:cubicBezTo>
                          <a:cubicBezTo>
                            <a:pt x="74937" y="33759"/>
                            <a:pt x="61831" y="31196"/>
                            <a:pt x="49115" y="27806"/>
                          </a:cubicBezTo>
                          <a:cubicBezTo>
                            <a:pt x="38513" y="24977"/>
                            <a:pt x="27636" y="21700"/>
                            <a:pt x="17263" y="17547"/>
                          </a:cubicBezTo>
                          <a:cubicBezTo>
                            <a:pt x="17263" y="17509"/>
                            <a:pt x="17244" y="17471"/>
                            <a:pt x="17197" y="17471"/>
                          </a:cubicBezTo>
                          <a:cubicBezTo>
                            <a:pt x="17158" y="17471"/>
                            <a:pt x="17120" y="17471"/>
                            <a:pt x="17073" y="17471"/>
                          </a:cubicBezTo>
                          <a:cubicBezTo>
                            <a:pt x="16530" y="17252"/>
                            <a:pt x="15987" y="17042"/>
                            <a:pt x="15453" y="16823"/>
                          </a:cubicBezTo>
                          <a:cubicBezTo>
                            <a:pt x="25102" y="16614"/>
                            <a:pt x="34961" y="13985"/>
                            <a:pt x="44200" y="12480"/>
                          </a:cubicBezTo>
                          <a:cubicBezTo>
                            <a:pt x="50163" y="11508"/>
                            <a:pt x="56449" y="10984"/>
                            <a:pt x="62336" y="12680"/>
                          </a:cubicBezTo>
                          <a:close/>
                          <a:moveTo>
                            <a:pt x="112685" y="48599"/>
                          </a:moveTo>
                          <a:cubicBezTo>
                            <a:pt x="102674" y="62334"/>
                            <a:pt x="87472" y="69944"/>
                            <a:pt x="70432" y="69582"/>
                          </a:cubicBezTo>
                          <a:cubicBezTo>
                            <a:pt x="41495" y="68973"/>
                            <a:pt x="23178" y="47246"/>
                            <a:pt x="10843" y="23643"/>
                          </a:cubicBezTo>
                          <a:cubicBezTo>
                            <a:pt x="23083" y="30301"/>
                            <a:pt x="35989" y="35702"/>
                            <a:pt x="49362" y="39645"/>
                          </a:cubicBezTo>
                          <a:cubicBezTo>
                            <a:pt x="62983" y="43665"/>
                            <a:pt x="77442" y="46046"/>
                            <a:pt x="91682" y="45665"/>
                          </a:cubicBezTo>
                          <a:cubicBezTo>
                            <a:pt x="99321" y="45455"/>
                            <a:pt x="109151" y="44417"/>
                            <a:pt x="117342" y="41045"/>
                          </a:cubicBezTo>
                          <a:cubicBezTo>
                            <a:pt x="115914" y="43627"/>
                            <a:pt x="114437" y="46179"/>
                            <a:pt x="112685" y="4859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5" name="Vapaamuotoinen: Muoto 154">
                      <a:extLst>
                        <a:ext uri="{FF2B5EF4-FFF2-40B4-BE49-F238E27FC236}">
                          <a16:creationId xmlns:a16="http://schemas.microsoft.com/office/drawing/2014/main" id="{574FEB4D-470C-41DF-5445-7AB5E2C55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8008" y="2269253"/>
                      <a:ext cx="60710" cy="74933"/>
                    </a:xfrm>
                    <a:custGeom>
                      <a:avLst/>
                      <a:gdLst>
                        <a:gd name="connsiteX0" fmla="*/ 4331 w 60710"/>
                        <a:gd name="connsiteY0" fmla="*/ 69146 h 74933"/>
                        <a:gd name="connsiteX1" fmla="*/ 59214 w 60710"/>
                        <a:gd name="connsiteY1" fmla="*/ 58249 h 74933"/>
                        <a:gd name="connsiteX2" fmla="*/ 56881 w 60710"/>
                        <a:gd name="connsiteY2" fmla="*/ 43562 h 74933"/>
                        <a:gd name="connsiteX3" fmla="*/ 48251 w 60710"/>
                        <a:gd name="connsiteY3" fmla="*/ 27341 h 74933"/>
                        <a:gd name="connsiteX4" fmla="*/ 34316 w 60710"/>
                        <a:gd name="connsiteY4" fmla="*/ 1461 h 74933"/>
                        <a:gd name="connsiteX5" fmla="*/ 29049 w 60710"/>
                        <a:gd name="connsiteY5" fmla="*/ 1461 h 74933"/>
                        <a:gd name="connsiteX6" fmla="*/ 30887 w 60710"/>
                        <a:gd name="connsiteY6" fmla="*/ 17920 h 74933"/>
                        <a:gd name="connsiteX7" fmla="*/ 43041 w 60710"/>
                        <a:gd name="connsiteY7" fmla="*/ 42533 h 74933"/>
                        <a:gd name="connsiteX8" fmla="*/ 42793 w 60710"/>
                        <a:gd name="connsiteY8" fmla="*/ 50848 h 74933"/>
                        <a:gd name="connsiteX9" fmla="*/ 34183 w 60710"/>
                        <a:gd name="connsiteY9" fmla="*/ 55630 h 74933"/>
                        <a:gd name="connsiteX10" fmla="*/ 13342 w 60710"/>
                        <a:gd name="connsiteY10" fmla="*/ 53725 h 74933"/>
                        <a:gd name="connsiteX11" fmla="*/ 4331 w 60710"/>
                        <a:gd name="connsiteY11" fmla="*/ 69146 h 74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0710" h="74933">
                          <a:moveTo>
                            <a:pt x="4331" y="69146"/>
                          </a:moveTo>
                          <a:cubicBezTo>
                            <a:pt x="20914" y="78833"/>
                            <a:pt x="49156" y="77109"/>
                            <a:pt x="59214" y="58249"/>
                          </a:cubicBezTo>
                          <a:cubicBezTo>
                            <a:pt x="62243" y="52572"/>
                            <a:pt x="60272" y="48286"/>
                            <a:pt x="56881" y="43562"/>
                          </a:cubicBezTo>
                          <a:cubicBezTo>
                            <a:pt x="53318" y="38599"/>
                            <a:pt x="50823" y="32846"/>
                            <a:pt x="48251" y="27341"/>
                          </a:cubicBezTo>
                          <a:cubicBezTo>
                            <a:pt x="44108" y="18435"/>
                            <a:pt x="39812" y="9205"/>
                            <a:pt x="34316" y="1461"/>
                          </a:cubicBezTo>
                          <a:cubicBezTo>
                            <a:pt x="32897" y="-539"/>
                            <a:pt x="30487" y="-434"/>
                            <a:pt x="29049" y="1461"/>
                          </a:cubicBezTo>
                          <a:cubicBezTo>
                            <a:pt x="24991" y="6795"/>
                            <a:pt x="28334" y="12415"/>
                            <a:pt x="30887" y="17920"/>
                          </a:cubicBezTo>
                          <a:cubicBezTo>
                            <a:pt x="34726" y="26226"/>
                            <a:pt x="39364" y="34151"/>
                            <a:pt x="43041" y="42533"/>
                          </a:cubicBezTo>
                          <a:cubicBezTo>
                            <a:pt x="44889" y="46762"/>
                            <a:pt x="46432" y="47953"/>
                            <a:pt x="42793" y="50848"/>
                          </a:cubicBezTo>
                          <a:cubicBezTo>
                            <a:pt x="40202" y="52906"/>
                            <a:pt x="37335" y="54601"/>
                            <a:pt x="34183" y="55630"/>
                          </a:cubicBezTo>
                          <a:cubicBezTo>
                            <a:pt x="27144" y="57916"/>
                            <a:pt x="19790" y="57363"/>
                            <a:pt x="13342" y="53725"/>
                          </a:cubicBezTo>
                          <a:cubicBezTo>
                            <a:pt x="3322" y="48086"/>
                            <a:pt x="-5603" y="63345"/>
                            <a:pt x="4331" y="691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 dirty="0"/>
                    </a:p>
                  </p:txBody>
                </p:sp>
                <p:sp>
                  <p:nvSpPr>
                    <p:cNvPr id="156" name="Vapaamuotoinen: Muoto 155">
                      <a:extLst>
                        <a:ext uri="{FF2B5EF4-FFF2-40B4-BE49-F238E27FC236}">
                          <a16:creationId xmlns:a16="http://schemas.microsoft.com/office/drawing/2014/main" id="{E1EEFF12-FA2E-E255-542C-36CC0B74D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1673" y="2170278"/>
                      <a:ext cx="93601" cy="36521"/>
                    </a:xfrm>
                    <a:custGeom>
                      <a:avLst/>
                      <a:gdLst>
                        <a:gd name="connsiteX0" fmla="*/ 9108 w 93601"/>
                        <a:gd name="connsiteY0" fmla="*/ 35123 h 36521"/>
                        <a:gd name="connsiteX1" fmla="*/ 51952 w 93601"/>
                        <a:gd name="connsiteY1" fmla="*/ 12854 h 36521"/>
                        <a:gd name="connsiteX2" fmla="*/ 73069 w 93601"/>
                        <a:gd name="connsiteY2" fmla="*/ 16521 h 36521"/>
                        <a:gd name="connsiteX3" fmla="*/ 85689 w 93601"/>
                        <a:gd name="connsiteY3" fmla="*/ 29075 h 36521"/>
                        <a:gd name="connsiteX4" fmla="*/ 92919 w 93601"/>
                        <a:gd name="connsiteY4" fmla="*/ 26132 h 36521"/>
                        <a:gd name="connsiteX5" fmla="*/ 82975 w 93601"/>
                        <a:gd name="connsiteY5" fmla="*/ 7577 h 36521"/>
                        <a:gd name="connsiteX6" fmla="*/ 55657 w 93601"/>
                        <a:gd name="connsiteY6" fmla="*/ 52 h 36521"/>
                        <a:gd name="connsiteX7" fmla="*/ 1650 w 93601"/>
                        <a:gd name="connsiteY7" fmla="*/ 27665 h 36521"/>
                        <a:gd name="connsiteX8" fmla="*/ 9108 w 93601"/>
                        <a:gd name="connsiteY8" fmla="*/ 35123 h 36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01" h="36521">
                          <a:moveTo>
                            <a:pt x="9108" y="35123"/>
                          </a:moveTo>
                          <a:cubicBezTo>
                            <a:pt x="21320" y="24360"/>
                            <a:pt x="35169" y="14235"/>
                            <a:pt x="51952" y="12854"/>
                          </a:cubicBezTo>
                          <a:cubicBezTo>
                            <a:pt x="59115" y="12273"/>
                            <a:pt x="66668" y="13044"/>
                            <a:pt x="73069" y="16521"/>
                          </a:cubicBezTo>
                          <a:cubicBezTo>
                            <a:pt x="78851" y="19664"/>
                            <a:pt x="80622" y="25522"/>
                            <a:pt x="85689" y="29075"/>
                          </a:cubicBezTo>
                          <a:cubicBezTo>
                            <a:pt x="88585" y="31104"/>
                            <a:pt x="91805" y="28789"/>
                            <a:pt x="92919" y="26132"/>
                          </a:cubicBezTo>
                          <a:cubicBezTo>
                            <a:pt x="95929" y="18940"/>
                            <a:pt x="88328" y="11349"/>
                            <a:pt x="82975" y="7577"/>
                          </a:cubicBezTo>
                          <a:cubicBezTo>
                            <a:pt x="75117" y="2033"/>
                            <a:pt x="65201" y="-396"/>
                            <a:pt x="55657" y="52"/>
                          </a:cubicBezTo>
                          <a:cubicBezTo>
                            <a:pt x="34121" y="1052"/>
                            <a:pt x="16776" y="13359"/>
                            <a:pt x="1650" y="27665"/>
                          </a:cubicBezTo>
                          <a:cubicBezTo>
                            <a:pt x="-3322" y="32370"/>
                            <a:pt x="4051" y="39581"/>
                            <a:pt x="9108" y="3512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7" name="Vapaamuotoinen: Muoto 156">
                      <a:extLst>
                        <a:ext uri="{FF2B5EF4-FFF2-40B4-BE49-F238E27FC236}">
                          <a16:creationId xmlns:a16="http://schemas.microsoft.com/office/drawing/2014/main" id="{9CC352A0-8DF5-57CF-1BD1-D133AD916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6293" y="2170198"/>
                      <a:ext cx="81565" cy="47354"/>
                    </a:xfrm>
                    <a:custGeom>
                      <a:avLst/>
                      <a:gdLst>
                        <a:gd name="connsiteX0" fmla="*/ 7786 w 81565"/>
                        <a:gd name="connsiteY0" fmla="*/ 20649 h 47354"/>
                        <a:gd name="connsiteX1" fmla="*/ 48772 w 81565"/>
                        <a:gd name="connsiteY1" fmla="*/ 16353 h 47354"/>
                        <a:gd name="connsiteX2" fmla="*/ 64850 w 81565"/>
                        <a:gd name="connsiteY2" fmla="*/ 29564 h 47354"/>
                        <a:gd name="connsiteX3" fmla="*/ 74108 w 81565"/>
                        <a:gd name="connsiteY3" fmla="*/ 46786 h 47354"/>
                        <a:gd name="connsiteX4" fmla="*/ 79404 w 81565"/>
                        <a:gd name="connsiteY4" fmla="*/ 45395 h 47354"/>
                        <a:gd name="connsiteX5" fmla="*/ 73241 w 81565"/>
                        <a:gd name="connsiteY5" fmla="*/ 19020 h 47354"/>
                        <a:gd name="connsiteX6" fmla="*/ 50981 w 81565"/>
                        <a:gd name="connsiteY6" fmla="*/ 3399 h 47354"/>
                        <a:gd name="connsiteX7" fmla="*/ 537 w 81565"/>
                        <a:gd name="connsiteY7" fmla="*/ 15039 h 47354"/>
                        <a:gd name="connsiteX8" fmla="*/ 7786 w 81565"/>
                        <a:gd name="connsiteY8" fmla="*/ 20649 h 4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1565" h="47354">
                          <a:moveTo>
                            <a:pt x="7786" y="20649"/>
                          </a:moveTo>
                          <a:cubicBezTo>
                            <a:pt x="16263" y="9848"/>
                            <a:pt x="37618" y="11629"/>
                            <a:pt x="48772" y="16353"/>
                          </a:cubicBezTo>
                          <a:cubicBezTo>
                            <a:pt x="55315" y="19125"/>
                            <a:pt x="61087" y="23449"/>
                            <a:pt x="64850" y="29564"/>
                          </a:cubicBezTo>
                          <a:cubicBezTo>
                            <a:pt x="68393" y="35327"/>
                            <a:pt x="68279" y="42699"/>
                            <a:pt x="74108" y="46786"/>
                          </a:cubicBezTo>
                          <a:cubicBezTo>
                            <a:pt x="75966" y="48091"/>
                            <a:pt x="78223" y="46948"/>
                            <a:pt x="79404" y="45395"/>
                          </a:cubicBezTo>
                          <a:cubicBezTo>
                            <a:pt x="85167" y="37832"/>
                            <a:pt x="78118" y="25383"/>
                            <a:pt x="73241" y="19020"/>
                          </a:cubicBezTo>
                          <a:cubicBezTo>
                            <a:pt x="67584" y="11657"/>
                            <a:pt x="59649" y="6562"/>
                            <a:pt x="50981" y="3399"/>
                          </a:cubicBezTo>
                          <a:cubicBezTo>
                            <a:pt x="34941" y="-2459"/>
                            <a:pt x="9872" y="-2030"/>
                            <a:pt x="537" y="15039"/>
                          </a:cubicBezTo>
                          <a:cubicBezTo>
                            <a:pt x="-1873" y="19430"/>
                            <a:pt x="4414" y="24935"/>
                            <a:pt x="7786" y="2064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8" name="Vapaamuotoinen: Muoto 157">
                      <a:extLst>
                        <a:ext uri="{FF2B5EF4-FFF2-40B4-BE49-F238E27FC236}">
                          <a16:creationId xmlns:a16="http://schemas.microsoft.com/office/drawing/2014/main" id="{96F09A80-C133-0B6B-1C4D-FC5E8CB7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4121" y="2237556"/>
                      <a:ext cx="95357" cy="38992"/>
                    </a:xfrm>
                    <a:custGeom>
                      <a:avLst/>
                      <a:gdLst>
                        <a:gd name="connsiteX0" fmla="*/ 95071 w 95357"/>
                        <a:gd name="connsiteY0" fmla="*/ 34121 h 38992"/>
                        <a:gd name="connsiteX1" fmla="*/ 51980 w 95357"/>
                        <a:gd name="connsiteY1" fmla="*/ 12108 h 38992"/>
                        <a:gd name="connsiteX2" fmla="*/ 33711 w 95357"/>
                        <a:gd name="connsiteY2" fmla="*/ 15690 h 38992"/>
                        <a:gd name="connsiteX3" fmla="*/ 31225 w 95357"/>
                        <a:gd name="connsiteY3" fmla="*/ 13785 h 38992"/>
                        <a:gd name="connsiteX4" fmla="*/ 25624 w 95357"/>
                        <a:gd name="connsiteY4" fmla="*/ 3393 h 38992"/>
                        <a:gd name="connsiteX5" fmla="*/ 16518 w 95357"/>
                        <a:gd name="connsiteY5" fmla="*/ 5908 h 38992"/>
                        <a:gd name="connsiteX6" fmla="*/ 21005 w 95357"/>
                        <a:gd name="connsiteY6" fmla="*/ 16537 h 38992"/>
                        <a:gd name="connsiteX7" fmla="*/ 6555 w 95357"/>
                        <a:gd name="connsiteY7" fmla="*/ 6193 h 38992"/>
                        <a:gd name="connsiteX8" fmla="*/ 221 w 95357"/>
                        <a:gd name="connsiteY8" fmla="*/ 8860 h 38992"/>
                        <a:gd name="connsiteX9" fmla="*/ 18014 w 95357"/>
                        <a:gd name="connsiteY9" fmla="*/ 26291 h 38992"/>
                        <a:gd name="connsiteX10" fmla="*/ 34959 w 95357"/>
                        <a:gd name="connsiteY10" fmla="*/ 26901 h 38992"/>
                        <a:gd name="connsiteX11" fmla="*/ 37969 w 95357"/>
                        <a:gd name="connsiteY11" fmla="*/ 26405 h 38992"/>
                        <a:gd name="connsiteX12" fmla="*/ 44084 w 95357"/>
                        <a:gd name="connsiteY12" fmla="*/ 25329 h 38992"/>
                        <a:gd name="connsiteX13" fmla="*/ 61286 w 95357"/>
                        <a:gd name="connsiteY13" fmla="*/ 24138 h 38992"/>
                        <a:gd name="connsiteX14" fmla="*/ 89166 w 95357"/>
                        <a:gd name="connsiteY14" fmla="*/ 38655 h 38992"/>
                        <a:gd name="connsiteX15" fmla="*/ 95071 w 95357"/>
                        <a:gd name="connsiteY15" fmla="*/ 34121 h 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5357" h="38992">
                          <a:moveTo>
                            <a:pt x="95071" y="34121"/>
                          </a:moveTo>
                          <a:cubicBezTo>
                            <a:pt x="88623" y="18204"/>
                            <a:pt x="68230" y="10422"/>
                            <a:pt x="51980" y="12108"/>
                          </a:cubicBezTo>
                          <a:cubicBezTo>
                            <a:pt x="46255" y="12699"/>
                            <a:pt x="39921" y="14518"/>
                            <a:pt x="33711" y="15690"/>
                          </a:cubicBezTo>
                          <a:cubicBezTo>
                            <a:pt x="32835" y="15128"/>
                            <a:pt x="31987" y="14528"/>
                            <a:pt x="31225" y="13785"/>
                          </a:cubicBezTo>
                          <a:cubicBezTo>
                            <a:pt x="28263" y="10908"/>
                            <a:pt x="26491" y="7393"/>
                            <a:pt x="25624" y="3393"/>
                          </a:cubicBezTo>
                          <a:cubicBezTo>
                            <a:pt x="24338" y="-2560"/>
                            <a:pt x="15356" y="-17"/>
                            <a:pt x="16518" y="5908"/>
                          </a:cubicBezTo>
                          <a:cubicBezTo>
                            <a:pt x="17271" y="9737"/>
                            <a:pt x="18823" y="13337"/>
                            <a:pt x="21005" y="16537"/>
                          </a:cubicBezTo>
                          <a:cubicBezTo>
                            <a:pt x="15232" y="15833"/>
                            <a:pt x="10156" y="13051"/>
                            <a:pt x="6555" y="6193"/>
                          </a:cubicBezTo>
                          <a:cubicBezTo>
                            <a:pt x="4765" y="2783"/>
                            <a:pt x="-1217" y="5155"/>
                            <a:pt x="221" y="8860"/>
                          </a:cubicBezTo>
                          <a:cubicBezTo>
                            <a:pt x="3383" y="17033"/>
                            <a:pt x="9641" y="23386"/>
                            <a:pt x="18014" y="26291"/>
                          </a:cubicBezTo>
                          <a:cubicBezTo>
                            <a:pt x="23395" y="28158"/>
                            <a:pt x="29225" y="27777"/>
                            <a:pt x="34959" y="26901"/>
                          </a:cubicBezTo>
                          <a:cubicBezTo>
                            <a:pt x="35968" y="26958"/>
                            <a:pt x="36978" y="26815"/>
                            <a:pt x="37969" y="26405"/>
                          </a:cubicBezTo>
                          <a:cubicBezTo>
                            <a:pt x="40045" y="26043"/>
                            <a:pt x="42093" y="25653"/>
                            <a:pt x="44084" y="25329"/>
                          </a:cubicBezTo>
                          <a:cubicBezTo>
                            <a:pt x="49846" y="24386"/>
                            <a:pt x="55418" y="23234"/>
                            <a:pt x="61286" y="24138"/>
                          </a:cubicBezTo>
                          <a:cubicBezTo>
                            <a:pt x="72430" y="25853"/>
                            <a:pt x="79269" y="34416"/>
                            <a:pt x="89166" y="38655"/>
                          </a:cubicBezTo>
                          <a:cubicBezTo>
                            <a:pt x="91918" y="39845"/>
                            <a:pt x="96557" y="37788"/>
                            <a:pt x="95071" y="3412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9" name="Vapaamuotoinen: Muoto 158">
                      <a:extLst>
                        <a:ext uri="{FF2B5EF4-FFF2-40B4-BE49-F238E27FC236}">
                          <a16:creationId xmlns:a16="http://schemas.microsoft.com/office/drawing/2014/main" id="{2AD1987D-4D2E-2E17-1248-ED8FBBA6E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9082" y="2239892"/>
                      <a:ext cx="79121" cy="39143"/>
                    </a:xfrm>
                    <a:custGeom>
                      <a:avLst/>
                      <a:gdLst>
                        <a:gd name="connsiteX0" fmla="*/ 72643 w 79121"/>
                        <a:gd name="connsiteY0" fmla="*/ 6219 h 39143"/>
                        <a:gd name="connsiteX1" fmla="*/ 62014 w 79121"/>
                        <a:gd name="connsiteY1" fmla="*/ 16726 h 39143"/>
                        <a:gd name="connsiteX2" fmla="*/ 65881 w 79121"/>
                        <a:gd name="connsiteY2" fmla="*/ 5934 h 39143"/>
                        <a:gd name="connsiteX3" fmla="*/ 56775 w 79121"/>
                        <a:gd name="connsiteY3" fmla="*/ 3419 h 39143"/>
                        <a:gd name="connsiteX4" fmla="*/ 52289 w 79121"/>
                        <a:gd name="connsiteY4" fmla="*/ 13935 h 39143"/>
                        <a:gd name="connsiteX5" fmla="*/ 51003 w 79121"/>
                        <a:gd name="connsiteY5" fmla="*/ 15202 h 39143"/>
                        <a:gd name="connsiteX6" fmla="*/ 48250 w 79121"/>
                        <a:gd name="connsiteY6" fmla="*/ 14468 h 39143"/>
                        <a:gd name="connsiteX7" fmla="*/ 35991 w 79121"/>
                        <a:gd name="connsiteY7" fmla="*/ 12125 h 39143"/>
                        <a:gd name="connsiteX8" fmla="*/ 130 w 79121"/>
                        <a:gd name="connsiteY8" fmla="*/ 34147 h 39143"/>
                        <a:gd name="connsiteX9" fmla="*/ 6035 w 79121"/>
                        <a:gd name="connsiteY9" fmla="*/ 38681 h 39143"/>
                        <a:gd name="connsiteX10" fmla="*/ 28552 w 79121"/>
                        <a:gd name="connsiteY10" fmla="*/ 24193 h 39143"/>
                        <a:gd name="connsiteX11" fmla="*/ 42725 w 79121"/>
                        <a:gd name="connsiteY11" fmla="*/ 25450 h 39143"/>
                        <a:gd name="connsiteX12" fmla="*/ 46897 w 79121"/>
                        <a:gd name="connsiteY12" fmla="*/ 26289 h 39143"/>
                        <a:gd name="connsiteX13" fmla="*/ 50203 w 79121"/>
                        <a:gd name="connsiteY13" fmla="*/ 26927 h 39143"/>
                        <a:gd name="connsiteX14" fmla="*/ 63585 w 79121"/>
                        <a:gd name="connsiteY14" fmla="*/ 26603 h 39143"/>
                        <a:gd name="connsiteX15" fmla="*/ 78987 w 79121"/>
                        <a:gd name="connsiteY15" fmla="*/ 8886 h 39143"/>
                        <a:gd name="connsiteX16" fmla="*/ 72643 w 79121"/>
                        <a:gd name="connsiteY16" fmla="*/ 6219 h 39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9121" h="39143">
                          <a:moveTo>
                            <a:pt x="72643" y="6219"/>
                          </a:moveTo>
                          <a:cubicBezTo>
                            <a:pt x="70491" y="10982"/>
                            <a:pt x="67262" y="15306"/>
                            <a:pt x="62014" y="16726"/>
                          </a:cubicBezTo>
                          <a:cubicBezTo>
                            <a:pt x="63957" y="13411"/>
                            <a:pt x="65262" y="9772"/>
                            <a:pt x="65881" y="5934"/>
                          </a:cubicBezTo>
                          <a:cubicBezTo>
                            <a:pt x="66824" y="19"/>
                            <a:pt x="57870" y="-2601"/>
                            <a:pt x="56775" y="3419"/>
                          </a:cubicBezTo>
                          <a:cubicBezTo>
                            <a:pt x="56080" y="7239"/>
                            <a:pt x="54775" y="10896"/>
                            <a:pt x="52289" y="13935"/>
                          </a:cubicBezTo>
                          <a:cubicBezTo>
                            <a:pt x="51917" y="14382"/>
                            <a:pt x="51479" y="14801"/>
                            <a:pt x="51003" y="15202"/>
                          </a:cubicBezTo>
                          <a:cubicBezTo>
                            <a:pt x="50098" y="14925"/>
                            <a:pt x="49183" y="14659"/>
                            <a:pt x="48250" y="14468"/>
                          </a:cubicBezTo>
                          <a:cubicBezTo>
                            <a:pt x="45059" y="13801"/>
                            <a:pt x="40030" y="12573"/>
                            <a:pt x="35991" y="12125"/>
                          </a:cubicBezTo>
                          <a:cubicBezTo>
                            <a:pt x="21742" y="10544"/>
                            <a:pt x="3721" y="19488"/>
                            <a:pt x="130" y="34147"/>
                          </a:cubicBezTo>
                          <a:cubicBezTo>
                            <a:pt x="-737" y="37700"/>
                            <a:pt x="2911" y="40224"/>
                            <a:pt x="6035" y="38681"/>
                          </a:cubicBezTo>
                          <a:cubicBezTo>
                            <a:pt x="14189" y="34661"/>
                            <a:pt x="19180" y="26041"/>
                            <a:pt x="28552" y="24193"/>
                          </a:cubicBezTo>
                          <a:cubicBezTo>
                            <a:pt x="33515" y="23212"/>
                            <a:pt x="37906" y="24555"/>
                            <a:pt x="42725" y="25450"/>
                          </a:cubicBezTo>
                          <a:cubicBezTo>
                            <a:pt x="44088" y="25708"/>
                            <a:pt x="45488" y="25993"/>
                            <a:pt x="46897" y="26289"/>
                          </a:cubicBezTo>
                          <a:cubicBezTo>
                            <a:pt x="47993" y="26851"/>
                            <a:pt x="49107" y="27032"/>
                            <a:pt x="50203" y="26927"/>
                          </a:cubicBezTo>
                          <a:cubicBezTo>
                            <a:pt x="54717" y="27717"/>
                            <a:pt x="59299" y="28098"/>
                            <a:pt x="63585" y="26603"/>
                          </a:cubicBezTo>
                          <a:cubicBezTo>
                            <a:pt x="71443" y="23850"/>
                            <a:pt x="76682" y="16573"/>
                            <a:pt x="78987" y="8886"/>
                          </a:cubicBezTo>
                          <a:cubicBezTo>
                            <a:pt x="80073" y="5219"/>
                            <a:pt x="74282" y="2571"/>
                            <a:pt x="72643" y="621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51" name="Vapaamuotoinen: Muoto 150">
                  <a:extLst>
                    <a:ext uri="{FF2B5EF4-FFF2-40B4-BE49-F238E27FC236}">
                      <a16:creationId xmlns:a16="http://schemas.microsoft.com/office/drawing/2014/main" id="{5E7F5CAC-868A-076E-E2FF-A0C08DBE1F9A}"/>
                    </a:ext>
                  </a:extLst>
                </p:cNvPr>
                <p:cNvSpPr/>
                <p:nvPr/>
              </p:nvSpPr>
              <p:spPr>
                <a:xfrm>
                  <a:off x="9749795" y="2376183"/>
                  <a:ext cx="130050" cy="70479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3" name="Kuvaselite: Nuoli ylös 2">
            <a:extLst>
              <a:ext uri="{FF2B5EF4-FFF2-40B4-BE49-F238E27FC236}">
                <a16:creationId xmlns:a16="http://schemas.microsoft.com/office/drawing/2014/main" id="{990E0DBA-98B3-0924-013C-45F3C1F13D4E}"/>
              </a:ext>
            </a:extLst>
          </p:cNvPr>
          <p:cNvSpPr/>
          <p:nvPr/>
        </p:nvSpPr>
        <p:spPr>
          <a:xfrm>
            <a:off x="10268352" y="6579193"/>
            <a:ext cx="1030791" cy="257394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Päivitä näkymä</a:t>
            </a:r>
          </a:p>
        </p:txBody>
      </p:sp>
      <p:pic>
        <p:nvPicPr>
          <p:cNvPr id="5" name="Kuva 4" descr="Tiedot tasaisella täytöllä">
            <a:extLst>
              <a:ext uri="{FF2B5EF4-FFF2-40B4-BE49-F238E27FC236}">
                <a16:creationId xmlns:a16="http://schemas.microsoft.com/office/drawing/2014/main" id="{ECDBBC6F-5AFD-CFDB-1D9F-2837E46B1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97955" y="5455506"/>
            <a:ext cx="914400" cy="9144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F8F57BB-584A-C444-CD4B-A0CD11E37E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19" r="8607"/>
          <a:stretch/>
        </p:blipFill>
        <p:spPr>
          <a:xfrm>
            <a:off x="1332403" y="1864913"/>
            <a:ext cx="9201400" cy="4548859"/>
          </a:xfrm>
          <a:prstGeom prst="rect">
            <a:avLst/>
          </a:prstGeom>
        </p:spPr>
      </p:pic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48DD4A7C-609E-EDEF-EA98-D396F57D3050}"/>
              </a:ext>
            </a:extLst>
          </p:cNvPr>
          <p:cNvSpPr/>
          <p:nvPr/>
        </p:nvSpPr>
        <p:spPr>
          <a:xfrm>
            <a:off x="9012103" y="2793268"/>
            <a:ext cx="2743200" cy="1422400"/>
          </a:xfrm>
          <a:prstGeom prst="wedgeRectCallout">
            <a:avLst>
              <a:gd name="adj1" fmla="val -94907"/>
              <a:gd name="adj2" fmla="val 1892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Power BI -upotus</a:t>
            </a:r>
          </a:p>
        </p:txBody>
      </p:sp>
    </p:spTree>
    <p:extLst>
      <p:ext uri="{BB962C8B-B14F-4D97-AF65-F5344CB8AC3E}">
        <p14:creationId xmlns:p14="http://schemas.microsoft.com/office/powerpoint/2010/main" val="320752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96DA4-1722-43BC-D3A5-68190802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397" y="503480"/>
            <a:ext cx="8943118" cy="896400"/>
          </a:xfrm>
          <a:solidFill>
            <a:schemeClr val="accent6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Työelämäpalaute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5CAF0D-0050-EA4C-4173-1C33A8A3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40" name="Kuva 139" descr="Asiakaspalaute tasaisella täytöllä">
            <a:extLst>
              <a:ext uri="{FF2B5EF4-FFF2-40B4-BE49-F238E27FC236}">
                <a16:creationId xmlns:a16="http://schemas.microsoft.com/office/drawing/2014/main" id="{F1770470-9AA8-4F24-BE1E-170B785C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162" y="356853"/>
            <a:ext cx="1573668" cy="1573668"/>
          </a:xfrm>
          <a:prstGeom prst="rect">
            <a:avLst/>
          </a:prstGeom>
        </p:spPr>
      </p:pic>
      <p:grpSp>
        <p:nvGrpSpPr>
          <p:cNvPr id="144" name="Ryhmä 143">
            <a:extLst>
              <a:ext uri="{FF2B5EF4-FFF2-40B4-BE49-F238E27FC236}">
                <a16:creationId xmlns:a16="http://schemas.microsoft.com/office/drawing/2014/main" id="{1DA5CA20-998E-5C4D-6F4D-ACAD49CB31FA}"/>
              </a:ext>
            </a:extLst>
          </p:cNvPr>
          <p:cNvGrpSpPr/>
          <p:nvPr/>
        </p:nvGrpSpPr>
        <p:grpSpPr>
          <a:xfrm>
            <a:off x="8956019" y="309844"/>
            <a:ext cx="2970898" cy="1205648"/>
            <a:chOff x="5824855" y="1219451"/>
            <a:chExt cx="3855735" cy="1818616"/>
          </a:xfrm>
        </p:grpSpPr>
        <p:grpSp>
          <p:nvGrpSpPr>
            <p:cNvPr id="145" name="Ryhmä 144">
              <a:extLst>
                <a:ext uri="{FF2B5EF4-FFF2-40B4-BE49-F238E27FC236}">
                  <a16:creationId xmlns:a16="http://schemas.microsoft.com/office/drawing/2014/main" id="{3ED5F9B9-D346-3E25-5A3F-075948964ECA}"/>
                </a:ext>
              </a:extLst>
            </p:cNvPr>
            <p:cNvGrpSpPr/>
            <p:nvPr/>
          </p:nvGrpSpPr>
          <p:grpSpPr>
            <a:xfrm flipH="1">
              <a:off x="7545816" y="1219451"/>
              <a:ext cx="1316189" cy="1687213"/>
              <a:chOff x="7209455" y="1341505"/>
              <a:chExt cx="1224789" cy="1687213"/>
            </a:xfrm>
          </p:grpSpPr>
          <p:grpSp>
            <p:nvGrpSpPr>
              <p:cNvPr id="255" name="Kuva 7" descr="Mies ja kasvon hiukset">
                <a:extLst>
                  <a:ext uri="{FF2B5EF4-FFF2-40B4-BE49-F238E27FC236}">
                    <a16:creationId xmlns:a16="http://schemas.microsoft.com/office/drawing/2014/main" id="{0CEEB1DC-440F-BDF0-79D7-04039D06C655}"/>
                  </a:ext>
                </a:extLst>
              </p:cNvPr>
              <p:cNvGrpSpPr/>
              <p:nvPr/>
            </p:nvGrpSpPr>
            <p:grpSpPr>
              <a:xfrm>
                <a:off x="7209455" y="1341505"/>
                <a:ext cx="1224789" cy="1687213"/>
                <a:chOff x="7208579" y="1343302"/>
                <a:chExt cx="1224789" cy="1687213"/>
              </a:xfrm>
            </p:grpSpPr>
            <p:grpSp>
              <p:nvGrpSpPr>
                <p:cNvPr id="257" name="Kuva 7" descr="Mies ja kasvon hiukset">
                  <a:extLst>
                    <a:ext uri="{FF2B5EF4-FFF2-40B4-BE49-F238E27FC236}">
                      <a16:creationId xmlns:a16="http://schemas.microsoft.com/office/drawing/2014/main" id="{2ED9D9ED-D90A-2289-CCDD-F22D56A4E5DB}"/>
                    </a:ext>
                  </a:extLst>
                </p:cNvPr>
                <p:cNvGrpSpPr/>
                <p:nvPr/>
              </p:nvGrpSpPr>
              <p:grpSpPr>
                <a:xfrm>
                  <a:off x="7208579" y="1848556"/>
                  <a:ext cx="1224789" cy="1181959"/>
                  <a:chOff x="7208579" y="1848556"/>
                  <a:chExt cx="1224789" cy="1181959"/>
                </a:xfrm>
              </p:grpSpPr>
              <p:sp>
                <p:nvSpPr>
                  <p:cNvPr id="267" name="Vapaamuotoinen: Muoto 266">
                    <a:extLst>
                      <a:ext uri="{FF2B5EF4-FFF2-40B4-BE49-F238E27FC236}">
                        <a16:creationId xmlns:a16="http://schemas.microsoft.com/office/drawing/2014/main" id="{5BAAA0AF-CCA8-1C40-9AC4-5B07F2D7B483}"/>
                      </a:ext>
                    </a:extLst>
                  </p:cNvPr>
                  <p:cNvSpPr/>
                  <p:nvPr/>
                </p:nvSpPr>
                <p:spPr>
                  <a:xfrm>
                    <a:off x="7219387" y="1848556"/>
                    <a:ext cx="1198782" cy="1169812"/>
                  </a:xfrm>
                  <a:custGeom>
                    <a:avLst/>
                    <a:gdLst>
                      <a:gd name="connsiteX0" fmla="*/ 72651 w 1198782"/>
                      <a:gd name="connsiteY0" fmla="*/ 1144648 h 1169812"/>
                      <a:gd name="connsiteX1" fmla="*/ 680222 w 1198782"/>
                      <a:gd name="connsiteY1" fmla="*/ 1163155 h 1169812"/>
                      <a:gd name="connsiteX2" fmla="*/ 926253 w 1198782"/>
                      <a:gd name="connsiteY2" fmla="*/ 1164155 h 1169812"/>
                      <a:gd name="connsiteX3" fmla="*/ 1198782 w 1198782"/>
                      <a:gd name="connsiteY3" fmla="*/ 1142647 h 1169812"/>
                      <a:gd name="connsiteX4" fmla="*/ 1093274 w 1198782"/>
                      <a:gd name="connsiteY4" fmla="*/ 477564 h 1169812"/>
                      <a:gd name="connsiteX5" fmla="*/ 995519 w 1198782"/>
                      <a:gd name="connsiteY5" fmla="*/ 272405 h 1169812"/>
                      <a:gd name="connsiteX6" fmla="*/ 921491 w 1198782"/>
                      <a:gd name="connsiteY6" fmla="*/ 206225 h 1169812"/>
                      <a:gd name="connsiteX7" fmla="*/ 885915 w 1198782"/>
                      <a:gd name="connsiteY7" fmla="*/ 186032 h 1169812"/>
                      <a:gd name="connsiteX8" fmla="*/ 853034 w 1198782"/>
                      <a:gd name="connsiteY8" fmla="*/ 116719 h 1169812"/>
                      <a:gd name="connsiteX9" fmla="*/ 790407 w 1198782"/>
                      <a:gd name="connsiteY9" fmla="*/ 116186 h 1169812"/>
                      <a:gd name="connsiteX10" fmla="*/ 788960 w 1198782"/>
                      <a:gd name="connsiteY10" fmla="*/ 109280 h 1169812"/>
                      <a:gd name="connsiteX11" fmla="*/ 719284 w 1198782"/>
                      <a:gd name="connsiteY11" fmla="*/ 14182 h 1169812"/>
                      <a:gd name="connsiteX12" fmla="*/ 556045 w 1198782"/>
                      <a:gd name="connsiteY12" fmla="*/ 57007 h 1169812"/>
                      <a:gd name="connsiteX13" fmla="*/ 549377 w 1198782"/>
                      <a:gd name="connsiteY13" fmla="*/ 92135 h 1169812"/>
                      <a:gd name="connsiteX14" fmla="*/ 479702 w 1198782"/>
                      <a:gd name="connsiteY14" fmla="*/ 119510 h 1169812"/>
                      <a:gd name="connsiteX15" fmla="*/ 468701 w 1198782"/>
                      <a:gd name="connsiteY15" fmla="*/ 152514 h 1169812"/>
                      <a:gd name="connsiteX16" fmla="*/ 385690 w 1198782"/>
                      <a:gd name="connsiteY16" fmla="*/ 171021 h 1169812"/>
                      <a:gd name="connsiteX17" fmla="*/ 176378 w 1198782"/>
                      <a:gd name="connsiteY17" fmla="*/ 338499 h 1169812"/>
                      <a:gd name="connsiteX18" fmla="*/ 1490 w 1198782"/>
                      <a:gd name="connsiteY18" fmla="*/ 1089631 h 1169812"/>
                      <a:gd name="connsiteX19" fmla="*/ 72651 w 1198782"/>
                      <a:gd name="connsiteY19" fmla="*/ 1144648 h 116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8782" h="1169812">
                        <a:moveTo>
                          <a:pt x="72651" y="1144648"/>
                        </a:moveTo>
                        <a:cubicBezTo>
                          <a:pt x="274524" y="1175309"/>
                          <a:pt x="476683" y="1174290"/>
                          <a:pt x="680222" y="1163155"/>
                        </a:cubicBezTo>
                        <a:cubicBezTo>
                          <a:pt x="760775" y="1157126"/>
                          <a:pt x="845757" y="1156440"/>
                          <a:pt x="926253" y="1164155"/>
                        </a:cubicBezTo>
                        <a:cubicBezTo>
                          <a:pt x="973811" y="1167689"/>
                          <a:pt x="1181752" y="1185244"/>
                          <a:pt x="1198782" y="1142647"/>
                        </a:cubicBezTo>
                        <a:cubicBezTo>
                          <a:pt x="1188057" y="915809"/>
                          <a:pt x="1159892" y="695734"/>
                          <a:pt x="1093274" y="477564"/>
                        </a:cubicBezTo>
                        <a:cubicBezTo>
                          <a:pt x="1065871" y="400097"/>
                          <a:pt x="1049002" y="336509"/>
                          <a:pt x="995519" y="272405"/>
                        </a:cubicBezTo>
                        <a:cubicBezTo>
                          <a:pt x="978660" y="254899"/>
                          <a:pt x="942312" y="218198"/>
                          <a:pt x="921491" y="206225"/>
                        </a:cubicBezTo>
                        <a:cubicBezTo>
                          <a:pt x="903450" y="195853"/>
                          <a:pt x="896278" y="203549"/>
                          <a:pt x="885915" y="186032"/>
                        </a:cubicBezTo>
                        <a:cubicBezTo>
                          <a:pt x="875618" y="166678"/>
                          <a:pt x="867655" y="130368"/>
                          <a:pt x="853034" y="116719"/>
                        </a:cubicBezTo>
                        <a:cubicBezTo>
                          <a:pt x="838680" y="103308"/>
                          <a:pt x="816392" y="111861"/>
                          <a:pt x="790407" y="116186"/>
                        </a:cubicBezTo>
                        <a:cubicBezTo>
                          <a:pt x="788922" y="116433"/>
                          <a:pt x="788864" y="110785"/>
                          <a:pt x="788960" y="109280"/>
                        </a:cubicBezTo>
                        <a:cubicBezTo>
                          <a:pt x="792855" y="43872"/>
                          <a:pt x="761813" y="26899"/>
                          <a:pt x="719284" y="14182"/>
                        </a:cubicBezTo>
                        <a:cubicBezTo>
                          <a:pt x="654495" y="-10545"/>
                          <a:pt x="585287" y="-3096"/>
                          <a:pt x="556045" y="57007"/>
                        </a:cubicBezTo>
                        <a:cubicBezTo>
                          <a:pt x="551044" y="67284"/>
                          <a:pt x="552159" y="78658"/>
                          <a:pt x="549377" y="92135"/>
                        </a:cubicBezTo>
                        <a:cubicBezTo>
                          <a:pt x="523546" y="89011"/>
                          <a:pt x="492208" y="98508"/>
                          <a:pt x="479702" y="119510"/>
                        </a:cubicBezTo>
                        <a:cubicBezTo>
                          <a:pt x="475701" y="133512"/>
                          <a:pt x="479197" y="147809"/>
                          <a:pt x="468701" y="152514"/>
                        </a:cubicBezTo>
                        <a:cubicBezTo>
                          <a:pt x="449279" y="159429"/>
                          <a:pt x="404397" y="162506"/>
                          <a:pt x="385690" y="171021"/>
                        </a:cubicBezTo>
                        <a:cubicBezTo>
                          <a:pt x="300622" y="209721"/>
                          <a:pt x="226127" y="256518"/>
                          <a:pt x="176378" y="338499"/>
                        </a:cubicBezTo>
                        <a:cubicBezTo>
                          <a:pt x="64850" y="513521"/>
                          <a:pt x="-11769" y="882196"/>
                          <a:pt x="1490" y="1089631"/>
                        </a:cubicBezTo>
                        <a:cubicBezTo>
                          <a:pt x="8138" y="1125645"/>
                          <a:pt x="55925" y="1141943"/>
                          <a:pt x="72651" y="11446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8" name="Vapaamuotoinen: Muoto 267">
                    <a:extLst>
                      <a:ext uri="{FF2B5EF4-FFF2-40B4-BE49-F238E27FC236}">
                        <a16:creationId xmlns:a16="http://schemas.microsoft.com/office/drawing/2014/main" id="{2BA91D15-E56A-9C73-B208-D545EA4E78B3}"/>
                      </a:ext>
                    </a:extLst>
                  </p:cNvPr>
                  <p:cNvSpPr/>
                  <p:nvPr/>
                </p:nvSpPr>
                <p:spPr>
                  <a:xfrm>
                    <a:off x="7219988" y="1939116"/>
                    <a:ext cx="1193201" cy="1091399"/>
                  </a:xfrm>
                  <a:custGeom>
                    <a:avLst/>
                    <a:gdLst>
                      <a:gd name="connsiteX0" fmla="*/ 492446 w 1193201"/>
                      <a:gd name="connsiteY0" fmla="*/ 15452 h 1091399"/>
                      <a:gd name="connsiteX1" fmla="*/ 546919 w 1193201"/>
                      <a:gd name="connsiteY1" fmla="*/ 1603 h 1091399"/>
                      <a:gd name="connsiteX2" fmla="*/ 543605 w 1193201"/>
                      <a:gd name="connsiteY2" fmla="*/ 25244 h 1091399"/>
                      <a:gd name="connsiteX3" fmla="*/ 547729 w 1193201"/>
                      <a:gd name="connsiteY3" fmla="*/ 55267 h 1091399"/>
                      <a:gd name="connsiteX4" fmla="*/ 676964 w 1193201"/>
                      <a:gd name="connsiteY4" fmla="*/ 228222 h 1091399"/>
                      <a:gd name="connsiteX5" fmla="*/ 706063 w 1193201"/>
                      <a:gd name="connsiteY5" fmla="*/ 258817 h 1091399"/>
                      <a:gd name="connsiteX6" fmla="*/ 721217 w 1193201"/>
                      <a:gd name="connsiteY6" fmla="*/ 267170 h 1091399"/>
                      <a:gd name="connsiteX7" fmla="*/ 801694 w 1193201"/>
                      <a:gd name="connsiteY7" fmla="*/ 79842 h 1091399"/>
                      <a:gd name="connsiteX8" fmla="*/ 784635 w 1193201"/>
                      <a:gd name="connsiteY8" fmla="*/ 20634 h 1091399"/>
                      <a:gd name="connsiteX9" fmla="*/ 816810 w 1193201"/>
                      <a:gd name="connsiteY9" fmla="*/ 18796 h 1091399"/>
                      <a:gd name="connsiteX10" fmla="*/ 864397 w 1193201"/>
                      <a:gd name="connsiteY10" fmla="*/ 48714 h 1091399"/>
                      <a:gd name="connsiteX11" fmla="*/ 882895 w 1193201"/>
                      <a:gd name="connsiteY11" fmla="*/ 97472 h 1091399"/>
                      <a:gd name="connsiteX12" fmla="*/ 911403 w 1193201"/>
                      <a:gd name="connsiteY12" fmla="*/ 110474 h 1091399"/>
                      <a:gd name="connsiteX13" fmla="*/ 1000166 w 1193201"/>
                      <a:gd name="connsiteY13" fmla="*/ 185731 h 1091399"/>
                      <a:gd name="connsiteX14" fmla="*/ 1144937 w 1193201"/>
                      <a:gd name="connsiteY14" fmla="*/ 628539 h 1091399"/>
                      <a:gd name="connsiteX15" fmla="*/ 1193191 w 1193201"/>
                      <a:gd name="connsiteY15" fmla="*/ 1045591 h 1091399"/>
                      <a:gd name="connsiteX16" fmla="*/ 1188762 w 1193201"/>
                      <a:gd name="connsiteY16" fmla="*/ 1074576 h 1091399"/>
                      <a:gd name="connsiteX17" fmla="*/ 925386 w 1193201"/>
                      <a:gd name="connsiteY17" fmla="*/ 1086139 h 1091399"/>
                      <a:gd name="connsiteX18" fmla="*/ 77851 w 1193201"/>
                      <a:gd name="connsiteY18" fmla="*/ 1065260 h 1091399"/>
                      <a:gd name="connsiteX19" fmla="*/ 23492 w 1193201"/>
                      <a:gd name="connsiteY19" fmla="*/ 1045915 h 1091399"/>
                      <a:gd name="connsiteX20" fmla="*/ 299 w 1193201"/>
                      <a:gd name="connsiteY20" fmla="*/ 1026541 h 1091399"/>
                      <a:gd name="connsiteX21" fmla="*/ 2937 w 1193201"/>
                      <a:gd name="connsiteY21" fmla="*/ 1019702 h 1091399"/>
                      <a:gd name="connsiteX22" fmla="*/ 5547 w 1193201"/>
                      <a:gd name="connsiteY22" fmla="*/ 999833 h 1091399"/>
                      <a:gd name="connsiteX23" fmla="*/ 6042 w 1193201"/>
                      <a:gd name="connsiteY23" fmla="*/ 968076 h 1091399"/>
                      <a:gd name="connsiteX24" fmla="*/ 117551 w 1193201"/>
                      <a:gd name="connsiteY24" fmla="*/ 364335 h 1091399"/>
                      <a:gd name="connsiteX25" fmla="*/ 248234 w 1193201"/>
                      <a:gd name="connsiteY25" fmla="*/ 164310 h 1091399"/>
                      <a:gd name="connsiteX26" fmla="*/ 435220 w 1193201"/>
                      <a:gd name="connsiteY26" fmla="*/ 65964 h 1091399"/>
                      <a:gd name="connsiteX27" fmla="*/ 472977 w 1193201"/>
                      <a:gd name="connsiteY27" fmla="*/ 51467 h 1091399"/>
                      <a:gd name="connsiteX28" fmla="*/ 492446 w 1193201"/>
                      <a:gd name="connsiteY28" fmla="*/ 15452 h 109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93201" h="1091399">
                        <a:moveTo>
                          <a:pt x="492446" y="15452"/>
                        </a:moveTo>
                        <a:cubicBezTo>
                          <a:pt x="506048" y="4747"/>
                          <a:pt x="524412" y="-1178"/>
                          <a:pt x="546919" y="1603"/>
                        </a:cubicBezTo>
                        <a:cubicBezTo>
                          <a:pt x="547681" y="1699"/>
                          <a:pt x="545014" y="20091"/>
                          <a:pt x="543605" y="25244"/>
                        </a:cubicBezTo>
                        <a:cubicBezTo>
                          <a:pt x="541652" y="33712"/>
                          <a:pt x="544109" y="48209"/>
                          <a:pt x="547729" y="55267"/>
                        </a:cubicBezTo>
                        <a:cubicBezTo>
                          <a:pt x="580952" y="119971"/>
                          <a:pt x="624624" y="178520"/>
                          <a:pt x="676964" y="228222"/>
                        </a:cubicBezTo>
                        <a:cubicBezTo>
                          <a:pt x="676964" y="228222"/>
                          <a:pt x="706063" y="258817"/>
                          <a:pt x="706063" y="258817"/>
                        </a:cubicBezTo>
                        <a:cubicBezTo>
                          <a:pt x="709159" y="260417"/>
                          <a:pt x="718207" y="265560"/>
                          <a:pt x="721217" y="267170"/>
                        </a:cubicBezTo>
                        <a:cubicBezTo>
                          <a:pt x="749811" y="204343"/>
                          <a:pt x="779453" y="139897"/>
                          <a:pt x="801694" y="79842"/>
                        </a:cubicBezTo>
                        <a:cubicBezTo>
                          <a:pt x="813267" y="59935"/>
                          <a:pt x="785873" y="42408"/>
                          <a:pt x="784635" y="20634"/>
                        </a:cubicBezTo>
                        <a:cubicBezTo>
                          <a:pt x="792293" y="19367"/>
                          <a:pt x="816810" y="18796"/>
                          <a:pt x="816810" y="18796"/>
                        </a:cubicBezTo>
                        <a:cubicBezTo>
                          <a:pt x="836641" y="16291"/>
                          <a:pt x="859092" y="23444"/>
                          <a:pt x="864397" y="48714"/>
                        </a:cubicBezTo>
                        <a:cubicBezTo>
                          <a:pt x="869150" y="59935"/>
                          <a:pt x="878513" y="85662"/>
                          <a:pt x="882895" y="97472"/>
                        </a:cubicBezTo>
                        <a:cubicBezTo>
                          <a:pt x="891810" y="101997"/>
                          <a:pt x="911403" y="110474"/>
                          <a:pt x="911403" y="110474"/>
                        </a:cubicBezTo>
                        <a:cubicBezTo>
                          <a:pt x="945845" y="130505"/>
                          <a:pt x="976697" y="154375"/>
                          <a:pt x="1000166" y="185731"/>
                        </a:cubicBezTo>
                        <a:cubicBezTo>
                          <a:pt x="1089702" y="305365"/>
                          <a:pt x="1114933" y="493865"/>
                          <a:pt x="1144937" y="628539"/>
                        </a:cubicBezTo>
                        <a:cubicBezTo>
                          <a:pt x="1169121" y="768175"/>
                          <a:pt x="1183951" y="903440"/>
                          <a:pt x="1193191" y="1045591"/>
                        </a:cubicBezTo>
                        <a:cubicBezTo>
                          <a:pt x="1193410" y="1053764"/>
                          <a:pt x="1190419" y="1073794"/>
                          <a:pt x="1188762" y="1074576"/>
                        </a:cubicBezTo>
                        <a:cubicBezTo>
                          <a:pt x="1130507" y="1101989"/>
                          <a:pt x="1001348" y="1090625"/>
                          <a:pt x="925386" y="1086139"/>
                        </a:cubicBezTo>
                        <a:cubicBezTo>
                          <a:pt x="654438" y="1073594"/>
                          <a:pt x="320767" y="1113495"/>
                          <a:pt x="77851" y="1065260"/>
                        </a:cubicBezTo>
                        <a:cubicBezTo>
                          <a:pt x="57915" y="1062631"/>
                          <a:pt x="33893" y="1057764"/>
                          <a:pt x="23492" y="1045915"/>
                        </a:cubicBezTo>
                        <a:cubicBezTo>
                          <a:pt x="11271" y="1046144"/>
                          <a:pt x="3728" y="1037085"/>
                          <a:pt x="299" y="1026541"/>
                        </a:cubicBezTo>
                        <a:cubicBezTo>
                          <a:pt x="-549" y="1023950"/>
                          <a:pt x="432" y="1020788"/>
                          <a:pt x="2937" y="1019702"/>
                        </a:cubicBezTo>
                        <a:cubicBezTo>
                          <a:pt x="9490" y="1016873"/>
                          <a:pt x="6214" y="1006615"/>
                          <a:pt x="5547" y="999833"/>
                        </a:cubicBezTo>
                        <a:cubicBezTo>
                          <a:pt x="5109" y="990346"/>
                          <a:pt x="6042" y="977507"/>
                          <a:pt x="6042" y="968076"/>
                        </a:cubicBezTo>
                        <a:cubicBezTo>
                          <a:pt x="13615" y="774910"/>
                          <a:pt x="37094" y="548053"/>
                          <a:pt x="117551" y="364335"/>
                        </a:cubicBezTo>
                        <a:cubicBezTo>
                          <a:pt x="151565" y="286658"/>
                          <a:pt x="191675" y="224793"/>
                          <a:pt x="248234" y="164310"/>
                        </a:cubicBezTo>
                        <a:cubicBezTo>
                          <a:pt x="290678" y="120237"/>
                          <a:pt x="379698" y="73269"/>
                          <a:pt x="435220" y="65964"/>
                        </a:cubicBezTo>
                        <a:cubicBezTo>
                          <a:pt x="454222" y="63468"/>
                          <a:pt x="472615" y="57248"/>
                          <a:pt x="472977" y="51467"/>
                        </a:cubicBezTo>
                        <a:cubicBezTo>
                          <a:pt x="473863" y="39056"/>
                          <a:pt x="482597" y="23578"/>
                          <a:pt x="492446" y="15452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  <p:grpSp>
                <p:nvGrpSpPr>
                  <p:cNvPr id="269" name="Kuva 7" descr="Mies ja kasvon hiukset">
                    <a:extLst>
                      <a:ext uri="{FF2B5EF4-FFF2-40B4-BE49-F238E27FC236}">
                        <a16:creationId xmlns:a16="http://schemas.microsoft.com/office/drawing/2014/main" id="{35B83AF9-944E-DF97-CC24-5CD210228A5C}"/>
                      </a:ext>
                    </a:extLst>
                  </p:cNvPr>
                  <p:cNvGrpSpPr/>
                  <p:nvPr/>
                </p:nvGrpSpPr>
                <p:grpSpPr>
                  <a:xfrm>
                    <a:off x="7208579" y="1905508"/>
                    <a:ext cx="1224789" cy="1117808"/>
                    <a:chOff x="7208579" y="1905508"/>
                    <a:chExt cx="1224789" cy="1117808"/>
                  </a:xfrm>
                  <a:solidFill>
                    <a:srgbClr val="000000"/>
                  </a:solidFill>
                </p:grpSpPr>
                <p:sp>
                  <p:nvSpPr>
                    <p:cNvPr id="270" name="Vapaamuotoinen: Muoto 269">
                      <a:extLst>
                        <a:ext uri="{FF2B5EF4-FFF2-40B4-BE49-F238E27FC236}">
                          <a16:creationId xmlns:a16="http://schemas.microsoft.com/office/drawing/2014/main" id="{707A53F3-2F39-5CB8-4579-8033044EA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8579" y="1905508"/>
                      <a:ext cx="1224789" cy="1117808"/>
                    </a:xfrm>
                    <a:custGeom>
                      <a:avLst/>
                      <a:gdLst>
                        <a:gd name="connsiteX0" fmla="*/ 1210114 w 1224789"/>
                        <a:gd name="connsiteY0" fmla="*/ 1118728 h 1117808"/>
                        <a:gd name="connsiteX1" fmla="*/ 1189988 w 1224789"/>
                        <a:gd name="connsiteY1" fmla="*/ 1054054 h 1117808"/>
                        <a:gd name="connsiteX2" fmla="*/ 1173586 w 1224789"/>
                        <a:gd name="connsiteY2" fmla="*/ 875888 h 1117808"/>
                        <a:gd name="connsiteX3" fmla="*/ 1101662 w 1224789"/>
                        <a:gd name="connsiteY3" fmla="*/ 465142 h 1117808"/>
                        <a:gd name="connsiteX4" fmla="*/ 919440 w 1224789"/>
                        <a:gd name="connsiteY4" fmla="*/ 144130 h 1117808"/>
                        <a:gd name="connsiteX5" fmla="*/ 920535 w 1224789"/>
                        <a:gd name="connsiteY5" fmla="*/ 142253 h 1117808"/>
                        <a:gd name="connsiteX6" fmla="*/ 1128209 w 1224789"/>
                        <a:gd name="connsiteY6" fmla="*/ 470209 h 1117808"/>
                        <a:gd name="connsiteX7" fmla="*/ 1192521 w 1224789"/>
                        <a:gd name="connsiteY7" fmla="*/ 789753 h 1117808"/>
                        <a:gd name="connsiteX8" fmla="*/ 1222696 w 1224789"/>
                        <a:gd name="connsiteY8" fmla="*/ 1060054 h 1117808"/>
                        <a:gd name="connsiteX9" fmla="*/ 1210114 w 1224789"/>
                        <a:gd name="connsiteY9" fmla="*/ 1118728 h 1117808"/>
                        <a:gd name="connsiteX10" fmla="*/ 263881 w 1224789"/>
                        <a:gd name="connsiteY10" fmla="*/ 1115137 h 1117808"/>
                        <a:gd name="connsiteX11" fmla="*/ 245936 w 1224789"/>
                        <a:gd name="connsiteY11" fmla="*/ 1058930 h 1117808"/>
                        <a:gd name="connsiteX12" fmla="*/ 266863 w 1224789"/>
                        <a:gd name="connsiteY12" fmla="*/ 672063 h 1117808"/>
                        <a:gd name="connsiteX13" fmla="*/ 223010 w 1224789"/>
                        <a:gd name="connsiteY13" fmla="*/ 626952 h 1117808"/>
                        <a:gd name="connsiteX14" fmla="*/ 268387 w 1224789"/>
                        <a:gd name="connsiteY14" fmla="*/ 660071 h 1117808"/>
                        <a:gd name="connsiteX15" fmla="*/ 285351 w 1224789"/>
                        <a:gd name="connsiteY15" fmla="*/ 914798 h 1117808"/>
                        <a:gd name="connsiteX16" fmla="*/ 282674 w 1224789"/>
                        <a:gd name="connsiteY16" fmla="*/ 1053948 h 1117808"/>
                        <a:gd name="connsiteX17" fmla="*/ 263881 w 1224789"/>
                        <a:gd name="connsiteY17" fmla="*/ 1115137 h 1117808"/>
                        <a:gd name="connsiteX18" fmla="*/ 263881 w 1224789"/>
                        <a:gd name="connsiteY18" fmla="*/ 1115137 h 1117808"/>
                        <a:gd name="connsiteX19" fmla="*/ 705060 w 1224789"/>
                        <a:gd name="connsiteY19" fmla="*/ 1104269 h 1117808"/>
                        <a:gd name="connsiteX20" fmla="*/ 701765 w 1224789"/>
                        <a:gd name="connsiteY20" fmla="*/ 1101783 h 1117808"/>
                        <a:gd name="connsiteX21" fmla="*/ 696174 w 1224789"/>
                        <a:gd name="connsiteY21" fmla="*/ 1014648 h 1117808"/>
                        <a:gd name="connsiteX22" fmla="*/ 698898 w 1224789"/>
                        <a:gd name="connsiteY22" fmla="*/ 668939 h 1117808"/>
                        <a:gd name="connsiteX23" fmla="*/ 709499 w 1224789"/>
                        <a:gd name="connsiteY23" fmla="*/ 329172 h 1117808"/>
                        <a:gd name="connsiteX24" fmla="*/ 670847 w 1224789"/>
                        <a:gd name="connsiteY24" fmla="*/ 316390 h 1117808"/>
                        <a:gd name="connsiteX25" fmla="*/ 611725 w 1224789"/>
                        <a:gd name="connsiteY25" fmla="*/ 286100 h 1117808"/>
                        <a:gd name="connsiteX26" fmla="*/ 586217 w 1224789"/>
                        <a:gd name="connsiteY26" fmla="*/ 283243 h 1117808"/>
                        <a:gd name="connsiteX27" fmla="*/ 472974 w 1224789"/>
                        <a:gd name="connsiteY27" fmla="*/ 365796 h 1117808"/>
                        <a:gd name="connsiteX28" fmla="*/ 477756 w 1224789"/>
                        <a:gd name="connsiteY28" fmla="*/ 106173 h 1117808"/>
                        <a:gd name="connsiteX29" fmla="*/ 497939 w 1224789"/>
                        <a:gd name="connsiteY29" fmla="*/ 45147 h 1117808"/>
                        <a:gd name="connsiteX30" fmla="*/ 555756 w 1224789"/>
                        <a:gd name="connsiteY30" fmla="*/ 33869 h 1117808"/>
                        <a:gd name="connsiteX31" fmla="*/ 570215 w 1224789"/>
                        <a:gd name="connsiteY31" fmla="*/ 77950 h 1117808"/>
                        <a:gd name="connsiteX32" fmla="*/ 567548 w 1224789"/>
                        <a:gd name="connsiteY32" fmla="*/ 94267 h 1117808"/>
                        <a:gd name="connsiteX33" fmla="*/ 695545 w 1224789"/>
                        <a:gd name="connsiteY33" fmla="*/ 250020 h 1117808"/>
                        <a:gd name="connsiteX34" fmla="*/ 695545 w 1224789"/>
                        <a:gd name="connsiteY34" fmla="*/ 250020 h 1117808"/>
                        <a:gd name="connsiteX35" fmla="*/ 692992 w 1224789"/>
                        <a:gd name="connsiteY35" fmla="*/ 270603 h 1117808"/>
                        <a:gd name="connsiteX36" fmla="*/ 690211 w 1224789"/>
                        <a:gd name="connsiteY36" fmla="*/ 270212 h 1117808"/>
                        <a:gd name="connsiteX37" fmla="*/ 679276 w 1224789"/>
                        <a:gd name="connsiteY37" fmla="*/ 263679 h 1117808"/>
                        <a:gd name="connsiteX38" fmla="*/ 555175 w 1224789"/>
                        <a:gd name="connsiteY38" fmla="*/ 95743 h 1117808"/>
                        <a:gd name="connsiteX39" fmla="*/ 547060 w 1224789"/>
                        <a:gd name="connsiteY39" fmla="*/ 77712 h 1117808"/>
                        <a:gd name="connsiteX40" fmla="*/ 548669 w 1224789"/>
                        <a:gd name="connsiteY40" fmla="*/ 66444 h 1117808"/>
                        <a:gd name="connsiteX41" fmla="*/ 555175 w 1224789"/>
                        <a:gd name="connsiteY41" fmla="*/ 36555 h 1117808"/>
                        <a:gd name="connsiteX42" fmla="*/ 506607 w 1224789"/>
                        <a:gd name="connsiteY42" fmla="*/ 55357 h 1117808"/>
                        <a:gd name="connsiteX43" fmla="*/ 493929 w 1224789"/>
                        <a:gd name="connsiteY43" fmla="*/ 75521 h 1117808"/>
                        <a:gd name="connsiteX44" fmla="*/ 481651 w 1224789"/>
                        <a:gd name="connsiteY44" fmla="*/ 106116 h 1117808"/>
                        <a:gd name="connsiteX45" fmla="*/ 482232 w 1224789"/>
                        <a:gd name="connsiteY45" fmla="*/ 329068 h 1117808"/>
                        <a:gd name="connsiteX46" fmla="*/ 553127 w 1224789"/>
                        <a:gd name="connsiteY46" fmla="*/ 274937 h 1117808"/>
                        <a:gd name="connsiteX47" fmla="*/ 640081 w 1224789"/>
                        <a:gd name="connsiteY47" fmla="*/ 273280 h 1117808"/>
                        <a:gd name="connsiteX48" fmla="*/ 640081 w 1224789"/>
                        <a:gd name="connsiteY48" fmla="*/ 273280 h 1117808"/>
                        <a:gd name="connsiteX49" fmla="*/ 686620 w 1224789"/>
                        <a:gd name="connsiteY49" fmla="*/ 297216 h 1117808"/>
                        <a:gd name="connsiteX50" fmla="*/ 711252 w 1224789"/>
                        <a:gd name="connsiteY50" fmla="*/ 311627 h 1117808"/>
                        <a:gd name="connsiteX51" fmla="*/ 711909 w 1224789"/>
                        <a:gd name="connsiteY51" fmla="*/ 311551 h 1117808"/>
                        <a:gd name="connsiteX52" fmla="*/ 713042 w 1224789"/>
                        <a:gd name="connsiteY52" fmla="*/ 307360 h 1117808"/>
                        <a:gd name="connsiteX53" fmla="*/ 795719 w 1224789"/>
                        <a:gd name="connsiteY53" fmla="*/ 135834 h 1117808"/>
                        <a:gd name="connsiteX54" fmla="*/ 819151 w 1224789"/>
                        <a:gd name="connsiteY54" fmla="*/ 89047 h 1117808"/>
                        <a:gd name="connsiteX55" fmla="*/ 819951 w 1224789"/>
                        <a:gd name="connsiteY55" fmla="*/ 83037 h 1117808"/>
                        <a:gd name="connsiteX56" fmla="*/ 819903 w 1224789"/>
                        <a:gd name="connsiteY56" fmla="*/ 82818 h 1117808"/>
                        <a:gd name="connsiteX57" fmla="*/ 737331 w 1224789"/>
                        <a:gd name="connsiteY57" fmla="*/ 303655 h 1117808"/>
                        <a:gd name="connsiteX58" fmla="*/ 744370 w 1224789"/>
                        <a:gd name="connsiteY58" fmla="*/ 298578 h 1117808"/>
                        <a:gd name="connsiteX59" fmla="*/ 744380 w 1224789"/>
                        <a:gd name="connsiteY59" fmla="*/ 298578 h 1117808"/>
                        <a:gd name="connsiteX60" fmla="*/ 832210 w 1224789"/>
                        <a:gd name="connsiteY60" fmla="*/ 240771 h 1117808"/>
                        <a:gd name="connsiteX61" fmla="*/ 865128 w 1224789"/>
                        <a:gd name="connsiteY61" fmla="*/ 230513 h 1117808"/>
                        <a:gd name="connsiteX62" fmla="*/ 923126 w 1224789"/>
                        <a:gd name="connsiteY62" fmla="*/ 255792 h 1117808"/>
                        <a:gd name="connsiteX63" fmla="*/ 864547 w 1224789"/>
                        <a:gd name="connsiteY63" fmla="*/ 79427 h 1117808"/>
                        <a:gd name="connsiteX64" fmla="*/ 835505 w 1224789"/>
                        <a:gd name="connsiteY64" fmla="*/ 58510 h 1117808"/>
                        <a:gd name="connsiteX65" fmla="*/ 817265 w 1224789"/>
                        <a:gd name="connsiteY65" fmla="*/ 53995 h 1117808"/>
                        <a:gd name="connsiteX66" fmla="*/ 895598 w 1224789"/>
                        <a:gd name="connsiteY66" fmla="*/ 103573 h 1117808"/>
                        <a:gd name="connsiteX67" fmla="*/ 950872 w 1224789"/>
                        <a:gd name="connsiteY67" fmla="*/ 271527 h 1117808"/>
                        <a:gd name="connsiteX68" fmla="*/ 953006 w 1224789"/>
                        <a:gd name="connsiteY68" fmla="*/ 285081 h 1117808"/>
                        <a:gd name="connsiteX69" fmla="*/ 929384 w 1224789"/>
                        <a:gd name="connsiteY69" fmla="*/ 282109 h 1117808"/>
                        <a:gd name="connsiteX70" fmla="*/ 929212 w 1224789"/>
                        <a:gd name="connsiteY70" fmla="*/ 281347 h 1117808"/>
                        <a:gd name="connsiteX71" fmla="*/ 923954 w 1224789"/>
                        <a:gd name="connsiteY71" fmla="*/ 278718 h 1117808"/>
                        <a:gd name="connsiteX72" fmla="*/ 923945 w 1224789"/>
                        <a:gd name="connsiteY72" fmla="*/ 278718 h 1117808"/>
                        <a:gd name="connsiteX73" fmla="*/ 862537 w 1224789"/>
                        <a:gd name="connsiteY73" fmla="*/ 249581 h 1117808"/>
                        <a:gd name="connsiteX74" fmla="*/ 747828 w 1224789"/>
                        <a:gd name="connsiteY74" fmla="*/ 306607 h 1117808"/>
                        <a:gd name="connsiteX75" fmla="*/ 747818 w 1224789"/>
                        <a:gd name="connsiteY75" fmla="*/ 306607 h 1117808"/>
                        <a:gd name="connsiteX76" fmla="*/ 730225 w 1224789"/>
                        <a:gd name="connsiteY76" fmla="*/ 315209 h 1117808"/>
                        <a:gd name="connsiteX77" fmla="*/ 718986 w 1224789"/>
                        <a:gd name="connsiteY77" fmla="*/ 315513 h 1117808"/>
                        <a:gd name="connsiteX78" fmla="*/ 721920 w 1224789"/>
                        <a:gd name="connsiteY78" fmla="*/ 789877 h 1117808"/>
                        <a:gd name="connsiteX79" fmla="*/ 716290 w 1224789"/>
                        <a:gd name="connsiteY79" fmla="*/ 1013343 h 1117808"/>
                        <a:gd name="connsiteX80" fmla="*/ 708451 w 1224789"/>
                        <a:gd name="connsiteY80" fmla="*/ 1101773 h 1117808"/>
                        <a:gd name="connsiteX81" fmla="*/ 705060 w 1224789"/>
                        <a:gd name="connsiteY81" fmla="*/ 1104269 h 1117808"/>
                        <a:gd name="connsiteX82" fmla="*/ 705060 w 1224789"/>
                        <a:gd name="connsiteY82" fmla="*/ 1104269 h 1117808"/>
                        <a:gd name="connsiteX83" fmla="*/ 1078031 w 1224789"/>
                        <a:gd name="connsiteY83" fmla="*/ 1066541 h 1117808"/>
                        <a:gd name="connsiteX84" fmla="*/ 1063191 w 1224789"/>
                        <a:gd name="connsiteY84" fmla="*/ 1052062 h 1117808"/>
                        <a:gd name="connsiteX85" fmla="*/ 1047560 w 1224789"/>
                        <a:gd name="connsiteY85" fmla="*/ 799250 h 1117808"/>
                        <a:gd name="connsiteX86" fmla="*/ 1049208 w 1224789"/>
                        <a:gd name="connsiteY86" fmla="*/ 551695 h 1117808"/>
                        <a:gd name="connsiteX87" fmla="*/ 1079812 w 1224789"/>
                        <a:gd name="connsiteY87" fmla="*/ 516777 h 1117808"/>
                        <a:gd name="connsiteX88" fmla="*/ 1052190 w 1224789"/>
                        <a:gd name="connsiteY88" fmla="*/ 568145 h 1117808"/>
                        <a:gd name="connsiteX89" fmla="*/ 1092433 w 1224789"/>
                        <a:gd name="connsiteY89" fmla="*/ 1046910 h 1117808"/>
                        <a:gd name="connsiteX90" fmla="*/ 1078031 w 1224789"/>
                        <a:gd name="connsiteY90" fmla="*/ 1066541 h 1117808"/>
                        <a:gd name="connsiteX91" fmla="*/ 1078031 w 1224789"/>
                        <a:gd name="connsiteY91" fmla="*/ 1066541 h 1117808"/>
                        <a:gd name="connsiteX92" fmla="*/ 14507 w 1224789"/>
                        <a:gd name="connsiteY92" fmla="*/ 1061074 h 1117808"/>
                        <a:gd name="connsiteX93" fmla="*/ 17412 w 1224789"/>
                        <a:gd name="connsiteY93" fmla="*/ 786363 h 1117808"/>
                        <a:gd name="connsiteX94" fmla="*/ 413224 w 1224789"/>
                        <a:gd name="connsiteY94" fmla="*/ 100229 h 1117808"/>
                        <a:gd name="connsiteX95" fmla="*/ 408776 w 1224789"/>
                        <a:gd name="connsiteY95" fmla="*/ 114421 h 1117808"/>
                        <a:gd name="connsiteX96" fmla="*/ 38520 w 1224789"/>
                        <a:gd name="connsiteY96" fmla="*/ 823282 h 1117808"/>
                        <a:gd name="connsiteX97" fmla="*/ 27233 w 1224789"/>
                        <a:gd name="connsiteY97" fmla="*/ 1031317 h 1117808"/>
                        <a:gd name="connsiteX98" fmla="*/ 14507 w 1224789"/>
                        <a:gd name="connsiteY98" fmla="*/ 1061074 h 1117808"/>
                        <a:gd name="connsiteX99" fmla="*/ 973132 w 1224789"/>
                        <a:gd name="connsiteY99" fmla="*/ 491040 h 1117808"/>
                        <a:gd name="connsiteX100" fmla="*/ 810388 w 1224789"/>
                        <a:gd name="connsiteY100" fmla="*/ 488611 h 1117808"/>
                        <a:gd name="connsiteX101" fmla="*/ 793129 w 1224789"/>
                        <a:gd name="connsiteY101" fmla="*/ 483992 h 1117808"/>
                        <a:gd name="connsiteX102" fmla="*/ 963826 w 1224789"/>
                        <a:gd name="connsiteY102" fmla="*/ 469152 h 1117808"/>
                        <a:gd name="connsiteX103" fmla="*/ 985362 w 1224789"/>
                        <a:gd name="connsiteY103" fmla="*/ 474095 h 1117808"/>
                        <a:gd name="connsiteX104" fmla="*/ 973132 w 1224789"/>
                        <a:gd name="connsiteY104" fmla="*/ 491040 h 1117808"/>
                        <a:gd name="connsiteX105" fmla="*/ 804720 w 1224789"/>
                        <a:gd name="connsiteY105" fmla="*/ 101830 h 1117808"/>
                        <a:gd name="connsiteX106" fmla="*/ 801691 w 1224789"/>
                        <a:gd name="connsiteY106" fmla="*/ 19848 h 1117808"/>
                        <a:gd name="connsiteX107" fmla="*/ 812769 w 1224789"/>
                        <a:gd name="connsiteY107" fmla="*/ 76627 h 1117808"/>
                        <a:gd name="connsiteX108" fmla="*/ 804720 w 1224789"/>
                        <a:gd name="connsiteY108" fmla="*/ 101830 h 1117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</a:cxnLst>
                      <a:rect l="l" t="t" r="r" b="b"/>
                      <a:pathLst>
                        <a:path w="1224789" h="1117808">
                          <a:moveTo>
                            <a:pt x="1210114" y="1118728"/>
                          </a:moveTo>
                          <a:cubicBezTo>
                            <a:pt x="1184425" y="1111451"/>
                            <a:pt x="1194207" y="1074437"/>
                            <a:pt x="1189988" y="1054054"/>
                          </a:cubicBezTo>
                          <a:cubicBezTo>
                            <a:pt x="1185520" y="993055"/>
                            <a:pt x="1181167" y="943725"/>
                            <a:pt x="1173586" y="875888"/>
                          </a:cubicBezTo>
                          <a:cubicBezTo>
                            <a:pt x="1158612" y="742138"/>
                            <a:pt x="1132657" y="594825"/>
                            <a:pt x="1101662" y="465142"/>
                          </a:cubicBezTo>
                          <a:cubicBezTo>
                            <a:pt x="1075250" y="343384"/>
                            <a:pt x="1028691" y="203014"/>
                            <a:pt x="919440" y="144130"/>
                          </a:cubicBezTo>
                          <a:cubicBezTo>
                            <a:pt x="918211" y="143559"/>
                            <a:pt x="919373" y="141549"/>
                            <a:pt x="920535" y="142253"/>
                          </a:cubicBezTo>
                          <a:cubicBezTo>
                            <a:pt x="1046074" y="200223"/>
                            <a:pt x="1098776" y="343946"/>
                            <a:pt x="1128209" y="470209"/>
                          </a:cubicBezTo>
                          <a:cubicBezTo>
                            <a:pt x="1151707" y="564125"/>
                            <a:pt x="1176424" y="684293"/>
                            <a:pt x="1192521" y="789753"/>
                          </a:cubicBezTo>
                          <a:cubicBezTo>
                            <a:pt x="1206028" y="878174"/>
                            <a:pt x="1217010" y="973110"/>
                            <a:pt x="1222696" y="1060054"/>
                          </a:cubicBezTo>
                          <a:cubicBezTo>
                            <a:pt x="1222211" y="1079533"/>
                            <a:pt x="1232917" y="1111156"/>
                            <a:pt x="1210114" y="1118728"/>
                          </a:cubicBezTo>
                          <a:close/>
                          <a:moveTo>
                            <a:pt x="263881" y="1115137"/>
                          </a:moveTo>
                          <a:cubicBezTo>
                            <a:pt x="240469" y="1108213"/>
                            <a:pt x="246555" y="1077885"/>
                            <a:pt x="245936" y="1058930"/>
                          </a:cubicBezTo>
                          <a:cubicBezTo>
                            <a:pt x="247622" y="924380"/>
                            <a:pt x="250889" y="798907"/>
                            <a:pt x="266863" y="672063"/>
                          </a:cubicBezTo>
                          <a:cubicBezTo>
                            <a:pt x="251966" y="659757"/>
                            <a:pt x="228153" y="643783"/>
                            <a:pt x="223010" y="626952"/>
                          </a:cubicBezTo>
                          <a:cubicBezTo>
                            <a:pt x="236535" y="639773"/>
                            <a:pt x="251423" y="651784"/>
                            <a:pt x="268387" y="660071"/>
                          </a:cubicBezTo>
                          <a:cubicBezTo>
                            <a:pt x="302334" y="459484"/>
                            <a:pt x="285608" y="881012"/>
                            <a:pt x="285351" y="914798"/>
                          </a:cubicBezTo>
                          <a:cubicBezTo>
                            <a:pt x="284389" y="955250"/>
                            <a:pt x="283198" y="1008648"/>
                            <a:pt x="282674" y="1053948"/>
                          </a:cubicBezTo>
                          <a:cubicBezTo>
                            <a:pt x="280750" y="1073941"/>
                            <a:pt x="288999" y="1107756"/>
                            <a:pt x="263881" y="1115137"/>
                          </a:cubicBezTo>
                          <a:lnTo>
                            <a:pt x="263881" y="1115137"/>
                          </a:lnTo>
                          <a:close/>
                          <a:moveTo>
                            <a:pt x="705060" y="1104269"/>
                          </a:moveTo>
                          <a:cubicBezTo>
                            <a:pt x="703489" y="1104384"/>
                            <a:pt x="702079" y="1103317"/>
                            <a:pt x="701765" y="1101783"/>
                          </a:cubicBezTo>
                          <a:cubicBezTo>
                            <a:pt x="697126" y="1072884"/>
                            <a:pt x="697174" y="1043614"/>
                            <a:pt x="696174" y="1014648"/>
                          </a:cubicBezTo>
                          <a:cubicBezTo>
                            <a:pt x="692678" y="899491"/>
                            <a:pt x="696840" y="782820"/>
                            <a:pt x="698898" y="668939"/>
                          </a:cubicBezTo>
                          <a:cubicBezTo>
                            <a:pt x="701650" y="556582"/>
                            <a:pt x="702231" y="440682"/>
                            <a:pt x="709499" y="329172"/>
                          </a:cubicBezTo>
                          <a:cubicBezTo>
                            <a:pt x="695869" y="333773"/>
                            <a:pt x="682962" y="321429"/>
                            <a:pt x="670847" y="316390"/>
                          </a:cubicBezTo>
                          <a:cubicBezTo>
                            <a:pt x="652587" y="306941"/>
                            <a:pt x="630241" y="295578"/>
                            <a:pt x="611725" y="286100"/>
                          </a:cubicBezTo>
                          <a:cubicBezTo>
                            <a:pt x="603105" y="281309"/>
                            <a:pt x="594723" y="278071"/>
                            <a:pt x="586217" y="283243"/>
                          </a:cubicBezTo>
                          <a:cubicBezTo>
                            <a:pt x="549641" y="299730"/>
                            <a:pt x="514798" y="339421"/>
                            <a:pt x="472974" y="365796"/>
                          </a:cubicBezTo>
                          <a:cubicBezTo>
                            <a:pt x="439027" y="371720"/>
                            <a:pt x="471717" y="135072"/>
                            <a:pt x="477756" y="106173"/>
                          </a:cubicBezTo>
                          <a:cubicBezTo>
                            <a:pt x="458496" y="92857"/>
                            <a:pt x="480299" y="51471"/>
                            <a:pt x="497939" y="45147"/>
                          </a:cubicBezTo>
                          <a:cubicBezTo>
                            <a:pt x="514589" y="33764"/>
                            <a:pt x="536020" y="27268"/>
                            <a:pt x="555756" y="33869"/>
                          </a:cubicBezTo>
                          <a:cubicBezTo>
                            <a:pt x="573530" y="-52018"/>
                            <a:pt x="570358" y="54443"/>
                            <a:pt x="570215" y="77950"/>
                          </a:cubicBezTo>
                          <a:cubicBezTo>
                            <a:pt x="574568" y="82532"/>
                            <a:pt x="572577" y="90952"/>
                            <a:pt x="567548" y="94267"/>
                          </a:cubicBezTo>
                          <a:cubicBezTo>
                            <a:pt x="608020" y="152731"/>
                            <a:pt x="645243" y="202518"/>
                            <a:pt x="695545" y="250020"/>
                          </a:cubicBezTo>
                          <a:lnTo>
                            <a:pt x="695545" y="250020"/>
                          </a:lnTo>
                          <a:cubicBezTo>
                            <a:pt x="702460" y="254401"/>
                            <a:pt x="704527" y="273022"/>
                            <a:pt x="692992" y="270603"/>
                          </a:cubicBezTo>
                          <a:cubicBezTo>
                            <a:pt x="692859" y="270575"/>
                            <a:pt x="691135" y="270241"/>
                            <a:pt x="690211" y="270212"/>
                          </a:cubicBezTo>
                          <a:cubicBezTo>
                            <a:pt x="685486" y="270051"/>
                            <a:pt x="682343" y="266812"/>
                            <a:pt x="679276" y="263679"/>
                          </a:cubicBezTo>
                          <a:cubicBezTo>
                            <a:pt x="629641" y="214072"/>
                            <a:pt x="585150" y="159951"/>
                            <a:pt x="555175" y="95743"/>
                          </a:cubicBezTo>
                          <a:cubicBezTo>
                            <a:pt x="547698" y="93467"/>
                            <a:pt x="546526" y="84437"/>
                            <a:pt x="547060" y="77712"/>
                          </a:cubicBezTo>
                          <a:cubicBezTo>
                            <a:pt x="543126" y="69368"/>
                            <a:pt x="535582" y="47423"/>
                            <a:pt x="548669" y="66444"/>
                          </a:cubicBezTo>
                          <a:cubicBezTo>
                            <a:pt x="550765" y="57377"/>
                            <a:pt x="553489" y="45556"/>
                            <a:pt x="555175" y="36555"/>
                          </a:cubicBezTo>
                          <a:cubicBezTo>
                            <a:pt x="537335" y="35631"/>
                            <a:pt x="518408" y="43032"/>
                            <a:pt x="506607" y="55357"/>
                          </a:cubicBezTo>
                          <a:cubicBezTo>
                            <a:pt x="504016" y="62539"/>
                            <a:pt x="496482" y="67921"/>
                            <a:pt x="493929" y="75521"/>
                          </a:cubicBezTo>
                          <a:cubicBezTo>
                            <a:pt x="489424" y="85304"/>
                            <a:pt x="492834" y="101001"/>
                            <a:pt x="481651" y="106116"/>
                          </a:cubicBezTo>
                          <a:cubicBezTo>
                            <a:pt x="489719" y="181078"/>
                            <a:pt x="475422" y="254211"/>
                            <a:pt x="482232" y="329068"/>
                          </a:cubicBezTo>
                          <a:cubicBezTo>
                            <a:pt x="504502" y="309312"/>
                            <a:pt x="528248" y="291272"/>
                            <a:pt x="553127" y="274937"/>
                          </a:cubicBezTo>
                          <a:cubicBezTo>
                            <a:pt x="582083" y="249886"/>
                            <a:pt x="609629" y="252887"/>
                            <a:pt x="640081" y="273280"/>
                          </a:cubicBezTo>
                          <a:lnTo>
                            <a:pt x="640081" y="273280"/>
                          </a:lnTo>
                          <a:cubicBezTo>
                            <a:pt x="655435" y="281395"/>
                            <a:pt x="671256" y="289339"/>
                            <a:pt x="686620" y="297216"/>
                          </a:cubicBezTo>
                          <a:cubicBezTo>
                            <a:pt x="694726" y="301321"/>
                            <a:pt x="705356" y="304703"/>
                            <a:pt x="711252" y="311627"/>
                          </a:cubicBezTo>
                          <a:cubicBezTo>
                            <a:pt x="711423" y="311827"/>
                            <a:pt x="711861" y="311780"/>
                            <a:pt x="711909" y="311551"/>
                          </a:cubicBezTo>
                          <a:cubicBezTo>
                            <a:pt x="712252" y="310094"/>
                            <a:pt x="712633" y="308684"/>
                            <a:pt x="713042" y="307360"/>
                          </a:cubicBezTo>
                          <a:cubicBezTo>
                            <a:pt x="734750" y="251953"/>
                            <a:pt x="770802" y="193708"/>
                            <a:pt x="795719" y="135834"/>
                          </a:cubicBezTo>
                          <a:cubicBezTo>
                            <a:pt x="803063" y="120775"/>
                            <a:pt x="811464" y="103516"/>
                            <a:pt x="819151" y="89047"/>
                          </a:cubicBezTo>
                          <a:cubicBezTo>
                            <a:pt x="818989" y="89057"/>
                            <a:pt x="821142" y="83770"/>
                            <a:pt x="819951" y="83037"/>
                          </a:cubicBezTo>
                          <a:cubicBezTo>
                            <a:pt x="819865" y="82989"/>
                            <a:pt x="819827" y="82865"/>
                            <a:pt x="819903" y="82818"/>
                          </a:cubicBezTo>
                          <a:cubicBezTo>
                            <a:pt x="850326" y="66482"/>
                            <a:pt x="743837" y="285538"/>
                            <a:pt x="737331" y="303655"/>
                          </a:cubicBezTo>
                          <a:cubicBezTo>
                            <a:pt x="739646" y="301883"/>
                            <a:pt x="742046" y="300197"/>
                            <a:pt x="744370" y="298578"/>
                          </a:cubicBezTo>
                          <a:lnTo>
                            <a:pt x="744380" y="298578"/>
                          </a:lnTo>
                          <a:cubicBezTo>
                            <a:pt x="774279" y="276909"/>
                            <a:pt x="798663" y="260421"/>
                            <a:pt x="832210" y="240771"/>
                          </a:cubicBezTo>
                          <a:cubicBezTo>
                            <a:pt x="842078" y="234798"/>
                            <a:pt x="853174" y="228569"/>
                            <a:pt x="865128" y="230513"/>
                          </a:cubicBezTo>
                          <a:cubicBezTo>
                            <a:pt x="883187" y="234094"/>
                            <a:pt x="905943" y="248724"/>
                            <a:pt x="923126" y="255792"/>
                          </a:cubicBezTo>
                          <a:cubicBezTo>
                            <a:pt x="908057" y="196270"/>
                            <a:pt x="888359" y="137444"/>
                            <a:pt x="864547" y="79427"/>
                          </a:cubicBezTo>
                          <a:cubicBezTo>
                            <a:pt x="860785" y="65644"/>
                            <a:pt x="850202" y="56452"/>
                            <a:pt x="835505" y="58510"/>
                          </a:cubicBezTo>
                          <a:cubicBezTo>
                            <a:pt x="829552" y="58148"/>
                            <a:pt x="820789" y="59205"/>
                            <a:pt x="817265" y="53995"/>
                          </a:cubicBezTo>
                          <a:cubicBezTo>
                            <a:pt x="862709" y="34336"/>
                            <a:pt x="883035" y="63101"/>
                            <a:pt x="895598" y="103573"/>
                          </a:cubicBezTo>
                          <a:cubicBezTo>
                            <a:pt x="918230" y="158580"/>
                            <a:pt x="934641" y="213862"/>
                            <a:pt x="950872" y="271527"/>
                          </a:cubicBezTo>
                          <a:cubicBezTo>
                            <a:pt x="954977" y="274956"/>
                            <a:pt x="958997" y="281328"/>
                            <a:pt x="953006" y="285081"/>
                          </a:cubicBezTo>
                          <a:cubicBezTo>
                            <a:pt x="953987" y="306617"/>
                            <a:pt x="918154" y="302655"/>
                            <a:pt x="929384" y="282109"/>
                          </a:cubicBezTo>
                          <a:cubicBezTo>
                            <a:pt x="929384" y="281938"/>
                            <a:pt x="929260" y="281509"/>
                            <a:pt x="929212" y="281347"/>
                          </a:cubicBezTo>
                          <a:cubicBezTo>
                            <a:pt x="927469" y="280519"/>
                            <a:pt x="925764" y="279652"/>
                            <a:pt x="923954" y="278718"/>
                          </a:cubicBezTo>
                          <a:lnTo>
                            <a:pt x="923945" y="278718"/>
                          </a:lnTo>
                          <a:cubicBezTo>
                            <a:pt x="905647" y="270889"/>
                            <a:pt x="881301" y="254877"/>
                            <a:pt x="862537" y="249581"/>
                          </a:cubicBezTo>
                          <a:cubicBezTo>
                            <a:pt x="822542" y="259011"/>
                            <a:pt x="783223" y="289539"/>
                            <a:pt x="747828" y="306607"/>
                          </a:cubicBezTo>
                          <a:lnTo>
                            <a:pt x="747818" y="306607"/>
                          </a:lnTo>
                          <a:cubicBezTo>
                            <a:pt x="742151" y="310008"/>
                            <a:pt x="736293" y="313533"/>
                            <a:pt x="730225" y="315209"/>
                          </a:cubicBezTo>
                          <a:cubicBezTo>
                            <a:pt x="727063" y="317837"/>
                            <a:pt x="722348" y="317714"/>
                            <a:pt x="718986" y="315513"/>
                          </a:cubicBezTo>
                          <a:cubicBezTo>
                            <a:pt x="727235" y="472657"/>
                            <a:pt x="721167" y="632343"/>
                            <a:pt x="721920" y="789877"/>
                          </a:cubicBezTo>
                          <a:cubicBezTo>
                            <a:pt x="721558" y="849123"/>
                            <a:pt x="720729" y="942963"/>
                            <a:pt x="716290" y="1013343"/>
                          </a:cubicBezTo>
                          <a:cubicBezTo>
                            <a:pt x="714347" y="1042747"/>
                            <a:pt x="713871" y="1072541"/>
                            <a:pt x="708451" y="1101773"/>
                          </a:cubicBezTo>
                          <a:cubicBezTo>
                            <a:pt x="708089" y="1103326"/>
                            <a:pt x="706651" y="1104374"/>
                            <a:pt x="705060" y="1104269"/>
                          </a:cubicBezTo>
                          <a:lnTo>
                            <a:pt x="705060" y="1104269"/>
                          </a:lnTo>
                          <a:close/>
                          <a:moveTo>
                            <a:pt x="1078031" y="1066541"/>
                          </a:moveTo>
                          <a:cubicBezTo>
                            <a:pt x="1069696" y="1067227"/>
                            <a:pt x="1063534" y="1060016"/>
                            <a:pt x="1063191" y="1052062"/>
                          </a:cubicBezTo>
                          <a:cubicBezTo>
                            <a:pt x="1059429" y="973253"/>
                            <a:pt x="1051399" y="880441"/>
                            <a:pt x="1047560" y="799250"/>
                          </a:cubicBezTo>
                          <a:cubicBezTo>
                            <a:pt x="1046989" y="783410"/>
                            <a:pt x="1024662" y="446796"/>
                            <a:pt x="1049208" y="551695"/>
                          </a:cubicBezTo>
                          <a:cubicBezTo>
                            <a:pt x="1058895" y="541627"/>
                            <a:pt x="1068296" y="523501"/>
                            <a:pt x="1079812" y="516777"/>
                          </a:cubicBezTo>
                          <a:cubicBezTo>
                            <a:pt x="1072744" y="534464"/>
                            <a:pt x="1061086" y="551495"/>
                            <a:pt x="1052190" y="568145"/>
                          </a:cubicBezTo>
                          <a:cubicBezTo>
                            <a:pt x="1085794" y="729298"/>
                            <a:pt x="1090842" y="887395"/>
                            <a:pt x="1092433" y="1046910"/>
                          </a:cubicBezTo>
                          <a:cubicBezTo>
                            <a:pt x="1093852" y="1056082"/>
                            <a:pt x="1088575" y="1067245"/>
                            <a:pt x="1078031" y="1066541"/>
                          </a:cubicBezTo>
                          <a:lnTo>
                            <a:pt x="1078031" y="1066541"/>
                          </a:lnTo>
                          <a:close/>
                          <a:moveTo>
                            <a:pt x="14507" y="1061074"/>
                          </a:moveTo>
                          <a:cubicBezTo>
                            <a:pt x="-18278" y="1057902"/>
                            <a:pt x="14317" y="820586"/>
                            <a:pt x="17412" y="786363"/>
                          </a:cubicBezTo>
                          <a:cubicBezTo>
                            <a:pt x="62590" y="532865"/>
                            <a:pt x="127626" y="177448"/>
                            <a:pt x="413224" y="100229"/>
                          </a:cubicBezTo>
                          <a:cubicBezTo>
                            <a:pt x="495958" y="93029"/>
                            <a:pt x="458449" y="95534"/>
                            <a:pt x="408776" y="114421"/>
                          </a:cubicBezTo>
                          <a:cubicBezTo>
                            <a:pt x="132236" y="220892"/>
                            <a:pt x="78096" y="561878"/>
                            <a:pt x="38520" y="823282"/>
                          </a:cubicBezTo>
                          <a:cubicBezTo>
                            <a:pt x="30633" y="892748"/>
                            <a:pt x="26995" y="961099"/>
                            <a:pt x="27233" y="1031317"/>
                          </a:cubicBezTo>
                          <a:cubicBezTo>
                            <a:pt x="28547" y="1042157"/>
                            <a:pt x="26166" y="1057387"/>
                            <a:pt x="14507" y="1061074"/>
                          </a:cubicBezTo>
                          <a:close/>
                          <a:moveTo>
                            <a:pt x="973132" y="491040"/>
                          </a:moveTo>
                          <a:cubicBezTo>
                            <a:pt x="918039" y="486268"/>
                            <a:pt x="865661" y="487030"/>
                            <a:pt x="810388" y="488611"/>
                          </a:cubicBezTo>
                          <a:cubicBezTo>
                            <a:pt x="806168" y="487897"/>
                            <a:pt x="787766" y="490516"/>
                            <a:pt x="793129" y="483992"/>
                          </a:cubicBezTo>
                          <a:cubicBezTo>
                            <a:pt x="847802" y="469685"/>
                            <a:pt x="907762" y="469266"/>
                            <a:pt x="963826" y="469152"/>
                          </a:cubicBezTo>
                          <a:cubicBezTo>
                            <a:pt x="971646" y="469275"/>
                            <a:pt x="979018" y="468409"/>
                            <a:pt x="985362" y="474095"/>
                          </a:cubicBezTo>
                          <a:cubicBezTo>
                            <a:pt x="993315" y="482030"/>
                            <a:pt x="982009" y="492374"/>
                            <a:pt x="973132" y="491040"/>
                          </a:cubicBezTo>
                          <a:close/>
                          <a:moveTo>
                            <a:pt x="804720" y="101830"/>
                          </a:moveTo>
                          <a:cubicBezTo>
                            <a:pt x="774698" y="104992"/>
                            <a:pt x="777422" y="9780"/>
                            <a:pt x="801691" y="19848"/>
                          </a:cubicBezTo>
                          <a:cubicBezTo>
                            <a:pt x="804892" y="39727"/>
                            <a:pt x="802673" y="59063"/>
                            <a:pt x="812769" y="76627"/>
                          </a:cubicBezTo>
                          <a:cubicBezTo>
                            <a:pt x="818875" y="85313"/>
                            <a:pt x="817455" y="100848"/>
                            <a:pt x="804720" y="101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71" name="Kuva 7" descr="Mies ja kasvon hiukset">
                      <a:extLst>
                        <a:ext uri="{FF2B5EF4-FFF2-40B4-BE49-F238E27FC236}">
                          <a16:creationId xmlns:a16="http://schemas.microsoft.com/office/drawing/2014/main" id="{B8AB9145-A303-F0BF-BDA1-F240CF9E21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757" y="2322780"/>
                      <a:ext cx="42427" cy="682346"/>
                      <a:chOff x="7935757" y="2322780"/>
                      <a:chExt cx="42427" cy="682346"/>
                    </a:xfrm>
                    <a:solidFill>
                      <a:srgbClr val="000000"/>
                    </a:solidFill>
                  </p:grpSpPr>
                  <p:sp>
                    <p:nvSpPr>
                      <p:cNvPr id="272" name="Vapaamuotoinen: Muoto 271">
                        <a:extLst>
                          <a:ext uri="{FF2B5EF4-FFF2-40B4-BE49-F238E27FC236}">
                            <a16:creationId xmlns:a16="http://schemas.microsoft.com/office/drawing/2014/main" id="{4A284780-CF95-5171-004F-B9943ADEC8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5953" y="2972574"/>
                        <a:ext cx="31679" cy="32552"/>
                      </a:xfrm>
                      <a:custGeom>
                        <a:avLst/>
                        <a:gdLst>
                          <a:gd name="connsiteX0" fmla="*/ 15236 w 31679"/>
                          <a:gd name="connsiteY0" fmla="*/ 33470 h 32552"/>
                          <a:gd name="connsiteX1" fmla="*/ 15969 w 31679"/>
                          <a:gd name="connsiteY1" fmla="*/ 922 h 32552"/>
                          <a:gd name="connsiteX2" fmla="*/ 15236 w 31679"/>
                          <a:gd name="connsiteY2" fmla="*/ 33470 h 32552"/>
                          <a:gd name="connsiteX3" fmla="*/ 15236 w 31679"/>
                          <a:gd name="connsiteY3" fmla="*/ 33470 h 32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679" h="32552">
                            <a:moveTo>
                              <a:pt x="15236" y="33470"/>
                            </a:moveTo>
                            <a:cubicBezTo>
                              <a:pt x="-5929" y="33612"/>
                              <a:pt x="-4443" y="608"/>
                              <a:pt x="15969" y="922"/>
                            </a:cubicBezTo>
                            <a:cubicBezTo>
                              <a:pt x="37572" y="904"/>
                              <a:pt x="36486" y="33850"/>
                              <a:pt x="15236" y="33470"/>
                            </a:cubicBezTo>
                            <a:lnTo>
                              <a:pt x="15236" y="334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3" name="Vapaamuotoinen: Muoto 272">
                        <a:extLst>
                          <a:ext uri="{FF2B5EF4-FFF2-40B4-BE49-F238E27FC236}">
                            <a16:creationId xmlns:a16="http://schemas.microsoft.com/office/drawing/2014/main" id="{1A61FA9B-E608-5131-2AEE-B3DC524A7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2833" y="2842817"/>
                        <a:ext cx="34655" cy="33140"/>
                      </a:xfrm>
                      <a:custGeom>
                        <a:avLst/>
                        <a:gdLst>
                          <a:gd name="connsiteX0" fmla="*/ 19089 w 34655"/>
                          <a:gd name="connsiteY0" fmla="*/ 33982 h 33140"/>
                          <a:gd name="connsiteX1" fmla="*/ 17479 w 34655"/>
                          <a:gd name="connsiteY1" fmla="*/ 34010 h 33140"/>
                          <a:gd name="connsiteX2" fmla="*/ 18174 w 34655"/>
                          <a:gd name="connsiteY2" fmla="*/ 920 h 33140"/>
                          <a:gd name="connsiteX3" fmla="*/ 19089 w 34655"/>
                          <a:gd name="connsiteY3" fmla="*/ 33982 h 33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655" h="33140">
                            <a:moveTo>
                              <a:pt x="19089" y="33982"/>
                            </a:moveTo>
                            <a:cubicBezTo>
                              <a:pt x="18670" y="33991"/>
                              <a:pt x="17670" y="33991"/>
                              <a:pt x="17479" y="34010"/>
                            </a:cubicBezTo>
                            <a:cubicBezTo>
                              <a:pt x="-7200" y="35553"/>
                              <a:pt x="-4628" y="1007"/>
                              <a:pt x="18174" y="920"/>
                            </a:cubicBezTo>
                            <a:cubicBezTo>
                              <a:pt x="39520" y="777"/>
                              <a:pt x="40453" y="32915"/>
                              <a:pt x="19089" y="3398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4" name="Vapaamuotoinen: Muoto 273">
                        <a:extLst>
                          <a:ext uri="{FF2B5EF4-FFF2-40B4-BE49-F238E27FC236}">
                            <a16:creationId xmlns:a16="http://schemas.microsoft.com/office/drawing/2014/main" id="{1F4C6DC4-2C26-4ABF-14F4-BF1DF355AD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783" y="2665897"/>
                        <a:ext cx="33401" cy="33852"/>
                      </a:xfrm>
                      <a:custGeom>
                        <a:avLst/>
                        <a:gdLst>
                          <a:gd name="connsiteX0" fmla="*/ 16682 w 33401"/>
                          <a:gd name="connsiteY0" fmla="*/ 34756 h 33852"/>
                          <a:gd name="connsiteX1" fmla="*/ 27588 w 33401"/>
                          <a:gd name="connsiteY1" fmla="*/ 5762 h 33852"/>
                          <a:gd name="connsiteX2" fmla="*/ 27598 w 33401"/>
                          <a:gd name="connsiteY2" fmla="*/ 5762 h 33852"/>
                          <a:gd name="connsiteX3" fmla="*/ 16682 w 33401"/>
                          <a:gd name="connsiteY3" fmla="*/ 34756 h 33852"/>
                          <a:gd name="connsiteX4" fmla="*/ 16682 w 33401"/>
                          <a:gd name="connsiteY4" fmla="*/ 34756 h 33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401" h="33852">
                            <a:moveTo>
                              <a:pt x="16682" y="34756"/>
                            </a:moveTo>
                            <a:cubicBezTo>
                              <a:pt x="-14027" y="32108"/>
                              <a:pt x="2461" y="-13812"/>
                              <a:pt x="27588" y="5762"/>
                            </a:cubicBezTo>
                            <a:lnTo>
                              <a:pt x="27598" y="5762"/>
                            </a:lnTo>
                            <a:cubicBezTo>
                              <a:pt x="39723" y="15878"/>
                              <a:pt x="31284" y="35423"/>
                              <a:pt x="16682" y="34756"/>
                            </a:cubicBezTo>
                            <a:lnTo>
                              <a:pt x="16682" y="3475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5" name="Vapaamuotoinen: Muoto 274">
                        <a:extLst>
                          <a:ext uri="{FF2B5EF4-FFF2-40B4-BE49-F238E27FC236}">
                            <a16:creationId xmlns:a16="http://schemas.microsoft.com/office/drawing/2014/main" id="{7B0AC1ED-6AEA-4CE9-2A27-D443014F82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062" y="2497381"/>
                        <a:ext cx="34006" cy="35282"/>
                      </a:xfrm>
                      <a:custGeom>
                        <a:avLst/>
                        <a:gdLst>
                          <a:gd name="connsiteX0" fmla="*/ 15373 w 34006"/>
                          <a:gd name="connsiteY0" fmla="*/ 36203 h 35282"/>
                          <a:gd name="connsiteX1" fmla="*/ 19498 w 34006"/>
                          <a:gd name="connsiteY1" fmla="*/ 1218 h 35282"/>
                          <a:gd name="connsiteX2" fmla="*/ 15373 w 34006"/>
                          <a:gd name="connsiteY2" fmla="*/ 36203 h 35282"/>
                          <a:gd name="connsiteX3" fmla="*/ 15373 w 34006"/>
                          <a:gd name="connsiteY3" fmla="*/ 36203 h 35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006" h="35282">
                            <a:moveTo>
                              <a:pt x="15373" y="36203"/>
                            </a:moveTo>
                            <a:cubicBezTo>
                              <a:pt x="-8268" y="35946"/>
                              <a:pt x="-2867" y="-2840"/>
                              <a:pt x="19498" y="1218"/>
                            </a:cubicBezTo>
                            <a:cubicBezTo>
                              <a:pt x="41986" y="5323"/>
                              <a:pt x="36557" y="35413"/>
                              <a:pt x="15373" y="36203"/>
                            </a:cubicBezTo>
                            <a:lnTo>
                              <a:pt x="15373" y="362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6" name="Vapaamuotoinen: Muoto 275">
                        <a:extLst>
                          <a:ext uri="{FF2B5EF4-FFF2-40B4-BE49-F238E27FC236}">
                            <a16:creationId xmlns:a16="http://schemas.microsoft.com/office/drawing/2014/main" id="{769B34F0-671C-EC45-7BD5-EBF777E008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5757" y="2322780"/>
                        <a:ext cx="33159" cy="33921"/>
                      </a:xfrm>
                      <a:custGeom>
                        <a:avLst/>
                        <a:gdLst>
                          <a:gd name="connsiteX0" fmla="*/ 17069 w 33159"/>
                          <a:gd name="connsiteY0" fmla="*/ 34839 h 33921"/>
                          <a:gd name="connsiteX1" fmla="*/ 16002 w 33159"/>
                          <a:gd name="connsiteY1" fmla="*/ 920 h 33921"/>
                          <a:gd name="connsiteX2" fmla="*/ 17069 w 33159"/>
                          <a:gd name="connsiteY2" fmla="*/ 34829 h 33921"/>
                          <a:gd name="connsiteX3" fmla="*/ 17069 w 33159"/>
                          <a:gd name="connsiteY3" fmla="*/ 34839 h 33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159" h="33921">
                            <a:moveTo>
                              <a:pt x="17069" y="34839"/>
                            </a:moveTo>
                            <a:cubicBezTo>
                              <a:pt x="-5058" y="35210"/>
                              <a:pt x="-5944" y="2263"/>
                              <a:pt x="16002" y="920"/>
                            </a:cubicBezTo>
                            <a:cubicBezTo>
                              <a:pt x="38271" y="806"/>
                              <a:pt x="39109" y="33182"/>
                              <a:pt x="17069" y="34829"/>
                            </a:cubicBezTo>
                            <a:lnTo>
                              <a:pt x="17069" y="348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258" name="Kuva 7" descr="Mies ja kasvon hiukset">
                  <a:extLst>
                    <a:ext uri="{FF2B5EF4-FFF2-40B4-BE49-F238E27FC236}">
                      <a16:creationId xmlns:a16="http://schemas.microsoft.com/office/drawing/2014/main" id="{40E594E2-7001-2F2C-9A0D-345174C71B9E}"/>
                    </a:ext>
                  </a:extLst>
                </p:cNvPr>
                <p:cNvGrpSpPr/>
                <p:nvPr/>
              </p:nvGrpSpPr>
              <p:grpSpPr>
                <a:xfrm>
                  <a:off x="7544897" y="1343302"/>
                  <a:ext cx="641314" cy="641485"/>
                  <a:chOff x="7544897" y="1343302"/>
                  <a:chExt cx="641314" cy="641485"/>
                </a:xfrm>
              </p:grpSpPr>
              <p:sp>
                <p:nvSpPr>
                  <p:cNvPr id="261" name="Vapaamuotoinen: Muoto 260">
                    <a:extLst>
                      <a:ext uri="{FF2B5EF4-FFF2-40B4-BE49-F238E27FC236}">
                        <a16:creationId xmlns:a16="http://schemas.microsoft.com/office/drawing/2014/main" id="{13B2A889-5083-0C64-1E1D-5D5519582C04}"/>
                      </a:ext>
                    </a:extLst>
                  </p:cNvPr>
                  <p:cNvSpPr/>
                  <p:nvPr/>
                </p:nvSpPr>
                <p:spPr>
                  <a:xfrm>
                    <a:off x="7549344" y="1352209"/>
                    <a:ext cx="628866" cy="628861"/>
                  </a:xfrm>
                  <a:custGeom>
                    <a:avLst/>
                    <a:gdLst>
                      <a:gd name="connsiteX0" fmla="*/ 598366 w 628866"/>
                      <a:gd name="connsiteY0" fmla="*/ 185908 h 628861"/>
                      <a:gd name="connsiteX1" fmla="*/ 488066 w 628866"/>
                      <a:gd name="connsiteY1" fmla="*/ 36633 h 628861"/>
                      <a:gd name="connsiteX2" fmla="*/ 331285 w 628866"/>
                      <a:gd name="connsiteY2" fmla="*/ 4248 h 628861"/>
                      <a:gd name="connsiteX3" fmla="*/ 289185 w 628866"/>
                      <a:gd name="connsiteY3" fmla="*/ 17373 h 628861"/>
                      <a:gd name="connsiteX4" fmla="*/ 142022 w 628866"/>
                      <a:gd name="connsiteY4" fmla="*/ 183003 h 628861"/>
                      <a:gd name="connsiteX5" fmla="*/ 126116 w 628866"/>
                      <a:gd name="connsiteY5" fmla="*/ 241106 h 628861"/>
                      <a:gd name="connsiteX6" fmla="*/ 73254 w 628866"/>
                      <a:gd name="connsiteY6" fmla="*/ 259842 h 628861"/>
                      <a:gd name="connsiteX7" fmla="*/ 6481 w 628866"/>
                      <a:gd name="connsiteY7" fmla="*/ 342023 h 628861"/>
                      <a:gd name="connsiteX8" fmla="*/ 16676 w 628866"/>
                      <a:gd name="connsiteY8" fmla="*/ 367112 h 628861"/>
                      <a:gd name="connsiteX9" fmla="*/ 30294 w 628866"/>
                      <a:gd name="connsiteY9" fmla="*/ 364141 h 628861"/>
                      <a:gd name="connsiteX10" fmla="*/ 26010 w 628866"/>
                      <a:gd name="connsiteY10" fmla="*/ 380076 h 628861"/>
                      <a:gd name="connsiteX11" fmla="*/ 44107 w 628866"/>
                      <a:gd name="connsiteY11" fmla="*/ 399383 h 628861"/>
                      <a:gd name="connsiteX12" fmla="*/ 48014 w 628866"/>
                      <a:gd name="connsiteY12" fmla="*/ 404840 h 628861"/>
                      <a:gd name="connsiteX13" fmla="*/ 59348 w 628866"/>
                      <a:gd name="connsiteY13" fmla="*/ 423395 h 628861"/>
                      <a:gd name="connsiteX14" fmla="*/ 84491 w 628866"/>
                      <a:gd name="connsiteY14" fmla="*/ 403345 h 628861"/>
                      <a:gd name="connsiteX15" fmla="*/ 95257 w 628866"/>
                      <a:gd name="connsiteY15" fmla="*/ 403621 h 628861"/>
                      <a:gd name="connsiteX16" fmla="*/ 99066 w 628866"/>
                      <a:gd name="connsiteY16" fmla="*/ 422405 h 628861"/>
                      <a:gd name="connsiteX17" fmla="*/ 161742 w 628866"/>
                      <a:gd name="connsiteY17" fmla="*/ 462096 h 628861"/>
                      <a:gd name="connsiteX18" fmla="*/ 172220 w 628866"/>
                      <a:gd name="connsiteY18" fmla="*/ 493909 h 628861"/>
                      <a:gd name="connsiteX19" fmla="*/ 232891 w 628866"/>
                      <a:gd name="connsiteY19" fmla="*/ 573405 h 628861"/>
                      <a:gd name="connsiteX20" fmla="*/ 239942 w 628866"/>
                      <a:gd name="connsiteY20" fmla="*/ 593721 h 628861"/>
                      <a:gd name="connsiteX21" fmla="*/ 428060 w 628866"/>
                      <a:gd name="connsiteY21" fmla="*/ 624849 h 628861"/>
                      <a:gd name="connsiteX22" fmla="*/ 502353 w 628866"/>
                      <a:gd name="connsiteY22" fmla="*/ 605275 h 628861"/>
                      <a:gd name="connsiteX23" fmla="*/ 551313 w 628866"/>
                      <a:gd name="connsiteY23" fmla="*/ 573205 h 628861"/>
                      <a:gd name="connsiteX24" fmla="*/ 596176 w 628866"/>
                      <a:gd name="connsiteY24" fmla="*/ 534800 h 628861"/>
                      <a:gd name="connsiteX25" fmla="*/ 629704 w 628866"/>
                      <a:gd name="connsiteY25" fmla="*/ 477964 h 628861"/>
                      <a:gd name="connsiteX26" fmla="*/ 618274 w 628866"/>
                      <a:gd name="connsiteY26" fmla="*/ 325564 h 628861"/>
                      <a:gd name="connsiteX27" fmla="*/ 598366 w 628866"/>
                      <a:gd name="connsiteY27" fmla="*/ 185908 h 62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28866" h="628861">
                        <a:moveTo>
                          <a:pt x="598366" y="185908"/>
                        </a:moveTo>
                        <a:cubicBezTo>
                          <a:pt x="575316" y="115795"/>
                          <a:pt x="535500" y="67237"/>
                          <a:pt x="488066" y="36633"/>
                        </a:cubicBezTo>
                        <a:cubicBezTo>
                          <a:pt x="441966" y="6791"/>
                          <a:pt x="388625" y="-6096"/>
                          <a:pt x="331285" y="4248"/>
                        </a:cubicBezTo>
                        <a:cubicBezTo>
                          <a:pt x="321760" y="8058"/>
                          <a:pt x="293850" y="14202"/>
                          <a:pt x="289185" y="17373"/>
                        </a:cubicBezTo>
                        <a:cubicBezTo>
                          <a:pt x="213748" y="58540"/>
                          <a:pt x="171839" y="114157"/>
                          <a:pt x="142022" y="183003"/>
                        </a:cubicBezTo>
                        <a:cubicBezTo>
                          <a:pt x="134213" y="201063"/>
                          <a:pt x="130306" y="221103"/>
                          <a:pt x="126116" y="241106"/>
                        </a:cubicBezTo>
                        <a:cubicBezTo>
                          <a:pt x="110308" y="243878"/>
                          <a:pt x="87062" y="251479"/>
                          <a:pt x="73254" y="259842"/>
                        </a:cubicBezTo>
                        <a:cubicBezTo>
                          <a:pt x="43535" y="278520"/>
                          <a:pt x="25248" y="313077"/>
                          <a:pt x="6481" y="342023"/>
                        </a:cubicBezTo>
                        <a:cubicBezTo>
                          <a:pt x="863" y="350729"/>
                          <a:pt x="6100" y="365131"/>
                          <a:pt x="16676" y="367112"/>
                        </a:cubicBezTo>
                        <a:cubicBezTo>
                          <a:pt x="21248" y="367969"/>
                          <a:pt x="25629" y="363998"/>
                          <a:pt x="30294" y="364141"/>
                        </a:cubicBezTo>
                        <a:cubicBezTo>
                          <a:pt x="29247" y="368103"/>
                          <a:pt x="27913" y="376428"/>
                          <a:pt x="26010" y="380076"/>
                        </a:cubicBezTo>
                        <a:cubicBezTo>
                          <a:pt x="19341" y="392973"/>
                          <a:pt x="28201" y="414461"/>
                          <a:pt x="44107" y="399383"/>
                        </a:cubicBezTo>
                        <a:cubicBezTo>
                          <a:pt x="45442" y="400088"/>
                          <a:pt x="46581" y="404412"/>
                          <a:pt x="48014" y="404840"/>
                        </a:cubicBezTo>
                        <a:cubicBezTo>
                          <a:pt x="48204" y="412146"/>
                          <a:pt x="51916" y="421919"/>
                          <a:pt x="59348" y="423395"/>
                        </a:cubicBezTo>
                        <a:cubicBezTo>
                          <a:pt x="71347" y="425967"/>
                          <a:pt x="87351" y="416776"/>
                          <a:pt x="84491" y="403345"/>
                        </a:cubicBezTo>
                        <a:cubicBezTo>
                          <a:pt x="88114" y="403974"/>
                          <a:pt x="91732" y="404069"/>
                          <a:pt x="95257" y="403621"/>
                        </a:cubicBezTo>
                        <a:cubicBezTo>
                          <a:pt x="95732" y="410623"/>
                          <a:pt x="98020" y="415947"/>
                          <a:pt x="99066" y="422405"/>
                        </a:cubicBezTo>
                        <a:cubicBezTo>
                          <a:pt x="102210" y="452818"/>
                          <a:pt x="132785" y="471345"/>
                          <a:pt x="161742" y="462096"/>
                        </a:cubicBezTo>
                        <a:cubicBezTo>
                          <a:pt x="163551" y="471573"/>
                          <a:pt x="165834" y="477812"/>
                          <a:pt x="172220" y="493909"/>
                        </a:cubicBezTo>
                        <a:cubicBezTo>
                          <a:pt x="183173" y="524522"/>
                          <a:pt x="202032" y="559460"/>
                          <a:pt x="232891" y="573405"/>
                        </a:cubicBezTo>
                        <a:cubicBezTo>
                          <a:pt x="230128" y="580444"/>
                          <a:pt x="231654" y="589007"/>
                          <a:pt x="239942" y="593721"/>
                        </a:cubicBezTo>
                        <a:cubicBezTo>
                          <a:pt x="296422" y="625925"/>
                          <a:pt x="364241" y="636832"/>
                          <a:pt x="428060" y="624849"/>
                        </a:cubicBezTo>
                        <a:cubicBezTo>
                          <a:pt x="453584" y="623325"/>
                          <a:pt x="478448" y="617562"/>
                          <a:pt x="502353" y="605275"/>
                        </a:cubicBezTo>
                        <a:cubicBezTo>
                          <a:pt x="519785" y="596313"/>
                          <a:pt x="535691" y="584930"/>
                          <a:pt x="551313" y="573205"/>
                        </a:cubicBezTo>
                        <a:cubicBezTo>
                          <a:pt x="567029" y="561470"/>
                          <a:pt x="583697" y="550040"/>
                          <a:pt x="596176" y="534800"/>
                        </a:cubicBezTo>
                        <a:cubicBezTo>
                          <a:pt x="609700" y="518255"/>
                          <a:pt x="625609" y="498691"/>
                          <a:pt x="629704" y="477964"/>
                        </a:cubicBezTo>
                        <a:cubicBezTo>
                          <a:pt x="640182" y="425300"/>
                          <a:pt x="623227" y="379276"/>
                          <a:pt x="618274" y="325564"/>
                        </a:cubicBezTo>
                        <a:cubicBezTo>
                          <a:pt x="614463" y="283330"/>
                          <a:pt x="616844" y="234734"/>
                          <a:pt x="598366" y="1859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2" name="Vapaamuotoinen: Muoto 261">
                    <a:extLst>
                      <a:ext uri="{FF2B5EF4-FFF2-40B4-BE49-F238E27FC236}">
                        <a16:creationId xmlns:a16="http://schemas.microsoft.com/office/drawing/2014/main" id="{1F4491F5-7A21-3A97-ED48-872A0E6EDDAF}"/>
                      </a:ext>
                    </a:extLst>
                  </p:cNvPr>
                  <p:cNvSpPr/>
                  <p:nvPr/>
                </p:nvSpPr>
                <p:spPr>
                  <a:xfrm>
                    <a:off x="7551620" y="1594388"/>
                    <a:ext cx="223183" cy="178099"/>
                  </a:xfrm>
                  <a:custGeom>
                    <a:avLst/>
                    <a:gdLst>
                      <a:gd name="connsiteX0" fmla="*/ 72689 w 223183"/>
                      <a:gd name="connsiteY0" fmla="*/ 17092 h 178099"/>
                      <a:gd name="connsiteX1" fmla="*/ 218997 w 223183"/>
                      <a:gd name="connsiteY1" fmla="*/ 67641 h 178099"/>
                      <a:gd name="connsiteX2" fmla="*/ 227378 w 223183"/>
                      <a:gd name="connsiteY2" fmla="*/ 124743 h 178099"/>
                      <a:gd name="connsiteX3" fmla="*/ 185371 w 223183"/>
                      <a:gd name="connsiteY3" fmla="*/ 115180 h 178099"/>
                      <a:gd name="connsiteX4" fmla="*/ 174609 w 223183"/>
                      <a:gd name="connsiteY4" fmla="*/ 96225 h 178099"/>
                      <a:gd name="connsiteX5" fmla="*/ 95172 w 223183"/>
                      <a:gd name="connsiteY5" fmla="*/ 161053 h 178099"/>
                      <a:gd name="connsiteX6" fmla="*/ 80786 w 223183"/>
                      <a:gd name="connsiteY6" fmla="*/ 160338 h 178099"/>
                      <a:gd name="connsiteX7" fmla="*/ 80121 w 223183"/>
                      <a:gd name="connsiteY7" fmla="*/ 165958 h 178099"/>
                      <a:gd name="connsiteX8" fmla="*/ 50691 w 223183"/>
                      <a:gd name="connsiteY8" fmla="*/ 149013 h 178099"/>
                      <a:gd name="connsiteX9" fmla="*/ 39640 w 223183"/>
                      <a:gd name="connsiteY9" fmla="*/ 156986 h 178099"/>
                      <a:gd name="connsiteX10" fmla="*/ 26399 w 223183"/>
                      <a:gd name="connsiteY10" fmla="*/ 131287 h 178099"/>
                      <a:gd name="connsiteX11" fmla="*/ 33831 w 223183"/>
                      <a:gd name="connsiteY11" fmla="*/ 111304 h 178099"/>
                      <a:gd name="connsiteX12" fmla="*/ 18400 w 223183"/>
                      <a:gd name="connsiteY12" fmla="*/ 122000 h 178099"/>
                      <a:gd name="connsiteX13" fmla="*/ 4303 w 223183"/>
                      <a:gd name="connsiteY13" fmla="*/ 107256 h 178099"/>
                      <a:gd name="connsiteX14" fmla="*/ 72689 w 223183"/>
                      <a:gd name="connsiteY14" fmla="*/ 17092 h 17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3183" h="178099">
                        <a:moveTo>
                          <a:pt x="72689" y="17092"/>
                        </a:moveTo>
                        <a:cubicBezTo>
                          <a:pt x="128509" y="-17075"/>
                          <a:pt x="206137" y="3404"/>
                          <a:pt x="218997" y="67641"/>
                        </a:cubicBezTo>
                        <a:cubicBezTo>
                          <a:pt x="223280" y="87329"/>
                          <a:pt x="220806" y="105531"/>
                          <a:pt x="227378" y="124743"/>
                        </a:cubicBezTo>
                        <a:cubicBezTo>
                          <a:pt x="206611" y="134364"/>
                          <a:pt x="192803" y="128792"/>
                          <a:pt x="185371" y="115180"/>
                        </a:cubicBezTo>
                        <a:cubicBezTo>
                          <a:pt x="182134" y="109322"/>
                          <a:pt x="178706" y="99197"/>
                          <a:pt x="174609" y="96225"/>
                        </a:cubicBezTo>
                        <a:cubicBezTo>
                          <a:pt x="133462" y="78881"/>
                          <a:pt x="93553" y="127125"/>
                          <a:pt x="95172" y="161053"/>
                        </a:cubicBezTo>
                        <a:lnTo>
                          <a:pt x="80786" y="160338"/>
                        </a:lnTo>
                        <a:lnTo>
                          <a:pt x="80121" y="165958"/>
                        </a:lnTo>
                        <a:cubicBezTo>
                          <a:pt x="68117" y="193428"/>
                          <a:pt x="31831" y="171721"/>
                          <a:pt x="50691" y="149013"/>
                        </a:cubicBezTo>
                        <a:cubicBezTo>
                          <a:pt x="47068" y="149051"/>
                          <a:pt x="42496" y="153842"/>
                          <a:pt x="39640" y="156986"/>
                        </a:cubicBezTo>
                        <a:cubicBezTo>
                          <a:pt x="23543" y="169616"/>
                          <a:pt x="22781" y="148851"/>
                          <a:pt x="26399" y="131287"/>
                        </a:cubicBezTo>
                        <a:cubicBezTo>
                          <a:pt x="28590" y="121143"/>
                          <a:pt x="34399" y="111751"/>
                          <a:pt x="33831" y="111304"/>
                        </a:cubicBezTo>
                        <a:cubicBezTo>
                          <a:pt x="33068" y="110665"/>
                          <a:pt x="26115" y="120371"/>
                          <a:pt x="18400" y="122000"/>
                        </a:cubicBezTo>
                        <a:cubicBezTo>
                          <a:pt x="11256" y="123486"/>
                          <a:pt x="3159" y="117447"/>
                          <a:pt x="4303" y="107256"/>
                        </a:cubicBezTo>
                        <a:cubicBezTo>
                          <a:pt x="11921" y="72870"/>
                          <a:pt x="43259" y="34437"/>
                          <a:pt x="72689" y="1709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63" name="Kuva 7" descr="Mies ja kasvon hiukset">
                    <a:extLst>
                      <a:ext uri="{FF2B5EF4-FFF2-40B4-BE49-F238E27FC236}">
                        <a16:creationId xmlns:a16="http://schemas.microsoft.com/office/drawing/2014/main" id="{08DD5C3C-9AE9-C713-3F8B-961A293E08C7}"/>
                      </a:ext>
                    </a:extLst>
                  </p:cNvPr>
                  <p:cNvGrpSpPr/>
                  <p:nvPr/>
                </p:nvGrpSpPr>
                <p:grpSpPr>
                  <a:xfrm>
                    <a:off x="7544897" y="1343302"/>
                    <a:ext cx="641314" cy="641485"/>
                    <a:chOff x="7544897" y="1343302"/>
                    <a:chExt cx="641314" cy="641485"/>
                  </a:xfrm>
                  <a:solidFill>
                    <a:srgbClr val="000000"/>
                  </a:solidFill>
                </p:grpSpPr>
                <p:sp>
                  <p:nvSpPr>
                    <p:cNvPr id="264" name="Vapaamuotoinen: Muoto 263">
                      <a:extLst>
                        <a:ext uri="{FF2B5EF4-FFF2-40B4-BE49-F238E27FC236}">
                          <a16:creationId xmlns:a16="http://schemas.microsoft.com/office/drawing/2014/main" id="{68144365-36C6-6D6C-3CFF-58BCCAF56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4897" y="1343302"/>
                      <a:ext cx="641314" cy="641485"/>
                    </a:xfrm>
                    <a:custGeom>
                      <a:avLst/>
                      <a:gdLst>
                        <a:gd name="connsiteX0" fmla="*/ 415359 w 641314"/>
                        <a:gd name="connsiteY0" fmla="*/ 641976 h 641485"/>
                        <a:gd name="connsiteX1" fmla="*/ 328495 w 641314"/>
                        <a:gd name="connsiteY1" fmla="*/ 600219 h 641485"/>
                        <a:gd name="connsiteX2" fmla="*/ 340303 w 641314"/>
                        <a:gd name="connsiteY2" fmla="*/ 599543 h 641485"/>
                        <a:gd name="connsiteX3" fmla="*/ 587193 w 641314"/>
                        <a:gd name="connsiteY3" fmla="*/ 546517 h 641485"/>
                        <a:gd name="connsiteX4" fmla="*/ 614624 w 641314"/>
                        <a:gd name="connsiteY4" fmla="*/ 308764 h 641485"/>
                        <a:gd name="connsiteX5" fmla="*/ 614624 w 641314"/>
                        <a:gd name="connsiteY5" fmla="*/ 308687 h 641485"/>
                        <a:gd name="connsiteX6" fmla="*/ 509372 w 641314"/>
                        <a:gd name="connsiteY6" fmla="*/ 67429 h 641485"/>
                        <a:gd name="connsiteX7" fmla="*/ 133804 w 641314"/>
                        <a:gd name="connsiteY7" fmla="*/ 244974 h 641485"/>
                        <a:gd name="connsiteX8" fmla="*/ 234291 w 641314"/>
                        <a:gd name="connsiteY8" fmla="*/ 343225 h 641485"/>
                        <a:gd name="connsiteX9" fmla="*/ 239054 w 641314"/>
                        <a:gd name="connsiteY9" fmla="*/ 375000 h 641485"/>
                        <a:gd name="connsiteX10" fmla="*/ 236672 w 641314"/>
                        <a:gd name="connsiteY10" fmla="*/ 381011 h 641485"/>
                        <a:gd name="connsiteX11" fmla="*/ 188094 w 641314"/>
                        <a:gd name="connsiteY11" fmla="*/ 348283 h 641485"/>
                        <a:gd name="connsiteX12" fmla="*/ 190857 w 641314"/>
                        <a:gd name="connsiteY12" fmla="*/ 348654 h 641485"/>
                        <a:gd name="connsiteX13" fmla="*/ 227622 w 641314"/>
                        <a:gd name="connsiteY13" fmla="*/ 374048 h 641485"/>
                        <a:gd name="connsiteX14" fmla="*/ 208381 w 641314"/>
                        <a:gd name="connsiteY14" fmla="*/ 294428 h 641485"/>
                        <a:gd name="connsiteX15" fmla="*/ 32550 w 641314"/>
                        <a:gd name="connsiteY15" fmla="*/ 326632 h 641485"/>
                        <a:gd name="connsiteX16" fmla="*/ 22360 w 641314"/>
                        <a:gd name="connsiteY16" fmla="*/ 367266 h 641485"/>
                        <a:gd name="connsiteX17" fmla="*/ 36838 w 641314"/>
                        <a:gd name="connsiteY17" fmla="*/ 355265 h 641485"/>
                        <a:gd name="connsiteX18" fmla="*/ 42554 w 641314"/>
                        <a:gd name="connsiteY18" fmla="*/ 352074 h 641485"/>
                        <a:gd name="connsiteX19" fmla="*/ 48744 w 641314"/>
                        <a:gd name="connsiteY19" fmla="*/ 362227 h 641485"/>
                        <a:gd name="connsiteX20" fmla="*/ 38740 w 641314"/>
                        <a:gd name="connsiteY20" fmla="*/ 405204 h 641485"/>
                        <a:gd name="connsiteX21" fmla="*/ 64650 w 641314"/>
                        <a:gd name="connsiteY21" fmla="*/ 397946 h 641485"/>
                        <a:gd name="connsiteX22" fmla="*/ 62841 w 641314"/>
                        <a:gd name="connsiteY22" fmla="*/ 404785 h 641485"/>
                        <a:gd name="connsiteX23" fmla="*/ 68557 w 641314"/>
                        <a:gd name="connsiteY23" fmla="*/ 422968 h 641485"/>
                        <a:gd name="connsiteX24" fmla="*/ 76938 w 641314"/>
                        <a:gd name="connsiteY24" fmla="*/ 418835 h 641485"/>
                        <a:gd name="connsiteX25" fmla="*/ 81319 w 641314"/>
                        <a:gd name="connsiteY25" fmla="*/ 410329 h 641485"/>
                        <a:gd name="connsiteX26" fmla="*/ 94081 w 641314"/>
                        <a:gd name="connsiteY26" fmla="*/ 410052 h 641485"/>
                        <a:gd name="connsiteX27" fmla="*/ 45791 w 641314"/>
                        <a:gd name="connsiteY27" fmla="*/ 416872 h 641485"/>
                        <a:gd name="connsiteX28" fmla="*/ 26360 w 641314"/>
                        <a:gd name="connsiteY28" fmla="*/ 380801 h 641485"/>
                        <a:gd name="connsiteX29" fmla="*/ 56842 w 641314"/>
                        <a:gd name="connsiteY29" fmla="*/ 276750 h 641485"/>
                        <a:gd name="connsiteX30" fmla="*/ 129991 w 641314"/>
                        <a:gd name="connsiteY30" fmla="*/ 245156 h 641485"/>
                        <a:gd name="connsiteX31" fmla="*/ 292678 w 641314"/>
                        <a:gd name="connsiteY31" fmla="*/ 18909 h 641485"/>
                        <a:gd name="connsiteX32" fmla="*/ 441934 w 641314"/>
                        <a:gd name="connsiteY32" fmla="*/ 12736 h 641485"/>
                        <a:gd name="connsiteX33" fmla="*/ 580145 w 641314"/>
                        <a:gd name="connsiteY33" fmla="*/ 122340 h 641485"/>
                        <a:gd name="connsiteX34" fmla="*/ 628911 w 641314"/>
                        <a:gd name="connsiteY34" fmla="*/ 307878 h 641485"/>
                        <a:gd name="connsiteX35" fmla="*/ 628911 w 641314"/>
                        <a:gd name="connsiteY35" fmla="*/ 307887 h 641485"/>
                        <a:gd name="connsiteX36" fmla="*/ 640913 w 641314"/>
                        <a:gd name="connsiteY36" fmla="*/ 404033 h 641485"/>
                        <a:gd name="connsiteX37" fmla="*/ 642248 w 641314"/>
                        <a:gd name="connsiteY37" fmla="*/ 481652 h 641485"/>
                        <a:gd name="connsiteX38" fmla="*/ 415359 w 641314"/>
                        <a:gd name="connsiteY38" fmla="*/ 641976 h 641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641314" h="641485">
                          <a:moveTo>
                            <a:pt x="415359" y="641976"/>
                          </a:moveTo>
                          <a:cubicBezTo>
                            <a:pt x="398979" y="644481"/>
                            <a:pt x="303822" y="626308"/>
                            <a:pt x="328495" y="600219"/>
                          </a:cubicBezTo>
                          <a:cubicBezTo>
                            <a:pt x="331634" y="597171"/>
                            <a:pt x="336778" y="596952"/>
                            <a:pt x="340303" y="599543"/>
                          </a:cubicBezTo>
                          <a:cubicBezTo>
                            <a:pt x="417550" y="649921"/>
                            <a:pt x="527948" y="605839"/>
                            <a:pt x="587193" y="546517"/>
                          </a:cubicBezTo>
                          <a:cubicBezTo>
                            <a:pt x="659868" y="474432"/>
                            <a:pt x="618054" y="395203"/>
                            <a:pt x="614624" y="308764"/>
                          </a:cubicBezTo>
                          <a:lnTo>
                            <a:pt x="614624" y="308687"/>
                          </a:lnTo>
                          <a:cubicBezTo>
                            <a:pt x="609385" y="213437"/>
                            <a:pt x="589670" y="128960"/>
                            <a:pt x="509372" y="67429"/>
                          </a:cubicBezTo>
                          <a:cubicBezTo>
                            <a:pt x="347447" y="-59216"/>
                            <a:pt x="180760" y="74925"/>
                            <a:pt x="133804" y="244974"/>
                          </a:cubicBezTo>
                          <a:cubicBezTo>
                            <a:pt x="190764" y="242289"/>
                            <a:pt x="234863" y="286666"/>
                            <a:pt x="234291" y="343225"/>
                          </a:cubicBezTo>
                          <a:cubicBezTo>
                            <a:pt x="235435" y="353721"/>
                            <a:pt x="236482" y="364571"/>
                            <a:pt x="239054" y="375000"/>
                          </a:cubicBezTo>
                          <a:cubicBezTo>
                            <a:pt x="239719" y="377325"/>
                            <a:pt x="238672" y="379753"/>
                            <a:pt x="236672" y="381011"/>
                          </a:cubicBezTo>
                          <a:cubicBezTo>
                            <a:pt x="213906" y="397184"/>
                            <a:pt x="178950" y="376439"/>
                            <a:pt x="188094" y="348283"/>
                          </a:cubicBezTo>
                          <a:cubicBezTo>
                            <a:pt x="188475" y="346778"/>
                            <a:pt x="190857" y="347083"/>
                            <a:pt x="190857" y="348654"/>
                          </a:cubicBezTo>
                          <a:cubicBezTo>
                            <a:pt x="191429" y="368647"/>
                            <a:pt x="210669" y="383335"/>
                            <a:pt x="227622" y="374048"/>
                          </a:cubicBezTo>
                          <a:cubicBezTo>
                            <a:pt x="220004" y="347616"/>
                            <a:pt x="224101" y="318536"/>
                            <a:pt x="208381" y="294428"/>
                          </a:cubicBezTo>
                          <a:cubicBezTo>
                            <a:pt x="163328" y="228811"/>
                            <a:pt x="65315" y="262415"/>
                            <a:pt x="32550" y="326632"/>
                          </a:cubicBezTo>
                          <a:cubicBezTo>
                            <a:pt x="28360" y="334053"/>
                            <a:pt x="9310" y="363370"/>
                            <a:pt x="22360" y="367266"/>
                          </a:cubicBezTo>
                          <a:cubicBezTo>
                            <a:pt x="28839" y="366571"/>
                            <a:pt x="33220" y="360370"/>
                            <a:pt x="36838" y="355265"/>
                          </a:cubicBezTo>
                          <a:cubicBezTo>
                            <a:pt x="38075" y="353284"/>
                            <a:pt x="40173" y="352083"/>
                            <a:pt x="42554" y="352074"/>
                          </a:cubicBezTo>
                          <a:cubicBezTo>
                            <a:pt x="47600" y="351893"/>
                            <a:pt x="51698" y="357779"/>
                            <a:pt x="48744" y="362227"/>
                          </a:cubicBezTo>
                          <a:cubicBezTo>
                            <a:pt x="41601" y="374333"/>
                            <a:pt x="37029" y="391860"/>
                            <a:pt x="38740" y="405204"/>
                          </a:cubicBezTo>
                          <a:cubicBezTo>
                            <a:pt x="43503" y="401270"/>
                            <a:pt x="56842" y="384392"/>
                            <a:pt x="64650" y="397946"/>
                          </a:cubicBezTo>
                          <a:cubicBezTo>
                            <a:pt x="65604" y="400327"/>
                            <a:pt x="64841" y="403185"/>
                            <a:pt x="62841" y="404785"/>
                          </a:cubicBezTo>
                          <a:cubicBezTo>
                            <a:pt x="56270" y="410319"/>
                            <a:pt x="59604" y="422759"/>
                            <a:pt x="68557" y="422968"/>
                          </a:cubicBezTo>
                          <a:cubicBezTo>
                            <a:pt x="71794" y="422778"/>
                            <a:pt x="74747" y="421292"/>
                            <a:pt x="76938" y="418835"/>
                          </a:cubicBezTo>
                          <a:cubicBezTo>
                            <a:pt x="79222" y="416510"/>
                            <a:pt x="80747" y="413548"/>
                            <a:pt x="81319" y="410329"/>
                          </a:cubicBezTo>
                          <a:cubicBezTo>
                            <a:pt x="81701" y="402290"/>
                            <a:pt x="93988" y="401689"/>
                            <a:pt x="94081" y="410052"/>
                          </a:cubicBezTo>
                          <a:cubicBezTo>
                            <a:pt x="95225" y="439380"/>
                            <a:pt x="51219" y="447981"/>
                            <a:pt x="45791" y="416872"/>
                          </a:cubicBezTo>
                          <a:cubicBezTo>
                            <a:pt x="22360" y="427712"/>
                            <a:pt x="21504" y="395527"/>
                            <a:pt x="26360" y="380801"/>
                          </a:cubicBezTo>
                          <a:cubicBezTo>
                            <a:pt x="-30028" y="380449"/>
                            <a:pt x="36550" y="290990"/>
                            <a:pt x="56842" y="276750"/>
                          </a:cubicBezTo>
                          <a:cubicBezTo>
                            <a:pt x="77222" y="259090"/>
                            <a:pt x="102848" y="246832"/>
                            <a:pt x="129991" y="245156"/>
                          </a:cubicBezTo>
                          <a:cubicBezTo>
                            <a:pt x="138088" y="150801"/>
                            <a:pt x="207716" y="58161"/>
                            <a:pt x="292678" y="18909"/>
                          </a:cubicBezTo>
                          <a:cubicBezTo>
                            <a:pt x="340592" y="-4561"/>
                            <a:pt x="393361" y="-3875"/>
                            <a:pt x="441934" y="12736"/>
                          </a:cubicBezTo>
                          <a:cubicBezTo>
                            <a:pt x="498419" y="32043"/>
                            <a:pt x="549188" y="72877"/>
                            <a:pt x="580145" y="122340"/>
                          </a:cubicBezTo>
                          <a:cubicBezTo>
                            <a:pt x="615863" y="177195"/>
                            <a:pt x="624054" y="243851"/>
                            <a:pt x="628911" y="307878"/>
                          </a:cubicBezTo>
                          <a:lnTo>
                            <a:pt x="628911" y="307887"/>
                          </a:lnTo>
                          <a:cubicBezTo>
                            <a:pt x="631293" y="340158"/>
                            <a:pt x="635674" y="371791"/>
                            <a:pt x="640913" y="404033"/>
                          </a:cubicBezTo>
                          <a:cubicBezTo>
                            <a:pt x="645294" y="429607"/>
                            <a:pt x="647961" y="456077"/>
                            <a:pt x="642248" y="481652"/>
                          </a:cubicBezTo>
                          <a:cubicBezTo>
                            <a:pt x="617482" y="577949"/>
                            <a:pt x="510326" y="639262"/>
                            <a:pt x="415359" y="6419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5" name="Vapaamuotoinen: Muoto 264">
                      <a:extLst>
                        <a:ext uri="{FF2B5EF4-FFF2-40B4-BE49-F238E27FC236}">
                          <a16:creationId xmlns:a16="http://schemas.microsoft.com/office/drawing/2014/main" id="{9BE3BC35-B6BB-6941-DA42-2D0CAC2525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442" y="1681475"/>
                      <a:ext cx="172597" cy="266734"/>
                    </a:xfrm>
                    <a:custGeom>
                      <a:avLst/>
                      <a:gdLst>
                        <a:gd name="connsiteX0" fmla="*/ 165749 w 172597"/>
                        <a:gd name="connsiteY0" fmla="*/ 267456 h 266734"/>
                        <a:gd name="connsiteX1" fmla="*/ 72881 w 172597"/>
                        <a:gd name="connsiteY1" fmla="*/ 142012 h 266734"/>
                        <a:gd name="connsiteX2" fmla="*/ 17823 w 172597"/>
                        <a:gd name="connsiteY2" fmla="*/ 31807 h 266734"/>
                        <a:gd name="connsiteX3" fmla="*/ 88596 w 172597"/>
                        <a:gd name="connsiteY3" fmla="*/ 5357 h 266734"/>
                        <a:gd name="connsiteX4" fmla="*/ 90121 w 172597"/>
                        <a:gd name="connsiteY4" fmla="*/ 12690 h 266734"/>
                        <a:gd name="connsiteX5" fmla="*/ 89549 w 172597"/>
                        <a:gd name="connsiteY5" fmla="*/ 13167 h 266734"/>
                        <a:gd name="connsiteX6" fmla="*/ 81071 w 172597"/>
                        <a:gd name="connsiteY6" fmla="*/ 8233 h 266734"/>
                        <a:gd name="connsiteX7" fmla="*/ 42306 w 172597"/>
                        <a:gd name="connsiteY7" fmla="*/ 25673 h 266734"/>
                        <a:gd name="connsiteX8" fmla="*/ 58305 w 172597"/>
                        <a:gd name="connsiteY8" fmla="*/ 128905 h 266734"/>
                        <a:gd name="connsiteX9" fmla="*/ 81545 w 172597"/>
                        <a:gd name="connsiteY9" fmla="*/ 126647 h 266734"/>
                        <a:gd name="connsiteX10" fmla="*/ 83926 w 172597"/>
                        <a:gd name="connsiteY10" fmla="*/ 130868 h 266734"/>
                        <a:gd name="connsiteX11" fmla="*/ 80308 w 172597"/>
                        <a:gd name="connsiteY11" fmla="*/ 138030 h 266734"/>
                        <a:gd name="connsiteX12" fmla="*/ 162322 w 172597"/>
                        <a:gd name="connsiteY12" fmla="*/ 242262 h 266734"/>
                        <a:gd name="connsiteX13" fmla="*/ 162322 w 172597"/>
                        <a:gd name="connsiteY13" fmla="*/ 242262 h 266734"/>
                        <a:gd name="connsiteX14" fmla="*/ 175274 w 172597"/>
                        <a:gd name="connsiteY14" fmla="*/ 251940 h 266734"/>
                        <a:gd name="connsiteX15" fmla="*/ 175846 w 172597"/>
                        <a:gd name="connsiteY15" fmla="*/ 261198 h 266734"/>
                        <a:gd name="connsiteX16" fmla="*/ 169084 w 172597"/>
                        <a:gd name="connsiteY16" fmla="*/ 267227 h 266734"/>
                        <a:gd name="connsiteX17" fmla="*/ 165749 w 172597"/>
                        <a:gd name="connsiteY17" fmla="*/ 267456 h 266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72597" h="266734">
                          <a:moveTo>
                            <a:pt x="165749" y="267456"/>
                          </a:moveTo>
                          <a:cubicBezTo>
                            <a:pt x="114218" y="256950"/>
                            <a:pt x="80215" y="190417"/>
                            <a:pt x="72881" y="142012"/>
                          </a:cubicBezTo>
                          <a:cubicBezTo>
                            <a:pt x="13061" y="157604"/>
                            <a:pt x="-14370" y="72089"/>
                            <a:pt x="17823" y="31807"/>
                          </a:cubicBezTo>
                          <a:cubicBezTo>
                            <a:pt x="30683" y="12434"/>
                            <a:pt x="66690" y="-8874"/>
                            <a:pt x="88596" y="5357"/>
                          </a:cubicBezTo>
                          <a:cubicBezTo>
                            <a:pt x="90214" y="7443"/>
                            <a:pt x="90786" y="10148"/>
                            <a:pt x="90121" y="12690"/>
                          </a:cubicBezTo>
                          <a:cubicBezTo>
                            <a:pt x="90024" y="12976"/>
                            <a:pt x="89833" y="13186"/>
                            <a:pt x="89549" y="13167"/>
                          </a:cubicBezTo>
                          <a:cubicBezTo>
                            <a:pt x="86977" y="10376"/>
                            <a:pt x="87359" y="8328"/>
                            <a:pt x="81071" y="8233"/>
                          </a:cubicBezTo>
                          <a:cubicBezTo>
                            <a:pt x="64402" y="10128"/>
                            <a:pt x="54305" y="16282"/>
                            <a:pt x="42306" y="25673"/>
                          </a:cubicBezTo>
                          <a:cubicBezTo>
                            <a:pt x="7917" y="50933"/>
                            <a:pt x="11442" y="123752"/>
                            <a:pt x="58305" y="128905"/>
                          </a:cubicBezTo>
                          <a:cubicBezTo>
                            <a:pt x="66118" y="128924"/>
                            <a:pt x="73927" y="123199"/>
                            <a:pt x="81545" y="126647"/>
                          </a:cubicBezTo>
                          <a:cubicBezTo>
                            <a:pt x="83071" y="127496"/>
                            <a:pt x="83926" y="129124"/>
                            <a:pt x="83926" y="130868"/>
                          </a:cubicBezTo>
                          <a:cubicBezTo>
                            <a:pt x="83740" y="133639"/>
                            <a:pt x="82406" y="136211"/>
                            <a:pt x="80308" y="138030"/>
                          </a:cubicBezTo>
                          <a:cubicBezTo>
                            <a:pt x="100693" y="177187"/>
                            <a:pt x="120789" y="221421"/>
                            <a:pt x="162322" y="242262"/>
                          </a:cubicBezTo>
                          <a:lnTo>
                            <a:pt x="162322" y="242262"/>
                          </a:lnTo>
                          <a:cubicBezTo>
                            <a:pt x="167368" y="244882"/>
                            <a:pt x="171558" y="247139"/>
                            <a:pt x="175274" y="251940"/>
                          </a:cubicBezTo>
                          <a:cubicBezTo>
                            <a:pt x="177083" y="254711"/>
                            <a:pt x="177274" y="258217"/>
                            <a:pt x="175846" y="261198"/>
                          </a:cubicBezTo>
                          <a:cubicBezTo>
                            <a:pt x="174795" y="264265"/>
                            <a:pt x="172223" y="266551"/>
                            <a:pt x="169084" y="267227"/>
                          </a:cubicBezTo>
                          <a:cubicBezTo>
                            <a:pt x="167940" y="267380"/>
                            <a:pt x="166796" y="267456"/>
                            <a:pt x="165749" y="2674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6" name="Vapaamuotoinen: Muoto 265">
                      <a:extLst>
                        <a:ext uri="{FF2B5EF4-FFF2-40B4-BE49-F238E27FC236}">
                          <a16:creationId xmlns:a16="http://schemas.microsoft.com/office/drawing/2014/main" id="{09A378FB-615E-C4BF-A695-FE7400549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5716" y="1738888"/>
                      <a:ext cx="68595" cy="28786"/>
                    </a:xfrm>
                    <a:custGeom>
                      <a:avLst/>
                      <a:gdLst>
                        <a:gd name="connsiteX0" fmla="*/ 63750 w 68595"/>
                        <a:gd name="connsiteY0" fmla="*/ 29506 h 28786"/>
                        <a:gd name="connsiteX1" fmla="*/ 33082 w 68595"/>
                        <a:gd name="connsiteY1" fmla="*/ 14399 h 28786"/>
                        <a:gd name="connsiteX2" fmla="*/ 6125 w 68595"/>
                        <a:gd name="connsiteY2" fmla="*/ 17123 h 28786"/>
                        <a:gd name="connsiteX3" fmla="*/ 4409 w 68595"/>
                        <a:gd name="connsiteY3" fmla="*/ 15380 h 28786"/>
                        <a:gd name="connsiteX4" fmla="*/ 51462 w 68595"/>
                        <a:gd name="connsiteY4" fmla="*/ 3769 h 28786"/>
                        <a:gd name="connsiteX5" fmla="*/ 70228 w 68595"/>
                        <a:gd name="connsiteY5" fmla="*/ 13646 h 28786"/>
                        <a:gd name="connsiteX6" fmla="*/ 63750 w 68595"/>
                        <a:gd name="connsiteY6" fmla="*/ 29506 h 2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595" h="28786">
                          <a:moveTo>
                            <a:pt x="63750" y="29506"/>
                          </a:moveTo>
                          <a:cubicBezTo>
                            <a:pt x="52322" y="27991"/>
                            <a:pt x="43941" y="18057"/>
                            <a:pt x="33082" y="14399"/>
                          </a:cubicBezTo>
                          <a:cubicBezTo>
                            <a:pt x="24319" y="11218"/>
                            <a:pt x="13934" y="11732"/>
                            <a:pt x="6125" y="17123"/>
                          </a:cubicBezTo>
                          <a:cubicBezTo>
                            <a:pt x="5079" y="17847"/>
                            <a:pt x="3646" y="16399"/>
                            <a:pt x="4409" y="15380"/>
                          </a:cubicBezTo>
                          <a:cubicBezTo>
                            <a:pt x="14222" y="121"/>
                            <a:pt x="35556" y="-2232"/>
                            <a:pt x="51462" y="3769"/>
                          </a:cubicBezTo>
                          <a:cubicBezTo>
                            <a:pt x="58131" y="6170"/>
                            <a:pt x="65466" y="8665"/>
                            <a:pt x="70228" y="13646"/>
                          </a:cubicBezTo>
                          <a:cubicBezTo>
                            <a:pt x="75846" y="19000"/>
                            <a:pt x="71563" y="29649"/>
                            <a:pt x="63750" y="295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259" name="Vapaamuotoinen: Muoto 258">
                  <a:extLst>
                    <a:ext uri="{FF2B5EF4-FFF2-40B4-BE49-F238E27FC236}">
                      <a16:creationId xmlns:a16="http://schemas.microsoft.com/office/drawing/2014/main" id="{887052BB-9F3C-6605-52BD-9AC5062CA590}"/>
                    </a:ext>
                  </a:extLst>
                </p:cNvPr>
                <p:cNvSpPr/>
                <p:nvPr/>
              </p:nvSpPr>
              <p:spPr>
                <a:xfrm>
                  <a:off x="7753030" y="1697176"/>
                  <a:ext cx="398612" cy="265742"/>
                </a:xfrm>
                <a:custGeom>
                  <a:avLst/>
                  <a:gdLst>
                    <a:gd name="connsiteX0" fmla="*/ 290018 w 398612"/>
                    <a:gd name="connsiteY0" fmla="*/ 266104 h 265742"/>
                    <a:gd name="connsiteX1" fmla="*/ 290018 w 398612"/>
                    <a:gd name="connsiteY1" fmla="*/ 266104 h 265742"/>
                    <a:gd name="connsiteX2" fmla="*/ 256319 w 398612"/>
                    <a:gd name="connsiteY2" fmla="*/ 263970 h 265742"/>
                    <a:gd name="connsiteX3" fmla="*/ 171051 w 398612"/>
                    <a:gd name="connsiteY3" fmla="*/ 245320 h 265742"/>
                    <a:gd name="connsiteX4" fmla="*/ 130284 w 398612"/>
                    <a:gd name="connsiteY4" fmla="*/ 229461 h 265742"/>
                    <a:gd name="connsiteX5" fmla="*/ 124312 w 398612"/>
                    <a:gd name="connsiteY5" fmla="*/ 226889 h 265742"/>
                    <a:gd name="connsiteX6" fmla="*/ 90860 w 398612"/>
                    <a:gd name="connsiteY6" fmla="*/ 210745 h 265742"/>
                    <a:gd name="connsiteX7" fmla="*/ 66571 w 398612"/>
                    <a:gd name="connsiteY7" fmla="*/ 189732 h 265742"/>
                    <a:gd name="connsiteX8" fmla="*/ 66562 w 398612"/>
                    <a:gd name="connsiteY8" fmla="*/ 189723 h 265742"/>
                    <a:gd name="connsiteX9" fmla="*/ 62590 w 398612"/>
                    <a:gd name="connsiteY9" fmla="*/ 185694 h 265742"/>
                    <a:gd name="connsiteX10" fmla="*/ 23871 w 398612"/>
                    <a:gd name="connsiteY10" fmla="*/ 142431 h 265742"/>
                    <a:gd name="connsiteX11" fmla="*/ 9802 w 398612"/>
                    <a:gd name="connsiteY11" fmla="*/ 121019 h 265742"/>
                    <a:gd name="connsiteX12" fmla="*/ 1878 w 398612"/>
                    <a:gd name="connsiteY12" fmla="*/ 96778 h 265742"/>
                    <a:gd name="connsiteX13" fmla="*/ 5402 w 398612"/>
                    <a:gd name="connsiteY13" fmla="*/ 11110 h 265742"/>
                    <a:gd name="connsiteX14" fmla="*/ 6316 w 398612"/>
                    <a:gd name="connsiteY14" fmla="*/ 4309 h 265742"/>
                    <a:gd name="connsiteX15" fmla="*/ 7497 w 398612"/>
                    <a:gd name="connsiteY15" fmla="*/ 3309 h 265742"/>
                    <a:gd name="connsiteX16" fmla="*/ 8135 w 398612"/>
                    <a:gd name="connsiteY16" fmla="*/ 2252 h 265742"/>
                    <a:gd name="connsiteX17" fmla="*/ 8593 w 398612"/>
                    <a:gd name="connsiteY17" fmla="*/ 937 h 265742"/>
                    <a:gd name="connsiteX18" fmla="*/ 10021 w 398612"/>
                    <a:gd name="connsiteY18" fmla="*/ 366 h 265742"/>
                    <a:gd name="connsiteX19" fmla="*/ 11936 w 398612"/>
                    <a:gd name="connsiteY19" fmla="*/ 1738 h 265742"/>
                    <a:gd name="connsiteX20" fmla="*/ 49322 w 398612"/>
                    <a:gd name="connsiteY20" fmla="*/ 68260 h 265742"/>
                    <a:gd name="connsiteX21" fmla="*/ 126160 w 398612"/>
                    <a:gd name="connsiteY21" fmla="*/ 126382 h 265742"/>
                    <a:gd name="connsiteX22" fmla="*/ 126179 w 398612"/>
                    <a:gd name="connsiteY22" fmla="*/ 126391 h 265742"/>
                    <a:gd name="connsiteX23" fmla="*/ 134704 w 398612"/>
                    <a:gd name="connsiteY23" fmla="*/ 131735 h 265742"/>
                    <a:gd name="connsiteX24" fmla="*/ 138237 w 398612"/>
                    <a:gd name="connsiteY24" fmla="*/ 129849 h 265742"/>
                    <a:gd name="connsiteX25" fmla="*/ 151020 w 398612"/>
                    <a:gd name="connsiteY25" fmla="*/ 102064 h 265742"/>
                    <a:gd name="connsiteX26" fmla="*/ 171223 w 398612"/>
                    <a:gd name="connsiteY26" fmla="*/ 79671 h 265742"/>
                    <a:gd name="connsiteX27" fmla="*/ 279122 w 398612"/>
                    <a:gd name="connsiteY27" fmla="*/ 39752 h 265742"/>
                    <a:gd name="connsiteX28" fmla="*/ 305868 w 398612"/>
                    <a:gd name="connsiteY28" fmla="*/ 42228 h 265742"/>
                    <a:gd name="connsiteX29" fmla="*/ 331290 w 398612"/>
                    <a:gd name="connsiteY29" fmla="*/ 49943 h 265742"/>
                    <a:gd name="connsiteX30" fmla="*/ 361065 w 398612"/>
                    <a:gd name="connsiteY30" fmla="*/ 68879 h 265742"/>
                    <a:gd name="connsiteX31" fmla="*/ 383459 w 398612"/>
                    <a:gd name="connsiteY31" fmla="*/ 96206 h 265742"/>
                    <a:gd name="connsiteX32" fmla="*/ 392564 w 398612"/>
                    <a:gd name="connsiteY32" fmla="*/ 115809 h 265742"/>
                    <a:gd name="connsiteX33" fmla="*/ 396851 w 398612"/>
                    <a:gd name="connsiteY33" fmla="*/ 173435 h 265742"/>
                    <a:gd name="connsiteX34" fmla="*/ 386097 w 398612"/>
                    <a:gd name="connsiteY34" fmla="*/ 201172 h 265742"/>
                    <a:gd name="connsiteX35" fmla="*/ 370314 w 398612"/>
                    <a:gd name="connsiteY35" fmla="*/ 226508 h 265742"/>
                    <a:gd name="connsiteX36" fmla="*/ 328480 w 398612"/>
                    <a:gd name="connsiteY36" fmla="*/ 259932 h 265742"/>
                    <a:gd name="connsiteX37" fmla="*/ 309735 w 398612"/>
                    <a:gd name="connsiteY37" fmla="*/ 264780 h 265742"/>
                    <a:gd name="connsiteX38" fmla="*/ 290018 w 398612"/>
                    <a:gd name="connsiteY38" fmla="*/ 266104 h 265742"/>
                    <a:gd name="connsiteX39" fmla="*/ 273388 w 398612"/>
                    <a:gd name="connsiteY39" fmla="*/ 77642 h 265742"/>
                    <a:gd name="connsiteX40" fmla="*/ 234097 w 398612"/>
                    <a:gd name="connsiteY40" fmla="*/ 82071 h 265742"/>
                    <a:gd name="connsiteX41" fmla="*/ 168213 w 398612"/>
                    <a:gd name="connsiteY41" fmla="*/ 136364 h 265742"/>
                    <a:gd name="connsiteX42" fmla="*/ 168660 w 398612"/>
                    <a:gd name="connsiteY42" fmla="*/ 154195 h 265742"/>
                    <a:gd name="connsiteX43" fmla="*/ 240926 w 398612"/>
                    <a:gd name="connsiteY43" fmla="*/ 177864 h 265742"/>
                    <a:gd name="connsiteX44" fmla="*/ 253947 w 398612"/>
                    <a:gd name="connsiteY44" fmla="*/ 177112 h 265742"/>
                    <a:gd name="connsiteX45" fmla="*/ 260176 w 398612"/>
                    <a:gd name="connsiteY45" fmla="*/ 168730 h 265742"/>
                    <a:gd name="connsiteX46" fmla="*/ 289733 w 398612"/>
                    <a:gd name="connsiteY46" fmla="*/ 143107 h 265742"/>
                    <a:gd name="connsiteX47" fmla="*/ 292981 w 398612"/>
                    <a:gd name="connsiteY47" fmla="*/ 142869 h 265742"/>
                    <a:gd name="connsiteX48" fmla="*/ 306516 w 398612"/>
                    <a:gd name="connsiteY48" fmla="*/ 147260 h 265742"/>
                    <a:gd name="connsiteX49" fmla="*/ 318165 w 398612"/>
                    <a:gd name="connsiteY49" fmla="*/ 156938 h 265742"/>
                    <a:gd name="connsiteX50" fmla="*/ 331547 w 398612"/>
                    <a:gd name="connsiteY50" fmla="*/ 167682 h 265742"/>
                    <a:gd name="connsiteX51" fmla="*/ 334081 w 398612"/>
                    <a:gd name="connsiteY51" fmla="*/ 168997 h 265742"/>
                    <a:gd name="connsiteX52" fmla="*/ 359818 w 398612"/>
                    <a:gd name="connsiteY52" fmla="*/ 160967 h 265742"/>
                    <a:gd name="connsiteX53" fmla="*/ 371952 w 398612"/>
                    <a:gd name="connsiteY53" fmla="*/ 140098 h 265742"/>
                    <a:gd name="connsiteX54" fmla="*/ 370676 w 398612"/>
                    <a:gd name="connsiteY54" fmla="*/ 135306 h 265742"/>
                    <a:gd name="connsiteX55" fmla="*/ 356236 w 398612"/>
                    <a:gd name="connsiteY55" fmla="*/ 103760 h 265742"/>
                    <a:gd name="connsiteX56" fmla="*/ 333957 w 398612"/>
                    <a:gd name="connsiteY56" fmla="*/ 85281 h 265742"/>
                    <a:gd name="connsiteX57" fmla="*/ 302125 w 398612"/>
                    <a:gd name="connsiteY57" fmla="*/ 79280 h 265742"/>
                    <a:gd name="connsiteX58" fmla="*/ 299591 w 398612"/>
                    <a:gd name="connsiteY58" fmla="*/ 79042 h 265742"/>
                    <a:gd name="connsiteX59" fmla="*/ 273388 w 398612"/>
                    <a:gd name="connsiteY59" fmla="*/ 77642 h 26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8612" h="265742">
                      <a:moveTo>
                        <a:pt x="290018" y="266104"/>
                      </a:moveTo>
                      <a:lnTo>
                        <a:pt x="290018" y="266104"/>
                      </a:lnTo>
                      <a:cubicBezTo>
                        <a:pt x="278312" y="266104"/>
                        <a:pt x="266625" y="264970"/>
                        <a:pt x="256319" y="263970"/>
                      </a:cubicBezTo>
                      <a:cubicBezTo>
                        <a:pt x="227277" y="261027"/>
                        <a:pt x="198664" y="254769"/>
                        <a:pt x="171051" y="245320"/>
                      </a:cubicBezTo>
                      <a:cubicBezTo>
                        <a:pt x="158126" y="240958"/>
                        <a:pt x="144791" y="235776"/>
                        <a:pt x="130284" y="229461"/>
                      </a:cubicBezTo>
                      <a:cubicBezTo>
                        <a:pt x="128303" y="228604"/>
                        <a:pt x="126274" y="227728"/>
                        <a:pt x="124312" y="226889"/>
                      </a:cubicBezTo>
                      <a:cubicBezTo>
                        <a:pt x="113006" y="222041"/>
                        <a:pt x="101328" y="217031"/>
                        <a:pt x="90860" y="210745"/>
                      </a:cubicBezTo>
                      <a:cubicBezTo>
                        <a:pt x="81888" y="205353"/>
                        <a:pt x="74106" y="197410"/>
                        <a:pt x="66571" y="189732"/>
                      </a:cubicBezTo>
                      <a:lnTo>
                        <a:pt x="66562" y="189723"/>
                      </a:lnTo>
                      <a:cubicBezTo>
                        <a:pt x="65257" y="188389"/>
                        <a:pt x="63904" y="187008"/>
                        <a:pt x="62590" y="185694"/>
                      </a:cubicBezTo>
                      <a:cubicBezTo>
                        <a:pt x="45997" y="169044"/>
                        <a:pt x="34053" y="155690"/>
                        <a:pt x="23871" y="142431"/>
                      </a:cubicBezTo>
                      <a:cubicBezTo>
                        <a:pt x="18556" y="135726"/>
                        <a:pt x="13841" y="128563"/>
                        <a:pt x="9802" y="121019"/>
                      </a:cubicBezTo>
                      <a:cubicBezTo>
                        <a:pt x="5859" y="113428"/>
                        <a:pt x="3182" y="105236"/>
                        <a:pt x="1878" y="96778"/>
                      </a:cubicBezTo>
                      <a:cubicBezTo>
                        <a:pt x="-2418" y="68727"/>
                        <a:pt x="1554" y="39437"/>
                        <a:pt x="5402" y="11110"/>
                      </a:cubicBezTo>
                      <a:cubicBezTo>
                        <a:pt x="5707" y="8881"/>
                        <a:pt x="6021" y="6576"/>
                        <a:pt x="6316" y="4309"/>
                      </a:cubicBezTo>
                      <a:cubicBezTo>
                        <a:pt x="6430" y="3738"/>
                        <a:pt x="6916" y="3319"/>
                        <a:pt x="7497" y="3309"/>
                      </a:cubicBezTo>
                      <a:cubicBezTo>
                        <a:pt x="7831" y="3300"/>
                        <a:pt x="8174" y="2880"/>
                        <a:pt x="8135" y="2252"/>
                      </a:cubicBezTo>
                      <a:cubicBezTo>
                        <a:pt x="8097" y="1766"/>
                        <a:pt x="8269" y="1290"/>
                        <a:pt x="8593" y="937"/>
                      </a:cubicBezTo>
                      <a:cubicBezTo>
                        <a:pt x="8974" y="566"/>
                        <a:pt x="9488" y="356"/>
                        <a:pt x="10021" y="366"/>
                      </a:cubicBezTo>
                      <a:cubicBezTo>
                        <a:pt x="10898" y="337"/>
                        <a:pt x="11688" y="899"/>
                        <a:pt x="11936" y="1738"/>
                      </a:cubicBezTo>
                      <a:cubicBezTo>
                        <a:pt x="19165" y="26474"/>
                        <a:pt x="31958" y="49220"/>
                        <a:pt x="49322" y="68260"/>
                      </a:cubicBezTo>
                      <a:cubicBezTo>
                        <a:pt x="71296" y="92054"/>
                        <a:pt x="99194" y="109503"/>
                        <a:pt x="126160" y="126382"/>
                      </a:cubicBezTo>
                      <a:lnTo>
                        <a:pt x="126179" y="126391"/>
                      </a:lnTo>
                      <a:cubicBezTo>
                        <a:pt x="128979" y="128144"/>
                        <a:pt x="131875" y="129954"/>
                        <a:pt x="134704" y="131735"/>
                      </a:cubicBezTo>
                      <a:cubicBezTo>
                        <a:pt x="135685" y="130782"/>
                        <a:pt x="136904" y="130134"/>
                        <a:pt x="138237" y="129849"/>
                      </a:cubicBezTo>
                      <a:cubicBezTo>
                        <a:pt x="140666" y="119847"/>
                        <a:pt x="145010" y="110408"/>
                        <a:pt x="151020" y="102064"/>
                      </a:cubicBezTo>
                      <a:cubicBezTo>
                        <a:pt x="156811" y="93806"/>
                        <a:pt x="163593" y="86281"/>
                        <a:pt x="171223" y="79671"/>
                      </a:cubicBezTo>
                      <a:cubicBezTo>
                        <a:pt x="199969" y="54668"/>
                        <a:pt x="240307" y="39752"/>
                        <a:pt x="279122" y="39752"/>
                      </a:cubicBezTo>
                      <a:cubicBezTo>
                        <a:pt x="288094" y="39733"/>
                        <a:pt x="297048" y="40561"/>
                        <a:pt x="305868" y="42228"/>
                      </a:cubicBezTo>
                      <a:cubicBezTo>
                        <a:pt x="314593" y="43886"/>
                        <a:pt x="323118" y="46467"/>
                        <a:pt x="331290" y="49943"/>
                      </a:cubicBezTo>
                      <a:cubicBezTo>
                        <a:pt x="342168" y="54611"/>
                        <a:pt x="352217" y="61012"/>
                        <a:pt x="361065" y="68879"/>
                      </a:cubicBezTo>
                      <a:cubicBezTo>
                        <a:pt x="369933" y="76747"/>
                        <a:pt x="377486" y="85967"/>
                        <a:pt x="383459" y="96206"/>
                      </a:cubicBezTo>
                      <a:cubicBezTo>
                        <a:pt x="387088" y="102445"/>
                        <a:pt x="390136" y="109008"/>
                        <a:pt x="392564" y="115809"/>
                      </a:cubicBezTo>
                      <a:cubicBezTo>
                        <a:pt x="393669" y="118905"/>
                        <a:pt x="402270" y="153566"/>
                        <a:pt x="396851" y="173435"/>
                      </a:cubicBezTo>
                      <a:cubicBezTo>
                        <a:pt x="394203" y="183017"/>
                        <a:pt x="390602" y="192314"/>
                        <a:pt x="386097" y="201172"/>
                      </a:cubicBezTo>
                      <a:cubicBezTo>
                        <a:pt x="381582" y="210059"/>
                        <a:pt x="376305" y="218546"/>
                        <a:pt x="370314" y="226508"/>
                      </a:cubicBezTo>
                      <a:cubicBezTo>
                        <a:pt x="358313" y="242501"/>
                        <a:pt x="344244" y="253750"/>
                        <a:pt x="328480" y="259932"/>
                      </a:cubicBezTo>
                      <a:cubicBezTo>
                        <a:pt x="322432" y="262246"/>
                        <a:pt x="316145" y="263875"/>
                        <a:pt x="309735" y="264780"/>
                      </a:cubicBezTo>
                      <a:cubicBezTo>
                        <a:pt x="303210" y="265704"/>
                        <a:pt x="296610" y="266151"/>
                        <a:pt x="290018" y="266104"/>
                      </a:cubicBezTo>
                      <a:close/>
                      <a:moveTo>
                        <a:pt x="273388" y="77642"/>
                      </a:moveTo>
                      <a:cubicBezTo>
                        <a:pt x="260157" y="77499"/>
                        <a:pt x="246965" y="78985"/>
                        <a:pt x="234097" y="82071"/>
                      </a:cubicBezTo>
                      <a:cubicBezTo>
                        <a:pt x="204150" y="89577"/>
                        <a:pt x="179519" y="109875"/>
                        <a:pt x="168213" y="136364"/>
                      </a:cubicBezTo>
                      <a:cubicBezTo>
                        <a:pt x="167298" y="142288"/>
                        <a:pt x="167451" y="148327"/>
                        <a:pt x="168660" y="154195"/>
                      </a:cubicBezTo>
                      <a:cubicBezTo>
                        <a:pt x="190377" y="169454"/>
                        <a:pt x="216047" y="177864"/>
                        <a:pt x="240926" y="177864"/>
                      </a:cubicBezTo>
                      <a:cubicBezTo>
                        <a:pt x="245279" y="177864"/>
                        <a:pt x="249623" y="177617"/>
                        <a:pt x="253947" y="177112"/>
                      </a:cubicBezTo>
                      <a:cubicBezTo>
                        <a:pt x="255966" y="174607"/>
                        <a:pt x="258014" y="171749"/>
                        <a:pt x="260176" y="168730"/>
                      </a:cubicBezTo>
                      <a:cubicBezTo>
                        <a:pt x="268178" y="157566"/>
                        <a:pt x="277236" y="144917"/>
                        <a:pt x="289733" y="143107"/>
                      </a:cubicBezTo>
                      <a:cubicBezTo>
                        <a:pt x="290809" y="142945"/>
                        <a:pt x="291895" y="142869"/>
                        <a:pt x="292981" y="142869"/>
                      </a:cubicBezTo>
                      <a:cubicBezTo>
                        <a:pt x="297829" y="142974"/>
                        <a:pt x="302534" y="144498"/>
                        <a:pt x="306516" y="147260"/>
                      </a:cubicBezTo>
                      <a:cubicBezTo>
                        <a:pt x="310669" y="150146"/>
                        <a:pt x="314564" y="153375"/>
                        <a:pt x="318165" y="156938"/>
                      </a:cubicBezTo>
                      <a:cubicBezTo>
                        <a:pt x="322213" y="161005"/>
                        <a:pt x="326699" y="164615"/>
                        <a:pt x="331547" y="167682"/>
                      </a:cubicBezTo>
                      <a:cubicBezTo>
                        <a:pt x="332271" y="168101"/>
                        <a:pt x="333100" y="168530"/>
                        <a:pt x="334081" y="168997"/>
                      </a:cubicBezTo>
                      <a:cubicBezTo>
                        <a:pt x="344739" y="168111"/>
                        <a:pt x="353160" y="165482"/>
                        <a:pt x="359818" y="160967"/>
                      </a:cubicBezTo>
                      <a:cubicBezTo>
                        <a:pt x="366675" y="156309"/>
                        <a:pt x="370305" y="150070"/>
                        <a:pt x="371952" y="140098"/>
                      </a:cubicBezTo>
                      <a:cubicBezTo>
                        <a:pt x="371562" y="138526"/>
                        <a:pt x="371133" y="136907"/>
                        <a:pt x="370676" y="135306"/>
                      </a:cubicBezTo>
                      <a:cubicBezTo>
                        <a:pt x="367676" y="124048"/>
                        <a:pt x="362789" y="113389"/>
                        <a:pt x="356236" y="103760"/>
                      </a:cubicBezTo>
                      <a:cubicBezTo>
                        <a:pt x="350092" y="94997"/>
                        <a:pt x="342396" y="88605"/>
                        <a:pt x="333957" y="85281"/>
                      </a:cubicBezTo>
                      <a:cubicBezTo>
                        <a:pt x="324004" y="81357"/>
                        <a:pt x="312878" y="80309"/>
                        <a:pt x="302125" y="79280"/>
                      </a:cubicBezTo>
                      <a:lnTo>
                        <a:pt x="299591" y="79042"/>
                      </a:lnTo>
                      <a:cubicBezTo>
                        <a:pt x="290075" y="78090"/>
                        <a:pt x="281493" y="77642"/>
                        <a:pt x="273388" y="776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60" name="Vapaamuotoinen: Muoto 259">
                  <a:extLst>
                    <a:ext uri="{FF2B5EF4-FFF2-40B4-BE49-F238E27FC236}">
                      <a16:creationId xmlns:a16="http://schemas.microsoft.com/office/drawing/2014/main" id="{BF0C5878-7ED2-981A-EAF3-175D5706A561}"/>
                    </a:ext>
                  </a:extLst>
                </p:cNvPr>
                <p:cNvSpPr/>
                <p:nvPr/>
              </p:nvSpPr>
              <p:spPr>
                <a:xfrm>
                  <a:off x="7629595" y="1601993"/>
                  <a:ext cx="567455" cy="150057"/>
                </a:xfrm>
                <a:custGeom>
                  <a:avLst/>
                  <a:gdLst>
                    <a:gd name="connsiteX0" fmla="*/ 281637 w 567455"/>
                    <a:gd name="connsiteY0" fmla="*/ 154212 h 154152"/>
                    <a:gd name="connsiteX1" fmla="*/ 205199 w 567455"/>
                    <a:gd name="connsiteY1" fmla="*/ 77088 h 154152"/>
                    <a:gd name="connsiteX2" fmla="*/ 183844 w 567455"/>
                    <a:gd name="connsiteY2" fmla="*/ 57572 h 154152"/>
                    <a:gd name="connsiteX3" fmla="*/ 181920 w 567455"/>
                    <a:gd name="connsiteY3" fmla="*/ 57181 h 154152"/>
                    <a:gd name="connsiteX4" fmla="*/ 181910 w 567455"/>
                    <a:gd name="connsiteY4" fmla="*/ 57181 h 154152"/>
                    <a:gd name="connsiteX5" fmla="*/ 175386 w 567455"/>
                    <a:gd name="connsiteY5" fmla="*/ 55686 h 154152"/>
                    <a:gd name="connsiteX6" fmla="*/ 159279 w 567455"/>
                    <a:gd name="connsiteY6" fmla="*/ 47570 h 154152"/>
                    <a:gd name="connsiteX7" fmla="*/ 13851 w 567455"/>
                    <a:gd name="connsiteY7" fmla="*/ 65544 h 154152"/>
                    <a:gd name="connsiteX8" fmla="*/ 8098 w 567455"/>
                    <a:gd name="connsiteY8" fmla="*/ 73421 h 154152"/>
                    <a:gd name="connsiteX9" fmla="*/ 4526 w 567455"/>
                    <a:gd name="connsiteY9" fmla="*/ 72183 h 154152"/>
                    <a:gd name="connsiteX10" fmla="*/ 592 w 567455"/>
                    <a:gd name="connsiteY10" fmla="*/ 63353 h 154152"/>
                    <a:gd name="connsiteX11" fmla="*/ 154964 w 567455"/>
                    <a:gd name="connsiteY11" fmla="*/ 20691 h 154152"/>
                    <a:gd name="connsiteX12" fmla="*/ 172166 w 567455"/>
                    <a:gd name="connsiteY12" fmla="*/ 19767 h 154152"/>
                    <a:gd name="connsiteX13" fmla="*/ 264473 w 567455"/>
                    <a:gd name="connsiteY13" fmla="*/ 745 h 154152"/>
                    <a:gd name="connsiteX14" fmla="*/ 358551 w 567455"/>
                    <a:gd name="connsiteY14" fmla="*/ 28120 h 154152"/>
                    <a:gd name="connsiteX15" fmla="*/ 453106 w 567455"/>
                    <a:gd name="connsiteY15" fmla="*/ 4575 h 154152"/>
                    <a:gd name="connsiteX16" fmla="*/ 566920 w 567455"/>
                    <a:gd name="connsiteY16" fmla="*/ 21520 h 154152"/>
                    <a:gd name="connsiteX17" fmla="*/ 565149 w 567455"/>
                    <a:gd name="connsiteY17" fmla="*/ 45275 h 154152"/>
                    <a:gd name="connsiteX18" fmla="*/ 562158 w 567455"/>
                    <a:gd name="connsiteY18" fmla="*/ 47227 h 154152"/>
                    <a:gd name="connsiteX19" fmla="*/ 558901 w 567455"/>
                    <a:gd name="connsiteY19" fmla="*/ 45742 h 154152"/>
                    <a:gd name="connsiteX20" fmla="*/ 523782 w 567455"/>
                    <a:gd name="connsiteY20" fmla="*/ 122818 h 154152"/>
                    <a:gd name="connsiteX21" fmla="*/ 438876 w 567455"/>
                    <a:gd name="connsiteY21" fmla="*/ 122208 h 154152"/>
                    <a:gd name="connsiteX22" fmla="*/ 412025 w 567455"/>
                    <a:gd name="connsiteY22" fmla="*/ 55381 h 154152"/>
                    <a:gd name="connsiteX23" fmla="*/ 398776 w 567455"/>
                    <a:gd name="connsiteY23" fmla="*/ 52885 h 154152"/>
                    <a:gd name="connsiteX24" fmla="*/ 372134 w 567455"/>
                    <a:gd name="connsiteY24" fmla="*/ 56267 h 154152"/>
                    <a:gd name="connsiteX25" fmla="*/ 281637 w 567455"/>
                    <a:gd name="connsiteY25" fmla="*/ 154212 h 154152"/>
                    <a:gd name="connsiteX26" fmla="*/ 292353 w 567455"/>
                    <a:gd name="connsiteY26" fmla="*/ 28425 h 154152"/>
                    <a:gd name="connsiteX27" fmla="*/ 221363 w 567455"/>
                    <a:gd name="connsiteY27" fmla="*/ 57019 h 154152"/>
                    <a:gd name="connsiteX28" fmla="*/ 218201 w 567455"/>
                    <a:gd name="connsiteY28" fmla="*/ 81165 h 154152"/>
                    <a:gd name="connsiteX29" fmla="*/ 280427 w 567455"/>
                    <a:gd name="connsiteY29" fmla="*/ 141001 h 154152"/>
                    <a:gd name="connsiteX30" fmla="*/ 300859 w 567455"/>
                    <a:gd name="connsiteY30" fmla="*/ 138001 h 154152"/>
                    <a:gd name="connsiteX31" fmla="*/ 344778 w 567455"/>
                    <a:gd name="connsiteY31" fmla="*/ 36331 h 154152"/>
                    <a:gd name="connsiteX32" fmla="*/ 292353 w 567455"/>
                    <a:gd name="connsiteY32" fmla="*/ 28435 h 154152"/>
                    <a:gd name="connsiteX33" fmla="*/ 292353 w 567455"/>
                    <a:gd name="connsiteY33" fmla="*/ 28435 h 154152"/>
                    <a:gd name="connsiteX34" fmla="*/ 491568 w 567455"/>
                    <a:gd name="connsiteY34" fmla="*/ 19253 h 154152"/>
                    <a:gd name="connsiteX35" fmla="*/ 430303 w 567455"/>
                    <a:gd name="connsiteY35" fmla="*/ 72583 h 154152"/>
                    <a:gd name="connsiteX36" fmla="*/ 431218 w 567455"/>
                    <a:gd name="connsiteY36" fmla="*/ 90842 h 154152"/>
                    <a:gd name="connsiteX37" fmla="*/ 437580 w 567455"/>
                    <a:gd name="connsiteY37" fmla="*/ 105559 h 154152"/>
                    <a:gd name="connsiteX38" fmla="*/ 503360 w 567455"/>
                    <a:gd name="connsiteY38" fmla="*/ 126418 h 154152"/>
                    <a:gd name="connsiteX39" fmla="*/ 534802 w 567455"/>
                    <a:gd name="connsiteY39" fmla="*/ 57743 h 154152"/>
                    <a:gd name="connsiteX40" fmla="*/ 527449 w 567455"/>
                    <a:gd name="connsiteY40" fmla="*/ 34597 h 154152"/>
                    <a:gd name="connsiteX41" fmla="*/ 491568 w 567455"/>
                    <a:gd name="connsiteY41" fmla="*/ 19253 h 15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7455" h="154152">
                      <a:moveTo>
                        <a:pt x="281637" y="154212"/>
                      </a:moveTo>
                      <a:cubicBezTo>
                        <a:pt x="236155" y="154250"/>
                        <a:pt x="209038" y="120160"/>
                        <a:pt x="205199" y="77088"/>
                      </a:cubicBezTo>
                      <a:cubicBezTo>
                        <a:pt x="203713" y="60801"/>
                        <a:pt x="196893" y="61744"/>
                        <a:pt x="183844" y="57572"/>
                      </a:cubicBezTo>
                      <a:cubicBezTo>
                        <a:pt x="183225" y="57438"/>
                        <a:pt x="182587" y="57314"/>
                        <a:pt x="181920" y="57181"/>
                      </a:cubicBezTo>
                      <a:lnTo>
                        <a:pt x="181910" y="57181"/>
                      </a:lnTo>
                      <a:cubicBezTo>
                        <a:pt x="179767" y="56752"/>
                        <a:pt x="177557" y="56305"/>
                        <a:pt x="175386" y="55686"/>
                      </a:cubicBezTo>
                      <a:cubicBezTo>
                        <a:pt x="169004" y="58286"/>
                        <a:pt x="164346" y="50904"/>
                        <a:pt x="159279" y="47570"/>
                      </a:cubicBezTo>
                      <a:cubicBezTo>
                        <a:pt x="129104" y="27130"/>
                        <a:pt x="68677" y="46685"/>
                        <a:pt x="13851" y="65544"/>
                      </a:cubicBezTo>
                      <a:cubicBezTo>
                        <a:pt x="13765" y="70183"/>
                        <a:pt x="11394" y="73421"/>
                        <a:pt x="8098" y="73421"/>
                      </a:cubicBezTo>
                      <a:cubicBezTo>
                        <a:pt x="6812" y="73383"/>
                        <a:pt x="5564" y="72955"/>
                        <a:pt x="4526" y="72183"/>
                      </a:cubicBezTo>
                      <a:cubicBezTo>
                        <a:pt x="2507" y="69611"/>
                        <a:pt x="1164" y="66573"/>
                        <a:pt x="592" y="63353"/>
                      </a:cubicBezTo>
                      <a:cubicBezTo>
                        <a:pt x="-2856" y="27911"/>
                        <a:pt x="126980" y="19986"/>
                        <a:pt x="154964" y="20691"/>
                      </a:cubicBezTo>
                      <a:cubicBezTo>
                        <a:pt x="160460" y="19091"/>
                        <a:pt x="166613" y="17719"/>
                        <a:pt x="172166" y="19767"/>
                      </a:cubicBezTo>
                      <a:cubicBezTo>
                        <a:pt x="192636" y="5108"/>
                        <a:pt x="236765" y="860"/>
                        <a:pt x="264473" y="745"/>
                      </a:cubicBezTo>
                      <a:cubicBezTo>
                        <a:pt x="294896" y="650"/>
                        <a:pt x="338711" y="5994"/>
                        <a:pt x="358551" y="28120"/>
                      </a:cubicBezTo>
                      <a:cubicBezTo>
                        <a:pt x="392327" y="39427"/>
                        <a:pt x="422159" y="13861"/>
                        <a:pt x="453106" y="4575"/>
                      </a:cubicBezTo>
                      <a:cubicBezTo>
                        <a:pt x="467517" y="1850"/>
                        <a:pt x="563025" y="-10208"/>
                        <a:pt x="566920" y="21520"/>
                      </a:cubicBezTo>
                      <a:cubicBezTo>
                        <a:pt x="568854" y="25815"/>
                        <a:pt x="568073" y="41646"/>
                        <a:pt x="565149" y="45275"/>
                      </a:cubicBezTo>
                      <a:cubicBezTo>
                        <a:pt x="564568" y="46408"/>
                        <a:pt x="563434" y="47151"/>
                        <a:pt x="562158" y="47227"/>
                      </a:cubicBezTo>
                      <a:cubicBezTo>
                        <a:pt x="560929" y="47123"/>
                        <a:pt x="559786" y="46599"/>
                        <a:pt x="558901" y="45742"/>
                      </a:cubicBezTo>
                      <a:cubicBezTo>
                        <a:pt x="534450" y="64144"/>
                        <a:pt x="541451" y="99777"/>
                        <a:pt x="523782" y="122818"/>
                      </a:cubicBezTo>
                      <a:cubicBezTo>
                        <a:pt x="503436" y="150278"/>
                        <a:pt x="461098" y="146516"/>
                        <a:pt x="438876" y="122208"/>
                      </a:cubicBezTo>
                      <a:cubicBezTo>
                        <a:pt x="421855" y="104311"/>
                        <a:pt x="414454" y="79479"/>
                        <a:pt x="412025" y="55381"/>
                      </a:cubicBezTo>
                      <a:cubicBezTo>
                        <a:pt x="407815" y="53704"/>
                        <a:pt x="403319" y="52857"/>
                        <a:pt x="398776" y="52885"/>
                      </a:cubicBezTo>
                      <a:cubicBezTo>
                        <a:pt x="389765" y="52952"/>
                        <a:pt x="381097" y="55733"/>
                        <a:pt x="372134" y="56267"/>
                      </a:cubicBezTo>
                      <a:cubicBezTo>
                        <a:pt x="380126" y="110035"/>
                        <a:pt x="333815" y="154031"/>
                        <a:pt x="281637" y="154212"/>
                      </a:cubicBezTo>
                      <a:close/>
                      <a:moveTo>
                        <a:pt x="292353" y="28425"/>
                      </a:moveTo>
                      <a:cubicBezTo>
                        <a:pt x="269255" y="28425"/>
                        <a:pt x="238184" y="33388"/>
                        <a:pt x="221363" y="57019"/>
                      </a:cubicBezTo>
                      <a:cubicBezTo>
                        <a:pt x="214791" y="66249"/>
                        <a:pt x="216962" y="76984"/>
                        <a:pt x="218201" y="81165"/>
                      </a:cubicBezTo>
                      <a:cubicBezTo>
                        <a:pt x="226268" y="108454"/>
                        <a:pt x="243613" y="141001"/>
                        <a:pt x="280427" y="141001"/>
                      </a:cubicBezTo>
                      <a:cubicBezTo>
                        <a:pt x="287343" y="140934"/>
                        <a:pt x="294220" y="139925"/>
                        <a:pt x="300859" y="138001"/>
                      </a:cubicBezTo>
                      <a:cubicBezTo>
                        <a:pt x="343483" y="127819"/>
                        <a:pt x="377135" y="70640"/>
                        <a:pt x="344778" y="36331"/>
                      </a:cubicBezTo>
                      <a:cubicBezTo>
                        <a:pt x="327786" y="31130"/>
                        <a:pt x="310117" y="28473"/>
                        <a:pt x="292353" y="28435"/>
                      </a:cubicBezTo>
                      <a:lnTo>
                        <a:pt x="292353" y="28435"/>
                      </a:lnTo>
                      <a:close/>
                      <a:moveTo>
                        <a:pt x="491568" y="19253"/>
                      </a:moveTo>
                      <a:cubicBezTo>
                        <a:pt x="461517" y="19681"/>
                        <a:pt x="435294" y="43141"/>
                        <a:pt x="430303" y="72583"/>
                      </a:cubicBezTo>
                      <a:cubicBezTo>
                        <a:pt x="429408" y="78670"/>
                        <a:pt x="429722" y="84870"/>
                        <a:pt x="431218" y="90842"/>
                      </a:cubicBezTo>
                      <a:cubicBezTo>
                        <a:pt x="432685" y="97272"/>
                        <a:pt x="435066" y="102768"/>
                        <a:pt x="437580" y="105559"/>
                      </a:cubicBezTo>
                      <a:cubicBezTo>
                        <a:pt x="450954" y="120456"/>
                        <a:pt x="480872" y="137077"/>
                        <a:pt x="503360" y="126418"/>
                      </a:cubicBezTo>
                      <a:cubicBezTo>
                        <a:pt x="526630" y="113950"/>
                        <a:pt x="531554" y="80127"/>
                        <a:pt x="534802" y="57743"/>
                      </a:cubicBezTo>
                      <a:cubicBezTo>
                        <a:pt x="535878" y="49323"/>
                        <a:pt x="533183" y="40855"/>
                        <a:pt x="527449" y="34597"/>
                      </a:cubicBezTo>
                      <a:cubicBezTo>
                        <a:pt x="519143" y="24987"/>
                        <a:pt x="505732" y="19253"/>
                        <a:pt x="491568" y="192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pic>
            <p:nvPicPr>
              <p:cNvPr id="256" name="Kuva 255" descr="Hymyilevät kasvot">
                <a:extLst>
                  <a:ext uri="{FF2B5EF4-FFF2-40B4-BE49-F238E27FC236}">
                    <a16:creationId xmlns:a16="http://schemas.microsoft.com/office/drawing/2014/main" id="{CE97126A-6B86-B240-D444-EC0E0ADEC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38190" y="1530225"/>
                <a:ext cx="304800" cy="328652"/>
              </a:xfrm>
              <a:prstGeom prst="rect">
                <a:avLst/>
              </a:prstGeom>
            </p:spPr>
          </p:pic>
        </p:grpSp>
        <p:grpSp>
          <p:nvGrpSpPr>
            <p:cNvPr id="146" name="Ryhmä 145">
              <a:extLst>
                <a:ext uri="{FF2B5EF4-FFF2-40B4-BE49-F238E27FC236}">
                  <a16:creationId xmlns:a16="http://schemas.microsoft.com/office/drawing/2014/main" id="{D5F240B7-F914-A72C-33D2-E1E64547B89A}"/>
                </a:ext>
              </a:extLst>
            </p:cNvPr>
            <p:cNvGrpSpPr/>
            <p:nvPr/>
          </p:nvGrpSpPr>
          <p:grpSpPr>
            <a:xfrm>
              <a:off x="5824855" y="1236214"/>
              <a:ext cx="1242079" cy="1731556"/>
              <a:chOff x="5826599" y="1388918"/>
              <a:chExt cx="1181283" cy="1759858"/>
            </a:xfrm>
          </p:grpSpPr>
          <p:grpSp>
            <p:nvGrpSpPr>
              <p:cNvPr id="207" name="Sisällön paikkamerkki 5" descr="Henkilö päällä Villa paita">
                <a:extLst>
                  <a:ext uri="{FF2B5EF4-FFF2-40B4-BE49-F238E27FC236}">
                    <a16:creationId xmlns:a16="http://schemas.microsoft.com/office/drawing/2014/main" id="{BD15DCF2-1C30-4A62-A015-BFE18CF2BD7E}"/>
                  </a:ext>
                </a:extLst>
              </p:cNvPr>
              <p:cNvGrpSpPr/>
              <p:nvPr/>
            </p:nvGrpSpPr>
            <p:grpSpPr>
              <a:xfrm>
                <a:off x="5826599" y="1388918"/>
                <a:ext cx="1181283" cy="1759858"/>
                <a:chOff x="5814546" y="1387129"/>
                <a:chExt cx="1181283" cy="1759858"/>
              </a:xfrm>
            </p:grpSpPr>
            <p:grpSp>
              <p:nvGrpSpPr>
                <p:cNvPr id="209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9D36D201-12D8-A34D-996F-06D10CB828A0}"/>
                    </a:ext>
                  </a:extLst>
                </p:cNvPr>
                <p:cNvGrpSpPr/>
                <p:nvPr/>
              </p:nvGrpSpPr>
              <p:grpSpPr>
                <a:xfrm>
                  <a:off x="5814546" y="2047646"/>
                  <a:ext cx="1181283" cy="1099341"/>
                  <a:chOff x="5814546" y="2047646"/>
                  <a:chExt cx="1181283" cy="1099341"/>
                </a:xfrm>
              </p:grpSpPr>
              <p:sp>
                <p:nvSpPr>
                  <p:cNvPr id="213" name="Vapaamuotoinen: Muoto 212">
                    <a:extLst>
                      <a:ext uri="{FF2B5EF4-FFF2-40B4-BE49-F238E27FC236}">
                        <a16:creationId xmlns:a16="http://schemas.microsoft.com/office/drawing/2014/main" id="{19AE20E6-2A8B-711F-EC9C-4425FC7CBD26}"/>
                      </a:ext>
                    </a:extLst>
                  </p:cNvPr>
                  <p:cNvSpPr/>
                  <p:nvPr/>
                </p:nvSpPr>
                <p:spPr>
                  <a:xfrm>
                    <a:off x="6341181" y="2047646"/>
                    <a:ext cx="288759" cy="145067"/>
                  </a:xfrm>
                  <a:custGeom>
                    <a:avLst/>
                    <a:gdLst>
                      <a:gd name="connsiteX0" fmla="*/ 284789 w 288759"/>
                      <a:gd name="connsiteY0" fmla="*/ 143280 h 145067"/>
                      <a:gd name="connsiteX1" fmla="*/ 270597 w 288759"/>
                      <a:gd name="connsiteY1" fmla="*/ 69366 h 145067"/>
                      <a:gd name="connsiteX2" fmla="*/ 248310 w 288759"/>
                      <a:gd name="connsiteY2" fmla="*/ 27362 h 145067"/>
                      <a:gd name="connsiteX3" fmla="*/ 140677 w 288759"/>
                      <a:gd name="connsiteY3" fmla="*/ 2216 h 145067"/>
                      <a:gd name="connsiteX4" fmla="*/ 58380 w 288759"/>
                      <a:gd name="connsiteY4" fmla="*/ 12407 h 145067"/>
                      <a:gd name="connsiteX5" fmla="*/ 6850 w 288759"/>
                      <a:gd name="connsiteY5" fmla="*/ 59652 h 145067"/>
                      <a:gd name="connsiteX6" fmla="*/ 20470 w 288759"/>
                      <a:gd name="connsiteY6" fmla="*/ 94132 h 145067"/>
                      <a:gd name="connsiteX7" fmla="*/ 284789 w 288759"/>
                      <a:gd name="connsiteY7" fmla="*/ 143280 h 14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759" h="145067">
                        <a:moveTo>
                          <a:pt x="284789" y="143280"/>
                        </a:moveTo>
                        <a:cubicBezTo>
                          <a:pt x="304793" y="133755"/>
                          <a:pt x="280790" y="74891"/>
                          <a:pt x="270597" y="69366"/>
                        </a:cubicBezTo>
                        <a:cubicBezTo>
                          <a:pt x="263167" y="65366"/>
                          <a:pt x="263263" y="37267"/>
                          <a:pt x="248310" y="27362"/>
                        </a:cubicBezTo>
                        <a:cubicBezTo>
                          <a:pt x="228116" y="14027"/>
                          <a:pt x="164013" y="4120"/>
                          <a:pt x="140677" y="2216"/>
                        </a:cubicBezTo>
                        <a:cubicBezTo>
                          <a:pt x="118292" y="405"/>
                          <a:pt x="79334" y="4216"/>
                          <a:pt x="58380" y="12407"/>
                        </a:cubicBezTo>
                        <a:cubicBezTo>
                          <a:pt x="33044" y="22218"/>
                          <a:pt x="18661" y="38601"/>
                          <a:pt x="6850" y="59652"/>
                        </a:cubicBezTo>
                        <a:cubicBezTo>
                          <a:pt x="-579" y="72892"/>
                          <a:pt x="5897" y="89655"/>
                          <a:pt x="20470" y="94132"/>
                        </a:cubicBezTo>
                        <a:cubicBezTo>
                          <a:pt x="84478" y="113753"/>
                          <a:pt x="244689" y="159949"/>
                          <a:pt x="284789" y="143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14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2CE9B331-474E-6AEA-E20A-85688B05F85D}"/>
                      </a:ext>
                    </a:extLst>
                  </p:cNvPr>
                  <p:cNvGrpSpPr/>
                  <p:nvPr/>
                </p:nvGrpSpPr>
                <p:grpSpPr>
                  <a:xfrm>
                    <a:off x="5814546" y="2081128"/>
                    <a:ext cx="1181283" cy="1065859"/>
                    <a:chOff x="5814546" y="2081128"/>
                    <a:chExt cx="1181283" cy="1065859"/>
                  </a:xfrm>
                </p:grpSpPr>
                <p:sp>
                  <p:nvSpPr>
                    <p:cNvPr id="251" name="Vapaamuotoinen: Muoto 250">
                      <a:extLst>
                        <a:ext uri="{FF2B5EF4-FFF2-40B4-BE49-F238E27FC236}">
                          <a16:creationId xmlns:a16="http://schemas.microsoft.com/office/drawing/2014/main" id="{C30BB833-15ED-82BE-1C1D-C69E51F24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4546" y="2081128"/>
                      <a:ext cx="1181283" cy="1065859"/>
                    </a:xfrm>
                    <a:custGeom>
                      <a:avLst/>
                      <a:gdLst>
                        <a:gd name="connsiteX0" fmla="*/ 681695 w 1181283"/>
                        <a:gd name="connsiteY0" fmla="*/ 1067633 h 1065859"/>
                        <a:gd name="connsiteX1" fmla="*/ 525770 w 1181283"/>
                        <a:gd name="connsiteY1" fmla="*/ 1063156 h 1065859"/>
                        <a:gd name="connsiteX2" fmla="*/ 408326 w 1181283"/>
                        <a:gd name="connsiteY2" fmla="*/ 1058298 h 1065859"/>
                        <a:gd name="connsiteX3" fmla="*/ 315173 w 1181283"/>
                        <a:gd name="connsiteY3" fmla="*/ 1058203 h 1065859"/>
                        <a:gd name="connsiteX4" fmla="*/ 298695 w 1181283"/>
                        <a:gd name="connsiteY4" fmla="*/ 1057155 h 1065859"/>
                        <a:gd name="connsiteX5" fmla="*/ 68475 w 1181283"/>
                        <a:gd name="connsiteY5" fmla="*/ 1045440 h 1065859"/>
                        <a:gd name="connsiteX6" fmla="*/ 42948 w 1181283"/>
                        <a:gd name="connsiteY6" fmla="*/ 1051250 h 1065859"/>
                        <a:gd name="connsiteX7" fmla="*/ 10752 w 1181283"/>
                        <a:gd name="connsiteY7" fmla="*/ 952094 h 1065859"/>
                        <a:gd name="connsiteX8" fmla="*/ 13324 w 1181283"/>
                        <a:gd name="connsiteY8" fmla="*/ 672822 h 1065859"/>
                        <a:gd name="connsiteX9" fmla="*/ 95145 w 1181283"/>
                        <a:gd name="connsiteY9" fmla="*/ 324396 h 1065859"/>
                        <a:gd name="connsiteX10" fmla="*/ 164201 w 1181283"/>
                        <a:gd name="connsiteY10" fmla="*/ 213430 h 1065859"/>
                        <a:gd name="connsiteX11" fmla="*/ 225256 w 1181283"/>
                        <a:gd name="connsiteY11" fmla="*/ 169044 h 1065859"/>
                        <a:gd name="connsiteX12" fmla="*/ 249831 w 1181283"/>
                        <a:gd name="connsiteY12" fmla="*/ 138183 h 1065859"/>
                        <a:gd name="connsiteX13" fmla="*/ 287740 w 1181283"/>
                        <a:gd name="connsiteY13" fmla="*/ 123228 h 1065859"/>
                        <a:gd name="connsiteX14" fmla="*/ 316125 w 1181283"/>
                        <a:gd name="connsiteY14" fmla="*/ 98559 h 1065859"/>
                        <a:gd name="connsiteX15" fmla="*/ 346795 w 1181283"/>
                        <a:gd name="connsiteY15" fmla="*/ 89225 h 1065859"/>
                        <a:gd name="connsiteX16" fmla="*/ 465667 w 1181283"/>
                        <a:gd name="connsiteY16" fmla="*/ 48934 h 1065859"/>
                        <a:gd name="connsiteX17" fmla="*/ 501290 w 1181283"/>
                        <a:gd name="connsiteY17" fmla="*/ 38360 h 1065859"/>
                        <a:gd name="connsiteX18" fmla="*/ 528628 w 1181283"/>
                        <a:gd name="connsiteY18" fmla="*/ 14548 h 1065859"/>
                        <a:gd name="connsiteX19" fmla="*/ 578348 w 1181283"/>
                        <a:gd name="connsiteY19" fmla="*/ 12357 h 1065859"/>
                        <a:gd name="connsiteX20" fmla="*/ 780659 w 1181283"/>
                        <a:gd name="connsiteY20" fmla="*/ 34932 h 1065859"/>
                        <a:gd name="connsiteX21" fmla="*/ 826284 w 1181283"/>
                        <a:gd name="connsiteY21" fmla="*/ 37408 h 1065859"/>
                        <a:gd name="connsiteX22" fmla="*/ 850001 w 1181283"/>
                        <a:gd name="connsiteY22" fmla="*/ 90748 h 1065859"/>
                        <a:gd name="connsiteX23" fmla="*/ 874481 w 1181283"/>
                        <a:gd name="connsiteY23" fmla="*/ 96559 h 1065859"/>
                        <a:gd name="connsiteX24" fmla="*/ 896482 w 1181283"/>
                        <a:gd name="connsiteY24" fmla="*/ 107893 h 1065859"/>
                        <a:gd name="connsiteX25" fmla="*/ 909628 w 1181283"/>
                        <a:gd name="connsiteY25" fmla="*/ 115894 h 1065859"/>
                        <a:gd name="connsiteX26" fmla="*/ 1103842 w 1181283"/>
                        <a:gd name="connsiteY26" fmla="*/ 330683 h 1065859"/>
                        <a:gd name="connsiteX27" fmla="*/ 1125082 w 1181283"/>
                        <a:gd name="connsiteY27" fmla="*/ 406122 h 1065859"/>
                        <a:gd name="connsiteX28" fmla="*/ 1141658 w 1181283"/>
                        <a:gd name="connsiteY28" fmla="*/ 519659 h 1065859"/>
                        <a:gd name="connsiteX29" fmla="*/ 1140705 w 1181283"/>
                        <a:gd name="connsiteY29" fmla="*/ 583953 h 1065859"/>
                        <a:gd name="connsiteX30" fmla="*/ 1151943 w 1181283"/>
                        <a:gd name="connsiteY30" fmla="*/ 618910 h 1065859"/>
                        <a:gd name="connsiteX31" fmla="*/ 1148706 w 1181283"/>
                        <a:gd name="connsiteY31" fmla="*/ 675678 h 1065859"/>
                        <a:gd name="connsiteX32" fmla="*/ 1170993 w 1181283"/>
                        <a:gd name="connsiteY32" fmla="*/ 851891 h 1065859"/>
                        <a:gd name="connsiteX33" fmla="*/ 1170993 w 1181283"/>
                        <a:gd name="connsiteY33" fmla="*/ 962285 h 1065859"/>
                        <a:gd name="connsiteX34" fmla="*/ 1172424 w 1181283"/>
                        <a:gd name="connsiteY34" fmla="*/ 972764 h 1065859"/>
                        <a:gd name="connsiteX35" fmla="*/ 1177470 w 1181283"/>
                        <a:gd name="connsiteY35" fmla="*/ 982098 h 1065859"/>
                        <a:gd name="connsiteX36" fmla="*/ 1177470 w 1181283"/>
                        <a:gd name="connsiteY36" fmla="*/ 982098 h 1065859"/>
                        <a:gd name="connsiteX37" fmla="*/ 1155373 w 1181283"/>
                        <a:gd name="connsiteY37" fmla="*/ 1031246 h 1065859"/>
                        <a:gd name="connsiteX38" fmla="*/ 1052598 w 1181283"/>
                        <a:gd name="connsiteY38" fmla="*/ 1045534 h 1065859"/>
                        <a:gd name="connsiteX39" fmla="*/ 1037167 w 1181283"/>
                        <a:gd name="connsiteY39" fmla="*/ 1047344 h 1065859"/>
                        <a:gd name="connsiteX40" fmla="*/ 1004783 w 1181283"/>
                        <a:gd name="connsiteY40" fmla="*/ 1051440 h 1065859"/>
                        <a:gd name="connsiteX41" fmla="*/ 1004783 w 1181283"/>
                        <a:gd name="connsiteY41" fmla="*/ 1051440 h 1065859"/>
                        <a:gd name="connsiteX42" fmla="*/ 935536 w 1181283"/>
                        <a:gd name="connsiteY42" fmla="*/ 1051916 h 1065859"/>
                        <a:gd name="connsiteX43" fmla="*/ 867337 w 1181283"/>
                        <a:gd name="connsiteY43" fmla="*/ 1054202 h 1065859"/>
                        <a:gd name="connsiteX44" fmla="*/ 867337 w 1181283"/>
                        <a:gd name="connsiteY44" fmla="*/ 1054202 h 1065859"/>
                        <a:gd name="connsiteX45" fmla="*/ 681695 w 1181283"/>
                        <a:gd name="connsiteY45" fmla="*/ 1067633 h 10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1283" h="1065859">
                          <a:moveTo>
                            <a:pt x="681695" y="1067633"/>
                          </a:moveTo>
                          <a:cubicBezTo>
                            <a:pt x="630736" y="1067633"/>
                            <a:pt x="581492" y="1065633"/>
                            <a:pt x="525770" y="1063156"/>
                          </a:cubicBezTo>
                          <a:cubicBezTo>
                            <a:pt x="482526" y="1063156"/>
                            <a:pt x="449284" y="1051154"/>
                            <a:pt x="408326" y="1058298"/>
                          </a:cubicBezTo>
                          <a:cubicBezTo>
                            <a:pt x="376133" y="1067633"/>
                            <a:pt x="348795" y="1060298"/>
                            <a:pt x="315173" y="1058203"/>
                          </a:cubicBezTo>
                          <a:cubicBezTo>
                            <a:pt x="314697" y="1058108"/>
                            <a:pt x="299456" y="1057251"/>
                            <a:pt x="298695" y="1057155"/>
                          </a:cubicBezTo>
                          <a:cubicBezTo>
                            <a:pt x="221733" y="1054202"/>
                            <a:pt x="145628" y="1046583"/>
                            <a:pt x="68475" y="1045440"/>
                          </a:cubicBezTo>
                          <a:cubicBezTo>
                            <a:pt x="66570" y="1057251"/>
                            <a:pt x="48948" y="1063347"/>
                            <a:pt x="42948" y="1051250"/>
                          </a:cubicBezTo>
                          <a:cubicBezTo>
                            <a:pt x="28089" y="1018865"/>
                            <a:pt x="17422" y="986765"/>
                            <a:pt x="10752" y="952094"/>
                          </a:cubicBezTo>
                          <a:cubicBezTo>
                            <a:pt x="-5916" y="859892"/>
                            <a:pt x="12278" y="765690"/>
                            <a:pt x="13324" y="672822"/>
                          </a:cubicBezTo>
                          <a:cubicBezTo>
                            <a:pt x="14373" y="549663"/>
                            <a:pt x="36946" y="434982"/>
                            <a:pt x="95145" y="324396"/>
                          </a:cubicBezTo>
                          <a:cubicBezTo>
                            <a:pt x="114004" y="285440"/>
                            <a:pt x="133150" y="244577"/>
                            <a:pt x="164201" y="213430"/>
                          </a:cubicBezTo>
                          <a:cubicBezTo>
                            <a:pt x="181823" y="195047"/>
                            <a:pt x="203634" y="182093"/>
                            <a:pt x="225256" y="169044"/>
                          </a:cubicBezTo>
                          <a:cubicBezTo>
                            <a:pt x="236402" y="161328"/>
                            <a:pt x="240306" y="147422"/>
                            <a:pt x="249831" y="138183"/>
                          </a:cubicBezTo>
                          <a:cubicBezTo>
                            <a:pt x="259642" y="127039"/>
                            <a:pt x="275167" y="128277"/>
                            <a:pt x="287740" y="123228"/>
                          </a:cubicBezTo>
                          <a:cubicBezTo>
                            <a:pt x="298788" y="116846"/>
                            <a:pt x="305076" y="105226"/>
                            <a:pt x="316125" y="98559"/>
                          </a:cubicBezTo>
                          <a:cubicBezTo>
                            <a:pt x="325364" y="92558"/>
                            <a:pt x="336319" y="90843"/>
                            <a:pt x="346795" y="89225"/>
                          </a:cubicBezTo>
                          <a:cubicBezTo>
                            <a:pt x="388039" y="82843"/>
                            <a:pt x="427567" y="65603"/>
                            <a:pt x="465667" y="48934"/>
                          </a:cubicBezTo>
                          <a:cubicBezTo>
                            <a:pt x="477003" y="44172"/>
                            <a:pt x="488528" y="37408"/>
                            <a:pt x="501290" y="38360"/>
                          </a:cubicBezTo>
                          <a:cubicBezTo>
                            <a:pt x="517294" y="42266"/>
                            <a:pt x="517294" y="20644"/>
                            <a:pt x="528628" y="14548"/>
                          </a:cubicBezTo>
                          <a:cubicBezTo>
                            <a:pt x="538630" y="1689"/>
                            <a:pt x="568823" y="-5264"/>
                            <a:pt x="578348" y="12357"/>
                          </a:cubicBezTo>
                          <a:cubicBezTo>
                            <a:pt x="644356" y="28455"/>
                            <a:pt x="712366" y="43409"/>
                            <a:pt x="780659" y="34932"/>
                          </a:cubicBezTo>
                          <a:cubicBezTo>
                            <a:pt x="789326" y="14263"/>
                            <a:pt x="821522" y="12357"/>
                            <a:pt x="826284" y="37408"/>
                          </a:cubicBezTo>
                          <a:cubicBezTo>
                            <a:pt x="840762" y="51505"/>
                            <a:pt x="838095" y="75508"/>
                            <a:pt x="850001" y="90748"/>
                          </a:cubicBezTo>
                          <a:cubicBezTo>
                            <a:pt x="856287" y="96273"/>
                            <a:pt x="866670" y="94083"/>
                            <a:pt x="874481" y="96559"/>
                          </a:cubicBezTo>
                          <a:cubicBezTo>
                            <a:pt x="882385" y="99035"/>
                            <a:pt x="889529" y="103512"/>
                            <a:pt x="896482" y="107893"/>
                          </a:cubicBezTo>
                          <a:cubicBezTo>
                            <a:pt x="897054" y="108275"/>
                            <a:pt x="909056" y="115609"/>
                            <a:pt x="909628" y="115894"/>
                          </a:cubicBezTo>
                          <a:cubicBezTo>
                            <a:pt x="991544" y="162757"/>
                            <a:pt x="1089459" y="230099"/>
                            <a:pt x="1103842" y="330683"/>
                          </a:cubicBezTo>
                          <a:cubicBezTo>
                            <a:pt x="1102605" y="358497"/>
                            <a:pt x="1123750" y="379165"/>
                            <a:pt x="1125082" y="406122"/>
                          </a:cubicBezTo>
                          <a:cubicBezTo>
                            <a:pt x="1130226" y="444222"/>
                            <a:pt x="1120320" y="485751"/>
                            <a:pt x="1141658" y="519659"/>
                          </a:cubicBezTo>
                          <a:cubicBezTo>
                            <a:pt x="1150516" y="540519"/>
                            <a:pt x="1140800" y="562617"/>
                            <a:pt x="1140705" y="583953"/>
                          </a:cubicBezTo>
                          <a:cubicBezTo>
                            <a:pt x="1140705" y="596622"/>
                            <a:pt x="1148325" y="607290"/>
                            <a:pt x="1151943" y="618910"/>
                          </a:cubicBezTo>
                          <a:cubicBezTo>
                            <a:pt x="1157755" y="637769"/>
                            <a:pt x="1149562" y="656724"/>
                            <a:pt x="1148706" y="675678"/>
                          </a:cubicBezTo>
                          <a:cubicBezTo>
                            <a:pt x="1150992" y="734639"/>
                            <a:pt x="1168898" y="794741"/>
                            <a:pt x="1170993" y="851891"/>
                          </a:cubicBezTo>
                          <a:cubicBezTo>
                            <a:pt x="1173470" y="888848"/>
                            <a:pt x="1173565" y="925710"/>
                            <a:pt x="1170993" y="962285"/>
                          </a:cubicBezTo>
                          <a:cubicBezTo>
                            <a:pt x="1170993" y="962857"/>
                            <a:pt x="1170993" y="968763"/>
                            <a:pt x="1172424" y="972764"/>
                          </a:cubicBezTo>
                          <a:cubicBezTo>
                            <a:pt x="1173661" y="976097"/>
                            <a:pt x="1175565" y="979145"/>
                            <a:pt x="1177470" y="982098"/>
                          </a:cubicBezTo>
                          <a:lnTo>
                            <a:pt x="1177470" y="982098"/>
                          </a:lnTo>
                          <a:cubicBezTo>
                            <a:pt x="1193855" y="1004196"/>
                            <a:pt x="1182328" y="1028580"/>
                            <a:pt x="1155373" y="1031246"/>
                          </a:cubicBezTo>
                          <a:cubicBezTo>
                            <a:pt x="1120701" y="1037628"/>
                            <a:pt x="1084601" y="1041820"/>
                            <a:pt x="1052598" y="1045534"/>
                          </a:cubicBezTo>
                          <a:cubicBezTo>
                            <a:pt x="1051931" y="1045629"/>
                            <a:pt x="1037834" y="1047249"/>
                            <a:pt x="1037167" y="1047344"/>
                          </a:cubicBezTo>
                          <a:cubicBezTo>
                            <a:pt x="1028118" y="1048392"/>
                            <a:pt x="1014498" y="1050011"/>
                            <a:pt x="1004783" y="1051440"/>
                          </a:cubicBezTo>
                          <a:lnTo>
                            <a:pt x="1004783" y="1051440"/>
                          </a:lnTo>
                          <a:cubicBezTo>
                            <a:pt x="981828" y="1055154"/>
                            <a:pt x="958395" y="1056965"/>
                            <a:pt x="935536" y="1051916"/>
                          </a:cubicBezTo>
                          <a:cubicBezTo>
                            <a:pt x="913151" y="1046392"/>
                            <a:pt x="889624" y="1049916"/>
                            <a:pt x="867337" y="1054202"/>
                          </a:cubicBezTo>
                          <a:lnTo>
                            <a:pt x="867337" y="1054202"/>
                          </a:lnTo>
                          <a:cubicBezTo>
                            <a:pt x="804948" y="1064965"/>
                            <a:pt x="747894" y="1067346"/>
                            <a:pt x="681695" y="1067633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52" name="Sisällön paikkamerkki 5" descr="Henkilö päällä Villa paita">
                      <a:extLst>
                        <a:ext uri="{FF2B5EF4-FFF2-40B4-BE49-F238E27FC236}">
                          <a16:creationId xmlns:a16="http://schemas.microsoft.com/office/drawing/2014/main" id="{03F6BBF9-B9D2-87A2-0E0C-2B0C05EEF3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3009" y="2848611"/>
                      <a:ext cx="778513" cy="294134"/>
                      <a:chOff x="6083009" y="2848611"/>
                      <a:chExt cx="778513" cy="294134"/>
                    </a:xfrm>
                    <a:solidFill>
                      <a:srgbClr val="FFFFFF"/>
                    </a:solidFill>
                  </p:grpSpPr>
                  <p:sp>
                    <p:nvSpPr>
                      <p:cNvPr id="253" name="Vapaamuotoinen: Muoto 252">
                        <a:extLst>
                          <a:ext uri="{FF2B5EF4-FFF2-40B4-BE49-F238E27FC236}">
                            <a16:creationId xmlns:a16="http://schemas.microsoft.com/office/drawing/2014/main" id="{8057F9EC-50B9-EE25-8E48-D5833599D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3009" y="2848611"/>
                        <a:ext cx="41470" cy="294134"/>
                      </a:xfrm>
                      <a:custGeom>
                        <a:avLst/>
                        <a:gdLst>
                          <a:gd name="connsiteX0" fmla="*/ 45184 w 41470"/>
                          <a:gd name="connsiteY0" fmla="*/ 290625 h 294134"/>
                          <a:gd name="connsiteX1" fmla="*/ 14228 w 41470"/>
                          <a:gd name="connsiteY1" fmla="*/ 7447 h 294134"/>
                          <a:gd name="connsiteX2" fmla="*/ 3752 w 41470"/>
                          <a:gd name="connsiteY2" fmla="*/ 3446 h 294134"/>
                          <a:gd name="connsiteX3" fmla="*/ 32518 w 41470"/>
                          <a:gd name="connsiteY3" fmla="*/ 289768 h 294134"/>
                          <a:gd name="connsiteX4" fmla="*/ 39566 w 41470"/>
                          <a:gd name="connsiteY4" fmla="*/ 295769 h 294134"/>
                          <a:gd name="connsiteX5" fmla="*/ 45184 w 41470"/>
                          <a:gd name="connsiteY5" fmla="*/ 290625 h 29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470" h="294134">
                            <a:moveTo>
                              <a:pt x="45184" y="290625"/>
                            </a:moveTo>
                            <a:cubicBezTo>
                              <a:pt x="14991" y="200233"/>
                              <a:pt x="18800" y="101744"/>
                              <a:pt x="14228" y="7447"/>
                            </a:cubicBezTo>
                            <a:cubicBezTo>
                              <a:pt x="14228" y="2303"/>
                              <a:pt x="7275" y="-78"/>
                              <a:pt x="3752" y="3446"/>
                            </a:cubicBezTo>
                            <a:cubicBezTo>
                              <a:pt x="4226" y="98030"/>
                              <a:pt x="4417" y="197851"/>
                              <a:pt x="32518" y="289768"/>
                            </a:cubicBezTo>
                            <a:cubicBezTo>
                              <a:pt x="32518" y="289768"/>
                              <a:pt x="34518" y="294911"/>
                              <a:pt x="39566" y="295769"/>
                            </a:cubicBezTo>
                            <a:cubicBezTo>
                              <a:pt x="46042" y="296912"/>
                              <a:pt x="45184" y="290625"/>
                              <a:pt x="45184" y="29062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54" name="Vapaamuotoinen: Muoto 253">
                        <a:extLst>
                          <a:ext uri="{FF2B5EF4-FFF2-40B4-BE49-F238E27FC236}">
                            <a16:creationId xmlns:a16="http://schemas.microsoft.com/office/drawing/2014/main" id="{3DCCDDBF-3795-76BA-2412-ECDF6153E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1830" y="2945329"/>
                        <a:ext cx="29692" cy="185489"/>
                      </a:xfrm>
                      <a:custGeom>
                        <a:avLst/>
                        <a:gdLst>
                          <a:gd name="connsiteX0" fmla="*/ 33409 w 29692"/>
                          <a:gd name="connsiteY0" fmla="*/ 181524 h 185489"/>
                          <a:gd name="connsiteX1" fmla="*/ 15596 w 29692"/>
                          <a:gd name="connsiteY1" fmla="*/ 7312 h 185489"/>
                          <a:gd name="connsiteX2" fmla="*/ 3786 w 29692"/>
                          <a:gd name="connsiteY2" fmla="*/ 7312 h 185489"/>
                          <a:gd name="connsiteX3" fmla="*/ 21789 w 29692"/>
                          <a:gd name="connsiteY3" fmla="*/ 182953 h 185489"/>
                          <a:gd name="connsiteX4" fmla="*/ 28647 w 29692"/>
                          <a:gd name="connsiteY4" fmla="*/ 187144 h 185489"/>
                          <a:gd name="connsiteX5" fmla="*/ 33409 w 29692"/>
                          <a:gd name="connsiteY5" fmla="*/ 181524 h 185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692" h="185489">
                            <a:moveTo>
                              <a:pt x="33409" y="181524"/>
                            </a:moveTo>
                            <a:cubicBezTo>
                              <a:pt x="25694" y="130661"/>
                              <a:pt x="19692" y="60271"/>
                              <a:pt x="15596" y="7312"/>
                            </a:cubicBezTo>
                            <a:cubicBezTo>
                              <a:pt x="15501" y="264"/>
                              <a:pt x="3023" y="-403"/>
                              <a:pt x="3786" y="7312"/>
                            </a:cubicBezTo>
                            <a:cubicBezTo>
                              <a:pt x="8262" y="64558"/>
                              <a:pt x="13883" y="129613"/>
                              <a:pt x="21789" y="182953"/>
                            </a:cubicBezTo>
                            <a:cubicBezTo>
                              <a:pt x="21789" y="182953"/>
                              <a:pt x="23122" y="188097"/>
                              <a:pt x="28647" y="187144"/>
                            </a:cubicBezTo>
                            <a:cubicBezTo>
                              <a:pt x="34170" y="186286"/>
                              <a:pt x="33409" y="181524"/>
                              <a:pt x="33409" y="18152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  <p:grpSp>
                <p:nvGrpSpPr>
                  <p:cNvPr id="215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9CBF2947-81C5-C153-05F2-C5F6E42A43D8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75" y="2187823"/>
                    <a:ext cx="1071890" cy="895934"/>
                    <a:chOff x="5911475" y="2187823"/>
                    <a:chExt cx="1071890" cy="895934"/>
                  </a:xfrm>
                  <a:solidFill>
                    <a:srgbClr val="FFFFFF"/>
                  </a:solidFill>
                </p:grpSpPr>
                <p:sp>
                  <p:nvSpPr>
                    <p:cNvPr id="216" name="Vapaamuotoinen: Muoto 215">
                      <a:extLst>
                        <a:ext uri="{FF2B5EF4-FFF2-40B4-BE49-F238E27FC236}">
                          <a16:creationId xmlns:a16="http://schemas.microsoft.com/office/drawing/2014/main" id="{3562BA00-C88F-3C32-3DED-B3B22CFB8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4524" y="3064596"/>
                      <a:ext cx="24285" cy="19160"/>
                    </a:xfrm>
                    <a:custGeom>
                      <a:avLst/>
                      <a:gdLst>
                        <a:gd name="connsiteX0" fmla="*/ 22355 w 24285"/>
                        <a:gd name="connsiteY0" fmla="*/ 1773 h 19160"/>
                        <a:gd name="connsiteX1" fmla="*/ 18069 w 24285"/>
                        <a:gd name="connsiteY1" fmla="*/ 3107 h 19160"/>
                        <a:gd name="connsiteX2" fmla="*/ 3972 w 24285"/>
                        <a:gd name="connsiteY2" fmla="*/ 17013 h 19160"/>
                        <a:gd name="connsiteX3" fmla="*/ 22927 w 24285"/>
                        <a:gd name="connsiteY3" fmla="*/ 13775 h 19160"/>
                        <a:gd name="connsiteX4" fmla="*/ 22355 w 24285"/>
                        <a:gd name="connsiteY4" fmla="*/ 1773 h 19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85" h="19160">
                          <a:moveTo>
                            <a:pt x="22355" y="1773"/>
                          </a:moveTo>
                          <a:cubicBezTo>
                            <a:pt x="20831" y="1773"/>
                            <a:pt x="19401" y="2440"/>
                            <a:pt x="18069" y="3107"/>
                          </a:cubicBezTo>
                          <a:cubicBezTo>
                            <a:pt x="13020" y="6249"/>
                            <a:pt x="2067" y="9489"/>
                            <a:pt x="3972" y="17013"/>
                          </a:cubicBezTo>
                          <a:cubicBezTo>
                            <a:pt x="8830" y="26633"/>
                            <a:pt x="16734" y="15774"/>
                            <a:pt x="22927" y="13775"/>
                          </a:cubicBezTo>
                          <a:cubicBezTo>
                            <a:pt x="29880" y="12441"/>
                            <a:pt x="29784" y="1868"/>
                            <a:pt x="22355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7" name="Vapaamuotoinen: Muoto 216">
                      <a:extLst>
                        <a:ext uri="{FF2B5EF4-FFF2-40B4-BE49-F238E27FC236}">
                          <a16:creationId xmlns:a16="http://schemas.microsoft.com/office/drawing/2014/main" id="{1A8FB4E8-CD6F-5F3A-5748-3CAB18F52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0064" y="3059358"/>
                      <a:ext cx="34154" cy="17121"/>
                    </a:xfrm>
                    <a:custGeom>
                      <a:avLst/>
                      <a:gdLst>
                        <a:gd name="connsiteX0" fmla="*/ 8929 w 34154"/>
                        <a:gd name="connsiteY0" fmla="*/ 1773 h 17121"/>
                        <a:gd name="connsiteX1" fmla="*/ 7787 w 34154"/>
                        <a:gd name="connsiteY1" fmla="*/ 13393 h 17121"/>
                        <a:gd name="connsiteX2" fmla="*/ 37885 w 34154"/>
                        <a:gd name="connsiteY2" fmla="*/ 13393 h 17121"/>
                        <a:gd name="connsiteX3" fmla="*/ 32169 w 34154"/>
                        <a:gd name="connsiteY3" fmla="*/ 6916 h 17121"/>
                        <a:gd name="connsiteX4" fmla="*/ 8929 w 34154"/>
                        <a:gd name="connsiteY4" fmla="*/ 1773 h 17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154" h="17121">
                          <a:moveTo>
                            <a:pt x="8929" y="1773"/>
                          </a:moveTo>
                          <a:cubicBezTo>
                            <a:pt x="2738" y="1867"/>
                            <a:pt x="1785" y="11869"/>
                            <a:pt x="7787" y="13393"/>
                          </a:cubicBezTo>
                          <a:cubicBezTo>
                            <a:pt x="15121" y="15012"/>
                            <a:pt x="35885" y="24918"/>
                            <a:pt x="37885" y="13393"/>
                          </a:cubicBezTo>
                          <a:cubicBezTo>
                            <a:pt x="38171" y="10154"/>
                            <a:pt x="35599" y="6820"/>
                            <a:pt x="32169" y="6916"/>
                          </a:cubicBezTo>
                          <a:cubicBezTo>
                            <a:pt x="24074" y="7011"/>
                            <a:pt x="16644" y="3487"/>
                            <a:pt x="8929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8" name="Vapaamuotoinen: Muoto 217">
                      <a:extLst>
                        <a:ext uri="{FF2B5EF4-FFF2-40B4-BE49-F238E27FC236}">
                          <a16:creationId xmlns:a16="http://schemas.microsoft.com/office/drawing/2014/main" id="{B98B5EF3-84D8-2089-108E-3B0D44126E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6567" y="3013638"/>
                      <a:ext cx="16663" cy="16886"/>
                    </a:xfrm>
                    <a:custGeom>
                      <a:avLst/>
                      <a:gdLst>
                        <a:gd name="connsiteX0" fmla="*/ 14746 w 16663"/>
                        <a:gd name="connsiteY0" fmla="*/ 1773 h 16886"/>
                        <a:gd name="connsiteX1" fmla="*/ 8744 w 16663"/>
                        <a:gd name="connsiteY1" fmla="*/ 7012 h 16886"/>
                        <a:gd name="connsiteX2" fmla="*/ 9506 w 16663"/>
                        <a:gd name="connsiteY2" fmla="*/ 18632 h 16886"/>
                        <a:gd name="connsiteX3" fmla="*/ 14746 w 16663"/>
                        <a:gd name="connsiteY3" fmla="*/ 1773 h 16886"/>
                        <a:gd name="connsiteX4" fmla="*/ 14746 w 16663"/>
                        <a:gd name="connsiteY4" fmla="*/ 1773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63" h="16886">
                          <a:moveTo>
                            <a:pt x="14746" y="1773"/>
                          </a:moveTo>
                          <a:cubicBezTo>
                            <a:pt x="11792" y="1773"/>
                            <a:pt x="9125" y="3964"/>
                            <a:pt x="8744" y="7012"/>
                          </a:cubicBezTo>
                          <a:cubicBezTo>
                            <a:pt x="1600" y="7774"/>
                            <a:pt x="2363" y="18823"/>
                            <a:pt x="9506" y="18632"/>
                          </a:cubicBezTo>
                          <a:cubicBezTo>
                            <a:pt x="18364" y="19394"/>
                            <a:pt x="26080" y="3678"/>
                            <a:pt x="14746" y="1773"/>
                          </a:cubicBezTo>
                          <a:lnTo>
                            <a:pt x="1474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9" name="Vapaamuotoinen: Muoto 218">
                      <a:extLst>
                        <a:ext uri="{FF2B5EF4-FFF2-40B4-BE49-F238E27FC236}">
                          <a16:creationId xmlns:a16="http://schemas.microsoft.com/office/drawing/2014/main" id="{348EFA25-D789-6A56-9010-C81C76D8A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872" y="2995916"/>
                      <a:ext cx="39253" cy="14444"/>
                    </a:xfrm>
                    <a:custGeom>
                      <a:avLst/>
                      <a:gdLst>
                        <a:gd name="connsiteX0" fmla="*/ 37481 w 39253"/>
                        <a:gd name="connsiteY0" fmla="*/ 1778 h 14444"/>
                        <a:gd name="connsiteX1" fmla="*/ 9475 w 39253"/>
                        <a:gd name="connsiteY1" fmla="*/ 4255 h 14444"/>
                        <a:gd name="connsiteX2" fmla="*/ 3762 w 39253"/>
                        <a:gd name="connsiteY2" fmla="*/ 10351 h 14444"/>
                        <a:gd name="connsiteX3" fmla="*/ 37385 w 39253"/>
                        <a:gd name="connsiteY3" fmla="*/ 13493 h 14444"/>
                        <a:gd name="connsiteX4" fmla="*/ 37481 w 39253"/>
                        <a:gd name="connsiteY4" fmla="*/ 1778 h 14444"/>
                        <a:gd name="connsiteX5" fmla="*/ 37481 w 39253"/>
                        <a:gd name="connsiteY5" fmla="*/ 1778 h 14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3" h="14444">
                          <a:moveTo>
                            <a:pt x="37481" y="1778"/>
                          </a:moveTo>
                          <a:cubicBezTo>
                            <a:pt x="28144" y="1873"/>
                            <a:pt x="18905" y="4064"/>
                            <a:pt x="9475" y="4255"/>
                          </a:cubicBezTo>
                          <a:cubicBezTo>
                            <a:pt x="6238" y="4159"/>
                            <a:pt x="3571" y="7207"/>
                            <a:pt x="3762" y="10351"/>
                          </a:cubicBezTo>
                          <a:cubicBezTo>
                            <a:pt x="4617" y="22352"/>
                            <a:pt x="29097" y="11969"/>
                            <a:pt x="37385" y="13493"/>
                          </a:cubicBezTo>
                          <a:cubicBezTo>
                            <a:pt x="44720" y="13780"/>
                            <a:pt x="45003" y="1492"/>
                            <a:pt x="37481" y="1778"/>
                          </a:cubicBezTo>
                          <a:lnTo>
                            <a:pt x="37481" y="17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0" name="Vapaamuotoinen: Muoto 219">
                      <a:extLst>
                        <a:ext uri="{FF2B5EF4-FFF2-40B4-BE49-F238E27FC236}">
                          <a16:creationId xmlns:a16="http://schemas.microsoft.com/office/drawing/2014/main" id="{EAACE7AB-68AD-69D9-3494-F065D317E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97" y="2937429"/>
                      <a:ext cx="26903" cy="16688"/>
                    </a:xfrm>
                    <a:custGeom>
                      <a:avLst/>
                      <a:gdLst>
                        <a:gd name="connsiteX0" fmla="*/ 9173 w 26903"/>
                        <a:gd name="connsiteY0" fmla="*/ 1782 h 16688"/>
                        <a:gd name="connsiteX1" fmla="*/ 5173 w 26903"/>
                        <a:gd name="connsiteY1" fmla="*/ 11498 h 16688"/>
                        <a:gd name="connsiteX2" fmla="*/ 20793 w 26903"/>
                        <a:gd name="connsiteY2" fmla="*/ 17308 h 16688"/>
                        <a:gd name="connsiteX3" fmla="*/ 24414 w 26903"/>
                        <a:gd name="connsiteY3" fmla="*/ 18451 h 16688"/>
                        <a:gd name="connsiteX4" fmla="*/ 30509 w 26903"/>
                        <a:gd name="connsiteY4" fmla="*/ 13498 h 16688"/>
                        <a:gd name="connsiteX5" fmla="*/ 27653 w 26903"/>
                        <a:gd name="connsiteY5" fmla="*/ 7687 h 16688"/>
                        <a:gd name="connsiteX6" fmla="*/ 9173 w 26903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03" h="16688">
                          <a:moveTo>
                            <a:pt x="9173" y="1782"/>
                          </a:moveTo>
                          <a:cubicBezTo>
                            <a:pt x="4220" y="1496"/>
                            <a:pt x="2125" y="8069"/>
                            <a:pt x="5173" y="11498"/>
                          </a:cubicBezTo>
                          <a:cubicBezTo>
                            <a:pt x="8699" y="14736"/>
                            <a:pt x="15747" y="13498"/>
                            <a:pt x="20793" y="17308"/>
                          </a:cubicBezTo>
                          <a:cubicBezTo>
                            <a:pt x="21938" y="17974"/>
                            <a:pt x="23175" y="18546"/>
                            <a:pt x="24414" y="18451"/>
                          </a:cubicBezTo>
                          <a:cubicBezTo>
                            <a:pt x="27367" y="18355"/>
                            <a:pt x="29844" y="16260"/>
                            <a:pt x="30509" y="13498"/>
                          </a:cubicBezTo>
                          <a:cubicBezTo>
                            <a:pt x="31081" y="11116"/>
                            <a:pt x="29939" y="8640"/>
                            <a:pt x="27653" y="7687"/>
                          </a:cubicBezTo>
                          <a:cubicBezTo>
                            <a:pt x="21365" y="4545"/>
                            <a:pt x="15652" y="1877"/>
                            <a:pt x="917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1" name="Vapaamuotoinen: Muoto 220">
                      <a:extLst>
                        <a:ext uri="{FF2B5EF4-FFF2-40B4-BE49-F238E27FC236}">
                          <a16:creationId xmlns:a16="http://schemas.microsoft.com/office/drawing/2014/main" id="{F15E9939-753B-6545-81BD-016062ADA1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98" y="2916921"/>
                      <a:ext cx="24178" cy="19564"/>
                    </a:xfrm>
                    <a:custGeom>
                      <a:avLst/>
                      <a:gdLst>
                        <a:gd name="connsiteX0" fmla="*/ 9160 w 24178"/>
                        <a:gd name="connsiteY0" fmla="*/ 1906 h 19564"/>
                        <a:gd name="connsiteX1" fmla="*/ 9350 w 24178"/>
                        <a:gd name="connsiteY1" fmla="*/ 13717 h 19564"/>
                        <a:gd name="connsiteX2" fmla="*/ 21638 w 24178"/>
                        <a:gd name="connsiteY2" fmla="*/ 21338 h 19564"/>
                        <a:gd name="connsiteX3" fmla="*/ 9160 w 24178"/>
                        <a:gd name="connsiteY3" fmla="*/ 1906 h 19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8" h="19564">
                          <a:moveTo>
                            <a:pt x="9160" y="1906"/>
                          </a:moveTo>
                          <a:cubicBezTo>
                            <a:pt x="1730" y="1716"/>
                            <a:pt x="2111" y="13908"/>
                            <a:pt x="9350" y="13717"/>
                          </a:cubicBezTo>
                          <a:cubicBezTo>
                            <a:pt x="16017" y="12860"/>
                            <a:pt x="16113" y="21052"/>
                            <a:pt x="21638" y="21338"/>
                          </a:cubicBezTo>
                          <a:cubicBezTo>
                            <a:pt x="37830" y="17241"/>
                            <a:pt x="18780" y="97"/>
                            <a:pt x="9160" y="190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2" name="Vapaamuotoinen: Muoto 221">
                      <a:extLst>
                        <a:ext uri="{FF2B5EF4-FFF2-40B4-BE49-F238E27FC236}">
                          <a16:creationId xmlns:a16="http://schemas.microsoft.com/office/drawing/2014/main" id="{C20DF5D5-B576-A7CE-E911-82661C790C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264" y="2914481"/>
                      <a:ext cx="24304" cy="14290"/>
                    </a:xfrm>
                    <a:custGeom>
                      <a:avLst/>
                      <a:gdLst>
                        <a:gd name="connsiteX0" fmla="*/ 18039 w 24304"/>
                        <a:gd name="connsiteY0" fmla="*/ 14443 h 14290"/>
                        <a:gd name="connsiteX1" fmla="*/ 28041 w 24304"/>
                        <a:gd name="connsiteY1" fmla="*/ 9965 h 14290"/>
                        <a:gd name="connsiteX2" fmla="*/ 9467 w 24304"/>
                        <a:gd name="connsiteY2" fmla="*/ 1774 h 14290"/>
                        <a:gd name="connsiteX3" fmla="*/ 9467 w 24304"/>
                        <a:gd name="connsiteY3" fmla="*/ 13584 h 14290"/>
                        <a:gd name="connsiteX4" fmla="*/ 18134 w 24304"/>
                        <a:gd name="connsiteY4" fmla="*/ 14443 h 14290"/>
                        <a:gd name="connsiteX5" fmla="*/ 18039 w 24304"/>
                        <a:gd name="connsiteY5" fmla="*/ 14443 h 14290"/>
                        <a:gd name="connsiteX6" fmla="*/ 18039 w 24304"/>
                        <a:gd name="connsiteY6" fmla="*/ 14443 h 14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304" h="14290">
                          <a:moveTo>
                            <a:pt x="18039" y="14443"/>
                          </a:moveTo>
                          <a:cubicBezTo>
                            <a:pt x="21755" y="18062"/>
                            <a:pt x="28422" y="15204"/>
                            <a:pt x="28041" y="9965"/>
                          </a:cubicBezTo>
                          <a:cubicBezTo>
                            <a:pt x="26804" y="1869"/>
                            <a:pt x="15562" y="1869"/>
                            <a:pt x="9467" y="1774"/>
                          </a:cubicBezTo>
                          <a:cubicBezTo>
                            <a:pt x="1847" y="1678"/>
                            <a:pt x="1847" y="13680"/>
                            <a:pt x="9467" y="13584"/>
                          </a:cubicBezTo>
                          <a:cubicBezTo>
                            <a:pt x="12325" y="13584"/>
                            <a:pt x="15467" y="13300"/>
                            <a:pt x="18134" y="14443"/>
                          </a:cubicBezTo>
                          <a:cubicBezTo>
                            <a:pt x="18134" y="14443"/>
                            <a:pt x="18134" y="14443"/>
                            <a:pt x="18039" y="14443"/>
                          </a:cubicBezTo>
                          <a:lnTo>
                            <a:pt x="18039" y="1444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3" name="Vapaamuotoinen: Muoto 222">
                      <a:extLst>
                        <a:ext uri="{FF2B5EF4-FFF2-40B4-BE49-F238E27FC236}">
                          <a16:creationId xmlns:a16="http://schemas.microsoft.com/office/drawing/2014/main" id="{1BA73BC1-E157-3AFC-C1F9-86F54D17C0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79" y="2841045"/>
                      <a:ext cx="34551" cy="26769"/>
                    </a:xfrm>
                    <a:custGeom>
                      <a:avLst/>
                      <a:gdLst>
                        <a:gd name="connsiteX0" fmla="*/ 32116 w 34551"/>
                        <a:gd name="connsiteY0" fmla="*/ 1773 h 26769"/>
                        <a:gd name="connsiteX1" fmla="*/ 27258 w 34551"/>
                        <a:gd name="connsiteY1" fmla="*/ 4440 h 26769"/>
                        <a:gd name="connsiteX2" fmla="*/ 7922 w 34551"/>
                        <a:gd name="connsiteY2" fmla="*/ 17013 h 26769"/>
                        <a:gd name="connsiteX3" fmla="*/ 9352 w 34551"/>
                        <a:gd name="connsiteY3" fmla="*/ 28538 h 26769"/>
                        <a:gd name="connsiteX4" fmla="*/ 32116 w 34551"/>
                        <a:gd name="connsiteY4" fmla="*/ 1773 h 26769"/>
                        <a:gd name="connsiteX5" fmla="*/ 32116 w 34551"/>
                        <a:gd name="connsiteY5" fmla="*/ 1773 h 26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551" h="26769">
                          <a:moveTo>
                            <a:pt x="32116" y="1773"/>
                          </a:moveTo>
                          <a:cubicBezTo>
                            <a:pt x="30212" y="1773"/>
                            <a:pt x="28307" y="2725"/>
                            <a:pt x="27258" y="4440"/>
                          </a:cubicBezTo>
                          <a:cubicBezTo>
                            <a:pt x="22973" y="10536"/>
                            <a:pt x="16687" y="14632"/>
                            <a:pt x="7922" y="17013"/>
                          </a:cubicBezTo>
                          <a:cubicBezTo>
                            <a:pt x="1446" y="18346"/>
                            <a:pt x="2969" y="28538"/>
                            <a:pt x="9352" y="28538"/>
                          </a:cubicBezTo>
                          <a:cubicBezTo>
                            <a:pt x="18305" y="28919"/>
                            <a:pt x="52024" y="7202"/>
                            <a:pt x="32116" y="1773"/>
                          </a:cubicBezTo>
                          <a:lnTo>
                            <a:pt x="3211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4" name="Vapaamuotoinen: Muoto 223">
                      <a:extLst>
                        <a:ext uri="{FF2B5EF4-FFF2-40B4-BE49-F238E27FC236}">
                          <a16:creationId xmlns:a16="http://schemas.microsoft.com/office/drawing/2014/main" id="{0704C3D8-0AB4-DA83-3B2C-CFF18FD046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2712" y="2850951"/>
                      <a:ext cx="16690" cy="16669"/>
                    </a:xfrm>
                    <a:custGeom>
                      <a:avLst/>
                      <a:gdLst>
                        <a:gd name="connsiteX0" fmla="*/ 14896 w 16690"/>
                        <a:gd name="connsiteY0" fmla="*/ 1773 h 16669"/>
                        <a:gd name="connsiteX1" fmla="*/ 3753 w 16690"/>
                        <a:gd name="connsiteY1" fmla="*/ 12726 h 16669"/>
                        <a:gd name="connsiteX2" fmla="*/ 15468 w 16690"/>
                        <a:gd name="connsiteY2" fmla="*/ 13489 h 16669"/>
                        <a:gd name="connsiteX3" fmla="*/ 14896 w 16690"/>
                        <a:gd name="connsiteY3" fmla="*/ 1773 h 16669"/>
                        <a:gd name="connsiteX4" fmla="*/ 14896 w 16690"/>
                        <a:gd name="connsiteY4" fmla="*/ 1773 h 1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90" h="16669">
                          <a:moveTo>
                            <a:pt x="14896" y="1773"/>
                          </a:moveTo>
                          <a:cubicBezTo>
                            <a:pt x="8894" y="1867"/>
                            <a:pt x="3941" y="6725"/>
                            <a:pt x="3753" y="12726"/>
                          </a:cubicBezTo>
                          <a:cubicBezTo>
                            <a:pt x="3657" y="19870"/>
                            <a:pt x="14610" y="20537"/>
                            <a:pt x="15468" y="13489"/>
                          </a:cubicBezTo>
                          <a:cubicBezTo>
                            <a:pt x="22517" y="12726"/>
                            <a:pt x="21849" y="1867"/>
                            <a:pt x="14896" y="1773"/>
                          </a:cubicBezTo>
                          <a:lnTo>
                            <a:pt x="1489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5" name="Vapaamuotoinen: Muoto 224">
                      <a:extLst>
                        <a:ext uri="{FF2B5EF4-FFF2-40B4-BE49-F238E27FC236}">
                          <a16:creationId xmlns:a16="http://schemas.microsoft.com/office/drawing/2014/main" id="{2F46EC3C-15EE-D892-5A0C-EC7B80B65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154" y="2805231"/>
                      <a:ext cx="26861" cy="19441"/>
                    </a:xfrm>
                    <a:custGeom>
                      <a:avLst/>
                      <a:gdLst>
                        <a:gd name="connsiteX0" fmla="*/ 9931 w 26861"/>
                        <a:gd name="connsiteY0" fmla="*/ 1773 h 19441"/>
                        <a:gd name="connsiteX1" fmla="*/ 25169 w 26861"/>
                        <a:gd name="connsiteY1" fmla="*/ 21109 h 19441"/>
                        <a:gd name="connsiteX2" fmla="*/ 24979 w 26861"/>
                        <a:gd name="connsiteY2" fmla="*/ 9298 h 19441"/>
                        <a:gd name="connsiteX3" fmla="*/ 9931 w 26861"/>
                        <a:gd name="connsiteY3" fmla="*/ 1773 h 19441"/>
                        <a:gd name="connsiteX4" fmla="*/ 9931 w 26861"/>
                        <a:gd name="connsiteY4" fmla="*/ 1773 h 19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1" h="19441">
                          <a:moveTo>
                            <a:pt x="9931" y="1773"/>
                          </a:moveTo>
                          <a:cubicBezTo>
                            <a:pt x="-7882" y="7202"/>
                            <a:pt x="17739" y="22632"/>
                            <a:pt x="25169" y="21109"/>
                          </a:cubicBezTo>
                          <a:cubicBezTo>
                            <a:pt x="32694" y="21300"/>
                            <a:pt x="32218" y="9203"/>
                            <a:pt x="24979" y="9298"/>
                          </a:cubicBezTo>
                          <a:cubicBezTo>
                            <a:pt x="18407" y="9678"/>
                            <a:pt x="15644" y="2630"/>
                            <a:pt x="9931" y="1773"/>
                          </a:cubicBezTo>
                          <a:lnTo>
                            <a:pt x="9931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6" name="Vapaamuotoinen: Muoto 225">
                      <a:extLst>
                        <a:ext uri="{FF2B5EF4-FFF2-40B4-BE49-F238E27FC236}">
                          <a16:creationId xmlns:a16="http://schemas.microsoft.com/office/drawing/2014/main" id="{DE741FF7-4516-D004-51C1-CF94F9498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3561" y="2800084"/>
                      <a:ext cx="14385" cy="16886"/>
                    </a:xfrm>
                    <a:custGeom>
                      <a:avLst/>
                      <a:gdLst>
                        <a:gd name="connsiteX0" fmla="*/ 12317 w 14385"/>
                        <a:gd name="connsiteY0" fmla="*/ 1775 h 16886"/>
                        <a:gd name="connsiteX1" fmla="*/ 6220 w 14385"/>
                        <a:gd name="connsiteY1" fmla="*/ 7967 h 16886"/>
                        <a:gd name="connsiteX2" fmla="*/ 9650 w 14385"/>
                        <a:gd name="connsiteY2" fmla="*/ 18635 h 16886"/>
                        <a:gd name="connsiteX3" fmla="*/ 12317 w 14385"/>
                        <a:gd name="connsiteY3" fmla="*/ 1775 h 16886"/>
                        <a:gd name="connsiteX4" fmla="*/ 12317 w 14385"/>
                        <a:gd name="connsiteY4" fmla="*/ 1775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85" h="16886">
                          <a:moveTo>
                            <a:pt x="12317" y="1775"/>
                          </a:moveTo>
                          <a:cubicBezTo>
                            <a:pt x="9078" y="1680"/>
                            <a:pt x="6029" y="4633"/>
                            <a:pt x="6220" y="7967"/>
                          </a:cubicBezTo>
                          <a:cubicBezTo>
                            <a:pt x="1458" y="10920"/>
                            <a:pt x="4125" y="18730"/>
                            <a:pt x="9650" y="18635"/>
                          </a:cubicBezTo>
                          <a:cubicBezTo>
                            <a:pt x="18508" y="19396"/>
                            <a:pt x="22033" y="2728"/>
                            <a:pt x="12317" y="1775"/>
                          </a:cubicBezTo>
                          <a:lnTo>
                            <a:pt x="12317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7" name="Vapaamuotoinen: Muoto 226">
                      <a:extLst>
                        <a:ext uri="{FF2B5EF4-FFF2-40B4-BE49-F238E27FC236}">
                          <a16:creationId xmlns:a16="http://schemas.microsoft.com/office/drawing/2014/main" id="{48C35375-5CCC-1EAF-3D4C-81870575E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678" y="2766903"/>
                      <a:ext cx="16764" cy="14402"/>
                    </a:xfrm>
                    <a:custGeom>
                      <a:avLst/>
                      <a:gdLst>
                        <a:gd name="connsiteX0" fmla="*/ 9469 w 16764"/>
                        <a:gd name="connsiteY0" fmla="*/ 1905 h 14402"/>
                        <a:gd name="connsiteX1" fmla="*/ 9755 w 16764"/>
                        <a:gd name="connsiteY1" fmla="*/ 13621 h 14402"/>
                        <a:gd name="connsiteX2" fmla="*/ 18710 w 16764"/>
                        <a:gd name="connsiteY2" fmla="*/ 14478 h 14402"/>
                        <a:gd name="connsiteX3" fmla="*/ 9469 w 16764"/>
                        <a:gd name="connsiteY3" fmla="*/ 1905 h 14402"/>
                        <a:gd name="connsiteX4" fmla="*/ 9469 w 16764"/>
                        <a:gd name="connsiteY4" fmla="*/ 1905 h 1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64" h="14402">
                          <a:moveTo>
                            <a:pt x="9469" y="1905"/>
                          </a:moveTo>
                          <a:cubicBezTo>
                            <a:pt x="1565" y="1905"/>
                            <a:pt x="2042" y="14097"/>
                            <a:pt x="9755" y="13621"/>
                          </a:cubicBezTo>
                          <a:cubicBezTo>
                            <a:pt x="11662" y="16765"/>
                            <a:pt x="16234" y="16954"/>
                            <a:pt x="18710" y="14478"/>
                          </a:cubicBezTo>
                          <a:cubicBezTo>
                            <a:pt x="24138" y="8383"/>
                            <a:pt x="16234" y="667"/>
                            <a:pt x="9469" y="1905"/>
                          </a:cubicBezTo>
                          <a:lnTo>
                            <a:pt x="9469" y="19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8" name="Vapaamuotoinen: Muoto 227">
                      <a:extLst>
                        <a:ext uri="{FF2B5EF4-FFF2-40B4-BE49-F238E27FC236}">
                          <a16:creationId xmlns:a16="http://schemas.microsoft.com/office/drawing/2014/main" id="{EE31CC68-1F54-0539-BB96-036A7144FD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4210" y="2711120"/>
                      <a:ext cx="13654" cy="47143"/>
                    </a:xfrm>
                    <a:custGeom>
                      <a:avLst/>
                      <a:gdLst>
                        <a:gd name="connsiteX0" fmla="*/ 10359 w 13654"/>
                        <a:gd name="connsiteY0" fmla="*/ 1776 h 47143"/>
                        <a:gd name="connsiteX1" fmla="*/ 3976 w 13654"/>
                        <a:gd name="connsiteY1" fmla="*/ 9206 h 47143"/>
                        <a:gd name="connsiteX2" fmla="*/ 3976 w 13654"/>
                        <a:gd name="connsiteY2" fmla="*/ 41686 h 47143"/>
                        <a:gd name="connsiteX3" fmla="*/ 15406 w 13654"/>
                        <a:gd name="connsiteY3" fmla="*/ 44734 h 47143"/>
                        <a:gd name="connsiteX4" fmla="*/ 15406 w 13654"/>
                        <a:gd name="connsiteY4" fmla="*/ 6062 h 47143"/>
                        <a:gd name="connsiteX5" fmla="*/ 10359 w 13654"/>
                        <a:gd name="connsiteY5" fmla="*/ 1776 h 4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4" h="47143">
                          <a:moveTo>
                            <a:pt x="10359" y="1776"/>
                          </a:moveTo>
                          <a:cubicBezTo>
                            <a:pt x="6643" y="1776"/>
                            <a:pt x="3120" y="5301"/>
                            <a:pt x="3976" y="9206"/>
                          </a:cubicBezTo>
                          <a:cubicBezTo>
                            <a:pt x="6262" y="21208"/>
                            <a:pt x="6262" y="31876"/>
                            <a:pt x="3976" y="41686"/>
                          </a:cubicBezTo>
                          <a:cubicBezTo>
                            <a:pt x="1976" y="48640"/>
                            <a:pt x="13978" y="52259"/>
                            <a:pt x="15406" y="44734"/>
                          </a:cubicBezTo>
                          <a:cubicBezTo>
                            <a:pt x="18073" y="33114"/>
                            <a:pt x="18073" y="20445"/>
                            <a:pt x="15406" y="6062"/>
                          </a:cubicBezTo>
                          <a:cubicBezTo>
                            <a:pt x="15027" y="3586"/>
                            <a:pt x="12931" y="1681"/>
                            <a:pt x="10359" y="17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9" name="Vapaamuotoinen: Muoto 228">
                      <a:extLst>
                        <a:ext uri="{FF2B5EF4-FFF2-40B4-BE49-F238E27FC236}">
                          <a16:creationId xmlns:a16="http://schemas.microsoft.com/office/drawing/2014/main" id="{C4294210-5B99-FEDE-4794-1A6717C69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75" y="2741602"/>
                      <a:ext cx="26688" cy="13994"/>
                    </a:xfrm>
                    <a:custGeom>
                      <a:avLst/>
                      <a:gdLst>
                        <a:gd name="connsiteX0" fmla="*/ 9455 w 26688"/>
                        <a:gd name="connsiteY0" fmla="*/ 1774 h 13994"/>
                        <a:gd name="connsiteX1" fmla="*/ 9550 w 26688"/>
                        <a:gd name="connsiteY1" fmla="*/ 13490 h 13994"/>
                        <a:gd name="connsiteX2" fmla="*/ 30031 w 26688"/>
                        <a:gd name="connsiteY2" fmla="*/ 12728 h 13994"/>
                        <a:gd name="connsiteX3" fmla="*/ 9455 w 26688"/>
                        <a:gd name="connsiteY3" fmla="*/ 1774 h 13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88" h="13994">
                          <a:moveTo>
                            <a:pt x="9455" y="1774"/>
                          </a:moveTo>
                          <a:cubicBezTo>
                            <a:pt x="1742" y="1678"/>
                            <a:pt x="1930" y="13680"/>
                            <a:pt x="9550" y="13490"/>
                          </a:cubicBezTo>
                          <a:cubicBezTo>
                            <a:pt x="16694" y="11775"/>
                            <a:pt x="26410" y="19967"/>
                            <a:pt x="30031" y="12728"/>
                          </a:cubicBezTo>
                          <a:cubicBezTo>
                            <a:pt x="33268" y="1869"/>
                            <a:pt x="16503" y="2155"/>
                            <a:pt x="9455" y="177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0" name="Vapaamuotoinen: Muoto 229">
                      <a:extLst>
                        <a:ext uri="{FF2B5EF4-FFF2-40B4-BE49-F238E27FC236}">
                          <a16:creationId xmlns:a16="http://schemas.microsoft.com/office/drawing/2014/main" id="{BDCA0FB1-FE06-2C97-A9C3-987B96420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9252" y="2711278"/>
                      <a:ext cx="14343" cy="24376"/>
                    </a:xfrm>
                    <a:custGeom>
                      <a:avLst/>
                      <a:gdLst>
                        <a:gd name="connsiteX0" fmla="*/ 12100 w 14343"/>
                        <a:gd name="connsiteY0" fmla="*/ 1809 h 24376"/>
                        <a:gd name="connsiteX1" fmla="*/ 4479 w 14343"/>
                        <a:gd name="connsiteY1" fmla="*/ 17239 h 24376"/>
                        <a:gd name="connsiteX2" fmla="*/ 6574 w 14343"/>
                        <a:gd name="connsiteY2" fmla="*/ 25240 h 24376"/>
                        <a:gd name="connsiteX3" fmla="*/ 12100 w 14343"/>
                        <a:gd name="connsiteY3" fmla="*/ 1809 h 24376"/>
                        <a:gd name="connsiteX4" fmla="*/ 12100 w 14343"/>
                        <a:gd name="connsiteY4" fmla="*/ 1809 h 24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43" h="24376">
                          <a:moveTo>
                            <a:pt x="12100" y="1809"/>
                          </a:moveTo>
                          <a:cubicBezTo>
                            <a:pt x="3335" y="1904"/>
                            <a:pt x="7907" y="12095"/>
                            <a:pt x="4479" y="17239"/>
                          </a:cubicBezTo>
                          <a:cubicBezTo>
                            <a:pt x="2956" y="20002"/>
                            <a:pt x="3907" y="23526"/>
                            <a:pt x="6574" y="25240"/>
                          </a:cubicBezTo>
                          <a:cubicBezTo>
                            <a:pt x="17053" y="31813"/>
                            <a:pt x="23434" y="571"/>
                            <a:pt x="12100" y="1809"/>
                          </a:cubicBezTo>
                          <a:lnTo>
                            <a:pt x="12100" y="180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1" name="Vapaamuotoinen: Muoto 230">
                      <a:extLst>
                        <a:ext uri="{FF2B5EF4-FFF2-40B4-BE49-F238E27FC236}">
                          <a16:creationId xmlns:a16="http://schemas.microsoft.com/office/drawing/2014/main" id="{95C63520-76D3-98E2-78C1-D587880D7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1215" y="2678107"/>
                      <a:ext cx="29413" cy="13606"/>
                    </a:xfrm>
                    <a:custGeom>
                      <a:avLst/>
                      <a:gdLst>
                        <a:gd name="connsiteX0" fmla="*/ 9426 w 29413"/>
                        <a:gd name="connsiteY0" fmla="*/ 1834 h 13606"/>
                        <a:gd name="connsiteX1" fmla="*/ 4091 w 29413"/>
                        <a:gd name="connsiteY1" fmla="*/ 9548 h 13606"/>
                        <a:gd name="connsiteX2" fmla="*/ 32476 w 29413"/>
                        <a:gd name="connsiteY2" fmla="*/ 4595 h 13606"/>
                        <a:gd name="connsiteX3" fmla="*/ 24381 w 29413"/>
                        <a:gd name="connsiteY3" fmla="*/ 2500 h 13606"/>
                        <a:gd name="connsiteX4" fmla="*/ 9426 w 29413"/>
                        <a:gd name="connsiteY4" fmla="*/ 1834 h 136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413" h="13606">
                          <a:moveTo>
                            <a:pt x="9426" y="1834"/>
                          </a:moveTo>
                          <a:cubicBezTo>
                            <a:pt x="5519" y="1548"/>
                            <a:pt x="2759" y="5929"/>
                            <a:pt x="4091" y="9548"/>
                          </a:cubicBezTo>
                          <a:cubicBezTo>
                            <a:pt x="7617" y="18216"/>
                            <a:pt x="38096" y="17740"/>
                            <a:pt x="32476" y="4595"/>
                          </a:cubicBezTo>
                          <a:cubicBezTo>
                            <a:pt x="30952" y="1738"/>
                            <a:pt x="27141" y="1071"/>
                            <a:pt x="24381" y="2500"/>
                          </a:cubicBezTo>
                          <a:cubicBezTo>
                            <a:pt x="19428" y="4976"/>
                            <a:pt x="14379" y="2881"/>
                            <a:pt x="9426" y="18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2" name="Vapaamuotoinen: Muoto 231">
                      <a:extLst>
                        <a:ext uri="{FF2B5EF4-FFF2-40B4-BE49-F238E27FC236}">
                          <a16:creationId xmlns:a16="http://schemas.microsoft.com/office/drawing/2014/main" id="{87877A59-8157-D45F-38D5-4C1FC29B5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730" y="2660231"/>
                      <a:ext cx="19325" cy="19384"/>
                    </a:xfrm>
                    <a:custGeom>
                      <a:avLst/>
                      <a:gdLst>
                        <a:gd name="connsiteX0" fmla="*/ 17174 w 19325"/>
                        <a:gd name="connsiteY0" fmla="*/ 1802 h 19384"/>
                        <a:gd name="connsiteX1" fmla="*/ 5459 w 19325"/>
                        <a:gd name="connsiteY1" fmla="*/ 11137 h 19384"/>
                        <a:gd name="connsiteX2" fmla="*/ 9745 w 19325"/>
                        <a:gd name="connsiteY2" fmla="*/ 21137 h 19384"/>
                        <a:gd name="connsiteX3" fmla="*/ 21367 w 19325"/>
                        <a:gd name="connsiteY3" fmla="*/ 11803 h 19384"/>
                        <a:gd name="connsiteX4" fmla="*/ 17174 w 19325"/>
                        <a:gd name="connsiteY4" fmla="*/ 1802 h 1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325" h="19384">
                          <a:moveTo>
                            <a:pt x="17174" y="1802"/>
                          </a:moveTo>
                          <a:cubicBezTo>
                            <a:pt x="13461" y="1230"/>
                            <a:pt x="7935" y="9231"/>
                            <a:pt x="5459" y="11137"/>
                          </a:cubicBezTo>
                          <a:cubicBezTo>
                            <a:pt x="1745" y="14661"/>
                            <a:pt x="4508" y="21328"/>
                            <a:pt x="9745" y="21137"/>
                          </a:cubicBezTo>
                          <a:cubicBezTo>
                            <a:pt x="13365" y="21614"/>
                            <a:pt x="18891" y="13708"/>
                            <a:pt x="21367" y="11803"/>
                          </a:cubicBezTo>
                          <a:cubicBezTo>
                            <a:pt x="25081" y="8183"/>
                            <a:pt x="22318" y="1612"/>
                            <a:pt x="17174" y="18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3" name="Vapaamuotoinen: Muoto 232">
                      <a:extLst>
                        <a:ext uri="{FF2B5EF4-FFF2-40B4-BE49-F238E27FC236}">
                          <a16:creationId xmlns:a16="http://schemas.microsoft.com/office/drawing/2014/main" id="{E37644A3-EFBC-7BC3-B6E6-F80DAE167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17" y="2622064"/>
                      <a:ext cx="21806" cy="14260"/>
                    </a:xfrm>
                    <a:custGeom>
                      <a:avLst/>
                      <a:gdLst>
                        <a:gd name="connsiteX0" fmla="*/ 15636 w 21806"/>
                        <a:gd name="connsiteY0" fmla="*/ 14537 h 14260"/>
                        <a:gd name="connsiteX1" fmla="*/ 25543 w 21806"/>
                        <a:gd name="connsiteY1" fmla="*/ 9965 h 14260"/>
                        <a:gd name="connsiteX2" fmla="*/ 9539 w 21806"/>
                        <a:gd name="connsiteY2" fmla="*/ 1774 h 14260"/>
                        <a:gd name="connsiteX3" fmla="*/ 9539 w 21806"/>
                        <a:gd name="connsiteY3" fmla="*/ 13584 h 14260"/>
                        <a:gd name="connsiteX4" fmla="*/ 13064 w 21806"/>
                        <a:gd name="connsiteY4" fmla="*/ 13680 h 14260"/>
                        <a:gd name="connsiteX5" fmla="*/ 15064 w 21806"/>
                        <a:gd name="connsiteY5" fmla="*/ 14155 h 14260"/>
                        <a:gd name="connsiteX6" fmla="*/ 15064 w 21806"/>
                        <a:gd name="connsiteY6" fmla="*/ 14155 h 14260"/>
                        <a:gd name="connsiteX7" fmla="*/ 15064 w 21806"/>
                        <a:gd name="connsiteY7" fmla="*/ 14155 h 14260"/>
                        <a:gd name="connsiteX8" fmla="*/ 15255 w 21806"/>
                        <a:gd name="connsiteY8" fmla="*/ 14251 h 14260"/>
                        <a:gd name="connsiteX9" fmla="*/ 15636 w 21806"/>
                        <a:gd name="connsiteY9" fmla="*/ 14537 h 14260"/>
                        <a:gd name="connsiteX10" fmla="*/ 15636 w 21806"/>
                        <a:gd name="connsiteY10" fmla="*/ 14537 h 1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06" h="14260">
                          <a:moveTo>
                            <a:pt x="15636" y="14537"/>
                          </a:moveTo>
                          <a:cubicBezTo>
                            <a:pt x="19350" y="17966"/>
                            <a:pt x="25922" y="15109"/>
                            <a:pt x="25543" y="9965"/>
                          </a:cubicBezTo>
                          <a:cubicBezTo>
                            <a:pt x="24684" y="2726"/>
                            <a:pt x="14778" y="1774"/>
                            <a:pt x="9539" y="1774"/>
                          </a:cubicBezTo>
                          <a:cubicBezTo>
                            <a:pt x="1823" y="1678"/>
                            <a:pt x="1823" y="13680"/>
                            <a:pt x="9539" y="13584"/>
                          </a:cubicBezTo>
                          <a:cubicBezTo>
                            <a:pt x="10588" y="13489"/>
                            <a:pt x="12015" y="13584"/>
                            <a:pt x="13064" y="13680"/>
                          </a:cubicBezTo>
                          <a:cubicBezTo>
                            <a:pt x="13729" y="13775"/>
                            <a:pt x="14397" y="13966"/>
                            <a:pt x="15064" y="14155"/>
                          </a:cubicBezTo>
                          <a:lnTo>
                            <a:pt x="15064" y="14155"/>
                          </a:lnTo>
                          <a:lnTo>
                            <a:pt x="15064" y="14155"/>
                          </a:lnTo>
                          <a:cubicBezTo>
                            <a:pt x="15159" y="14155"/>
                            <a:pt x="15159" y="14155"/>
                            <a:pt x="15255" y="14251"/>
                          </a:cubicBezTo>
                          <a:cubicBezTo>
                            <a:pt x="15445" y="14346"/>
                            <a:pt x="16111" y="14918"/>
                            <a:pt x="15636" y="14537"/>
                          </a:cubicBezTo>
                          <a:lnTo>
                            <a:pt x="15636" y="145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4" name="Vapaamuotoinen: Muoto 233">
                      <a:extLst>
                        <a:ext uri="{FF2B5EF4-FFF2-40B4-BE49-F238E27FC236}">
                          <a16:creationId xmlns:a16="http://schemas.microsoft.com/office/drawing/2014/main" id="{BE45378D-2A55-0D35-6ACB-2907C8431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3358" y="2599280"/>
                      <a:ext cx="27096" cy="19166"/>
                    </a:xfrm>
                    <a:custGeom>
                      <a:avLst/>
                      <a:gdLst>
                        <a:gd name="connsiteX0" fmla="*/ 9870 w 27096"/>
                        <a:gd name="connsiteY0" fmla="*/ 1793 h 19166"/>
                        <a:gd name="connsiteX1" fmla="*/ 6726 w 27096"/>
                        <a:gd name="connsiteY1" fmla="*/ 12652 h 19166"/>
                        <a:gd name="connsiteX2" fmla="*/ 24730 w 27096"/>
                        <a:gd name="connsiteY2" fmla="*/ 20939 h 19166"/>
                        <a:gd name="connsiteX3" fmla="*/ 27874 w 27096"/>
                        <a:gd name="connsiteY3" fmla="*/ 10080 h 19166"/>
                        <a:gd name="connsiteX4" fmla="*/ 9870 w 27096"/>
                        <a:gd name="connsiteY4" fmla="*/ 1793 h 19166"/>
                        <a:gd name="connsiteX5" fmla="*/ 9870 w 27096"/>
                        <a:gd name="connsiteY5" fmla="*/ 1793 h 1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6" h="19166">
                          <a:moveTo>
                            <a:pt x="9870" y="1793"/>
                          </a:moveTo>
                          <a:cubicBezTo>
                            <a:pt x="4345" y="1698"/>
                            <a:pt x="1013" y="10175"/>
                            <a:pt x="6726" y="12652"/>
                          </a:cubicBezTo>
                          <a:cubicBezTo>
                            <a:pt x="11775" y="14747"/>
                            <a:pt x="19300" y="19891"/>
                            <a:pt x="24730" y="20939"/>
                          </a:cubicBezTo>
                          <a:cubicBezTo>
                            <a:pt x="30255" y="21034"/>
                            <a:pt x="33587" y="12652"/>
                            <a:pt x="27874" y="10080"/>
                          </a:cubicBezTo>
                          <a:cubicBezTo>
                            <a:pt x="25967" y="9414"/>
                            <a:pt x="11775" y="1317"/>
                            <a:pt x="9870" y="1793"/>
                          </a:cubicBezTo>
                          <a:lnTo>
                            <a:pt x="9870" y="179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5" name="Vapaamuotoinen: Muoto 234">
                      <a:extLst>
                        <a:ext uri="{FF2B5EF4-FFF2-40B4-BE49-F238E27FC236}">
                          <a16:creationId xmlns:a16="http://schemas.microsoft.com/office/drawing/2014/main" id="{26152F45-49E7-636B-294B-4A81D15F3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411" y="2566333"/>
                      <a:ext cx="14462" cy="34212"/>
                    </a:xfrm>
                    <a:custGeom>
                      <a:avLst/>
                      <a:gdLst>
                        <a:gd name="connsiteX0" fmla="*/ 12301 w 14462"/>
                        <a:gd name="connsiteY0" fmla="*/ 1784 h 34212"/>
                        <a:gd name="connsiteX1" fmla="*/ 6395 w 14462"/>
                        <a:gd name="connsiteY1" fmla="*/ 7022 h 34212"/>
                        <a:gd name="connsiteX2" fmla="*/ 4109 w 14462"/>
                        <a:gd name="connsiteY2" fmla="*/ 28739 h 34212"/>
                        <a:gd name="connsiteX3" fmla="*/ 9920 w 14462"/>
                        <a:gd name="connsiteY3" fmla="*/ 35979 h 34212"/>
                        <a:gd name="connsiteX4" fmla="*/ 15445 w 14462"/>
                        <a:gd name="connsiteY4" fmla="*/ 31882 h 34212"/>
                        <a:gd name="connsiteX5" fmla="*/ 18206 w 14462"/>
                        <a:gd name="connsiteY5" fmla="*/ 7499 h 34212"/>
                        <a:gd name="connsiteX6" fmla="*/ 12301 w 14462"/>
                        <a:gd name="connsiteY6" fmla="*/ 1784 h 34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62" h="34212">
                          <a:moveTo>
                            <a:pt x="12301" y="1784"/>
                          </a:moveTo>
                          <a:cubicBezTo>
                            <a:pt x="9253" y="1593"/>
                            <a:pt x="6586" y="3879"/>
                            <a:pt x="6395" y="7022"/>
                          </a:cubicBezTo>
                          <a:cubicBezTo>
                            <a:pt x="6395" y="14643"/>
                            <a:pt x="6299" y="21691"/>
                            <a:pt x="4109" y="28739"/>
                          </a:cubicBezTo>
                          <a:cubicBezTo>
                            <a:pt x="2586" y="32454"/>
                            <a:pt x="6204" y="36169"/>
                            <a:pt x="9920" y="35979"/>
                          </a:cubicBezTo>
                          <a:cubicBezTo>
                            <a:pt x="12492" y="36074"/>
                            <a:pt x="14778" y="34359"/>
                            <a:pt x="15445" y="31882"/>
                          </a:cubicBezTo>
                          <a:cubicBezTo>
                            <a:pt x="18017" y="23691"/>
                            <a:pt x="18206" y="15309"/>
                            <a:pt x="18206" y="7499"/>
                          </a:cubicBezTo>
                          <a:cubicBezTo>
                            <a:pt x="18396" y="4261"/>
                            <a:pt x="15445" y="1593"/>
                            <a:pt x="12301" y="17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6" name="Vapaamuotoinen: Muoto 235">
                      <a:extLst>
                        <a:ext uri="{FF2B5EF4-FFF2-40B4-BE49-F238E27FC236}">
                          <a16:creationId xmlns:a16="http://schemas.microsoft.com/office/drawing/2014/main" id="{B5E3EC00-ADE7-F29E-F37E-5C955E68F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2459" y="2543068"/>
                      <a:ext cx="24289" cy="12070"/>
                    </a:xfrm>
                    <a:custGeom>
                      <a:avLst/>
                      <a:gdLst>
                        <a:gd name="connsiteX0" fmla="*/ 9467 w 24289"/>
                        <a:gd name="connsiteY0" fmla="*/ 1903 h 12070"/>
                        <a:gd name="connsiteX1" fmla="*/ 9467 w 24289"/>
                        <a:gd name="connsiteY1" fmla="*/ 13714 h 12070"/>
                        <a:gd name="connsiteX2" fmla="*/ 28041 w 24289"/>
                        <a:gd name="connsiteY2" fmla="*/ 7808 h 12070"/>
                        <a:gd name="connsiteX3" fmla="*/ 9467 w 24289"/>
                        <a:gd name="connsiteY3" fmla="*/ 1903 h 12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289" h="12070">
                          <a:moveTo>
                            <a:pt x="9467" y="1903"/>
                          </a:moveTo>
                          <a:cubicBezTo>
                            <a:pt x="1847" y="1808"/>
                            <a:pt x="1847" y="13809"/>
                            <a:pt x="9467" y="13714"/>
                          </a:cubicBezTo>
                          <a:cubicBezTo>
                            <a:pt x="14516" y="13048"/>
                            <a:pt x="28136" y="16477"/>
                            <a:pt x="28041" y="7808"/>
                          </a:cubicBezTo>
                          <a:cubicBezTo>
                            <a:pt x="28136" y="-860"/>
                            <a:pt x="14516" y="2569"/>
                            <a:pt x="9467" y="19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7" name="Vapaamuotoinen: Muoto 236">
                      <a:extLst>
                        <a:ext uri="{FF2B5EF4-FFF2-40B4-BE49-F238E27FC236}">
                          <a16:creationId xmlns:a16="http://schemas.microsoft.com/office/drawing/2014/main" id="{635B3BFF-59A9-1398-9FC2-828372183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6610" y="2512623"/>
                      <a:ext cx="31950" cy="22002"/>
                    </a:xfrm>
                    <a:custGeom>
                      <a:avLst/>
                      <a:gdLst>
                        <a:gd name="connsiteX0" fmla="*/ 30517 w 31950"/>
                        <a:gd name="connsiteY0" fmla="*/ 1773 h 22002"/>
                        <a:gd name="connsiteX1" fmla="*/ 10037 w 31950"/>
                        <a:gd name="connsiteY1" fmla="*/ 23775 h 22002"/>
                        <a:gd name="connsiteX2" fmla="*/ 13944 w 31950"/>
                        <a:gd name="connsiteY2" fmla="*/ 22061 h 22002"/>
                        <a:gd name="connsiteX3" fmla="*/ 31754 w 31950"/>
                        <a:gd name="connsiteY3" fmla="*/ 13393 h 22002"/>
                        <a:gd name="connsiteX4" fmla="*/ 30517 w 31950"/>
                        <a:gd name="connsiteY4" fmla="*/ 1773 h 2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950" h="22002">
                          <a:moveTo>
                            <a:pt x="30517" y="1773"/>
                          </a:moveTo>
                          <a:cubicBezTo>
                            <a:pt x="22897" y="2630"/>
                            <a:pt x="-9773" y="16345"/>
                            <a:pt x="10037" y="23775"/>
                          </a:cubicBezTo>
                          <a:cubicBezTo>
                            <a:pt x="11467" y="23680"/>
                            <a:pt x="12895" y="23109"/>
                            <a:pt x="13944" y="22061"/>
                          </a:cubicBezTo>
                          <a:cubicBezTo>
                            <a:pt x="18802" y="17489"/>
                            <a:pt x="25469" y="15488"/>
                            <a:pt x="31754" y="13393"/>
                          </a:cubicBezTo>
                          <a:cubicBezTo>
                            <a:pt x="37566" y="11869"/>
                            <a:pt x="36803" y="1773"/>
                            <a:pt x="30517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8" name="Vapaamuotoinen: Muoto 237">
                      <a:extLst>
                        <a:ext uri="{FF2B5EF4-FFF2-40B4-BE49-F238E27FC236}">
                          <a16:creationId xmlns:a16="http://schemas.microsoft.com/office/drawing/2014/main" id="{89BC6F42-B0AF-7519-2CEE-1E42F7FC0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255" y="2495096"/>
                      <a:ext cx="16787" cy="24384"/>
                    </a:xfrm>
                    <a:custGeom>
                      <a:avLst/>
                      <a:gdLst>
                        <a:gd name="connsiteX0" fmla="*/ 9500 w 16787"/>
                        <a:gd name="connsiteY0" fmla="*/ 1773 h 24384"/>
                        <a:gd name="connsiteX1" fmla="*/ 14549 w 16787"/>
                        <a:gd name="connsiteY1" fmla="*/ 26158 h 24384"/>
                        <a:gd name="connsiteX2" fmla="*/ 18930 w 16787"/>
                        <a:gd name="connsiteY2" fmla="*/ 16061 h 24384"/>
                        <a:gd name="connsiteX3" fmla="*/ 9500 w 16787"/>
                        <a:gd name="connsiteY3" fmla="*/ 1773 h 24384"/>
                        <a:gd name="connsiteX4" fmla="*/ 9500 w 16787"/>
                        <a:gd name="connsiteY4" fmla="*/ 1773 h 2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87" h="24384">
                          <a:moveTo>
                            <a:pt x="9500" y="1773"/>
                          </a:moveTo>
                          <a:cubicBezTo>
                            <a:pt x="-2406" y="2250"/>
                            <a:pt x="6642" y="25491"/>
                            <a:pt x="14549" y="26158"/>
                          </a:cubicBezTo>
                          <a:cubicBezTo>
                            <a:pt x="19407" y="26158"/>
                            <a:pt x="22644" y="19585"/>
                            <a:pt x="18930" y="16061"/>
                          </a:cubicBezTo>
                          <a:cubicBezTo>
                            <a:pt x="14167" y="11965"/>
                            <a:pt x="17693" y="1773"/>
                            <a:pt x="9500" y="1773"/>
                          </a:cubicBezTo>
                          <a:lnTo>
                            <a:pt x="9500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9" name="Vapaamuotoinen: Muoto 238">
                      <a:extLst>
                        <a:ext uri="{FF2B5EF4-FFF2-40B4-BE49-F238E27FC236}">
                          <a16:creationId xmlns:a16="http://schemas.microsoft.com/office/drawing/2014/main" id="{47532A96-0FF3-3DD2-32BF-11C9045DC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031" y="2497474"/>
                      <a:ext cx="16694" cy="19347"/>
                    </a:xfrm>
                    <a:custGeom>
                      <a:avLst/>
                      <a:gdLst>
                        <a:gd name="connsiteX0" fmla="*/ 9515 w 16694"/>
                        <a:gd name="connsiteY0" fmla="*/ 1777 h 19347"/>
                        <a:gd name="connsiteX1" fmla="*/ 5706 w 16694"/>
                        <a:gd name="connsiteY1" fmla="*/ 12160 h 19347"/>
                        <a:gd name="connsiteX2" fmla="*/ 14659 w 16694"/>
                        <a:gd name="connsiteY2" fmla="*/ 21113 h 19347"/>
                        <a:gd name="connsiteX3" fmla="*/ 18471 w 16694"/>
                        <a:gd name="connsiteY3" fmla="*/ 10826 h 19347"/>
                        <a:gd name="connsiteX4" fmla="*/ 9515 w 16694"/>
                        <a:gd name="connsiteY4" fmla="*/ 1777 h 19347"/>
                        <a:gd name="connsiteX5" fmla="*/ 9515 w 16694"/>
                        <a:gd name="connsiteY5" fmla="*/ 1777 h 1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94" h="19347">
                          <a:moveTo>
                            <a:pt x="9515" y="1777"/>
                          </a:moveTo>
                          <a:cubicBezTo>
                            <a:pt x="4278" y="1587"/>
                            <a:pt x="1707" y="8826"/>
                            <a:pt x="5706" y="12160"/>
                          </a:cubicBezTo>
                          <a:cubicBezTo>
                            <a:pt x="7992" y="15684"/>
                            <a:pt x="9706" y="21208"/>
                            <a:pt x="14659" y="21113"/>
                          </a:cubicBezTo>
                          <a:cubicBezTo>
                            <a:pt x="19994" y="21399"/>
                            <a:pt x="22470" y="14064"/>
                            <a:pt x="18471" y="10826"/>
                          </a:cubicBezTo>
                          <a:cubicBezTo>
                            <a:pt x="16278" y="7302"/>
                            <a:pt x="14469" y="1777"/>
                            <a:pt x="9515" y="1777"/>
                          </a:cubicBezTo>
                          <a:lnTo>
                            <a:pt x="9515" y="177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0" name="Vapaamuotoinen: Muoto 239">
                      <a:extLst>
                        <a:ext uri="{FF2B5EF4-FFF2-40B4-BE49-F238E27FC236}">
                          <a16:creationId xmlns:a16="http://schemas.microsoft.com/office/drawing/2014/main" id="{7E83A11B-91F6-D217-0955-3E4D4A1E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365" y="2438804"/>
                      <a:ext cx="31650" cy="22288"/>
                    </a:xfrm>
                    <a:custGeom>
                      <a:avLst/>
                      <a:gdLst>
                        <a:gd name="connsiteX0" fmla="*/ 30219 w 31650"/>
                        <a:gd name="connsiteY0" fmla="*/ 1773 h 22288"/>
                        <a:gd name="connsiteX1" fmla="*/ 4026 w 31650"/>
                        <a:gd name="connsiteY1" fmla="*/ 16061 h 22288"/>
                        <a:gd name="connsiteX2" fmla="*/ 9358 w 31650"/>
                        <a:gd name="connsiteY2" fmla="*/ 24061 h 22288"/>
                        <a:gd name="connsiteX3" fmla="*/ 31361 w 31650"/>
                        <a:gd name="connsiteY3" fmla="*/ 13489 h 22288"/>
                        <a:gd name="connsiteX4" fmla="*/ 34696 w 31650"/>
                        <a:gd name="connsiteY4" fmla="*/ 10726 h 22288"/>
                        <a:gd name="connsiteX5" fmla="*/ 30219 w 31650"/>
                        <a:gd name="connsiteY5" fmla="*/ 1773 h 22288"/>
                        <a:gd name="connsiteX6" fmla="*/ 30219 w 31650"/>
                        <a:gd name="connsiteY6" fmla="*/ 1773 h 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50" h="22288">
                          <a:moveTo>
                            <a:pt x="30219" y="1773"/>
                          </a:moveTo>
                          <a:cubicBezTo>
                            <a:pt x="21169" y="4630"/>
                            <a:pt x="9930" y="8440"/>
                            <a:pt x="4026" y="16061"/>
                          </a:cubicBezTo>
                          <a:cubicBezTo>
                            <a:pt x="2881" y="19680"/>
                            <a:pt x="5453" y="23870"/>
                            <a:pt x="9358" y="24061"/>
                          </a:cubicBezTo>
                          <a:cubicBezTo>
                            <a:pt x="16883" y="21394"/>
                            <a:pt x="23362" y="15584"/>
                            <a:pt x="31361" y="13489"/>
                          </a:cubicBezTo>
                          <a:cubicBezTo>
                            <a:pt x="32791" y="13012"/>
                            <a:pt x="34028" y="12060"/>
                            <a:pt x="34696" y="10726"/>
                          </a:cubicBezTo>
                          <a:cubicBezTo>
                            <a:pt x="36600" y="7202"/>
                            <a:pt x="34505" y="1773"/>
                            <a:pt x="30219" y="1773"/>
                          </a:cubicBezTo>
                          <a:lnTo>
                            <a:pt x="30219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1" name="Vapaamuotoinen: Muoto 240">
                      <a:extLst>
                        <a:ext uri="{FF2B5EF4-FFF2-40B4-BE49-F238E27FC236}">
                          <a16:creationId xmlns:a16="http://schemas.microsoft.com/office/drawing/2014/main" id="{E273E847-D632-CE78-70CF-A39B965201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504" y="2418490"/>
                      <a:ext cx="24184" cy="19550"/>
                    </a:xfrm>
                    <a:custGeom>
                      <a:avLst/>
                      <a:gdLst>
                        <a:gd name="connsiteX0" fmla="*/ 9242 w 24184"/>
                        <a:gd name="connsiteY0" fmla="*/ 1894 h 19550"/>
                        <a:gd name="connsiteX1" fmla="*/ 9338 w 24184"/>
                        <a:gd name="connsiteY1" fmla="*/ 13705 h 19550"/>
                        <a:gd name="connsiteX2" fmla="*/ 21625 w 24184"/>
                        <a:gd name="connsiteY2" fmla="*/ 21324 h 19550"/>
                        <a:gd name="connsiteX3" fmla="*/ 9242 w 24184"/>
                        <a:gd name="connsiteY3" fmla="*/ 1894 h 1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84" h="19550">
                          <a:moveTo>
                            <a:pt x="9242" y="1894"/>
                          </a:moveTo>
                          <a:cubicBezTo>
                            <a:pt x="1717" y="1703"/>
                            <a:pt x="2099" y="13895"/>
                            <a:pt x="9338" y="13705"/>
                          </a:cubicBezTo>
                          <a:cubicBezTo>
                            <a:pt x="16005" y="12847"/>
                            <a:pt x="16100" y="21039"/>
                            <a:pt x="21625" y="21324"/>
                          </a:cubicBezTo>
                          <a:cubicBezTo>
                            <a:pt x="37817" y="17229"/>
                            <a:pt x="18863" y="179"/>
                            <a:pt x="9242" y="1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2" name="Vapaamuotoinen: Muoto 241">
                      <a:extLst>
                        <a:ext uri="{FF2B5EF4-FFF2-40B4-BE49-F238E27FC236}">
                          <a16:creationId xmlns:a16="http://schemas.microsoft.com/office/drawing/2014/main" id="{E5866820-0DDB-93E4-F5DB-1824C422A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738" y="2372882"/>
                      <a:ext cx="26892" cy="16688"/>
                    </a:xfrm>
                    <a:custGeom>
                      <a:avLst/>
                      <a:gdLst>
                        <a:gd name="connsiteX0" fmla="*/ 9223 w 26892"/>
                        <a:gd name="connsiteY0" fmla="*/ 1782 h 16688"/>
                        <a:gd name="connsiteX1" fmla="*/ 5128 w 26892"/>
                        <a:gd name="connsiteY1" fmla="*/ 11498 h 16688"/>
                        <a:gd name="connsiteX2" fmla="*/ 20750 w 26892"/>
                        <a:gd name="connsiteY2" fmla="*/ 17308 h 16688"/>
                        <a:gd name="connsiteX3" fmla="*/ 24464 w 26892"/>
                        <a:gd name="connsiteY3" fmla="*/ 18451 h 16688"/>
                        <a:gd name="connsiteX4" fmla="*/ 30466 w 26892"/>
                        <a:gd name="connsiteY4" fmla="*/ 13498 h 16688"/>
                        <a:gd name="connsiteX5" fmla="*/ 27608 w 26892"/>
                        <a:gd name="connsiteY5" fmla="*/ 7687 h 16688"/>
                        <a:gd name="connsiteX6" fmla="*/ 9223 w 26892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892" h="16688">
                          <a:moveTo>
                            <a:pt x="9223" y="1782"/>
                          </a:moveTo>
                          <a:cubicBezTo>
                            <a:pt x="4176" y="1496"/>
                            <a:pt x="2174" y="8069"/>
                            <a:pt x="5128" y="11498"/>
                          </a:cubicBezTo>
                          <a:cubicBezTo>
                            <a:pt x="8748" y="14736"/>
                            <a:pt x="15701" y="13498"/>
                            <a:pt x="20750" y="17308"/>
                          </a:cubicBezTo>
                          <a:cubicBezTo>
                            <a:pt x="21892" y="17974"/>
                            <a:pt x="23131" y="18546"/>
                            <a:pt x="24464" y="18451"/>
                          </a:cubicBezTo>
                          <a:cubicBezTo>
                            <a:pt x="27322" y="18355"/>
                            <a:pt x="29798" y="16356"/>
                            <a:pt x="30466" y="13498"/>
                          </a:cubicBezTo>
                          <a:cubicBezTo>
                            <a:pt x="31131" y="11116"/>
                            <a:pt x="29893" y="8640"/>
                            <a:pt x="27608" y="7687"/>
                          </a:cubicBezTo>
                          <a:cubicBezTo>
                            <a:pt x="21415" y="4545"/>
                            <a:pt x="15701" y="1877"/>
                            <a:pt x="922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3" name="Vapaamuotoinen: Muoto 242">
                      <a:extLst>
                        <a:ext uri="{FF2B5EF4-FFF2-40B4-BE49-F238E27FC236}">
                          <a16:creationId xmlns:a16="http://schemas.microsoft.com/office/drawing/2014/main" id="{92DCEAB0-2109-F020-B1F5-CE0A73B9A6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2319" y="2354982"/>
                      <a:ext cx="36721" cy="19623"/>
                    </a:xfrm>
                    <a:custGeom>
                      <a:avLst/>
                      <a:gdLst>
                        <a:gd name="connsiteX0" fmla="*/ 35114 w 36721"/>
                        <a:gd name="connsiteY0" fmla="*/ 1774 h 19623"/>
                        <a:gd name="connsiteX1" fmla="*/ 20541 w 36721"/>
                        <a:gd name="connsiteY1" fmla="*/ 5870 h 19623"/>
                        <a:gd name="connsiteX2" fmla="*/ 20541 w 36721"/>
                        <a:gd name="connsiteY2" fmla="*/ 5870 h 19623"/>
                        <a:gd name="connsiteX3" fmla="*/ 4444 w 36721"/>
                        <a:gd name="connsiteY3" fmla="*/ 12442 h 19623"/>
                        <a:gd name="connsiteX4" fmla="*/ 9016 w 36721"/>
                        <a:gd name="connsiteY4" fmla="*/ 21396 h 19623"/>
                        <a:gd name="connsiteX5" fmla="*/ 39781 w 36721"/>
                        <a:gd name="connsiteY5" fmla="*/ 10633 h 19623"/>
                        <a:gd name="connsiteX6" fmla="*/ 35114 w 36721"/>
                        <a:gd name="connsiteY6" fmla="*/ 1774 h 19623"/>
                        <a:gd name="connsiteX7" fmla="*/ 35114 w 36721"/>
                        <a:gd name="connsiteY7" fmla="*/ 1774 h 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721" h="19623">
                          <a:moveTo>
                            <a:pt x="35114" y="1774"/>
                          </a:moveTo>
                          <a:cubicBezTo>
                            <a:pt x="30161" y="2631"/>
                            <a:pt x="25398" y="4728"/>
                            <a:pt x="20541" y="5870"/>
                          </a:cubicBezTo>
                          <a:lnTo>
                            <a:pt x="20541" y="5870"/>
                          </a:lnTo>
                          <a:cubicBezTo>
                            <a:pt x="15399" y="8061"/>
                            <a:pt x="7969" y="7775"/>
                            <a:pt x="4444" y="12442"/>
                          </a:cubicBezTo>
                          <a:cubicBezTo>
                            <a:pt x="2539" y="15871"/>
                            <a:pt x="4730" y="21396"/>
                            <a:pt x="9016" y="21396"/>
                          </a:cubicBezTo>
                          <a:cubicBezTo>
                            <a:pt x="18922" y="17777"/>
                            <a:pt x="31591" y="17300"/>
                            <a:pt x="39781" y="10633"/>
                          </a:cubicBezTo>
                          <a:cubicBezTo>
                            <a:pt x="41688" y="7204"/>
                            <a:pt x="39498" y="1679"/>
                            <a:pt x="35114" y="1774"/>
                          </a:cubicBezTo>
                          <a:lnTo>
                            <a:pt x="35114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4" name="Vapaamuotoinen: Muoto 243">
                      <a:extLst>
                        <a:ext uri="{FF2B5EF4-FFF2-40B4-BE49-F238E27FC236}">
                          <a16:creationId xmlns:a16="http://schemas.microsoft.com/office/drawing/2014/main" id="{FE62C94B-19C1-6617-7D1B-3036B9748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537" y="2352507"/>
                      <a:ext cx="24162" cy="14291"/>
                    </a:xfrm>
                    <a:custGeom>
                      <a:avLst/>
                      <a:gdLst>
                        <a:gd name="connsiteX0" fmla="*/ 22443 w 24162"/>
                        <a:gd name="connsiteY0" fmla="*/ 16061 h 14291"/>
                        <a:gd name="connsiteX1" fmla="*/ 26540 w 24162"/>
                        <a:gd name="connsiteY1" fmla="*/ 6345 h 14291"/>
                        <a:gd name="connsiteX2" fmla="*/ 9204 w 24162"/>
                        <a:gd name="connsiteY2" fmla="*/ 1773 h 14291"/>
                        <a:gd name="connsiteX3" fmla="*/ 8251 w 24162"/>
                        <a:gd name="connsiteY3" fmla="*/ 13393 h 14291"/>
                        <a:gd name="connsiteX4" fmla="*/ 22443 w 24162"/>
                        <a:gd name="connsiteY4" fmla="*/ 16061 h 1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62" h="14291">
                          <a:moveTo>
                            <a:pt x="22443" y="16061"/>
                          </a:moveTo>
                          <a:cubicBezTo>
                            <a:pt x="27491" y="16251"/>
                            <a:pt x="29491" y="9869"/>
                            <a:pt x="26540" y="6345"/>
                          </a:cubicBezTo>
                          <a:cubicBezTo>
                            <a:pt x="23492" y="3583"/>
                            <a:pt x="13871" y="2916"/>
                            <a:pt x="9204" y="1773"/>
                          </a:cubicBezTo>
                          <a:cubicBezTo>
                            <a:pt x="2251" y="2059"/>
                            <a:pt x="1965" y="12155"/>
                            <a:pt x="8251" y="13393"/>
                          </a:cubicBezTo>
                          <a:cubicBezTo>
                            <a:pt x="8632" y="13489"/>
                            <a:pt x="17776" y="16156"/>
                            <a:pt x="22443" y="160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5" name="Vapaamuotoinen: Muoto 244">
                      <a:extLst>
                        <a:ext uri="{FF2B5EF4-FFF2-40B4-BE49-F238E27FC236}">
                          <a16:creationId xmlns:a16="http://schemas.microsoft.com/office/drawing/2014/main" id="{F5A0F790-AB6B-61A3-9B39-301BDB8DD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694" y="2316855"/>
                      <a:ext cx="39401" cy="14289"/>
                    </a:xfrm>
                    <a:custGeom>
                      <a:avLst/>
                      <a:gdLst>
                        <a:gd name="connsiteX0" fmla="*/ 9584 w 39401"/>
                        <a:gd name="connsiteY0" fmla="*/ 1802 h 14289"/>
                        <a:gd name="connsiteX1" fmla="*/ 3773 w 39401"/>
                        <a:gd name="connsiteY1" fmla="*/ 8184 h 14289"/>
                        <a:gd name="connsiteX2" fmla="*/ 11203 w 39401"/>
                        <a:gd name="connsiteY2" fmla="*/ 13613 h 14289"/>
                        <a:gd name="connsiteX3" fmla="*/ 36445 w 39401"/>
                        <a:gd name="connsiteY3" fmla="*/ 15994 h 14289"/>
                        <a:gd name="connsiteX4" fmla="*/ 36920 w 39401"/>
                        <a:gd name="connsiteY4" fmla="*/ 4088 h 14289"/>
                        <a:gd name="connsiteX5" fmla="*/ 9584 w 39401"/>
                        <a:gd name="connsiteY5" fmla="*/ 1802 h 14289"/>
                        <a:gd name="connsiteX6" fmla="*/ 9584 w 39401"/>
                        <a:gd name="connsiteY6" fmla="*/ 1802 h 14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01" h="14289">
                          <a:moveTo>
                            <a:pt x="9584" y="1802"/>
                          </a:moveTo>
                          <a:cubicBezTo>
                            <a:pt x="6154" y="1802"/>
                            <a:pt x="3487" y="4755"/>
                            <a:pt x="3773" y="8184"/>
                          </a:cubicBezTo>
                          <a:cubicBezTo>
                            <a:pt x="3964" y="11994"/>
                            <a:pt x="7680" y="14089"/>
                            <a:pt x="11203" y="13613"/>
                          </a:cubicBezTo>
                          <a:cubicBezTo>
                            <a:pt x="19300" y="13613"/>
                            <a:pt x="27872" y="13994"/>
                            <a:pt x="36445" y="15994"/>
                          </a:cubicBezTo>
                          <a:cubicBezTo>
                            <a:pt x="45017" y="17137"/>
                            <a:pt x="45589" y="3707"/>
                            <a:pt x="36920" y="4088"/>
                          </a:cubicBezTo>
                          <a:cubicBezTo>
                            <a:pt x="27872" y="2374"/>
                            <a:pt x="18728" y="1611"/>
                            <a:pt x="9584" y="1802"/>
                          </a:cubicBezTo>
                          <a:lnTo>
                            <a:pt x="9584" y="18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6" name="Vapaamuotoinen: Muoto 245">
                      <a:extLst>
                        <a:ext uri="{FF2B5EF4-FFF2-40B4-BE49-F238E27FC236}">
                          <a16:creationId xmlns:a16="http://schemas.microsoft.com/office/drawing/2014/main" id="{71DDA042-704F-41BC-A0BB-338752495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444" y="2243256"/>
                      <a:ext cx="29964" cy="21477"/>
                    </a:xfrm>
                    <a:custGeom>
                      <a:avLst/>
                      <a:gdLst>
                        <a:gd name="connsiteX0" fmla="*/ 27378 w 29964"/>
                        <a:gd name="connsiteY0" fmla="*/ 1773 h 21477"/>
                        <a:gd name="connsiteX1" fmla="*/ 10995 w 29964"/>
                        <a:gd name="connsiteY1" fmla="*/ 10726 h 21477"/>
                        <a:gd name="connsiteX2" fmla="*/ 3947 w 29964"/>
                        <a:gd name="connsiteY2" fmla="*/ 18442 h 21477"/>
                        <a:gd name="connsiteX3" fmla="*/ 16423 w 29964"/>
                        <a:gd name="connsiteY3" fmla="*/ 21109 h 21477"/>
                        <a:gd name="connsiteX4" fmla="*/ 16423 w 29964"/>
                        <a:gd name="connsiteY4" fmla="*/ 21109 h 21477"/>
                        <a:gd name="connsiteX5" fmla="*/ 27378 w 29964"/>
                        <a:gd name="connsiteY5" fmla="*/ 1773 h 21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64" h="21477">
                          <a:moveTo>
                            <a:pt x="27378" y="1773"/>
                          </a:moveTo>
                          <a:cubicBezTo>
                            <a:pt x="21567" y="3393"/>
                            <a:pt x="17185" y="9107"/>
                            <a:pt x="10995" y="10726"/>
                          </a:cubicBezTo>
                          <a:cubicBezTo>
                            <a:pt x="7660" y="12155"/>
                            <a:pt x="2707" y="13870"/>
                            <a:pt x="3947" y="18442"/>
                          </a:cubicBezTo>
                          <a:cubicBezTo>
                            <a:pt x="5470" y="24633"/>
                            <a:pt x="12232" y="24061"/>
                            <a:pt x="16423" y="21109"/>
                          </a:cubicBezTo>
                          <a:lnTo>
                            <a:pt x="16423" y="21109"/>
                          </a:lnTo>
                          <a:cubicBezTo>
                            <a:pt x="23853" y="18346"/>
                            <a:pt x="43856" y="6822"/>
                            <a:pt x="27378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7" name="Vapaamuotoinen: Muoto 246">
                      <a:extLst>
                        <a:ext uri="{FF2B5EF4-FFF2-40B4-BE49-F238E27FC236}">
                          <a16:creationId xmlns:a16="http://schemas.microsoft.com/office/drawing/2014/main" id="{7D93F4CD-7D12-995F-63B1-EB1229D79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454" y="2240586"/>
                      <a:ext cx="29400" cy="16461"/>
                    </a:xfrm>
                    <a:custGeom>
                      <a:avLst/>
                      <a:gdLst>
                        <a:gd name="connsiteX0" fmla="*/ 27745 w 29400"/>
                        <a:gd name="connsiteY0" fmla="*/ 1775 h 16461"/>
                        <a:gd name="connsiteX1" fmla="*/ 6790 w 29400"/>
                        <a:gd name="connsiteY1" fmla="*/ 7681 h 16461"/>
                        <a:gd name="connsiteX2" fmla="*/ 3932 w 29400"/>
                        <a:gd name="connsiteY2" fmla="*/ 13395 h 16461"/>
                        <a:gd name="connsiteX3" fmla="*/ 27554 w 29400"/>
                        <a:gd name="connsiteY3" fmla="*/ 13586 h 16461"/>
                        <a:gd name="connsiteX4" fmla="*/ 27745 w 29400"/>
                        <a:gd name="connsiteY4" fmla="*/ 1775 h 16461"/>
                        <a:gd name="connsiteX5" fmla="*/ 27745 w 29400"/>
                        <a:gd name="connsiteY5" fmla="*/ 1775 h 16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0" h="16461">
                          <a:moveTo>
                            <a:pt x="27745" y="1775"/>
                          </a:moveTo>
                          <a:cubicBezTo>
                            <a:pt x="21361" y="1966"/>
                            <a:pt x="14790" y="3776"/>
                            <a:pt x="6790" y="7681"/>
                          </a:cubicBezTo>
                          <a:cubicBezTo>
                            <a:pt x="4504" y="8633"/>
                            <a:pt x="3265" y="11110"/>
                            <a:pt x="3932" y="13395"/>
                          </a:cubicBezTo>
                          <a:cubicBezTo>
                            <a:pt x="7932" y="24731"/>
                            <a:pt x="19647" y="12443"/>
                            <a:pt x="27554" y="13586"/>
                          </a:cubicBezTo>
                          <a:cubicBezTo>
                            <a:pt x="34793" y="13777"/>
                            <a:pt x="35174" y="1585"/>
                            <a:pt x="27745" y="1775"/>
                          </a:cubicBezTo>
                          <a:lnTo>
                            <a:pt x="27745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8" name="Vapaamuotoinen: Muoto 247">
                      <a:extLst>
                        <a:ext uri="{FF2B5EF4-FFF2-40B4-BE49-F238E27FC236}">
                          <a16:creationId xmlns:a16="http://schemas.microsoft.com/office/drawing/2014/main" id="{D3B2450D-3363-B9AC-0517-6FD07BAB8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762" y="2220299"/>
                      <a:ext cx="24149" cy="27052"/>
                    </a:xfrm>
                    <a:custGeom>
                      <a:avLst/>
                      <a:gdLst>
                        <a:gd name="connsiteX0" fmla="*/ 9743 w 24149"/>
                        <a:gd name="connsiteY0" fmla="*/ 1774 h 27052"/>
                        <a:gd name="connsiteX1" fmla="*/ 6601 w 24149"/>
                        <a:gd name="connsiteY1" fmla="*/ 12728 h 27052"/>
                        <a:gd name="connsiteX2" fmla="*/ 17268 w 24149"/>
                        <a:gd name="connsiteY2" fmla="*/ 25872 h 27052"/>
                        <a:gd name="connsiteX3" fmla="*/ 21840 w 24149"/>
                        <a:gd name="connsiteY3" fmla="*/ 28826 h 27052"/>
                        <a:gd name="connsiteX4" fmla="*/ 9743 w 24149"/>
                        <a:gd name="connsiteY4" fmla="*/ 1774 h 27052"/>
                        <a:gd name="connsiteX5" fmla="*/ 9743 w 24149"/>
                        <a:gd name="connsiteY5" fmla="*/ 1774 h 2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49" h="27052">
                          <a:moveTo>
                            <a:pt x="9743" y="1774"/>
                          </a:moveTo>
                          <a:cubicBezTo>
                            <a:pt x="4220" y="1678"/>
                            <a:pt x="1171" y="10156"/>
                            <a:pt x="6601" y="12728"/>
                          </a:cubicBezTo>
                          <a:cubicBezTo>
                            <a:pt x="11364" y="15300"/>
                            <a:pt x="14505" y="20538"/>
                            <a:pt x="17268" y="25872"/>
                          </a:cubicBezTo>
                          <a:cubicBezTo>
                            <a:pt x="18031" y="27682"/>
                            <a:pt x="19840" y="28826"/>
                            <a:pt x="21840" y="28826"/>
                          </a:cubicBezTo>
                          <a:cubicBezTo>
                            <a:pt x="37841" y="26254"/>
                            <a:pt x="18031" y="2726"/>
                            <a:pt x="9743" y="1774"/>
                          </a:cubicBezTo>
                          <a:lnTo>
                            <a:pt x="9743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9" name="Vapaamuotoinen: Muoto 248">
                      <a:extLst>
                        <a:ext uri="{FF2B5EF4-FFF2-40B4-BE49-F238E27FC236}">
                          <a16:creationId xmlns:a16="http://schemas.microsoft.com/office/drawing/2014/main" id="{527A9FB4-2E9F-5DC1-67B0-FA7DB80F0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914" y="3041641"/>
                      <a:ext cx="29451" cy="14265"/>
                    </a:xfrm>
                    <a:custGeom>
                      <a:avLst/>
                      <a:gdLst>
                        <a:gd name="connsiteX0" fmla="*/ 31530 w 29451"/>
                        <a:gd name="connsiteY0" fmla="*/ 3393 h 14265"/>
                        <a:gd name="connsiteX1" fmla="*/ 27435 w 29451"/>
                        <a:gd name="connsiteY1" fmla="*/ 1773 h 14265"/>
                        <a:gd name="connsiteX2" fmla="*/ 4099 w 29451"/>
                        <a:gd name="connsiteY2" fmla="*/ 8251 h 14265"/>
                        <a:gd name="connsiteX3" fmla="*/ 12671 w 29451"/>
                        <a:gd name="connsiteY3" fmla="*/ 15299 h 14265"/>
                        <a:gd name="connsiteX4" fmla="*/ 32484 w 29451"/>
                        <a:gd name="connsiteY4" fmla="*/ 10536 h 14265"/>
                        <a:gd name="connsiteX5" fmla="*/ 33151 w 29451"/>
                        <a:gd name="connsiteY5" fmla="*/ 7012 h 14265"/>
                        <a:gd name="connsiteX6" fmla="*/ 31530 w 29451"/>
                        <a:gd name="connsiteY6" fmla="*/ 3393 h 1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451" h="14265">
                          <a:moveTo>
                            <a:pt x="31530" y="3393"/>
                          </a:moveTo>
                          <a:cubicBezTo>
                            <a:pt x="30388" y="2345"/>
                            <a:pt x="28958" y="1773"/>
                            <a:pt x="27435" y="1773"/>
                          </a:cubicBezTo>
                          <a:cubicBezTo>
                            <a:pt x="20291" y="2345"/>
                            <a:pt x="8576" y="916"/>
                            <a:pt x="4099" y="8251"/>
                          </a:cubicBezTo>
                          <a:cubicBezTo>
                            <a:pt x="2290" y="13299"/>
                            <a:pt x="7908" y="17871"/>
                            <a:pt x="12671" y="15299"/>
                          </a:cubicBezTo>
                          <a:cubicBezTo>
                            <a:pt x="18577" y="11489"/>
                            <a:pt x="28863" y="16633"/>
                            <a:pt x="32484" y="10536"/>
                          </a:cubicBezTo>
                          <a:cubicBezTo>
                            <a:pt x="32484" y="10536"/>
                            <a:pt x="33435" y="9012"/>
                            <a:pt x="33151" y="7012"/>
                          </a:cubicBezTo>
                          <a:cubicBezTo>
                            <a:pt x="32865" y="5012"/>
                            <a:pt x="31530" y="3393"/>
                            <a:pt x="31530" y="3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50" name="Vapaamuotoinen: Muoto 249">
                      <a:extLst>
                        <a:ext uri="{FF2B5EF4-FFF2-40B4-BE49-F238E27FC236}">
                          <a16:creationId xmlns:a16="http://schemas.microsoft.com/office/drawing/2014/main" id="{718C84B6-E800-BCFD-62F7-440D69581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090" y="2187823"/>
                      <a:ext cx="31672" cy="21183"/>
                    </a:xfrm>
                    <a:custGeom>
                      <a:avLst/>
                      <a:gdLst>
                        <a:gd name="connsiteX0" fmla="*/ 25654 w 31672"/>
                        <a:gd name="connsiteY0" fmla="*/ 2246 h 21183"/>
                        <a:gd name="connsiteX1" fmla="*/ 3841 w 31672"/>
                        <a:gd name="connsiteY1" fmla="*/ 18915 h 21183"/>
                        <a:gd name="connsiteX2" fmla="*/ 13652 w 31672"/>
                        <a:gd name="connsiteY2" fmla="*/ 21392 h 21183"/>
                        <a:gd name="connsiteX3" fmla="*/ 30130 w 31672"/>
                        <a:gd name="connsiteY3" fmla="*/ 13105 h 21183"/>
                        <a:gd name="connsiteX4" fmla="*/ 35274 w 31672"/>
                        <a:gd name="connsiteY4" fmla="*/ 8247 h 21183"/>
                        <a:gd name="connsiteX5" fmla="*/ 32416 w 31672"/>
                        <a:gd name="connsiteY5" fmla="*/ 2723 h 21183"/>
                        <a:gd name="connsiteX6" fmla="*/ 25654 w 31672"/>
                        <a:gd name="connsiteY6" fmla="*/ 2246 h 21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72" h="21183">
                          <a:moveTo>
                            <a:pt x="25654" y="2246"/>
                          </a:moveTo>
                          <a:cubicBezTo>
                            <a:pt x="18510" y="5389"/>
                            <a:pt x="2413" y="9104"/>
                            <a:pt x="3841" y="18915"/>
                          </a:cubicBezTo>
                          <a:cubicBezTo>
                            <a:pt x="5364" y="22725"/>
                            <a:pt x="10699" y="24439"/>
                            <a:pt x="13652" y="21392"/>
                          </a:cubicBezTo>
                          <a:cubicBezTo>
                            <a:pt x="18224" y="17106"/>
                            <a:pt x="24319" y="15105"/>
                            <a:pt x="30130" y="13105"/>
                          </a:cubicBezTo>
                          <a:cubicBezTo>
                            <a:pt x="32607" y="12533"/>
                            <a:pt x="34988" y="10914"/>
                            <a:pt x="35274" y="8247"/>
                          </a:cubicBezTo>
                          <a:cubicBezTo>
                            <a:pt x="35274" y="8247"/>
                            <a:pt x="36416" y="4532"/>
                            <a:pt x="32416" y="2723"/>
                          </a:cubicBezTo>
                          <a:cubicBezTo>
                            <a:pt x="28512" y="913"/>
                            <a:pt x="25654" y="2246"/>
                            <a:pt x="25654" y="2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210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E28E734F-76FD-6B14-4DE1-7778ABFF2791}"/>
                    </a:ext>
                  </a:extLst>
                </p:cNvPr>
                <p:cNvGrpSpPr/>
                <p:nvPr/>
              </p:nvGrpSpPr>
              <p:grpSpPr>
                <a:xfrm>
                  <a:off x="6220865" y="1387129"/>
                  <a:ext cx="603640" cy="728851"/>
                  <a:chOff x="6220865" y="1387129"/>
                  <a:chExt cx="603640" cy="728851"/>
                </a:xfrm>
              </p:grpSpPr>
              <p:sp>
                <p:nvSpPr>
                  <p:cNvPr id="211" name="Vapaamuotoinen: Muoto 210">
                    <a:extLst>
                      <a:ext uri="{FF2B5EF4-FFF2-40B4-BE49-F238E27FC236}">
                        <a16:creationId xmlns:a16="http://schemas.microsoft.com/office/drawing/2014/main" id="{1028A397-BE17-6351-AA64-AD3D483868CE}"/>
                      </a:ext>
                    </a:extLst>
                  </p:cNvPr>
                  <p:cNvSpPr/>
                  <p:nvPr/>
                </p:nvSpPr>
                <p:spPr>
                  <a:xfrm>
                    <a:off x="6229466" y="1477135"/>
                    <a:ext cx="511792" cy="622013"/>
                  </a:xfrm>
                  <a:custGeom>
                    <a:avLst/>
                    <a:gdLst>
                      <a:gd name="connsiteX0" fmla="*/ 412059 w 511792"/>
                      <a:gd name="connsiteY0" fmla="*/ 35913 h 622013"/>
                      <a:gd name="connsiteX1" fmla="*/ 74875 w 511792"/>
                      <a:gd name="connsiteY1" fmla="*/ 90015 h 622013"/>
                      <a:gd name="connsiteX2" fmla="*/ 45155 w 511792"/>
                      <a:gd name="connsiteY2" fmla="*/ 152309 h 622013"/>
                      <a:gd name="connsiteX3" fmla="*/ 22013 w 511792"/>
                      <a:gd name="connsiteY3" fmla="*/ 261942 h 622013"/>
                      <a:gd name="connsiteX4" fmla="*/ 23724 w 511792"/>
                      <a:gd name="connsiteY4" fmla="*/ 320330 h 622013"/>
                      <a:gd name="connsiteX5" fmla="*/ 30487 w 511792"/>
                      <a:gd name="connsiteY5" fmla="*/ 332236 h 622013"/>
                      <a:gd name="connsiteX6" fmla="*/ 4963 w 511792"/>
                      <a:gd name="connsiteY6" fmla="*/ 364335 h 622013"/>
                      <a:gd name="connsiteX7" fmla="*/ 20771 w 511792"/>
                      <a:gd name="connsiteY7" fmla="*/ 421865 h 622013"/>
                      <a:gd name="connsiteX8" fmla="*/ 29156 w 511792"/>
                      <a:gd name="connsiteY8" fmla="*/ 453775 h 622013"/>
                      <a:gd name="connsiteX9" fmla="*/ 82111 w 511792"/>
                      <a:gd name="connsiteY9" fmla="*/ 488540 h 622013"/>
                      <a:gd name="connsiteX10" fmla="*/ 127834 w 511792"/>
                      <a:gd name="connsiteY10" fmla="*/ 540834 h 622013"/>
                      <a:gd name="connsiteX11" fmla="*/ 351481 w 511792"/>
                      <a:gd name="connsiteY11" fmla="*/ 622749 h 622013"/>
                      <a:gd name="connsiteX12" fmla="*/ 487877 w 511792"/>
                      <a:gd name="connsiteY12" fmla="*/ 502828 h 622013"/>
                      <a:gd name="connsiteX13" fmla="*/ 512739 w 511792"/>
                      <a:gd name="connsiteY13" fmla="*/ 184883 h 622013"/>
                      <a:gd name="connsiteX14" fmla="*/ 412059 w 511792"/>
                      <a:gd name="connsiteY14" fmla="*/ 35913 h 62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1792" h="622013">
                        <a:moveTo>
                          <a:pt x="412059" y="35913"/>
                        </a:moveTo>
                        <a:cubicBezTo>
                          <a:pt x="306428" y="-18188"/>
                          <a:pt x="149168" y="-12379"/>
                          <a:pt x="74875" y="90015"/>
                        </a:cubicBezTo>
                        <a:cubicBezTo>
                          <a:pt x="62968" y="109446"/>
                          <a:pt x="51062" y="130687"/>
                          <a:pt x="45155" y="152309"/>
                        </a:cubicBezTo>
                        <a:cubicBezTo>
                          <a:pt x="37919" y="180312"/>
                          <a:pt x="24961" y="221746"/>
                          <a:pt x="22013" y="261942"/>
                        </a:cubicBezTo>
                        <a:cubicBezTo>
                          <a:pt x="20487" y="282324"/>
                          <a:pt x="22203" y="301279"/>
                          <a:pt x="23724" y="320330"/>
                        </a:cubicBezTo>
                        <a:cubicBezTo>
                          <a:pt x="24296" y="327092"/>
                          <a:pt x="30677" y="329759"/>
                          <a:pt x="30487" y="332236"/>
                        </a:cubicBezTo>
                        <a:cubicBezTo>
                          <a:pt x="28775" y="348142"/>
                          <a:pt x="12009" y="344333"/>
                          <a:pt x="4963" y="364335"/>
                        </a:cubicBezTo>
                        <a:cubicBezTo>
                          <a:pt x="2009" y="376242"/>
                          <a:pt x="7628" y="404435"/>
                          <a:pt x="20771" y="421865"/>
                        </a:cubicBezTo>
                        <a:cubicBezTo>
                          <a:pt x="27059" y="430248"/>
                          <a:pt x="21059" y="450156"/>
                          <a:pt x="29156" y="453775"/>
                        </a:cubicBezTo>
                        <a:cubicBezTo>
                          <a:pt x="47727" y="464252"/>
                          <a:pt x="62015" y="462347"/>
                          <a:pt x="82111" y="488540"/>
                        </a:cubicBezTo>
                        <a:cubicBezTo>
                          <a:pt x="96687" y="506543"/>
                          <a:pt x="109356" y="526451"/>
                          <a:pt x="127834" y="540834"/>
                        </a:cubicBezTo>
                        <a:cubicBezTo>
                          <a:pt x="166506" y="613033"/>
                          <a:pt x="276997" y="629416"/>
                          <a:pt x="351481" y="622749"/>
                        </a:cubicBezTo>
                        <a:cubicBezTo>
                          <a:pt x="420728" y="611699"/>
                          <a:pt x="462637" y="564551"/>
                          <a:pt x="487877" y="502828"/>
                        </a:cubicBezTo>
                        <a:cubicBezTo>
                          <a:pt x="527217" y="406530"/>
                          <a:pt x="514262" y="269848"/>
                          <a:pt x="512739" y="184883"/>
                        </a:cubicBezTo>
                        <a:cubicBezTo>
                          <a:pt x="513501" y="113541"/>
                          <a:pt x="472636" y="65630"/>
                          <a:pt x="412059" y="35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12" name="Vapaamuotoinen: Muoto 211">
                    <a:extLst>
                      <a:ext uri="{FF2B5EF4-FFF2-40B4-BE49-F238E27FC236}">
                        <a16:creationId xmlns:a16="http://schemas.microsoft.com/office/drawing/2014/main" id="{885D44CD-0E45-E093-FB58-D93799E4811D}"/>
                      </a:ext>
                    </a:extLst>
                  </p:cNvPr>
                  <p:cNvSpPr/>
                  <p:nvPr/>
                </p:nvSpPr>
                <p:spPr>
                  <a:xfrm>
                    <a:off x="6220865" y="1387129"/>
                    <a:ext cx="603640" cy="728851"/>
                  </a:xfrm>
                  <a:custGeom>
                    <a:avLst/>
                    <a:gdLst>
                      <a:gd name="connsiteX0" fmla="*/ 305123 w 603640"/>
                      <a:gd name="connsiteY0" fmla="*/ 727327 h 728851"/>
                      <a:gd name="connsiteX1" fmla="*/ 276641 w 603640"/>
                      <a:gd name="connsiteY1" fmla="*/ 719136 h 728851"/>
                      <a:gd name="connsiteX2" fmla="*/ 248638 w 603640"/>
                      <a:gd name="connsiteY2" fmla="*/ 702944 h 728851"/>
                      <a:gd name="connsiteX3" fmla="*/ 249117 w 603640"/>
                      <a:gd name="connsiteY3" fmla="*/ 686561 h 728851"/>
                      <a:gd name="connsiteX4" fmla="*/ 259781 w 603640"/>
                      <a:gd name="connsiteY4" fmla="*/ 683703 h 728851"/>
                      <a:gd name="connsiteX5" fmla="*/ 290454 w 603640"/>
                      <a:gd name="connsiteY5" fmla="*/ 695705 h 728851"/>
                      <a:gd name="connsiteX6" fmla="*/ 320364 w 603640"/>
                      <a:gd name="connsiteY6" fmla="*/ 702944 h 728851"/>
                      <a:gd name="connsiteX7" fmla="*/ 381225 w 603640"/>
                      <a:gd name="connsiteY7" fmla="*/ 697609 h 728851"/>
                      <a:gd name="connsiteX8" fmla="*/ 461713 w 603640"/>
                      <a:gd name="connsiteY8" fmla="*/ 640841 h 728851"/>
                      <a:gd name="connsiteX9" fmla="*/ 496288 w 603640"/>
                      <a:gd name="connsiteY9" fmla="*/ 535018 h 728851"/>
                      <a:gd name="connsiteX10" fmla="*/ 498957 w 603640"/>
                      <a:gd name="connsiteY10" fmla="*/ 404906 h 728851"/>
                      <a:gd name="connsiteX11" fmla="*/ 499146 w 603640"/>
                      <a:gd name="connsiteY11" fmla="*/ 336516 h 728851"/>
                      <a:gd name="connsiteX12" fmla="*/ 500099 w 603640"/>
                      <a:gd name="connsiteY12" fmla="*/ 271367 h 728851"/>
                      <a:gd name="connsiteX13" fmla="*/ 497050 w 603640"/>
                      <a:gd name="connsiteY13" fmla="*/ 270032 h 728851"/>
                      <a:gd name="connsiteX14" fmla="*/ 468954 w 603640"/>
                      <a:gd name="connsiteY14" fmla="*/ 243838 h 728851"/>
                      <a:gd name="connsiteX15" fmla="*/ 437045 w 603640"/>
                      <a:gd name="connsiteY15" fmla="*/ 221930 h 728851"/>
                      <a:gd name="connsiteX16" fmla="*/ 298742 w 603640"/>
                      <a:gd name="connsiteY16" fmla="*/ 188688 h 728851"/>
                      <a:gd name="connsiteX17" fmla="*/ 220635 w 603640"/>
                      <a:gd name="connsiteY17" fmla="*/ 198024 h 728851"/>
                      <a:gd name="connsiteX18" fmla="*/ 140719 w 603640"/>
                      <a:gd name="connsiteY18" fmla="*/ 219360 h 728851"/>
                      <a:gd name="connsiteX19" fmla="*/ 87666 w 603640"/>
                      <a:gd name="connsiteY19" fmla="*/ 191546 h 728851"/>
                      <a:gd name="connsiteX20" fmla="*/ 76997 w 603640"/>
                      <a:gd name="connsiteY20" fmla="*/ 212691 h 728851"/>
                      <a:gd name="connsiteX21" fmla="*/ 64900 w 603640"/>
                      <a:gd name="connsiteY21" fmla="*/ 239552 h 728851"/>
                      <a:gd name="connsiteX22" fmla="*/ 47473 w 603640"/>
                      <a:gd name="connsiteY22" fmla="*/ 296130 h 728851"/>
                      <a:gd name="connsiteX23" fmla="*/ 38041 w 603640"/>
                      <a:gd name="connsiteY23" fmla="*/ 355852 h 728851"/>
                      <a:gd name="connsiteX24" fmla="*/ 34897 w 603640"/>
                      <a:gd name="connsiteY24" fmla="*/ 385476 h 728851"/>
                      <a:gd name="connsiteX25" fmla="*/ 34614 w 603640"/>
                      <a:gd name="connsiteY25" fmla="*/ 401573 h 728851"/>
                      <a:gd name="connsiteX26" fmla="*/ 36516 w 603640"/>
                      <a:gd name="connsiteY26" fmla="*/ 416337 h 728851"/>
                      <a:gd name="connsiteX27" fmla="*/ 37376 w 603640"/>
                      <a:gd name="connsiteY27" fmla="*/ 417003 h 728851"/>
                      <a:gd name="connsiteX28" fmla="*/ 82429 w 603640"/>
                      <a:gd name="connsiteY28" fmla="*/ 435196 h 728851"/>
                      <a:gd name="connsiteX29" fmla="*/ 81950 w 603640"/>
                      <a:gd name="connsiteY29" fmla="*/ 436720 h 728851"/>
                      <a:gd name="connsiteX30" fmla="*/ 80713 w 603640"/>
                      <a:gd name="connsiteY30" fmla="*/ 436530 h 728851"/>
                      <a:gd name="connsiteX31" fmla="*/ 27851 w 603640"/>
                      <a:gd name="connsiteY31" fmla="*/ 449007 h 728851"/>
                      <a:gd name="connsiteX32" fmla="*/ 25279 w 603640"/>
                      <a:gd name="connsiteY32" fmla="*/ 477011 h 728851"/>
                      <a:gd name="connsiteX33" fmla="*/ 38613 w 603640"/>
                      <a:gd name="connsiteY33" fmla="*/ 506824 h 728851"/>
                      <a:gd name="connsiteX34" fmla="*/ 42994 w 603640"/>
                      <a:gd name="connsiteY34" fmla="*/ 524159 h 728851"/>
                      <a:gd name="connsiteX35" fmla="*/ 46520 w 603640"/>
                      <a:gd name="connsiteY35" fmla="*/ 536066 h 728851"/>
                      <a:gd name="connsiteX36" fmla="*/ 58900 w 603640"/>
                      <a:gd name="connsiteY36" fmla="*/ 540447 h 728851"/>
                      <a:gd name="connsiteX37" fmla="*/ 74425 w 603640"/>
                      <a:gd name="connsiteY37" fmla="*/ 545686 h 728851"/>
                      <a:gd name="connsiteX38" fmla="*/ 117004 w 603640"/>
                      <a:gd name="connsiteY38" fmla="*/ 595026 h 728851"/>
                      <a:gd name="connsiteX39" fmla="*/ 142533 w 603640"/>
                      <a:gd name="connsiteY39" fmla="*/ 620552 h 728851"/>
                      <a:gd name="connsiteX40" fmla="*/ 166345 w 603640"/>
                      <a:gd name="connsiteY40" fmla="*/ 646841 h 728851"/>
                      <a:gd name="connsiteX41" fmla="*/ 159294 w 603640"/>
                      <a:gd name="connsiteY41" fmla="*/ 656080 h 728851"/>
                      <a:gd name="connsiteX42" fmla="*/ 136528 w 603640"/>
                      <a:gd name="connsiteY42" fmla="*/ 646841 h 728851"/>
                      <a:gd name="connsiteX43" fmla="*/ 118339 w 603640"/>
                      <a:gd name="connsiteY43" fmla="*/ 631125 h 728851"/>
                      <a:gd name="connsiteX44" fmla="*/ 87285 w 603640"/>
                      <a:gd name="connsiteY44" fmla="*/ 595121 h 728851"/>
                      <a:gd name="connsiteX45" fmla="*/ 65379 w 603640"/>
                      <a:gd name="connsiteY45" fmla="*/ 567022 h 728851"/>
                      <a:gd name="connsiteX46" fmla="*/ 32707 w 603640"/>
                      <a:gd name="connsiteY46" fmla="*/ 553973 h 728851"/>
                      <a:gd name="connsiteX47" fmla="*/ 20038 w 603640"/>
                      <a:gd name="connsiteY47" fmla="*/ 518254 h 728851"/>
                      <a:gd name="connsiteX48" fmla="*/ 5559 w 603640"/>
                      <a:gd name="connsiteY48" fmla="*/ 482440 h 728851"/>
                      <a:gd name="connsiteX49" fmla="*/ 30423 w 603640"/>
                      <a:gd name="connsiteY49" fmla="*/ 419766 h 728851"/>
                      <a:gd name="connsiteX50" fmla="*/ 34614 w 603640"/>
                      <a:gd name="connsiteY50" fmla="*/ 417955 h 728851"/>
                      <a:gd name="connsiteX51" fmla="*/ 33376 w 603640"/>
                      <a:gd name="connsiteY51" fmla="*/ 416908 h 728851"/>
                      <a:gd name="connsiteX52" fmla="*/ 28991 w 603640"/>
                      <a:gd name="connsiteY52" fmla="*/ 405954 h 728851"/>
                      <a:gd name="connsiteX53" fmla="*/ 23470 w 603640"/>
                      <a:gd name="connsiteY53" fmla="*/ 372425 h 728851"/>
                      <a:gd name="connsiteX54" fmla="*/ 25661 w 603640"/>
                      <a:gd name="connsiteY54" fmla="*/ 304227 h 728851"/>
                      <a:gd name="connsiteX55" fmla="*/ 41757 w 603640"/>
                      <a:gd name="connsiteY55" fmla="*/ 242029 h 728851"/>
                      <a:gd name="connsiteX56" fmla="*/ 36041 w 603640"/>
                      <a:gd name="connsiteY56" fmla="*/ 234408 h 728851"/>
                      <a:gd name="connsiteX57" fmla="*/ 37185 w 603640"/>
                      <a:gd name="connsiteY57" fmla="*/ 213168 h 728851"/>
                      <a:gd name="connsiteX58" fmla="*/ 38613 w 603640"/>
                      <a:gd name="connsiteY58" fmla="*/ 206691 h 728851"/>
                      <a:gd name="connsiteX59" fmla="*/ 153485 w 603640"/>
                      <a:gd name="connsiteY59" fmla="*/ 47148 h 728851"/>
                      <a:gd name="connsiteX60" fmla="*/ 368082 w 603640"/>
                      <a:gd name="connsiteY60" fmla="*/ 4190 h 728851"/>
                      <a:gd name="connsiteX61" fmla="*/ 473526 w 603640"/>
                      <a:gd name="connsiteY61" fmla="*/ 35909 h 728851"/>
                      <a:gd name="connsiteX62" fmla="*/ 542771 w 603640"/>
                      <a:gd name="connsiteY62" fmla="*/ 107630 h 728851"/>
                      <a:gd name="connsiteX63" fmla="*/ 566202 w 603640"/>
                      <a:gd name="connsiteY63" fmla="*/ 201071 h 728851"/>
                      <a:gd name="connsiteX64" fmla="*/ 561916 w 603640"/>
                      <a:gd name="connsiteY64" fmla="*/ 249554 h 728851"/>
                      <a:gd name="connsiteX65" fmla="*/ 559916 w 603640"/>
                      <a:gd name="connsiteY65" fmla="*/ 274508 h 728851"/>
                      <a:gd name="connsiteX66" fmla="*/ 574585 w 603640"/>
                      <a:gd name="connsiteY66" fmla="*/ 291940 h 728851"/>
                      <a:gd name="connsiteX67" fmla="*/ 606874 w 603640"/>
                      <a:gd name="connsiteY67" fmla="*/ 384713 h 728851"/>
                      <a:gd name="connsiteX68" fmla="*/ 559440 w 603640"/>
                      <a:gd name="connsiteY68" fmla="*/ 459484 h 728851"/>
                      <a:gd name="connsiteX69" fmla="*/ 568393 w 603640"/>
                      <a:gd name="connsiteY69" fmla="*/ 474630 h 728851"/>
                      <a:gd name="connsiteX70" fmla="*/ 567537 w 603640"/>
                      <a:gd name="connsiteY70" fmla="*/ 514063 h 728851"/>
                      <a:gd name="connsiteX71" fmla="*/ 538008 w 603640"/>
                      <a:gd name="connsiteY71" fmla="*/ 549496 h 728851"/>
                      <a:gd name="connsiteX72" fmla="*/ 517531 w 603640"/>
                      <a:gd name="connsiteY72" fmla="*/ 551877 h 728851"/>
                      <a:gd name="connsiteX73" fmla="*/ 468094 w 603640"/>
                      <a:gd name="connsiteY73" fmla="*/ 676084 h 728851"/>
                      <a:gd name="connsiteX74" fmla="*/ 367798 w 603640"/>
                      <a:gd name="connsiteY74" fmla="*/ 729233 h 728851"/>
                      <a:gd name="connsiteX75" fmla="*/ 342651 w 603640"/>
                      <a:gd name="connsiteY75" fmla="*/ 730947 h 728851"/>
                      <a:gd name="connsiteX76" fmla="*/ 305123 w 603640"/>
                      <a:gd name="connsiteY76" fmla="*/ 727327 h 728851"/>
                      <a:gd name="connsiteX77" fmla="*/ 75095 w 603640"/>
                      <a:gd name="connsiteY77" fmla="*/ 501299 h 728851"/>
                      <a:gd name="connsiteX78" fmla="*/ 62807 w 603640"/>
                      <a:gd name="connsiteY78" fmla="*/ 482058 h 728851"/>
                      <a:gd name="connsiteX79" fmla="*/ 41757 w 603640"/>
                      <a:gd name="connsiteY79" fmla="*/ 469581 h 728851"/>
                      <a:gd name="connsiteX80" fmla="*/ 41185 w 603640"/>
                      <a:gd name="connsiteY80" fmla="*/ 468438 h 728851"/>
                      <a:gd name="connsiteX81" fmla="*/ 41948 w 603640"/>
                      <a:gd name="connsiteY81" fmla="*/ 467866 h 728851"/>
                      <a:gd name="connsiteX82" fmla="*/ 68425 w 603640"/>
                      <a:gd name="connsiteY82" fmla="*/ 474820 h 728851"/>
                      <a:gd name="connsiteX83" fmla="*/ 87857 w 603640"/>
                      <a:gd name="connsiteY83" fmla="*/ 495966 h 728851"/>
                      <a:gd name="connsiteX84" fmla="*/ 80713 w 603640"/>
                      <a:gd name="connsiteY84" fmla="*/ 504634 h 728851"/>
                      <a:gd name="connsiteX85" fmla="*/ 75095 w 603640"/>
                      <a:gd name="connsiteY85" fmla="*/ 501299 h 72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03640" h="728851">
                        <a:moveTo>
                          <a:pt x="305123" y="727327"/>
                        </a:moveTo>
                        <a:cubicBezTo>
                          <a:pt x="295407" y="725423"/>
                          <a:pt x="285882" y="722755"/>
                          <a:pt x="276641" y="719136"/>
                        </a:cubicBezTo>
                        <a:cubicBezTo>
                          <a:pt x="266358" y="715231"/>
                          <a:pt x="256070" y="711230"/>
                          <a:pt x="248638" y="702944"/>
                        </a:cubicBezTo>
                        <a:cubicBezTo>
                          <a:pt x="244257" y="698277"/>
                          <a:pt x="244447" y="690942"/>
                          <a:pt x="249117" y="686561"/>
                        </a:cubicBezTo>
                        <a:cubicBezTo>
                          <a:pt x="251972" y="683798"/>
                          <a:pt x="255972" y="682751"/>
                          <a:pt x="259781" y="683703"/>
                        </a:cubicBezTo>
                        <a:cubicBezTo>
                          <a:pt x="270548" y="686084"/>
                          <a:pt x="279975" y="692085"/>
                          <a:pt x="290454" y="695705"/>
                        </a:cubicBezTo>
                        <a:cubicBezTo>
                          <a:pt x="300169" y="699038"/>
                          <a:pt x="310169" y="701515"/>
                          <a:pt x="320364" y="702944"/>
                        </a:cubicBezTo>
                        <a:cubicBezTo>
                          <a:pt x="340841" y="705420"/>
                          <a:pt x="361510" y="703610"/>
                          <a:pt x="381225" y="697609"/>
                        </a:cubicBezTo>
                        <a:cubicBezTo>
                          <a:pt x="413516" y="688084"/>
                          <a:pt x="441807" y="668082"/>
                          <a:pt x="461713" y="640841"/>
                        </a:cubicBezTo>
                        <a:cubicBezTo>
                          <a:pt x="483907" y="609789"/>
                          <a:pt x="492958" y="572546"/>
                          <a:pt x="496288" y="535018"/>
                        </a:cubicBezTo>
                        <a:cubicBezTo>
                          <a:pt x="500099" y="491774"/>
                          <a:pt x="498576" y="448245"/>
                          <a:pt x="498957" y="404906"/>
                        </a:cubicBezTo>
                        <a:cubicBezTo>
                          <a:pt x="499146" y="382141"/>
                          <a:pt x="498957" y="359282"/>
                          <a:pt x="499146" y="336516"/>
                        </a:cubicBezTo>
                        <a:cubicBezTo>
                          <a:pt x="499241" y="314799"/>
                          <a:pt x="498671" y="293084"/>
                          <a:pt x="500099" y="271367"/>
                        </a:cubicBezTo>
                        <a:cubicBezTo>
                          <a:pt x="498957" y="271176"/>
                          <a:pt x="498004" y="270699"/>
                          <a:pt x="497050" y="270032"/>
                        </a:cubicBezTo>
                        <a:cubicBezTo>
                          <a:pt x="486860" y="262602"/>
                          <a:pt x="478763" y="252031"/>
                          <a:pt x="468954" y="243838"/>
                        </a:cubicBezTo>
                        <a:cubicBezTo>
                          <a:pt x="458950" y="235648"/>
                          <a:pt x="448281" y="228313"/>
                          <a:pt x="437045" y="221930"/>
                        </a:cubicBezTo>
                        <a:cubicBezTo>
                          <a:pt x="395136" y="198118"/>
                          <a:pt x="346748" y="187832"/>
                          <a:pt x="298742" y="188688"/>
                        </a:cubicBezTo>
                        <a:cubicBezTo>
                          <a:pt x="272450" y="189260"/>
                          <a:pt x="246354" y="192404"/>
                          <a:pt x="220635" y="198024"/>
                        </a:cubicBezTo>
                        <a:lnTo>
                          <a:pt x="140719" y="219360"/>
                        </a:lnTo>
                        <a:cubicBezTo>
                          <a:pt x="124338" y="208024"/>
                          <a:pt x="105763" y="199929"/>
                          <a:pt x="87666" y="191546"/>
                        </a:cubicBezTo>
                        <a:cubicBezTo>
                          <a:pt x="85764" y="198976"/>
                          <a:pt x="80332" y="206119"/>
                          <a:pt x="76997" y="212691"/>
                        </a:cubicBezTo>
                        <a:cubicBezTo>
                          <a:pt x="72616" y="221456"/>
                          <a:pt x="68523" y="230409"/>
                          <a:pt x="64900" y="239552"/>
                        </a:cubicBezTo>
                        <a:cubicBezTo>
                          <a:pt x="57663" y="257935"/>
                          <a:pt x="51854" y="276889"/>
                          <a:pt x="47473" y="296130"/>
                        </a:cubicBezTo>
                        <a:cubicBezTo>
                          <a:pt x="42994" y="315848"/>
                          <a:pt x="40520" y="335851"/>
                          <a:pt x="38041" y="355852"/>
                        </a:cubicBezTo>
                        <a:cubicBezTo>
                          <a:pt x="36804" y="365758"/>
                          <a:pt x="35469" y="375665"/>
                          <a:pt x="34897" y="385476"/>
                        </a:cubicBezTo>
                        <a:cubicBezTo>
                          <a:pt x="34614" y="390810"/>
                          <a:pt x="34707" y="396238"/>
                          <a:pt x="34614" y="401573"/>
                        </a:cubicBezTo>
                        <a:cubicBezTo>
                          <a:pt x="34516" y="405192"/>
                          <a:pt x="33376" y="412908"/>
                          <a:pt x="36516" y="416337"/>
                        </a:cubicBezTo>
                        <a:cubicBezTo>
                          <a:pt x="36804" y="416622"/>
                          <a:pt x="37088" y="416812"/>
                          <a:pt x="37376" y="417003"/>
                        </a:cubicBezTo>
                        <a:cubicBezTo>
                          <a:pt x="54617" y="411765"/>
                          <a:pt x="74523" y="417575"/>
                          <a:pt x="82429" y="435196"/>
                        </a:cubicBezTo>
                        <a:cubicBezTo>
                          <a:pt x="82713" y="435767"/>
                          <a:pt x="82522" y="436434"/>
                          <a:pt x="81950" y="436720"/>
                        </a:cubicBezTo>
                        <a:cubicBezTo>
                          <a:pt x="81569" y="436910"/>
                          <a:pt x="81001" y="436815"/>
                          <a:pt x="80713" y="436530"/>
                        </a:cubicBezTo>
                        <a:cubicBezTo>
                          <a:pt x="64616" y="423004"/>
                          <a:pt x="36706" y="430720"/>
                          <a:pt x="27851" y="449007"/>
                        </a:cubicBezTo>
                        <a:cubicBezTo>
                          <a:pt x="23944" y="457866"/>
                          <a:pt x="22991" y="467677"/>
                          <a:pt x="25279" y="477011"/>
                        </a:cubicBezTo>
                        <a:cubicBezTo>
                          <a:pt x="27753" y="487774"/>
                          <a:pt x="34423" y="496727"/>
                          <a:pt x="38613" y="506824"/>
                        </a:cubicBezTo>
                        <a:cubicBezTo>
                          <a:pt x="40804" y="512444"/>
                          <a:pt x="42232" y="518254"/>
                          <a:pt x="42994" y="524159"/>
                        </a:cubicBezTo>
                        <a:cubicBezTo>
                          <a:pt x="43566" y="527874"/>
                          <a:pt x="43757" y="533209"/>
                          <a:pt x="46520" y="536066"/>
                        </a:cubicBezTo>
                        <a:cubicBezTo>
                          <a:pt x="49375" y="539114"/>
                          <a:pt x="54994" y="539590"/>
                          <a:pt x="58900" y="540447"/>
                        </a:cubicBezTo>
                        <a:cubicBezTo>
                          <a:pt x="64235" y="541495"/>
                          <a:pt x="69472" y="543209"/>
                          <a:pt x="74425" y="545686"/>
                        </a:cubicBezTo>
                        <a:cubicBezTo>
                          <a:pt x="93573" y="555688"/>
                          <a:pt x="103381" y="579119"/>
                          <a:pt x="117004" y="595026"/>
                        </a:cubicBezTo>
                        <a:cubicBezTo>
                          <a:pt x="124910" y="604169"/>
                          <a:pt x="133389" y="612742"/>
                          <a:pt x="142533" y="620552"/>
                        </a:cubicBezTo>
                        <a:cubicBezTo>
                          <a:pt x="151197" y="628173"/>
                          <a:pt x="165201" y="634364"/>
                          <a:pt x="166345" y="646841"/>
                        </a:cubicBezTo>
                        <a:cubicBezTo>
                          <a:pt x="166726" y="650938"/>
                          <a:pt x="163103" y="655033"/>
                          <a:pt x="159294" y="656080"/>
                        </a:cubicBezTo>
                        <a:cubicBezTo>
                          <a:pt x="150058" y="658652"/>
                          <a:pt x="143388" y="652271"/>
                          <a:pt x="136528" y="646841"/>
                        </a:cubicBezTo>
                        <a:cubicBezTo>
                          <a:pt x="130245" y="641888"/>
                          <a:pt x="124148" y="636650"/>
                          <a:pt x="118339" y="631125"/>
                        </a:cubicBezTo>
                        <a:cubicBezTo>
                          <a:pt x="106907" y="620077"/>
                          <a:pt x="96526" y="608075"/>
                          <a:pt x="87285" y="595121"/>
                        </a:cubicBezTo>
                        <a:cubicBezTo>
                          <a:pt x="80620" y="585786"/>
                          <a:pt x="74997" y="573784"/>
                          <a:pt x="65379" y="567022"/>
                        </a:cubicBezTo>
                        <a:cubicBezTo>
                          <a:pt x="55566" y="560259"/>
                          <a:pt x="42329" y="561973"/>
                          <a:pt x="32707" y="553973"/>
                        </a:cubicBezTo>
                        <a:cubicBezTo>
                          <a:pt x="21089" y="544448"/>
                          <a:pt x="23470" y="531303"/>
                          <a:pt x="20038" y="518254"/>
                        </a:cubicBezTo>
                        <a:cubicBezTo>
                          <a:pt x="16801" y="505777"/>
                          <a:pt x="8229" y="495394"/>
                          <a:pt x="5559" y="482440"/>
                        </a:cubicBezTo>
                        <a:cubicBezTo>
                          <a:pt x="895" y="459390"/>
                          <a:pt x="7941" y="431195"/>
                          <a:pt x="30423" y="419766"/>
                        </a:cubicBezTo>
                        <a:cubicBezTo>
                          <a:pt x="31753" y="419098"/>
                          <a:pt x="33186" y="418527"/>
                          <a:pt x="34614" y="417955"/>
                        </a:cubicBezTo>
                        <a:cubicBezTo>
                          <a:pt x="34135" y="417670"/>
                          <a:pt x="33753" y="417289"/>
                          <a:pt x="33376" y="416908"/>
                        </a:cubicBezTo>
                        <a:cubicBezTo>
                          <a:pt x="30897" y="414146"/>
                          <a:pt x="29851" y="409478"/>
                          <a:pt x="28991" y="405954"/>
                        </a:cubicBezTo>
                        <a:cubicBezTo>
                          <a:pt x="26419" y="395001"/>
                          <a:pt x="24991" y="383571"/>
                          <a:pt x="23470" y="372425"/>
                        </a:cubicBezTo>
                        <a:cubicBezTo>
                          <a:pt x="20419" y="349757"/>
                          <a:pt x="22038" y="326705"/>
                          <a:pt x="25661" y="304227"/>
                        </a:cubicBezTo>
                        <a:cubicBezTo>
                          <a:pt x="29088" y="282987"/>
                          <a:pt x="34423" y="262223"/>
                          <a:pt x="41757" y="242029"/>
                        </a:cubicBezTo>
                        <a:cubicBezTo>
                          <a:pt x="39088" y="240220"/>
                          <a:pt x="37088" y="237457"/>
                          <a:pt x="36041" y="234408"/>
                        </a:cubicBezTo>
                        <a:cubicBezTo>
                          <a:pt x="33660" y="227360"/>
                          <a:pt x="35851" y="220216"/>
                          <a:pt x="37185" y="213168"/>
                        </a:cubicBezTo>
                        <a:cubicBezTo>
                          <a:pt x="37660" y="210977"/>
                          <a:pt x="38139" y="208882"/>
                          <a:pt x="38613" y="206691"/>
                        </a:cubicBezTo>
                        <a:cubicBezTo>
                          <a:pt x="37469" y="136968"/>
                          <a:pt x="96047" y="79150"/>
                          <a:pt x="153485" y="47148"/>
                        </a:cubicBezTo>
                        <a:cubicBezTo>
                          <a:pt x="217970" y="11238"/>
                          <a:pt x="294835" y="-3812"/>
                          <a:pt x="368082" y="4190"/>
                        </a:cubicBezTo>
                        <a:cubicBezTo>
                          <a:pt x="404851" y="8190"/>
                          <a:pt x="441426" y="17333"/>
                          <a:pt x="473526" y="35909"/>
                        </a:cubicBezTo>
                        <a:cubicBezTo>
                          <a:pt x="502957" y="52768"/>
                          <a:pt x="526865" y="77723"/>
                          <a:pt x="542771" y="107630"/>
                        </a:cubicBezTo>
                        <a:cubicBezTo>
                          <a:pt x="557726" y="136205"/>
                          <a:pt x="565346" y="168877"/>
                          <a:pt x="566202" y="201071"/>
                        </a:cubicBezTo>
                        <a:cubicBezTo>
                          <a:pt x="566583" y="217358"/>
                          <a:pt x="565156" y="233648"/>
                          <a:pt x="561916" y="249554"/>
                        </a:cubicBezTo>
                        <a:cubicBezTo>
                          <a:pt x="560393" y="257556"/>
                          <a:pt x="558012" y="266413"/>
                          <a:pt x="559916" y="274508"/>
                        </a:cubicBezTo>
                        <a:cubicBezTo>
                          <a:pt x="561726" y="282415"/>
                          <a:pt x="569060" y="286796"/>
                          <a:pt x="574585" y="291940"/>
                        </a:cubicBezTo>
                        <a:cubicBezTo>
                          <a:pt x="599540" y="315943"/>
                          <a:pt x="611446" y="350425"/>
                          <a:pt x="606874" y="384713"/>
                        </a:cubicBezTo>
                        <a:cubicBezTo>
                          <a:pt x="602779" y="413765"/>
                          <a:pt x="585157" y="444054"/>
                          <a:pt x="559440" y="459484"/>
                        </a:cubicBezTo>
                        <a:cubicBezTo>
                          <a:pt x="563251" y="463962"/>
                          <a:pt x="566297" y="469104"/>
                          <a:pt x="568393" y="474630"/>
                        </a:cubicBezTo>
                        <a:cubicBezTo>
                          <a:pt x="573441" y="487393"/>
                          <a:pt x="573060" y="501585"/>
                          <a:pt x="567537" y="514063"/>
                        </a:cubicBezTo>
                        <a:cubicBezTo>
                          <a:pt x="561916" y="527017"/>
                          <a:pt x="550773" y="542734"/>
                          <a:pt x="538008" y="549496"/>
                        </a:cubicBezTo>
                        <a:cubicBezTo>
                          <a:pt x="531818" y="553020"/>
                          <a:pt x="524388" y="553877"/>
                          <a:pt x="517531" y="551877"/>
                        </a:cubicBezTo>
                        <a:cubicBezTo>
                          <a:pt x="513338" y="597502"/>
                          <a:pt x="500766" y="641031"/>
                          <a:pt x="468094" y="676084"/>
                        </a:cubicBezTo>
                        <a:cubicBezTo>
                          <a:pt x="441900" y="704277"/>
                          <a:pt x="406089" y="723803"/>
                          <a:pt x="367798" y="729233"/>
                        </a:cubicBezTo>
                        <a:cubicBezTo>
                          <a:pt x="359510" y="730376"/>
                          <a:pt x="351031" y="730947"/>
                          <a:pt x="342651" y="730947"/>
                        </a:cubicBezTo>
                        <a:cubicBezTo>
                          <a:pt x="330079" y="730852"/>
                          <a:pt x="317410" y="729708"/>
                          <a:pt x="305123" y="727327"/>
                        </a:cubicBezTo>
                        <a:close/>
                        <a:moveTo>
                          <a:pt x="75095" y="501299"/>
                        </a:moveTo>
                        <a:cubicBezTo>
                          <a:pt x="71476" y="494251"/>
                          <a:pt x="68714" y="487774"/>
                          <a:pt x="62807" y="482058"/>
                        </a:cubicBezTo>
                        <a:cubicBezTo>
                          <a:pt x="56808" y="476439"/>
                          <a:pt x="49566" y="472153"/>
                          <a:pt x="41757" y="469581"/>
                        </a:cubicBezTo>
                        <a:cubicBezTo>
                          <a:pt x="41278" y="469390"/>
                          <a:pt x="40995" y="468915"/>
                          <a:pt x="41185" y="468438"/>
                        </a:cubicBezTo>
                        <a:cubicBezTo>
                          <a:pt x="41278" y="468057"/>
                          <a:pt x="41567" y="467866"/>
                          <a:pt x="41948" y="467866"/>
                        </a:cubicBezTo>
                        <a:cubicBezTo>
                          <a:pt x="51282" y="467391"/>
                          <a:pt x="60519" y="469867"/>
                          <a:pt x="68425" y="474820"/>
                        </a:cubicBezTo>
                        <a:cubicBezTo>
                          <a:pt x="76616" y="479772"/>
                          <a:pt x="84141" y="487012"/>
                          <a:pt x="87857" y="495966"/>
                        </a:cubicBezTo>
                        <a:cubicBezTo>
                          <a:pt x="89857" y="500823"/>
                          <a:pt x="85192" y="504634"/>
                          <a:pt x="80713" y="504634"/>
                        </a:cubicBezTo>
                        <a:cubicBezTo>
                          <a:pt x="78429" y="504728"/>
                          <a:pt x="76141" y="503395"/>
                          <a:pt x="75095" y="5012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pic>
            <p:nvPicPr>
              <p:cNvPr id="208" name="Kuva 207" descr="Smiling face with closed eyes">
                <a:extLst>
                  <a:ext uri="{FF2B5EF4-FFF2-40B4-BE49-F238E27FC236}">
                    <a16:creationId xmlns:a16="http://schemas.microsoft.com/office/drawing/2014/main" id="{6378D4C4-58F0-FC95-92AA-F47979E8A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7972" y="1681868"/>
                <a:ext cx="304800" cy="333375"/>
              </a:xfrm>
              <a:prstGeom prst="rect">
                <a:avLst/>
              </a:prstGeom>
            </p:spPr>
          </p:pic>
        </p:grpSp>
        <p:grpSp>
          <p:nvGrpSpPr>
            <p:cNvPr id="147" name="Kuva 11" descr="Nainen päällä a-Villa takki">
              <a:extLst>
                <a:ext uri="{FF2B5EF4-FFF2-40B4-BE49-F238E27FC236}">
                  <a16:creationId xmlns:a16="http://schemas.microsoft.com/office/drawing/2014/main" id="{34478934-8A8C-1C18-BED7-E9A567C81143}"/>
                </a:ext>
              </a:extLst>
            </p:cNvPr>
            <p:cNvGrpSpPr/>
            <p:nvPr/>
          </p:nvGrpSpPr>
          <p:grpSpPr>
            <a:xfrm>
              <a:off x="6703128" y="1445578"/>
              <a:ext cx="1116235" cy="1592489"/>
              <a:chOff x="6665144" y="1454851"/>
              <a:chExt cx="1116235" cy="1592489"/>
            </a:xfrm>
          </p:grpSpPr>
          <p:grpSp>
            <p:nvGrpSpPr>
              <p:cNvPr id="173" name="Kuva 11" descr="Nainen päällä a-Villa takki">
                <a:extLst>
                  <a:ext uri="{FF2B5EF4-FFF2-40B4-BE49-F238E27FC236}">
                    <a16:creationId xmlns:a16="http://schemas.microsoft.com/office/drawing/2014/main" id="{97FBD684-D156-CAD2-1D6A-7CB729DE5AB1}"/>
                  </a:ext>
                </a:extLst>
              </p:cNvPr>
              <p:cNvGrpSpPr/>
              <p:nvPr/>
            </p:nvGrpSpPr>
            <p:grpSpPr>
              <a:xfrm>
                <a:off x="6665144" y="1986658"/>
                <a:ext cx="1116235" cy="1060682"/>
                <a:chOff x="6665144" y="1986658"/>
                <a:chExt cx="1116235" cy="1060682"/>
              </a:xfrm>
            </p:grpSpPr>
            <p:sp>
              <p:nvSpPr>
                <p:cNvPr id="189" name="Vapaamuotoinen: Muoto 188">
                  <a:extLst>
                    <a:ext uri="{FF2B5EF4-FFF2-40B4-BE49-F238E27FC236}">
                      <a16:creationId xmlns:a16="http://schemas.microsoft.com/office/drawing/2014/main" id="{97EC1718-EBF2-BE5E-9C4C-F94021859837}"/>
                    </a:ext>
                  </a:extLst>
                </p:cNvPr>
                <p:cNvSpPr/>
                <p:nvPr/>
              </p:nvSpPr>
              <p:spPr>
                <a:xfrm>
                  <a:off x="6677095" y="1986658"/>
                  <a:ext cx="1095574" cy="1050918"/>
                </a:xfrm>
                <a:custGeom>
                  <a:avLst/>
                  <a:gdLst>
                    <a:gd name="connsiteX0" fmla="*/ 0 w 1095574"/>
                    <a:gd name="connsiteY0" fmla="*/ 1023724 h 1050918"/>
                    <a:gd name="connsiteX1" fmla="*/ 31433 w 1095574"/>
                    <a:gd name="connsiteY1" fmla="*/ 653963 h 1050918"/>
                    <a:gd name="connsiteX2" fmla="*/ 136569 w 1095574"/>
                    <a:gd name="connsiteY2" fmla="*/ 307453 h 1050918"/>
                    <a:gd name="connsiteX3" fmla="*/ 406622 w 1095574"/>
                    <a:gd name="connsiteY3" fmla="*/ 152472 h 1050918"/>
                    <a:gd name="connsiteX4" fmla="*/ 468630 w 1095574"/>
                    <a:gd name="connsiteY4" fmla="*/ 113896 h 1050918"/>
                    <a:gd name="connsiteX5" fmla="*/ 470945 w 1095574"/>
                    <a:gd name="connsiteY5" fmla="*/ 11673 h 1050918"/>
                    <a:gd name="connsiteX6" fmla="*/ 470945 w 1095574"/>
                    <a:gd name="connsiteY6" fmla="*/ 11673 h 1050918"/>
                    <a:gd name="connsiteX7" fmla="*/ 701107 w 1095574"/>
                    <a:gd name="connsiteY7" fmla="*/ 90893 h 1050918"/>
                    <a:gd name="connsiteX8" fmla="*/ 711518 w 1095574"/>
                    <a:gd name="connsiteY8" fmla="*/ 103037 h 1050918"/>
                    <a:gd name="connsiteX9" fmla="*/ 740093 w 1095574"/>
                    <a:gd name="connsiteY9" fmla="*/ 169331 h 1050918"/>
                    <a:gd name="connsiteX10" fmla="*/ 852440 w 1095574"/>
                    <a:gd name="connsiteY10" fmla="*/ 209250 h 1050918"/>
                    <a:gd name="connsiteX11" fmla="*/ 972693 w 1095574"/>
                    <a:gd name="connsiteY11" fmla="*/ 353354 h 1050918"/>
                    <a:gd name="connsiteX12" fmla="*/ 1026700 w 1095574"/>
                    <a:gd name="connsiteY12" fmla="*/ 491086 h 1050918"/>
                    <a:gd name="connsiteX13" fmla="*/ 1081850 w 1095574"/>
                    <a:gd name="connsiteY13" fmla="*/ 806554 h 1050918"/>
                    <a:gd name="connsiteX14" fmla="*/ 1095575 w 1095574"/>
                    <a:gd name="connsiteY14" fmla="*/ 1022228 h 1050918"/>
                    <a:gd name="connsiteX15" fmla="*/ 773240 w 1095574"/>
                    <a:gd name="connsiteY15" fmla="*/ 1038011 h 1050918"/>
                    <a:gd name="connsiteX16" fmla="*/ 0 w 1095574"/>
                    <a:gd name="connsiteY16" fmla="*/ 1023724 h 105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5574" h="1050918">
                      <a:moveTo>
                        <a:pt x="0" y="1023724"/>
                      </a:moveTo>
                      <a:cubicBezTo>
                        <a:pt x="0" y="1023724"/>
                        <a:pt x="2419" y="847759"/>
                        <a:pt x="31433" y="653963"/>
                      </a:cubicBezTo>
                      <a:cubicBezTo>
                        <a:pt x="51959" y="516898"/>
                        <a:pt x="78724" y="396378"/>
                        <a:pt x="136569" y="307453"/>
                      </a:cubicBezTo>
                      <a:cubicBezTo>
                        <a:pt x="191491" y="223033"/>
                        <a:pt x="274415" y="167083"/>
                        <a:pt x="406622" y="152472"/>
                      </a:cubicBezTo>
                      <a:cubicBezTo>
                        <a:pt x="406622" y="152472"/>
                        <a:pt x="448532" y="148071"/>
                        <a:pt x="468630" y="113896"/>
                      </a:cubicBezTo>
                      <a:cubicBezTo>
                        <a:pt x="481079" y="92731"/>
                        <a:pt x="480041" y="58641"/>
                        <a:pt x="470945" y="11673"/>
                      </a:cubicBezTo>
                      <a:lnTo>
                        <a:pt x="470945" y="11673"/>
                      </a:lnTo>
                      <a:cubicBezTo>
                        <a:pt x="556746" y="-19531"/>
                        <a:pt x="652691" y="13483"/>
                        <a:pt x="701107" y="90893"/>
                      </a:cubicBezTo>
                      <a:lnTo>
                        <a:pt x="711518" y="103037"/>
                      </a:lnTo>
                      <a:cubicBezTo>
                        <a:pt x="711518" y="103037"/>
                        <a:pt x="704660" y="170474"/>
                        <a:pt x="740093" y="169331"/>
                      </a:cubicBezTo>
                      <a:cubicBezTo>
                        <a:pt x="740093" y="169331"/>
                        <a:pt x="815531" y="183619"/>
                        <a:pt x="852440" y="209250"/>
                      </a:cubicBezTo>
                      <a:cubicBezTo>
                        <a:pt x="903970" y="245036"/>
                        <a:pt x="938041" y="280993"/>
                        <a:pt x="972693" y="353354"/>
                      </a:cubicBezTo>
                      <a:cubicBezTo>
                        <a:pt x="989771" y="389016"/>
                        <a:pt x="1011669" y="430754"/>
                        <a:pt x="1026700" y="491086"/>
                      </a:cubicBezTo>
                      <a:cubicBezTo>
                        <a:pt x="1048179" y="577325"/>
                        <a:pt x="1070400" y="700521"/>
                        <a:pt x="1081850" y="806554"/>
                      </a:cubicBezTo>
                      <a:cubicBezTo>
                        <a:pt x="1094661" y="925226"/>
                        <a:pt x="1095423" y="1022409"/>
                        <a:pt x="1095575" y="1022228"/>
                      </a:cubicBezTo>
                      <a:cubicBezTo>
                        <a:pt x="1095575" y="1022228"/>
                        <a:pt x="954862" y="1028496"/>
                        <a:pt x="773240" y="1038011"/>
                      </a:cubicBezTo>
                      <a:cubicBezTo>
                        <a:pt x="509597" y="1051822"/>
                        <a:pt x="159953" y="1063348"/>
                        <a:pt x="0" y="10237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0" name="Vapaamuotoinen: Muoto 189">
                  <a:extLst>
                    <a:ext uri="{FF2B5EF4-FFF2-40B4-BE49-F238E27FC236}">
                      <a16:creationId xmlns:a16="http://schemas.microsoft.com/office/drawing/2014/main" id="{1CAD5C31-65D1-FCF6-79C0-B22C64CC2FA7}"/>
                    </a:ext>
                  </a:extLst>
                </p:cNvPr>
                <p:cNvSpPr/>
                <p:nvPr/>
              </p:nvSpPr>
              <p:spPr>
                <a:xfrm>
                  <a:off x="7094884" y="2144813"/>
                  <a:ext cx="340770" cy="201379"/>
                </a:xfrm>
                <a:custGeom>
                  <a:avLst/>
                  <a:gdLst>
                    <a:gd name="connsiteX0" fmla="*/ 333657 w 340770"/>
                    <a:gd name="connsiteY0" fmla="*/ 28483 h 201379"/>
                    <a:gd name="connsiteX1" fmla="*/ 322132 w 340770"/>
                    <a:gd name="connsiteY1" fmla="*/ 27521 h 201379"/>
                    <a:gd name="connsiteX2" fmla="*/ 198859 w 340770"/>
                    <a:gd name="connsiteY2" fmla="*/ 86033 h 201379"/>
                    <a:gd name="connsiteX3" fmla="*/ 10264 w 340770"/>
                    <a:gd name="connsiteY3" fmla="*/ 4309 h 201379"/>
                    <a:gd name="connsiteX4" fmla="*/ 2120 w 340770"/>
                    <a:gd name="connsiteY4" fmla="*/ 1022 h 201379"/>
                    <a:gd name="connsiteX5" fmla="*/ 38915 w 340770"/>
                    <a:gd name="connsiteY5" fmla="*/ 84042 h 201379"/>
                    <a:gd name="connsiteX6" fmla="*/ 135870 w 340770"/>
                    <a:gd name="connsiteY6" fmla="*/ 192361 h 201379"/>
                    <a:gd name="connsiteX7" fmla="*/ 290966 w 340770"/>
                    <a:gd name="connsiteY7" fmla="*/ 183655 h 201379"/>
                    <a:gd name="connsiteX8" fmla="*/ 333657 w 340770"/>
                    <a:gd name="connsiteY8" fmla="*/ 28483 h 20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770" h="201379">
                      <a:moveTo>
                        <a:pt x="333657" y="28483"/>
                      </a:moveTo>
                      <a:cubicBezTo>
                        <a:pt x="331933" y="23568"/>
                        <a:pt x="324637" y="22958"/>
                        <a:pt x="322132" y="27521"/>
                      </a:cubicBezTo>
                      <a:cubicBezTo>
                        <a:pt x="316979" y="36208"/>
                        <a:pt x="275926" y="89033"/>
                        <a:pt x="198859" y="86033"/>
                      </a:cubicBezTo>
                      <a:cubicBezTo>
                        <a:pt x="121793" y="83033"/>
                        <a:pt x="36887" y="43456"/>
                        <a:pt x="10264" y="4309"/>
                      </a:cubicBezTo>
                      <a:cubicBezTo>
                        <a:pt x="8493" y="1822"/>
                        <a:pt x="3321" y="-1787"/>
                        <a:pt x="2120" y="1022"/>
                      </a:cubicBezTo>
                      <a:cubicBezTo>
                        <a:pt x="-8595" y="26168"/>
                        <a:pt x="24037" y="68126"/>
                        <a:pt x="38915" y="84042"/>
                      </a:cubicBezTo>
                      <a:cubicBezTo>
                        <a:pt x="71091" y="120771"/>
                        <a:pt x="104047" y="155251"/>
                        <a:pt x="135870" y="192361"/>
                      </a:cubicBezTo>
                      <a:cubicBezTo>
                        <a:pt x="186086" y="204276"/>
                        <a:pt x="252961" y="207153"/>
                        <a:pt x="290966" y="183655"/>
                      </a:cubicBezTo>
                      <a:cubicBezTo>
                        <a:pt x="332648" y="148612"/>
                        <a:pt x="352421" y="79099"/>
                        <a:pt x="333657" y="284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1" name="Kuva 11" descr="Nainen päällä a-Villa takki">
                  <a:extLst>
                    <a:ext uri="{FF2B5EF4-FFF2-40B4-BE49-F238E27FC236}">
                      <a16:creationId xmlns:a16="http://schemas.microsoft.com/office/drawing/2014/main" id="{31BE83D8-4F6D-8A2B-84D6-A01635C47804}"/>
                    </a:ext>
                  </a:extLst>
                </p:cNvPr>
                <p:cNvGrpSpPr/>
                <p:nvPr/>
              </p:nvGrpSpPr>
              <p:grpSpPr>
                <a:xfrm>
                  <a:off x="7007510" y="2140899"/>
                  <a:ext cx="531968" cy="304467"/>
                  <a:chOff x="7007510" y="2140899"/>
                  <a:chExt cx="531968" cy="304467"/>
                </a:xfrm>
                <a:solidFill>
                  <a:srgbClr val="FFFFFF"/>
                </a:solidFill>
              </p:grpSpPr>
              <p:sp>
                <p:nvSpPr>
                  <p:cNvPr id="205" name="Vapaamuotoinen: Muoto 204">
                    <a:extLst>
                      <a:ext uri="{FF2B5EF4-FFF2-40B4-BE49-F238E27FC236}">
                        <a16:creationId xmlns:a16="http://schemas.microsoft.com/office/drawing/2014/main" id="{680718B3-3F0A-FDC7-18D9-366451D47757}"/>
                      </a:ext>
                    </a:extLst>
                  </p:cNvPr>
                  <p:cNvSpPr/>
                  <p:nvPr/>
                </p:nvSpPr>
                <p:spPr>
                  <a:xfrm>
                    <a:off x="7007510" y="2140899"/>
                    <a:ext cx="263437" cy="297660"/>
                  </a:xfrm>
                  <a:custGeom>
                    <a:avLst/>
                    <a:gdLst>
                      <a:gd name="connsiteX0" fmla="*/ 260944 w 263437"/>
                      <a:gd name="connsiteY0" fmla="*/ 272226 h 297660"/>
                      <a:gd name="connsiteX1" fmla="*/ 89561 w 263437"/>
                      <a:gd name="connsiteY1" fmla="*/ 7270 h 297660"/>
                      <a:gd name="connsiteX2" fmla="*/ 8094 w 263437"/>
                      <a:gd name="connsiteY2" fmla="*/ 12346 h 297660"/>
                      <a:gd name="connsiteX3" fmla="*/ 22114 w 263437"/>
                      <a:gd name="connsiteY3" fmla="*/ 105939 h 297660"/>
                      <a:gd name="connsiteX4" fmla="*/ 68673 w 263437"/>
                      <a:gd name="connsiteY4" fmla="*/ 150783 h 297660"/>
                      <a:gd name="connsiteX5" fmla="*/ 100886 w 263437"/>
                      <a:gd name="connsiteY5" fmla="*/ 209704 h 297660"/>
                      <a:gd name="connsiteX6" fmla="*/ 131766 w 263437"/>
                      <a:gd name="connsiteY6" fmla="*/ 220553 h 297660"/>
                      <a:gd name="connsiteX7" fmla="*/ 146616 w 263437"/>
                      <a:gd name="connsiteY7" fmla="*/ 247728 h 297660"/>
                      <a:gd name="connsiteX8" fmla="*/ 215424 w 263437"/>
                      <a:gd name="connsiteY8" fmla="*/ 297534 h 297660"/>
                      <a:gd name="connsiteX9" fmla="*/ 252029 w 263437"/>
                      <a:gd name="connsiteY9" fmla="*/ 289667 h 297660"/>
                      <a:gd name="connsiteX10" fmla="*/ 263278 w 263437"/>
                      <a:gd name="connsiteY10" fmla="*/ 283733 h 297660"/>
                      <a:gd name="connsiteX11" fmla="*/ 260944 w 263437"/>
                      <a:gd name="connsiteY11" fmla="*/ 272226 h 29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437" h="297660">
                        <a:moveTo>
                          <a:pt x="260944" y="272226"/>
                        </a:moveTo>
                        <a:cubicBezTo>
                          <a:pt x="244218" y="180425"/>
                          <a:pt x="78131" y="85784"/>
                          <a:pt x="89561" y="7270"/>
                        </a:cubicBezTo>
                        <a:cubicBezTo>
                          <a:pt x="94428" y="-11219"/>
                          <a:pt x="16771" y="11261"/>
                          <a:pt x="8094" y="12346"/>
                        </a:cubicBezTo>
                        <a:cubicBezTo>
                          <a:pt x="-10375" y="32758"/>
                          <a:pt x="6417" y="91537"/>
                          <a:pt x="22114" y="105939"/>
                        </a:cubicBezTo>
                        <a:cubicBezTo>
                          <a:pt x="35802" y="122036"/>
                          <a:pt x="59395" y="132371"/>
                          <a:pt x="68673" y="150783"/>
                        </a:cubicBezTo>
                        <a:cubicBezTo>
                          <a:pt x="75855" y="176510"/>
                          <a:pt x="68416" y="199551"/>
                          <a:pt x="100886" y="209704"/>
                        </a:cubicBezTo>
                        <a:cubicBezTo>
                          <a:pt x="112964" y="211828"/>
                          <a:pt x="122708" y="210666"/>
                          <a:pt x="131766" y="220553"/>
                        </a:cubicBezTo>
                        <a:cubicBezTo>
                          <a:pt x="139586" y="227830"/>
                          <a:pt x="143015" y="237489"/>
                          <a:pt x="146616" y="247728"/>
                        </a:cubicBezTo>
                        <a:cubicBezTo>
                          <a:pt x="152912" y="277637"/>
                          <a:pt x="184039" y="298430"/>
                          <a:pt x="215424" y="297534"/>
                        </a:cubicBezTo>
                        <a:cubicBezTo>
                          <a:pt x="227950" y="298620"/>
                          <a:pt x="240589" y="292410"/>
                          <a:pt x="252029" y="289667"/>
                        </a:cubicBezTo>
                        <a:cubicBezTo>
                          <a:pt x="258458" y="288124"/>
                          <a:pt x="264507" y="289857"/>
                          <a:pt x="263278" y="283733"/>
                        </a:cubicBezTo>
                        <a:cubicBezTo>
                          <a:pt x="262640" y="279818"/>
                          <a:pt x="261859" y="275941"/>
                          <a:pt x="260944" y="2722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6" name="Vapaamuotoinen: Muoto 205">
                    <a:extLst>
                      <a:ext uri="{FF2B5EF4-FFF2-40B4-BE49-F238E27FC236}">
                        <a16:creationId xmlns:a16="http://schemas.microsoft.com/office/drawing/2014/main" id="{46AA2D39-20F5-4F2A-0791-C3913DF5D0FA}"/>
                      </a:ext>
                    </a:extLst>
                  </p:cNvPr>
                  <p:cNvSpPr/>
                  <p:nvPr/>
                </p:nvSpPr>
                <p:spPr>
                  <a:xfrm>
                    <a:off x="7365734" y="2159926"/>
                    <a:ext cx="173745" cy="285440"/>
                  </a:xfrm>
                  <a:custGeom>
                    <a:avLst/>
                    <a:gdLst>
                      <a:gd name="connsiteX0" fmla="*/ 173650 w 173745"/>
                      <a:gd name="connsiteY0" fmla="*/ 58651 h 285440"/>
                      <a:gd name="connsiteX1" fmla="*/ 167306 w 173745"/>
                      <a:gd name="connsiteY1" fmla="*/ 40411 h 285440"/>
                      <a:gd name="connsiteX2" fmla="*/ 59721 w 173745"/>
                      <a:gd name="connsiteY2" fmla="*/ 8502 h 285440"/>
                      <a:gd name="connsiteX3" fmla="*/ 33804 w 173745"/>
                      <a:gd name="connsiteY3" fmla="*/ 160026 h 285440"/>
                      <a:gd name="connsiteX4" fmla="*/ 1143 w 173745"/>
                      <a:gd name="connsiteY4" fmla="*/ 279507 h 285440"/>
                      <a:gd name="connsiteX5" fmla="*/ 29241 w 173745"/>
                      <a:gd name="connsiteY5" fmla="*/ 283927 h 285440"/>
                      <a:gd name="connsiteX6" fmla="*/ 88811 w 173745"/>
                      <a:gd name="connsiteY6" fmla="*/ 260229 h 285440"/>
                      <a:gd name="connsiteX7" fmla="*/ 100784 w 173745"/>
                      <a:gd name="connsiteY7" fmla="*/ 204784 h 285440"/>
                      <a:gd name="connsiteX8" fmla="*/ 146170 w 173745"/>
                      <a:gd name="connsiteY8" fmla="*/ 134594 h 285440"/>
                      <a:gd name="connsiteX9" fmla="*/ 173650 w 173745"/>
                      <a:gd name="connsiteY9" fmla="*/ 58651 h 2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45" h="285440">
                        <a:moveTo>
                          <a:pt x="173650" y="58651"/>
                        </a:moveTo>
                        <a:cubicBezTo>
                          <a:pt x="171669" y="52850"/>
                          <a:pt x="171897" y="43611"/>
                          <a:pt x="167306" y="40411"/>
                        </a:cubicBezTo>
                        <a:cubicBezTo>
                          <a:pt x="154638" y="34162"/>
                          <a:pt x="46986" y="-20692"/>
                          <a:pt x="59721" y="8502"/>
                        </a:cubicBezTo>
                        <a:cubicBezTo>
                          <a:pt x="86144" y="52022"/>
                          <a:pt x="66789" y="124345"/>
                          <a:pt x="33804" y="160026"/>
                        </a:cubicBezTo>
                        <a:cubicBezTo>
                          <a:pt x="7915" y="196040"/>
                          <a:pt x="-3906" y="212480"/>
                          <a:pt x="1143" y="279507"/>
                        </a:cubicBezTo>
                        <a:cubicBezTo>
                          <a:pt x="3352" y="291042"/>
                          <a:pt x="20497" y="281822"/>
                          <a:pt x="29241" y="283927"/>
                        </a:cubicBezTo>
                        <a:cubicBezTo>
                          <a:pt x="51016" y="283555"/>
                          <a:pt x="72999" y="282003"/>
                          <a:pt x="88811" y="260229"/>
                        </a:cubicBezTo>
                        <a:cubicBezTo>
                          <a:pt x="100117" y="243474"/>
                          <a:pt x="95697" y="222653"/>
                          <a:pt x="100784" y="204784"/>
                        </a:cubicBezTo>
                        <a:cubicBezTo>
                          <a:pt x="110328" y="169513"/>
                          <a:pt x="154152" y="181267"/>
                          <a:pt x="146170" y="134594"/>
                        </a:cubicBezTo>
                        <a:cubicBezTo>
                          <a:pt x="137303" y="107191"/>
                          <a:pt x="175907" y="85950"/>
                          <a:pt x="173650" y="586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192" name="Vapaamuotoinen: Muoto 191">
                  <a:extLst>
                    <a:ext uri="{FF2B5EF4-FFF2-40B4-BE49-F238E27FC236}">
                      <a16:creationId xmlns:a16="http://schemas.microsoft.com/office/drawing/2014/main" id="{550184F6-BEF0-925E-7C64-F77AB890743C}"/>
                    </a:ext>
                  </a:extLst>
                </p:cNvPr>
                <p:cNvSpPr/>
                <p:nvPr/>
              </p:nvSpPr>
              <p:spPr>
                <a:xfrm>
                  <a:off x="7144611" y="2339661"/>
                  <a:ext cx="303540" cy="705010"/>
                </a:xfrm>
                <a:custGeom>
                  <a:avLst/>
                  <a:gdLst>
                    <a:gd name="connsiteX0" fmla="*/ 303257 w 303540"/>
                    <a:gd name="connsiteY0" fmla="*/ 683437 h 705010"/>
                    <a:gd name="connsiteX1" fmla="*/ 217855 w 303540"/>
                    <a:gd name="connsiteY1" fmla="*/ 95754 h 705010"/>
                    <a:gd name="connsiteX2" fmla="*/ 230305 w 303540"/>
                    <a:gd name="connsiteY2" fmla="*/ 9591 h 705010"/>
                    <a:gd name="connsiteX3" fmla="*/ 222885 w 303540"/>
                    <a:gd name="connsiteY3" fmla="*/ 313 h 705010"/>
                    <a:gd name="connsiteX4" fmla="*/ 103584 w 303540"/>
                    <a:gd name="connsiteY4" fmla="*/ 1752 h 705010"/>
                    <a:gd name="connsiteX5" fmla="*/ 97345 w 303540"/>
                    <a:gd name="connsiteY5" fmla="*/ 12010 h 705010"/>
                    <a:gd name="connsiteX6" fmla="*/ 99355 w 303540"/>
                    <a:gd name="connsiteY6" fmla="*/ 253650 h 705010"/>
                    <a:gd name="connsiteX7" fmla="*/ 38490 w 303540"/>
                    <a:gd name="connsiteY7" fmla="*/ 524779 h 705010"/>
                    <a:gd name="connsiteX8" fmla="*/ 5496 w 303540"/>
                    <a:gd name="connsiteY8" fmla="*/ 705011 h 705010"/>
                    <a:gd name="connsiteX9" fmla="*/ 268671 w 303540"/>
                    <a:gd name="connsiteY9" fmla="*/ 695991 h 705010"/>
                    <a:gd name="connsiteX10" fmla="*/ 303257 w 303540"/>
                    <a:gd name="connsiteY10" fmla="*/ 683437 h 70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540" h="705010">
                      <a:moveTo>
                        <a:pt x="303257" y="683437"/>
                      </a:moveTo>
                      <a:cubicBezTo>
                        <a:pt x="249536" y="494289"/>
                        <a:pt x="218656" y="258622"/>
                        <a:pt x="217855" y="95754"/>
                      </a:cubicBezTo>
                      <a:cubicBezTo>
                        <a:pt x="216846" y="67798"/>
                        <a:pt x="215703" y="36108"/>
                        <a:pt x="230305" y="9591"/>
                      </a:cubicBezTo>
                      <a:cubicBezTo>
                        <a:pt x="233134" y="4923"/>
                        <a:pt x="228181" y="-1496"/>
                        <a:pt x="222885" y="313"/>
                      </a:cubicBezTo>
                      <a:cubicBezTo>
                        <a:pt x="189852" y="9895"/>
                        <a:pt x="150818" y="10362"/>
                        <a:pt x="103584" y="1752"/>
                      </a:cubicBezTo>
                      <a:cubicBezTo>
                        <a:pt x="98002" y="656"/>
                        <a:pt x="93688" y="7514"/>
                        <a:pt x="97345" y="12010"/>
                      </a:cubicBezTo>
                      <a:cubicBezTo>
                        <a:pt x="155105" y="86743"/>
                        <a:pt x="126768" y="171592"/>
                        <a:pt x="99355" y="253650"/>
                      </a:cubicBezTo>
                      <a:cubicBezTo>
                        <a:pt x="66703" y="341651"/>
                        <a:pt x="56540" y="433739"/>
                        <a:pt x="38490" y="524779"/>
                      </a:cubicBezTo>
                      <a:cubicBezTo>
                        <a:pt x="36642" y="550849"/>
                        <a:pt x="-16983" y="699667"/>
                        <a:pt x="5496" y="705011"/>
                      </a:cubicBezTo>
                      <a:cubicBezTo>
                        <a:pt x="79105" y="702049"/>
                        <a:pt x="196910" y="708888"/>
                        <a:pt x="268671" y="695991"/>
                      </a:cubicBezTo>
                      <a:cubicBezTo>
                        <a:pt x="276863" y="692581"/>
                        <a:pt x="306762" y="696353"/>
                        <a:pt x="303257" y="68343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3" name="Kuva 11" descr="Nainen päällä a-Villa takki">
                  <a:extLst>
                    <a:ext uri="{FF2B5EF4-FFF2-40B4-BE49-F238E27FC236}">
                      <a16:creationId xmlns:a16="http://schemas.microsoft.com/office/drawing/2014/main" id="{5DBA2AFA-1427-1395-64FC-67E61F2648F7}"/>
                    </a:ext>
                  </a:extLst>
                </p:cNvPr>
                <p:cNvGrpSpPr/>
                <p:nvPr/>
              </p:nvGrpSpPr>
              <p:grpSpPr>
                <a:xfrm>
                  <a:off x="6676151" y="2155046"/>
                  <a:ext cx="1094989" cy="891465"/>
                  <a:chOff x="6676151" y="2155046"/>
                  <a:chExt cx="1094989" cy="891465"/>
                </a:xfrm>
                <a:solidFill>
                  <a:srgbClr val="FFFFFF"/>
                </a:solidFill>
              </p:grpSpPr>
              <p:sp>
                <p:nvSpPr>
                  <p:cNvPr id="203" name="Vapaamuotoinen: Muoto 202">
                    <a:extLst>
                      <a:ext uri="{FF2B5EF4-FFF2-40B4-BE49-F238E27FC236}">
                        <a16:creationId xmlns:a16="http://schemas.microsoft.com/office/drawing/2014/main" id="{ACC3F21D-9848-6AA7-497C-208D4EAB5F8B}"/>
                      </a:ext>
                    </a:extLst>
                  </p:cNvPr>
                  <p:cNvSpPr/>
                  <p:nvPr/>
                </p:nvSpPr>
                <p:spPr>
                  <a:xfrm>
                    <a:off x="6676151" y="2155046"/>
                    <a:ext cx="598163" cy="891465"/>
                  </a:xfrm>
                  <a:custGeom>
                    <a:avLst/>
                    <a:gdLst>
                      <a:gd name="connsiteX0" fmla="*/ 593447 w 598163"/>
                      <a:gd name="connsiteY0" fmla="*/ 275539 h 891465"/>
                      <a:gd name="connsiteX1" fmla="*/ 584827 w 598163"/>
                      <a:gd name="connsiteY1" fmla="*/ 276406 h 891465"/>
                      <a:gd name="connsiteX2" fmla="*/ 498483 w 598163"/>
                      <a:gd name="connsiteY2" fmla="*/ 272472 h 891465"/>
                      <a:gd name="connsiteX3" fmla="*/ 454268 w 598163"/>
                      <a:gd name="connsiteY3" fmla="*/ 204616 h 891465"/>
                      <a:gd name="connsiteX4" fmla="*/ 433760 w 598163"/>
                      <a:gd name="connsiteY4" fmla="*/ 200177 h 891465"/>
                      <a:gd name="connsiteX5" fmla="*/ 400489 w 598163"/>
                      <a:gd name="connsiteY5" fmla="*/ 164106 h 891465"/>
                      <a:gd name="connsiteX6" fmla="*/ 388574 w 598163"/>
                      <a:gd name="connsiteY6" fmla="*/ 127778 h 891465"/>
                      <a:gd name="connsiteX7" fmla="*/ 335558 w 598163"/>
                      <a:gd name="connsiteY7" fmla="*/ 9973 h 891465"/>
                      <a:gd name="connsiteX8" fmla="*/ 332995 w 598163"/>
                      <a:gd name="connsiteY8" fmla="*/ 0 h 891465"/>
                      <a:gd name="connsiteX9" fmla="*/ 107053 w 598163"/>
                      <a:gd name="connsiteY9" fmla="*/ 192014 h 891465"/>
                      <a:gd name="connsiteX10" fmla="*/ 2535 w 598163"/>
                      <a:gd name="connsiteY10" fmla="*/ 816921 h 891465"/>
                      <a:gd name="connsiteX11" fmla="*/ 5278 w 598163"/>
                      <a:gd name="connsiteY11" fmla="*/ 862536 h 891465"/>
                      <a:gd name="connsiteX12" fmla="*/ 441133 w 598163"/>
                      <a:gd name="connsiteY12" fmla="*/ 890102 h 891465"/>
                      <a:gd name="connsiteX13" fmla="*/ 465650 w 598163"/>
                      <a:gd name="connsiteY13" fmla="*/ 883882 h 891465"/>
                      <a:gd name="connsiteX14" fmla="*/ 506227 w 598163"/>
                      <a:gd name="connsiteY14" fmla="*/ 690943 h 891465"/>
                      <a:gd name="connsiteX15" fmla="*/ 553290 w 598163"/>
                      <a:gd name="connsiteY15" fmla="*/ 469392 h 891465"/>
                      <a:gd name="connsiteX16" fmla="*/ 593447 w 598163"/>
                      <a:gd name="connsiteY16" fmla="*/ 275539 h 89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98163" h="891465">
                        <a:moveTo>
                          <a:pt x="593447" y="275539"/>
                        </a:moveTo>
                        <a:cubicBezTo>
                          <a:pt x="592618" y="273720"/>
                          <a:pt x="585684" y="274872"/>
                          <a:pt x="584827" y="276406"/>
                        </a:cubicBezTo>
                        <a:cubicBezTo>
                          <a:pt x="568358" y="296866"/>
                          <a:pt x="517952" y="287826"/>
                          <a:pt x="498483" y="272472"/>
                        </a:cubicBezTo>
                        <a:cubicBezTo>
                          <a:pt x="469098" y="253117"/>
                          <a:pt x="481042" y="223352"/>
                          <a:pt x="454268" y="204616"/>
                        </a:cubicBezTo>
                        <a:cubicBezTo>
                          <a:pt x="447524" y="200625"/>
                          <a:pt x="440542" y="201177"/>
                          <a:pt x="433760" y="200177"/>
                        </a:cubicBezTo>
                        <a:cubicBezTo>
                          <a:pt x="416511" y="197034"/>
                          <a:pt x="401890" y="181165"/>
                          <a:pt x="400489" y="164106"/>
                        </a:cubicBezTo>
                        <a:cubicBezTo>
                          <a:pt x="400956" y="151276"/>
                          <a:pt x="398318" y="135941"/>
                          <a:pt x="388574" y="127778"/>
                        </a:cubicBezTo>
                        <a:cubicBezTo>
                          <a:pt x="348931" y="95688"/>
                          <a:pt x="318803" y="65018"/>
                          <a:pt x="335558" y="9973"/>
                        </a:cubicBezTo>
                        <a:cubicBezTo>
                          <a:pt x="336434" y="7706"/>
                          <a:pt x="334643" y="1800"/>
                          <a:pt x="332995" y="0"/>
                        </a:cubicBezTo>
                        <a:cubicBezTo>
                          <a:pt x="221877" y="25517"/>
                          <a:pt x="152116" y="97488"/>
                          <a:pt x="107053" y="192014"/>
                        </a:cubicBezTo>
                        <a:cubicBezTo>
                          <a:pt x="20509" y="373523"/>
                          <a:pt x="25014" y="638232"/>
                          <a:pt x="2535" y="816921"/>
                        </a:cubicBezTo>
                        <a:cubicBezTo>
                          <a:pt x="3811" y="826189"/>
                          <a:pt x="-5523" y="862146"/>
                          <a:pt x="5278" y="862536"/>
                        </a:cubicBezTo>
                        <a:cubicBezTo>
                          <a:pt x="150268" y="886749"/>
                          <a:pt x="294314" y="895036"/>
                          <a:pt x="441133" y="890102"/>
                        </a:cubicBezTo>
                        <a:cubicBezTo>
                          <a:pt x="446686" y="888816"/>
                          <a:pt x="465393" y="893750"/>
                          <a:pt x="465650" y="883882"/>
                        </a:cubicBezTo>
                        <a:cubicBezTo>
                          <a:pt x="469698" y="817750"/>
                          <a:pt x="494949" y="755885"/>
                          <a:pt x="506227" y="690943"/>
                        </a:cubicBezTo>
                        <a:cubicBezTo>
                          <a:pt x="519133" y="617068"/>
                          <a:pt x="530182" y="541877"/>
                          <a:pt x="553290" y="469392"/>
                        </a:cubicBezTo>
                        <a:cubicBezTo>
                          <a:pt x="565415" y="423177"/>
                          <a:pt x="613173" y="319059"/>
                          <a:pt x="593447" y="2755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4" name="Vapaamuotoinen: Muoto 203">
                    <a:extLst>
                      <a:ext uri="{FF2B5EF4-FFF2-40B4-BE49-F238E27FC236}">
                        <a16:creationId xmlns:a16="http://schemas.microsoft.com/office/drawing/2014/main" id="{BEE52F80-5884-9424-765F-6437000A0CEC}"/>
                      </a:ext>
                    </a:extLst>
                  </p:cNvPr>
                  <p:cNvSpPr/>
                  <p:nvPr/>
                </p:nvSpPr>
                <p:spPr>
                  <a:xfrm>
                    <a:off x="7367256" y="2212990"/>
                    <a:ext cx="403884" cy="820779"/>
                  </a:xfrm>
                  <a:custGeom>
                    <a:avLst/>
                    <a:gdLst>
                      <a:gd name="connsiteX0" fmla="*/ 403319 w 403884"/>
                      <a:gd name="connsiteY0" fmla="*/ 789553 h 820779"/>
                      <a:gd name="connsiteX1" fmla="*/ 186977 w 403884"/>
                      <a:gd name="connsiteY1" fmla="*/ 1387 h 820779"/>
                      <a:gd name="connsiteX2" fmla="*/ 176538 w 403884"/>
                      <a:gd name="connsiteY2" fmla="*/ 6674 h 820779"/>
                      <a:gd name="connsiteX3" fmla="*/ 148182 w 403884"/>
                      <a:gd name="connsiteY3" fmla="*/ 66624 h 820779"/>
                      <a:gd name="connsiteX4" fmla="*/ 100624 w 403884"/>
                      <a:gd name="connsiteY4" fmla="*/ 166513 h 820779"/>
                      <a:gd name="connsiteX5" fmla="*/ 7583 w 403884"/>
                      <a:gd name="connsiteY5" fmla="*/ 231654 h 820779"/>
                      <a:gd name="connsiteX6" fmla="*/ 11 w 403884"/>
                      <a:gd name="connsiteY6" fmla="*/ 238198 h 820779"/>
                      <a:gd name="connsiteX7" fmla="*/ 41359 w 403884"/>
                      <a:gd name="connsiteY7" fmla="*/ 626399 h 820779"/>
                      <a:gd name="connsiteX8" fmla="*/ 82564 w 403884"/>
                      <a:gd name="connsiteY8" fmla="*/ 811736 h 820779"/>
                      <a:gd name="connsiteX9" fmla="*/ 89365 w 403884"/>
                      <a:gd name="connsiteY9" fmla="*/ 817251 h 820779"/>
                      <a:gd name="connsiteX10" fmla="*/ 140981 w 403884"/>
                      <a:gd name="connsiteY10" fmla="*/ 818899 h 820779"/>
                      <a:gd name="connsiteX11" fmla="*/ 257977 w 403884"/>
                      <a:gd name="connsiteY11" fmla="*/ 813165 h 820779"/>
                      <a:gd name="connsiteX12" fmla="*/ 336158 w 403884"/>
                      <a:gd name="connsiteY12" fmla="*/ 808679 h 820779"/>
                      <a:gd name="connsiteX13" fmla="*/ 403319 w 403884"/>
                      <a:gd name="connsiteY13" fmla="*/ 789553 h 82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3884" h="820779">
                        <a:moveTo>
                          <a:pt x="403319" y="789553"/>
                        </a:moveTo>
                        <a:cubicBezTo>
                          <a:pt x="406357" y="626904"/>
                          <a:pt x="344540" y="101771"/>
                          <a:pt x="186977" y="1387"/>
                        </a:cubicBezTo>
                        <a:cubicBezTo>
                          <a:pt x="182920" y="-2013"/>
                          <a:pt x="176128" y="1254"/>
                          <a:pt x="176538" y="6674"/>
                        </a:cubicBezTo>
                        <a:cubicBezTo>
                          <a:pt x="178071" y="30248"/>
                          <a:pt x="153764" y="44698"/>
                          <a:pt x="148182" y="66624"/>
                        </a:cubicBezTo>
                        <a:cubicBezTo>
                          <a:pt x="158745" y="148368"/>
                          <a:pt x="108453" y="104905"/>
                          <a:pt x="100624" y="166513"/>
                        </a:cubicBezTo>
                        <a:cubicBezTo>
                          <a:pt x="103681" y="225044"/>
                          <a:pt x="51313" y="240474"/>
                          <a:pt x="7583" y="231654"/>
                        </a:cubicBezTo>
                        <a:cubicBezTo>
                          <a:pt x="3716" y="230864"/>
                          <a:pt x="-237" y="234216"/>
                          <a:pt x="11" y="238198"/>
                        </a:cubicBezTo>
                        <a:cubicBezTo>
                          <a:pt x="5116" y="392246"/>
                          <a:pt x="18251" y="515585"/>
                          <a:pt x="41359" y="626399"/>
                        </a:cubicBezTo>
                        <a:cubicBezTo>
                          <a:pt x="54837" y="688435"/>
                          <a:pt x="73516" y="748633"/>
                          <a:pt x="82564" y="811736"/>
                        </a:cubicBezTo>
                        <a:cubicBezTo>
                          <a:pt x="83031" y="815032"/>
                          <a:pt x="86060" y="817442"/>
                          <a:pt x="89365" y="817251"/>
                        </a:cubicBezTo>
                        <a:cubicBezTo>
                          <a:pt x="106462" y="816251"/>
                          <a:pt x="124017" y="817594"/>
                          <a:pt x="140981" y="818899"/>
                        </a:cubicBezTo>
                        <a:cubicBezTo>
                          <a:pt x="179881" y="823366"/>
                          <a:pt x="219820" y="819242"/>
                          <a:pt x="257977" y="813165"/>
                        </a:cubicBezTo>
                        <a:cubicBezTo>
                          <a:pt x="283970" y="809584"/>
                          <a:pt x="309545" y="808107"/>
                          <a:pt x="336158" y="808679"/>
                        </a:cubicBezTo>
                        <a:cubicBezTo>
                          <a:pt x="349521" y="807879"/>
                          <a:pt x="410367" y="813517"/>
                          <a:pt x="403319" y="7895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194" name="Kuva 11" descr="Nainen päällä a-Villa takki">
                  <a:extLst>
                    <a:ext uri="{FF2B5EF4-FFF2-40B4-BE49-F238E27FC236}">
                      <a16:creationId xmlns:a16="http://schemas.microsoft.com/office/drawing/2014/main" id="{0B4341B1-C06B-CEE2-3713-F193C70CB4E9}"/>
                    </a:ext>
                  </a:extLst>
                </p:cNvPr>
                <p:cNvGrpSpPr/>
                <p:nvPr/>
              </p:nvGrpSpPr>
              <p:grpSpPr>
                <a:xfrm>
                  <a:off x="6665144" y="1989362"/>
                  <a:ext cx="1116235" cy="1057979"/>
                  <a:chOff x="6665144" y="1989362"/>
                  <a:chExt cx="1116235" cy="1057979"/>
                </a:xfrm>
                <a:solidFill>
                  <a:srgbClr val="000000"/>
                </a:solidFill>
              </p:grpSpPr>
              <p:sp>
                <p:nvSpPr>
                  <p:cNvPr id="195" name="Vapaamuotoinen: Muoto 194">
                    <a:extLst>
                      <a:ext uri="{FF2B5EF4-FFF2-40B4-BE49-F238E27FC236}">
                        <a16:creationId xmlns:a16="http://schemas.microsoft.com/office/drawing/2014/main" id="{DDCF87B5-8DDB-575D-EF8D-77B156A55D76}"/>
                      </a:ext>
                    </a:extLst>
                  </p:cNvPr>
                  <p:cNvSpPr/>
                  <p:nvPr/>
                </p:nvSpPr>
                <p:spPr>
                  <a:xfrm>
                    <a:off x="6665144" y="1989362"/>
                    <a:ext cx="1116235" cy="1057979"/>
                  </a:xfrm>
                  <a:custGeom>
                    <a:avLst/>
                    <a:gdLst>
                      <a:gd name="connsiteX0" fmla="*/ 1111412 w 1116235"/>
                      <a:gd name="connsiteY0" fmla="*/ 910387 h 1057979"/>
                      <a:gd name="connsiteX1" fmla="*/ 952440 w 1116235"/>
                      <a:gd name="connsiteY1" fmla="*/ 277793 h 1057979"/>
                      <a:gd name="connsiteX2" fmla="*/ 890347 w 1116235"/>
                      <a:gd name="connsiteY2" fmla="*/ 212633 h 1057979"/>
                      <a:gd name="connsiteX3" fmla="*/ 845693 w 1116235"/>
                      <a:gd name="connsiteY3" fmla="*/ 188154 h 1057979"/>
                      <a:gd name="connsiteX4" fmla="*/ 739109 w 1116235"/>
                      <a:gd name="connsiteY4" fmla="*/ 151016 h 1057979"/>
                      <a:gd name="connsiteX5" fmla="*/ 729460 w 1116235"/>
                      <a:gd name="connsiteY5" fmla="*/ 122679 h 1057979"/>
                      <a:gd name="connsiteX6" fmla="*/ 727260 w 1116235"/>
                      <a:gd name="connsiteY6" fmla="*/ 106267 h 1057979"/>
                      <a:gd name="connsiteX7" fmla="*/ 724383 w 1116235"/>
                      <a:gd name="connsiteY7" fmla="*/ 105096 h 1057979"/>
                      <a:gd name="connsiteX8" fmla="*/ 716230 w 1116235"/>
                      <a:gd name="connsiteY8" fmla="*/ 122641 h 1057979"/>
                      <a:gd name="connsiteX9" fmla="*/ 739699 w 1116235"/>
                      <a:gd name="connsiteY9" fmla="*/ 181419 h 1057979"/>
                      <a:gd name="connsiteX10" fmla="*/ 500288 w 1116235"/>
                      <a:gd name="connsiteY10" fmla="*/ 196040 h 1057979"/>
                      <a:gd name="connsiteX11" fmla="*/ 468170 w 1116235"/>
                      <a:gd name="connsiteY11" fmla="*/ 176295 h 1057979"/>
                      <a:gd name="connsiteX12" fmla="*/ 438204 w 1116235"/>
                      <a:gd name="connsiteY12" fmla="*/ 155435 h 1057979"/>
                      <a:gd name="connsiteX13" fmla="*/ 501546 w 1116235"/>
                      <a:gd name="connsiteY13" fmla="*/ 54870 h 1057979"/>
                      <a:gd name="connsiteX14" fmla="*/ 489077 w 1116235"/>
                      <a:gd name="connsiteY14" fmla="*/ 2778 h 1057979"/>
                      <a:gd name="connsiteX15" fmla="*/ 474161 w 1116235"/>
                      <a:gd name="connsiteY15" fmla="*/ 8960 h 1057979"/>
                      <a:gd name="connsiteX16" fmla="*/ 477838 w 1116235"/>
                      <a:gd name="connsiteY16" fmla="*/ 32963 h 1057979"/>
                      <a:gd name="connsiteX17" fmla="*/ 475885 w 1116235"/>
                      <a:gd name="connsiteY17" fmla="*/ 95142 h 1057979"/>
                      <a:gd name="connsiteX18" fmla="*/ 427603 w 1116235"/>
                      <a:gd name="connsiteY18" fmla="*/ 140281 h 1057979"/>
                      <a:gd name="connsiteX19" fmla="*/ 33563 w 1116235"/>
                      <a:gd name="connsiteY19" fmla="*/ 670976 h 1057979"/>
                      <a:gd name="connsiteX20" fmla="*/ 283 w 1116235"/>
                      <a:gd name="connsiteY20" fmla="*/ 1021058 h 1057979"/>
                      <a:gd name="connsiteX21" fmla="*/ 64 w 1116235"/>
                      <a:gd name="connsiteY21" fmla="*/ 1023925 h 1057979"/>
                      <a:gd name="connsiteX22" fmla="*/ 17209 w 1116235"/>
                      <a:gd name="connsiteY22" fmla="*/ 1023925 h 1057979"/>
                      <a:gd name="connsiteX23" fmla="*/ 24124 w 1116235"/>
                      <a:gd name="connsiteY23" fmla="*/ 924827 h 1057979"/>
                      <a:gd name="connsiteX24" fmla="*/ 86160 w 1116235"/>
                      <a:gd name="connsiteY24" fmla="*/ 475990 h 1057979"/>
                      <a:gd name="connsiteX25" fmla="*/ 340554 w 1116235"/>
                      <a:gd name="connsiteY25" fmla="*/ 173323 h 1057979"/>
                      <a:gd name="connsiteX26" fmla="*/ 359204 w 1116235"/>
                      <a:gd name="connsiteY26" fmla="*/ 266049 h 1057979"/>
                      <a:gd name="connsiteX27" fmla="*/ 394970 w 1116235"/>
                      <a:gd name="connsiteY27" fmla="*/ 297910 h 1057979"/>
                      <a:gd name="connsiteX28" fmla="*/ 404229 w 1116235"/>
                      <a:gd name="connsiteY28" fmla="*/ 315255 h 1057979"/>
                      <a:gd name="connsiteX29" fmla="*/ 405086 w 1116235"/>
                      <a:gd name="connsiteY29" fmla="*/ 330248 h 1057979"/>
                      <a:gd name="connsiteX30" fmla="*/ 443615 w 1116235"/>
                      <a:gd name="connsiteY30" fmla="*/ 372177 h 1057979"/>
                      <a:gd name="connsiteX31" fmla="*/ 461988 w 1116235"/>
                      <a:gd name="connsiteY31" fmla="*/ 375815 h 1057979"/>
                      <a:gd name="connsiteX32" fmla="*/ 505813 w 1116235"/>
                      <a:gd name="connsiteY32" fmla="*/ 443414 h 1057979"/>
                      <a:gd name="connsiteX33" fmla="*/ 554438 w 1116235"/>
                      <a:gd name="connsiteY33" fmla="*/ 459673 h 1057979"/>
                      <a:gd name="connsiteX34" fmla="*/ 599786 w 1116235"/>
                      <a:gd name="connsiteY34" fmla="*/ 444652 h 1057979"/>
                      <a:gd name="connsiteX35" fmla="*/ 600329 w 1116235"/>
                      <a:gd name="connsiteY35" fmla="*/ 444767 h 1057979"/>
                      <a:gd name="connsiteX36" fmla="*/ 558143 w 1116235"/>
                      <a:gd name="connsiteY36" fmla="*/ 633209 h 1057979"/>
                      <a:gd name="connsiteX37" fmla="*/ 510909 w 1116235"/>
                      <a:gd name="connsiteY37" fmla="*/ 855504 h 1057979"/>
                      <a:gd name="connsiteX38" fmla="*/ 470199 w 1116235"/>
                      <a:gd name="connsiteY38" fmla="*/ 1049728 h 1057979"/>
                      <a:gd name="connsiteX39" fmla="*/ 487344 w 1116235"/>
                      <a:gd name="connsiteY39" fmla="*/ 1049728 h 1057979"/>
                      <a:gd name="connsiteX40" fmla="*/ 524272 w 1116235"/>
                      <a:gd name="connsiteY40" fmla="*/ 876335 h 1057979"/>
                      <a:gd name="connsiteX41" fmla="*/ 567306 w 1116235"/>
                      <a:gd name="connsiteY41" fmla="*/ 661641 h 1057979"/>
                      <a:gd name="connsiteX42" fmla="*/ 581908 w 1116235"/>
                      <a:gd name="connsiteY42" fmla="*/ 358375 h 1057979"/>
                      <a:gd name="connsiteX43" fmla="*/ 704142 w 1116235"/>
                      <a:gd name="connsiteY43" fmla="*/ 356784 h 1057979"/>
                      <a:gd name="connsiteX44" fmla="*/ 690912 w 1116235"/>
                      <a:gd name="connsiteY44" fmla="*/ 446281 h 1057979"/>
                      <a:gd name="connsiteX45" fmla="*/ 752939 w 1116235"/>
                      <a:gd name="connsiteY45" fmla="*/ 934256 h 1057979"/>
                      <a:gd name="connsiteX46" fmla="*/ 779580 w 1116235"/>
                      <a:gd name="connsiteY46" fmla="*/ 1044442 h 1057979"/>
                      <a:gd name="connsiteX47" fmla="*/ 792211 w 1116235"/>
                      <a:gd name="connsiteY47" fmla="*/ 1042737 h 1057979"/>
                      <a:gd name="connsiteX48" fmla="*/ 749767 w 1116235"/>
                      <a:gd name="connsiteY48" fmla="*/ 848646 h 1057979"/>
                      <a:gd name="connsiteX49" fmla="*/ 708562 w 1116235"/>
                      <a:gd name="connsiteY49" fmla="*/ 461607 h 1057979"/>
                      <a:gd name="connsiteX50" fmla="*/ 804793 w 1116235"/>
                      <a:gd name="connsiteY50" fmla="*/ 421221 h 1057979"/>
                      <a:gd name="connsiteX51" fmla="*/ 809136 w 1116235"/>
                      <a:gd name="connsiteY51" fmla="*/ 390931 h 1057979"/>
                      <a:gd name="connsiteX52" fmla="*/ 846922 w 1116235"/>
                      <a:gd name="connsiteY52" fmla="*/ 345764 h 1057979"/>
                      <a:gd name="connsiteX53" fmla="*/ 857933 w 1116235"/>
                      <a:gd name="connsiteY53" fmla="*/ 309788 h 1057979"/>
                      <a:gd name="connsiteX54" fmla="*/ 856695 w 1116235"/>
                      <a:gd name="connsiteY54" fmla="*/ 291081 h 1057979"/>
                      <a:gd name="connsiteX55" fmla="*/ 864372 w 1116235"/>
                      <a:gd name="connsiteY55" fmla="*/ 276308 h 1057979"/>
                      <a:gd name="connsiteX56" fmla="*/ 885098 w 1116235"/>
                      <a:gd name="connsiteY56" fmla="*/ 230026 h 1057979"/>
                      <a:gd name="connsiteX57" fmla="*/ 1099030 w 1116235"/>
                      <a:gd name="connsiteY57" fmla="*/ 1013371 h 1057979"/>
                      <a:gd name="connsiteX58" fmla="*/ 1098982 w 1116235"/>
                      <a:gd name="connsiteY58" fmla="*/ 1019524 h 1057979"/>
                      <a:gd name="connsiteX59" fmla="*/ 1116127 w 1116235"/>
                      <a:gd name="connsiteY59" fmla="*/ 1019524 h 1057979"/>
                      <a:gd name="connsiteX60" fmla="*/ 1111412 w 1116235"/>
                      <a:gd name="connsiteY60" fmla="*/ 910387 h 1057979"/>
                      <a:gd name="connsiteX61" fmla="*/ 597072 w 1116235"/>
                      <a:gd name="connsiteY61" fmla="*/ 425298 h 1057979"/>
                      <a:gd name="connsiteX62" fmla="*/ 599282 w 1116235"/>
                      <a:gd name="connsiteY62" fmla="*/ 436280 h 1057979"/>
                      <a:gd name="connsiteX63" fmla="*/ 598796 w 1116235"/>
                      <a:gd name="connsiteY63" fmla="*/ 436528 h 1057979"/>
                      <a:gd name="connsiteX64" fmla="*/ 576107 w 1116235"/>
                      <a:gd name="connsiteY64" fmla="*/ 440195 h 1057979"/>
                      <a:gd name="connsiteX65" fmla="*/ 517643 w 1116235"/>
                      <a:gd name="connsiteY65" fmla="*/ 430822 h 1057979"/>
                      <a:gd name="connsiteX66" fmla="*/ 478724 w 1116235"/>
                      <a:gd name="connsiteY66" fmla="*/ 367586 h 1057979"/>
                      <a:gd name="connsiteX67" fmla="*/ 444777 w 1116235"/>
                      <a:gd name="connsiteY67" fmla="*/ 354984 h 1057979"/>
                      <a:gd name="connsiteX68" fmla="*/ 422088 w 1116235"/>
                      <a:gd name="connsiteY68" fmla="*/ 331457 h 1057979"/>
                      <a:gd name="connsiteX69" fmla="*/ 416983 w 1116235"/>
                      <a:gd name="connsiteY69" fmla="*/ 299853 h 1057979"/>
                      <a:gd name="connsiteX70" fmla="*/ 387217 w 1116235"/>
                      <a:gd name="connsiteY70" fmla="*/ 269354 h 1057979"/>
                      <a:gd name="connsiteX71" fmla="*/ 369186 w 1116235"/>
                      <a:gd name="connsiteY71" fmla="*/ 253086 h 1057979"/>
                      <a:gd name="connsiteX72" fmla="*/ 352127 w 1116235"/>
                      <a:gd name="connsiteY72" fmla="*/ 170094 h 1057979"/>
                      <a:gd name="connsiteX73" fmla="*/ 425622 w 1116235"/>
                      <a:gd name="connsiteY73" fmla="*/ 157597 h 1057979"/>
                      <a:gd name="connsiteX74" fmla="*/ 446424 w 1116235"/>
                      <a:gd name="connsiteY74" fmla="*/ 224491 h 1057979"/>
                      <a:gd name="connsiteX75" fmla="*/ 502974 w 1116235"/>
                      <a:gd name="connsiteY75" fmla="*/ 290576 h 1057979"/>
                      <a:gd name="connsiteX76" fmla="*/ 597072 w 1116235"/>
                      <a:gd name="connsiteY76" fmla="*/ 425298 h 1057979"/>
                      <a:gd name="connsiteX77" fmla="*/ 714210 w 1116235"/>
                      <a:gd name="connsiteY77" fmla="*/ 335877 h 1057979"/>
                      <a:gd name="connsiteX78" fmla="*/ 570488 w 1116235"/>
                      <a:gd name="connsiteY78" fmla="*/ 343630 h 1057979"/>
                      <a:gd name="connsiteX79" fmla="*/ 473495 w 1116235"/>
                      <a:gd name="connsiteY79" fmla="*/ 235255 h 1057979"/>
                      <a:gd name="connsiteX80" fmla="*/ 435014 w 1116235"/>
                      <a:gd name="connsiteY80" fmla="*/ 162131 h 1057979"/>
                      <a:gd name="connsiteX81" fmla="*/ 435795 w 1116235"/>
                      <a:gd name="connsiteY81" fmla="*/ 161874 h 1057979"/>
                      <a:gd name="connsiteX82" fmla="*/ 534369 w 1116235"/>
                      <a:gd name="connsiteY82" fmla="*/ 229521 h 1057979"/>
                      <a:gd name="connsiteX83" fmla="*/ 524882 w 1116235"/>
                      <a:gd name="connsiteY83" fmla="*/ 256819 h 1057979"/>
                      <a:gd name="connsiteX84" fmla="*/ 530711 w 1116235"/>
                      <a:gd name="connsiteY84" fmla="*/ 273164 h 1057979"/>
                      <a:gd name="connsiteX85" fmla="*/ 534997 w 1116235"/>
                      <a:gd name="connsiteY85" fmla="*/ 268897 h 1057979"/>
                      <a:gd name="connsiteX86" fmla="*/ 544122 w 1116235"/>
                      <a:gd name="connsiteY86" fmla="*/ 233283 h 1057979"/>
                      <a:gd name="connsiteX87" fmla="*/ 581394 w 1116235"/>
                      <a:gd name="connsiteY87" fmla="*/ 244284 h 1057979"/>
                      <a:gd name="connsiteX88" fmla="*/ 580289 w 1116235"/>
                      <a:gd name="connsiteY88" fmla="*/ 279898 h 1057979"/>
                      <a:gd name="connsiteX89" fmla="*/ 583080 w 1116235"/>
                      <a:gd name="connsiteY89" fmla="*/ 301492 h 1057979"/>
                      <a:gd name="connsiteX90" fmla="*/ 589214 w 1116235"/>
                      <a:gd name="connsiteY90" fmla="*/ 324171 h 1057979"/>
                      <a:gd name="connsiteX91" fmla="*/ 599987 w 1116235"/>
                      <a:gd name="connsiteY91" fmla="*/ 322761 h 1057979"/>
                      <a:gd name="connsiteX92" fmla="*/ 597586 w 1116235"/>
                      <a:gd name="connsiteY92" fmla="*/ 303054 h 1057979"/>
                      <a:gd name="connsiteX93" fmla="*/ 589023 w 1116235"/>
                      <a:gd name="connsiteY93" fmla="*/ 245818 h 1057979"/>
                      <a:gd name="connsiteX94" fmla="*/ 631000 w 1116235"/>
                      <a:gd name="connsiteY94" fmla="*/ 249761 h 1057979"/>
                      <a:gd name="connsiteX95" fmla="*/ 634048 w 1116235"/>
                      <a:gd name="connsiteY95" fmla="*/ 284756 h 1057979"/>
                      <a:gd name="connsiteX96" fmla="*/ 640973 w 1116235"/>
                      <a:gd name="connsiteY96" fmla="*/ 320437 h 1057979"/>
                      <a:gd name="connsiteX97" fmla="*/ 656498 w 1116235"/>
                      <a:gd name="connsiteY97" fmla="*/ 318332 h 1057979"/>
                      <a:gd name="connsiteX98" fmla="*/ 649602 w 1116235"/>
                      <a:gd name="connsiteY98" fmla="*/ 283327 h 1057979"/>
                      <a:gd name="connsiteX99" fmla="*/ 643401 w 1116235"/>
                      <a:gd name="connsiteY99" fmla="*/ 249333 h 1057979"/>
                      <a:gd name="connsiteX100" fmla="*/ 682902 w 1116235"/>
                      <a:gd name="connsiteY100" fmla="*/ 242084 h 1057979"/>
                      <a:gd name="connsiteX101" fmla="*/ 695827 w 1116235"/>
                      <a:gd name="connsiteY101" fmla="*/ 284261 h 1057979"/>
                      <a:gd name="connsiteX102" fmla="*/ 703047 w 1116235"/>
                      <a:gd name="connsiteY102" fmla="*/ 297243 h 1057979"/>
                      <a:gd name="connsiteX103" fmla="*/ 710381 w 1116235"/>
                      <a:gd name="connsiteY103" fmla="*/ 295319 h 1057979"/>
                      <a:gd name="connsiteX104" fmla="*/ 703218 w 1116235"/>
                      <a:gd name="connsiteY104" fmla="*/ 265611 h 1057979"/>
                      <a:gd name="connsiteX105" fmla="*/ 691722 w 1116235"/>
                      <a:gd name="connsiteY105" fmla="*/ 239008 h 1057979"/>
                      <a:gd name="connsiteX106" fmla="*/ 723069 w 1116235"/>
                      <a:gd name="connsiteY106" fmla="*/ 222063 h 1057979"/>
                      <a:gd name="connsiteX107" fmla="*/ 731231 w 1116235"/>
                      <a:gd name="connsiteY107" fmla="*/ 238684 h 1057979"/>
                      <a:gd name="connsiteX108" fmla="*/ 741928 w 1116235"/>
                      <a:gd name="connsiteY108" fmla="*/ 256438 h 1057979"/>
                      <a:gd name="connsiteX109" fmla="*/ 751186 w 1116235"/>
                      <a:gd name="connsiteY109" fmla="*/ 252600 h 1057979"/>
                      <a:gd name="connsiteX110" fmla="*/ 743490 w 1116235"/>
                      <a:gd name="connsiteY110" fmla="*/ 231511 h 1057979"/>
                      <a:gd name="connsiteX111" fmla="*/ 732365 w 1116235"/>
                      <a:gd name="connsiteY111" fmla="*/ 214652 h 1057979"/>
                      <a:gd name="connsiteX112" fmla="*/ 757406 w 1116235"/>
                      <a:gd name="connsiteY112" fmla="*/ 186220 h 1057979"/>
                      <a:gd name="connsiteX113" fmla="*/ 746643 w 1116235"/>
                      <a:gd name="connsiteY113" fmla="*/ 296053 h 1057979"/>
                      <a:gd name="connsiteX114" fmla="*/ 721316 w 1116235"/>
                      <a:gd name="connsiteY114" fmla="*/ 331000 h 1057979"/>
                      <a:gd name="connsiteX115" fmla="*/ 714210 w 1116235"/>
                      <a:gd name="connsiteY115" fmla="*/ 335877 h 1057979"/>
                      <a:gd name="connsiteX116" fmla="*/ 865201 w 1116235"/>
                      <a:gd name="connsiteY116" fmla="*/ 243627 h 1057979"/>
                      <a:gd name="connsiteX117" fmla="*/ 849046 w 1116235"/>
                      <a:gd name="connsiteY117" fmla="*/ 268392 h 1057979"/>
                      <a:gd name="connsiteX118" fmla="*/ 835406 w 1116235"/>
                      <a:gd name="connsiteY118" fmla="*/ 332972 h 1057979"/>
                      <a:gd name="connsiteX119" fmla="*/ 811842 w 1116235"/>
                      <a:gd name="connsiteY119" fmla="*/ 348650 h 1057979"/>
                      <a:gd name="connsiteX120" fmla="*/ 795230 w 1116235"/>
                      <a:gd name="connsiteY120" fmla="*/ 373472 h 1057979"/>
                      <a:gd name="connsiteX121" fmla="*/ 784038 w 1116235"/>
                      <a:gd name="connsiteY121" fmla="*/ 427250 h 1057979"/>
                      <a:gd name="connsiteX122" fmla="*/ 748357 w 1116235"/>
                      <a:gd name="connsiteY122" fmla="*/ 447015 h 1057979"/>
                      <a:gd name="connsiteX123" fmla="*/ 708143 w 1116235"/>
                      <a:gd name="connsiteY123" fmla="*/ 449586 h 1057979"/>
                      <a:gd name="connsiteX124" fmla="*/ 761083 w 1116235"/>
                      <a:gd name="connsiteY124" fmla="*/ 303358 h 1057979"/>
                      <a:gd name="connsiteX125" fmla="*/ 765703 w 1116235"/>
                      <a:gd name="connsiteY125" fmla="*/ 175571 h 1057979"/>
                      <a:gd name="connsiteX126" fmla="*/ 864801 w 1116235"/>
                      <a:gd name="connsiteY126" fmla="*/ 216605 h 1057979"/>
                      <a:gd name="connsiteX127" fmla="*/ 867868 w 1116235"/>
                      <a:gd name="connsiteY127" fmla="*/ 229987 h 1057979"/>
                      <a:gd name="connsiteX128" fmla="*/ 865201 w 1116235"/>
                      <a:gd name="connsiteY128" fmla="*/ 243627 h 1057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1116235" h="1057979">
                        <a:moveTo>
                          <a:pt x="1111412" y="910387"/>
                        </a:moveTo>
                        <a:cubicBezTo>
                          <a:pt x="1092943" y="704990"/>
                          <a:pt x="1066712" y="453358"/>
                          <a:pt x="952440" y="277793"/>
                        </a:cubicBezTo>
                        <a:cubicBezTo>
                          <a:pt x="935105" y="253095"/>
                          <a:pt x="914883" y="230388"/>
                          <a:pt x="890347" y="212633"/>
                        </a:cubicBezTo>
                        <a:cubicBezTo>
                          <a:pt x="876497" y="202613"/>
                          <a:pt x="861257" y="195126"/>
                          <a:pt x="845693" y="188154"/>
                        </a:cubicBezTo>
                        <a:cubicBezTo>
                          <a:pt x="811261" y="173076"/>
                          <a:pt x="775951" y="158950"/>
                          <a:pt x="739109" y="151016"/>
                        </a:cubicBezTo>
                        <a:cubicBezTo>
                          <a:pt x="734375" y="142176"/>
                          <a:pt x="730765" y="132661"/>
                          <a:pt x="729460" y="122679"/>
                        </a:cubicBezTo>
                        <a:cubicBezTo>
                          <a:pt x="728774" y="117688"/>
                          <a:pt x="729965" y="110649"/>
                          <a:pt x="727260" y="106267"/>
                        </a:cubicBezTo>
                        <a:cubicBezTo>
                          <a:pt x="726688" y="105343"/>
                          <a:pt x="725469" y="104743"/>
                          <a:pt x="724383" y="105096"/>
                        </a:cubicBezTo>
                        <a:cubicBezTo>
                          <a:pt x="717763" y="107258"/>
                          <a:pt x="716525" y="116716"/>
                          <a:pt x="716230" y="122641"/>
                        </a:cubicBezTo>
                        <a:cubicBezTo>
                          <a:pt x="716058" y="144215"/>
                          <a:pt x="726136" y="165046"/>
                          <a:pt x="739699" y="181419"/>
                        </a:cubicBezTo>
                        <a:cubicBezTo>
                          <a:pt x="684616" y="258934"/>
                          <a:pt x="571916" y="236874"/>
                          <a:pt x="500288" y="196040"/>
                        </a:cubicBezTo>
                        <a:cubicBezTo>
                          <a:pt x="489325" y="189954"/>
                          <a:pt x="478505" y="183401"/>
                          <a:pt x="468170" y="176295"/>
                        </a:cubicBezTo>
                        <a:cubicBezTo>
                          <a:pt x="458188" y="169494"/>
                          <a:pt x="448777" y="161265"/>
                          <a:pt x="438204" y="155435"/>
                        </a:cubicBezTo>
                        <a:cubicBezTo>
                          <a:pt x="481781" y="144815"/>
                          <a:pt x="504203" y="97523"/>
                          <a:pt x="501546" y="54870"/>
                        </a:cubicBezTo>
                        <a:cubicBezTo>
                          <a:pt x="500555" y="39306"/>
                          <a:pt x="499136" y="14875"/>
                          <a:pt x="489077" y="2778"/>
                        </a:cubicBezTo>
                        <a:cubicBezTo>
                          <a:pt x="483705" y="-3670"/>
                          <a:pt x="474838" y="2245"/>
                          <a:pt x="474161" y="8960"/>
                        </a:cubicBezTo>
                        <a:cubicBezTo>
                          <a:pt x="473333" y="17151"/>
                          <a:pt x="476323" y="24981"/>
                          <a:pt x="477838" y="32963"/>
                        </a:cubicBezTo>
                        <a:cubicBezTo>
                          <a:pt x="481553" y="53499"/>
                          <a:pt x="482181" y="75054"/>
                          <a:pt x="475885" y="95142"/>
                        </a:cubicBezTo>
                        <a:cubicBezTo>
                          <a:pt x="468951" y="118326"/>
                          <a:pt x="450806" y="134395"/>
                          <a:pt x="427603" y="140281"/>
                        </a:cubicBezTo>
                        <a:cubicBezTo>
                          <a:pt x="124670" y="165208"/>
                          <a:pt x="65586" y="415306"/>
                          <a:pt x="33563" y="670976"/>
                        </a:cubicBezTo>
                        <a:cubicBezTo>
                          <a:pt x="17533" y="787143"/>
                          <a:pt x="7874" y="904062"/>
                          <a:pt x="283" y="1021058"/>
                        </a:cubicBezTo>
                        <a:cubicBezTo>
                          <a:pt x="216" y="1022010"/>
                          <a:pt x="169" y="1022972"/>
                          <a:pt x="64" y="1023925"/>
                        </a:cubicBezTo>
                        <a:cubicBezTo>
                          <a:pt x="-1174" y="1034869"/>
                          <a:pt x="15980" y="1034783"/>
                          <a:pt x="17209" y="1023925"/>
                        </a:cubicBezTo>
                        <a:cubicBezTo>
                          <a:pt x="19676" y="990921"/>
                          <a:pt x="21333" y="957831"/>
                          <a:pt x="24124" y="924827"/>
                        </a:cubicBezTo>
                        <a:cubicBezTo>
                          <a:pt x="36668" y="774370"/>
                          <a:pt x="51232" y="623160"/>
                          <a:pt x="86160" y="475990"/>
                        </a:cubicBezTo>
                        <a:cubicBezTo>
                          <a:pt x="115793" y="334658"/>
                          <a:pt x="196517" y="213938"/>
                          <a:pt x="340554" y="173323"/>
                        </a:cubicBezTo>
                        <a:cubicBezTo>
                          <a:pt x="329457" y="202165"/>
                          <a:pt x="338097" y="243541"/>
                          <a:pt x="359204" y="266049"/>
                        </a:cubicBezTo>
                        <a:cubicBezTo>
                          <a:pt x="370253" y="277632"/>
                          <a:pt x="383836" y="286423"/>
                          <a:pt x="394970" y="297910"/>
                        </a:cubicBezTo>
                        <a:cubicBezTo>
                          <a:pt x="400162" y="303263"/>
                          <a:pt x="402981" y="307835"/>
                          <a:pt x="404229" y="315255"/>
                        </a:cubicBezTo>
                        <a:cubicBezTo>
                          <a:pt x="405067" y="320208"/>
                          <a:pt x="404714" y="325257"/>
                          <a:pt x="405086" y="330248"/>
                        </a:cubicBezTo>
                        <a:cubicBezTo>
                          <a:pt x="406753" y="350564"/>
                          <a:pt x="423612" y="368519"/>
                          <a:pt x="443615" y="372177"/>
                        </a:cubicBezTo>
                        <a:cubicBezTo>
                          <a:pt x="449663" y="373186"/>
                          <a:pt x="456550" y="372586"/>
                          <a:pt x="461988" y="375815"/>
                        </a:cubicBezTo>
                        <a:cubicBezTo>
                          <a:pt x="484658" y="390512"/>
                          <a:pt x="473675" y="421049"/>
                          <a:pt x="505813" y="443414"/>
                        </a:cubicBezTo>
                        <a:cubicBezTo>
                          <a:pt x="519757" y="453615"/>
                          <a:pt x="537283" y="458902"/>
                          <a:pt x="554438" y="459673"/>
                        </a:cubicBezTo>
                        <a:cubicBezTo>
                          <a:pt x="568440" y="460264"/>
                          <a:pt x="592157" y="458435"/>
                          <a:pt x="599786" y="444652"/>
                        </a:cubicBezTo>
                        <a:cubicBezTo>
                          <a:pt x="599929" y="444395"/>
                          <a:pt x="600310" y="444471"/>
                          <a:pt x="600329" y="444767"/>
                        </a:cubicBezTo>
                        <a:cubicBezTo>
                          <a:pt x="604625" y="509765"/>
                          <a:pt x="576488" y="572002"/>
                          <a:pt x="558143" y="633209"/>
                        </a:cubicBezTo>
                        <a:cubicBezTo>
                          <a:pt x="535007" y="705647"/>
                          <a:pt x="523929" y="780780"/>
                          <a:pt x="510909" y="855504"/>
                        </a:cubicBezTo>
                        <a:cubicBezTo>
                          <a:pt x="499583" y="920464"/>
                          <a:pt x="473999" y="983520"/>
                          <a:pt x="470199" y="1049728"/>
                        </a:cubicBezTo>
                        <a:cubicBezTo>
                          <a:pt x="469570" y="1060749"/>
                          <a:pt x="486715" y="1060710"/>
                          <a:pt x="487344" y="1049728"/>
                        </a:cubicBezTo>
                        <a:cubicBezTo>
                          <a:pt x="491830" y="990587"/>
                          <a:pt x="512576" y="934180"/>
                          <a:pt x="524272" y="876335"/>
                        </a:cubicBezTo>
                        <a:cubicBezTo>
                          <a:pt x="539398" y="804859"/>
                          <a:pt x="546523" y="731888"/>
                          <a:pt x="567306" y="661641"/>
                        </a:cubicBezTo>
                        <a:cubicBezTo>
                          <a:pt x="595424" y="561648"/>
                          <a:pt x="655193" y="453187"/>
                          <a:pt x="581908" y="358375"/>
                        </a:cubicBezTo>
                        <a:cubicBezTo>
                          <a:pt x="621704" y="365623"/>
                          <a:pt x="664880" y="368176"/>
                          <a:pt x="704142" y="356784"/>
                        </a:cubicBezTo>
                        <a:cubicBezTo>
                          <a:pt x="688998" y="384292"/>
                          <a:pt x="689807" y="415801"/>
                          <a:pt x="690912" y="446281"/>
                        </a:cubicBezTo>
                        <a:cubicBezTo>
                          <a:pt x="696132" y="610426"/>
                          <a:pt x="709848" y="775265"/>
                          <a:pt x="752939" y="934256"/>
                        </a:cubicBezTo>
                        <a:cubicBezTo>
                          <a:pt x="761321" y="970918"/>
                          <a:pt x="766864" y="1009028"/>
                          <a:pt x="779580" y="1044442"/>
                        </a:cubicBezTo>
                        <a:cubicBezTo>
                          <a:pt x="781847" y="1050757"/>
                          <a:pt x="793049" y="1050433"/>
                          <a:pt x="792211" y="1042737"/>
                        </a:cubicBezTo>
                        <a:cubicBezTo>
                          <a:pt x="783819" y="977005"/>
                          <a:pt x="763826" y="913292"/>
                          <a:pt x="749767" y="848646"/>
                        </a:cubicBezTo>
                        <a:cubicBezTo>
                          <a:pt x="723240" y="721411"/>
                          <a:pt x="712867" y="591328"/>
                          <a:pt x="708562" y="461607"/>
                        </a:cubicBezTo>
                        <a:cubicBezTo>
                          <a:pt x="744643" y="468160"/>
                          <a:pt x="792734" y="461559"/>
                          <a:pt x="804793" y="421221"/>
                        </a:cubicBezTo>
                        <a:cubicBezTo>
                          <a:pt x="807727" y="411401"/>
                          <a:pt x="807860" y="401037"/>
                          <a:pt x="809136" y="390931"/>
                        </a:cubicBezTo>
                        <a:cubicBezTo>
                          <a:pt x="812937" y="356937"/>
                          <a:pt x="826901" y="363947"/>
                          <a:pt x="846922" y="345764"/>
                        </a:cubicBezTo>
                        <a:cubicBezTo>
                          <a:pt x="856266" y="335782"/>
                          <a:pt x="859105" y="323094"/>
                          <a:pt x="857933" y="309788"/>
                        </a:cubicBezTo>
                        <a:cubicBezTo>
                          <a:pt x="857400" y="303730"/>
                          <a:pt x="855895" y="297177"/>
                          <a:pt x="856695" y="291081"/>
                        </a:cubicBezTo>
                        <a:cubicBezTo>
                          <a:pt x="857400" y="285747"/>
                          <a:pt x="861391" y="280670"/>
                          <a:pt x="864372" y="276308"/>
                        </a:cubicBezTo>
                        <a:cubicBezTo>
                          <a:pt x="874135" y="262115"/>
                          <a:pt x="885898" y="248533"/>
                          <a:pt x="885098" y="230026"/>
                        </a:cubicBezTo>
                        <a:cubicBezTo>
                          <a:pt x="1052586" y="364557"/>
                          <a:pt x="1092658" y="804793"/>
                          <a:pt x="1099030" y="1013371"/>
                        </a:cubicBezTo>
                        <a:cubicBezTo>
                          <a:pt x="1099030" y="1015419"/>
                          <a:pt x="1099030" y="1017476"/>
                          <a:pt x="1098982" y="1019524"/>
                        </a:cubicBezTo>
                        <a:cubicBezTo>
                          <a:pt x="1098763" y="1030564"/>
                          <a:pt x="1115908" y="1030564"/>
                          <a:pt x="1116127" y="1019524"/>
                        </a:cubicBezTo>
                        <a:cubicBezTo>
                          <a:pt x="1116832" y="983205"/>
                          <a:pt x="1113975" y="946572"/>
                          <a:pt x="1111412" y="910387"/>
                        </a:cubicBezTo>
                        <a:close/>
                        <a:moveTo>
                          <a:pt x="597072" y="425298"/>
                        </a:moveTo>
                        <a:cubicBezTo>
                          <a:pt x="597977" y="428955"/>
                          <a:pt x="598701" y="432613"/>
                          <a:pt x="599282" y="436280"/>
                        </a:cubicBezTo>
                        <a:cubicBezTo>
                          <a:pt x="599320" y="436547"/>
                          <a:pt x="598996" y="436718"/>
                          <a:pt x="598796" y="436528"/>
                        </a:cubicBezTo>
                        <a:cubicBezTo>
                          <a:pt x="593567" y="431365"/>
                          <a:pt x="582194" y="438937"/>
                          <a:pt x="576107" y="440195"/>
                        </a:cubicBezTo>
                        <a:cubicBezTo>
                          <a:pt x="556514" y="445614"/>
                          <a:pt x="534645" y="441842"/>
                          <a:pt x="517643" y="430822"/>
                        </a:cubicBezTo>
                        <a:cubicBezTo>
                          <a:pt x="492925" y="416058"/>
                          <a:pt x="498345" y="386055"/>
                          <a:pt x="478724" y="367586"/>
                        </a:cubicBezTo>
                        <a:cubicBezTo>
                          <a:pt x="467599" y="356194"/>
                          <a:pt x="459026" y="357270"/>
                          <a:pt x="444777" y="354984"/>
                        </a:cubicBezTo>
                        <a:cubicBezTo>
                          <a:pt x="434490" y="352460"/>
                          <a:pt x="423698" y="342287"/>
                          <a:pt x="422088" y="331457"/>
                        </a:cubicBezTo>
                        <a:cubicBezTo>
                          <a:pt x="420450" y="320494"/>
                          <a:pt x="421364" y="310445"/>
                          <a:pt x="416983" y="299853"/>
                        </a:cubicBezTo>
                        <a:cubicBezTo>
                          <a:pt x="411753" y="287214"/>
                          <a:pt x="397466" y="277717"/>
                          <a:pt x="387217" y="269354"/>
                        </a:cubicBezTo>
                        <a:cubicBezTo>
                          <a:pt x="380940" y="264239"/>
                          <a:pt x="374711" y="259020"/>
                          <a:pt x="369186" y="253086"/>
                        </a:cubicBezTo>
                        <a:cubicBezTo>
                          <a:pt x="349850" y="230521"/>
                          <a:pt x="346079" y="198307"/>
                          <a:pt x="352127" y="170094"/>
                        </a:cubicBezTo>
                        <a:cubicBezTo>
                          <a:pt x="376035" y="163751"/>
                          <a:pt x="400857" y="159693"/>
                          <a:pt x="425622" y="157597"/>
                        </a:cubicBezTo>
                        <a:cubicBezTo>
                          <a:pt x="421040" y="181677"/>
                          <a:pt x="431994" y="204737"/>
                          <a:pt x="446424" y="224491"/>
                        </a:cubicBezTo>
                        <a:cubicBezTo>
                          <a:pt x="463484" y="247856"/>
                          <a:pt x="484143" y="268649"/>
                          <a:pt x="502974" y="290576"/>
                        </a:cubicBezTo>
                        <a:cubicBezTo>
                          <a:pt x="538350" y="331781"/>
                          <a:pt x="583556" y="370462"/>
                          <a:pt x="597072" y="425298"/>
                        </a:cubicBezTo>
                        <a:close/>
                        <a:moveTo>
                          <a:pt x="714210" y="335877"/>
                        </a:moveTo>
                        <a:cubicBezTo>
                          <a:pt x="678177" y="356603"/>
                          <a:pt x="610902" y="349850"/>
                          <a:pt x="570488" y="343630"/>
                        </a:cubicBezTo>
                        <a:cubicBezTo>
                          <a:pt x="538931" y="306816"/>
                          <a:pt x="505441" y="271735"/>
                          <a:pt x="473495" y="235255"/>
                        </a:cubicBezTo>
                        <a:cubicBezTo>
                          <a:pt x="455483" y="215262"/>
                          <a:pt x="435490" y="190144"/>
                          <a:pt x="435014" y="162131"/>
                        </a:cubicBezTo>
                        <a:cubicBezTo>
                          <a:pt x="435004" y="161712"/>
                          <a:pt x="435547" y="161531"/>
                          <a:pt x="435795" y="161874"/>
                        </a:cubicBezTo>
                        <a:cubicBezTo>
                          <a:pt x="456883" y="191611"/>
                          <a:pt x="501231" y="215919"/>
                          <a:pt x="534369" y="229521"/>
                        </a:cubicBezTo>
                        <a:cubicBezTo>
                          <a:pt x="529435" y="237903"/>
                          <a:pt x="527006" y="247361"/>
                          <a:pt x="524882" y="256819"/>
                        </a:cubicBezTo>
                        <a:cubicBezTo>
                          <a:pt x="523720" y="262011"/>
                          <a:pt x="520567" y="275765"/>
                          <a:pt x="530711" y="273164"/>
                        </a:cubicBezTo>
                        <a:cubicBezTo>
                          <a:pt x="532797" y="272631"/>
                          <a:pt x="534445" y="270983"/>
                          <a:pt x="534997" y="268897"/>
                        </a:cubicBezTo>
                        <a:cubicBezTo>
                          <a:pt x="538169" y="257019"/>
                          <a:pt x="540541" y="245056"/>
                          <a:pt x="544122" y="233283"/>
                        </a:cubicBezTo>
                        <a:cubicBezTo>
                          <a:pt x="556295" y="237807"/>
                          <a:pt x="568621" y="241503"/>
                          <a:pt x="581394" y="244284"/>
                        </a:cubicBezTo>
                        <a:cubicBezTo>
                          <a:pt x="578041" y="255676"/>
                          <a:pt x="579441" y="268116"/>
                          <a:pt x="580289" y="279898"/>
                        </a:cubicBezTo>
                        <a:cubicBezTo>
                          <a:pt x="580813" y="287147"/>
                          <a:pt x="581727" y="294348"/>
                          <a:pt x="583080" y="301492"/>
                        </a:cubicBezTo>
                        <a:cubicBezTo>
                          <a:pt x="584432" y="308654"/>
                          <a:pt x="584556" y="318037"/>
                          <a:pt x="589214" y="324171"/>
                        </a:cubicBezTo>
                        <a:cubicBezTo>
                          <a:pt x="591890" y="327685"/>
                          <a:pt x="599034" y="328352"/>
                          <a:pt x="599987" y="322761"/>
                        </a:cubicBezTo>
                        <a:cubicBezTo>
                          <a:pt x="601139" y="316008"/>
                          <a:pt x="598901" y="309664"/>
                          <a:pt x="597586" y="303054"/>
                        </a:cubicBezTo>
                        <a:cubicBezTo>
                          <a:pt x="593795" y="284128"/>
                          <a:pt x="591728" y="264868"/>
                          <a:pt x="589023" y="245818"/>
                        </a:cubicBezTo>
                        <a:cubicBezTo>
                          <a:pt x="602863" y="248399"/>
                          <a:pt x="616960" y="249809"/>
                          <a:pt x="631000" y="249761"/>
                        </a:cubicBezTo>
                        <a:cubicBezTo>
                          <a:pt x="630905" y="261401"/>
                          <a:pt x="632410" y="273231"/>
                          <a:pt x="634048" y="284756"/>
                        </a:cubicBezTo>
                        <a:cubicBezTo>
                          <a:pt x="635705" y="296443"/>
                          <a:pt x="636877" y="309331"/>
                          <a:pt x="640973" y="320437"/>
                        </a:cubicBezTo>
                        <a:cubicBezTo>
                          <a:pt x="643792" y="328104"/>
                          <a:pt x="657718" y="327819"/>
                          <a:pt x="656498" y="318332"/>
                        </a:cubicBezTo>
                        <a:cubicBezTo>
                          <a:pt x="654984" y="306588"/>
                          <a:pt x="651602" y="295024"/>
                          <a:pt x="649602" y="283327"/>
                        </a:cubicBezTo>
                        <a:cubicBezTo>
                          <a:pt x="647669" y="272021"/>
                          <a:pt x="646221" y="260458"/>
                          <a:pt x="643401" y="249333"/>
                        </a:cubicBezTo>
                        <a:cubicBezTo>
                          <a:pt x="656813" y="248437"/>
                          <a:pt x="670081" y="246104"/>
                          <a:pt x="682902" y="242084"/>
                        </a:cubicBezTo>
                        <a:cubicBezTo>
                          <a:pt x="685845" y="256467"/>
                          <a:pt x="691512" y="270221"/>
                          <a:pt x="695827" y="284261"/>
                        </a:cubicBezTo>
                        <a:cubicBezTo>
                          <a:pt x="697570" y="289728"/>
                          <a:pt x="698094" y="293900"/>
                          <a:pt x="703047" y="297243"/>
                        </a:cubicBezTo>
                        <a:cubicBezTo>
                          <a:pt x="705228" y="298720"/>
                          <a:pt x="709295" y="297872"/>
                          <a:pt x="710381" y="295319"/>
                        </a:cubicBezTo>
                        <a:cubicBezTo>
                          <a:pt x="714344" y="285975"/>
                          <a:pt x="706933" y="274355"/>
                          <a:pt x="703218" y="265611"/>
                        </a:cubicBezTo>
                        <a:cubicBezTo>
                          <a:pt x="699437" y="256724"/>
                          <a:pt x="695732" y="247799"/>
                          <a:pt x="691722" y="239008"/>
                        </a:cubicBezTo>
                        <a:cubicBezTo>
                          <a:pt x="702857" y="234798"/>
                          <a:pt x="713448" y="229092"/>
                          <a:pt x="723069" y="222063"/>
                        </a:cubicBezTo>
                        <a:cubicBezTo>
                          <a:pt x="725964" y="227520"/>
                          <a:pt x="728726" y="233007"/>
                          <a:pt x="731231" y="238684"/>
                        </a:cubicBezTo>
                        <a:cubicBezTo>
                          <a:pt x="734060" y="245085"/>
                          <a:pt x="736337" y="251933"/>
                          <a:pt x="741928" y="256438"/>
                        </a:cubicBezTo>
                        <a:cubicBezTo>
                          <a:pt x="745357" y="259210"/>
                          <a:pt x="751301" y="257696"/>
                          <a:pt x="751186" y="252600"/>
                        </a:cubicBezTo>
                        <a:cubicBezTo>
                          <a:pt x="751015" y="244913"/>
                          <a:pt x="747138" y="238131"/>
                          <a:pt x="743490" y="231511"/>
                        </a:cubicBezTo>
                        <a:cubicBezTo>
                          <a:pt x="740242" y="225615"/>
                          <a:pt x="736680" y="219824"/>
                          <a:pt x="732365" y="214652"/>
                        </a:cubicBezTo>
                        <a:cubicBezTo>
                          <a:pt x="741633" y="206594"/>
                          <a:pt x="750929" y="197126"/>
                          <a:pt x="757406" y="186220"/>
                        </a:cubicBezTo>
                        <a:cubicBezTo>
                          <a:pt x="769608" y="217757"/>
                          <a:pt x="763683" y="267687"/>
                          <a:pt x="746643" y="296053"/>
                        </a:cubicBezTo>
                        <a:cubicBezTo>
                          <a:pt x="739233" y="308435"/>
                          <a:pt x="730031" y="319561"/>
                          <a:pt x="721316" y="331000"/>
                        </a:cubicBezTo>
                        <a:cubicBezTo>
                          <a:pt x="718773" y="332210"/>
                          <a:pt x="716687" y="334239"/>
                          <a:pt x="714210" y="335877"/>
                        </a:cubicBezTo>
                        <a:close/>
                        <a:moveTo>
                          <a:pt x="865201" y="243627"/>
                        </a:moveTo>
                        <a:cubicBezTo>
                          <a:pt x="861114" y="252600"/>
                          <a:pt x="854523" y="260277"/>
                          <a:pt x="849046" y="268392"/>
                        </a:cubicBezTo>
                        <a:cubicBezTo>
                          <a:pt x="828510" y="295815"/>
                          <a:pt x="850323" y="312826"/>
                          <a:pt x="835406" y="332972"/>
                        </a:cubicBezTo>
                        <a:cubicBezTo>
                          <a:pt x="829339" y="340277"/>
                          <a:pt x="819366" y="343192"/>
                          <a:pt x="811842" y="348650"/>
                        </a:cubicBezTo>
                        <a:cubicBezTo>
                          <a:pt x="803345" y="354813"/>
                          <a:pt x="798268" y="363509"/>
                          <a:pt x="795230" y="373472"/>
                        </a:cubicBezTo>
                        <a:cubicBezTo>
                          <a:pt x="789934" y="390827"/>
                          <a:pt x="794411" y="411582"/>
                          <a:pt x="784038" y="427250"/>
                        </a:cubicBezTo>
                        <a:cubicBezTo>
                          <a:pt x="776066" y="439299"/>
                          <a:pt x="762178" y="445043"/>
                          <a:pt x="748357" y="447015"/>
                        </a:cubicBezTo>
                        <a:cubicBezTo>
                          <a:pt x="735222" y="448891"/>
                          <a:pt x="721202" y="447129"/>
                          <a:pt x="708143" y="449586"/>
                        </a:cubicBezTo>
                        <a:cubicBezTo>
                          <a:pt x="702056" y="368729"/>
                          <a:pt x="721021" y="364661"/>
                          <a:pt x="761083" y="303358"/>
                        </a:cubicBezTo>
                        <a:cubicBezTo>
                          <a:pt x="780133" y="270621"/>
                          <a:pt x="787067" y="208489"/>
                          <a:pt x="765703" y="175571"/>
                        </a:cubicBezTo>
                        <a:cubicBezTo>
                          <a:pt x="799583" y="187030"/>
                          <a:pt x="833435" y="199288"/>
                          <a:pt x="864801" y="216605"/>
                        </a:cubicBezTo>
                        <a:cubicBezTo>
                          <a:pt x="864867" y="221358"/>
                          <a:pt x="867306" y="225254"/>
                          <a:pt x="867868" y="229987"/>
                        </a:cubicBezTo>
                        <a:cubicBezTo>
                          <a:pt x="868411" y="234664"/>
                          <a:pt x="867134" y="239398"/>
                          <a:pt x="865201" y="2436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6" name="Vapaamuotoinen: Muoto 195">
                    <a:extLst>
                      <a:ext uri="{FF2B5EF4-FFF2-40B4-BE49-F238E27FC236}">
                        <a16:creationId xmlns:a16="http://schemas.microsoft.com/office/drawing/2014/main" id="{8A55B9FA-3D5E-3966-0A68-D174FEE0849F}"/>
                      </a:ext>
                    </a:extLst>
                  </p:cNvPr>
                  <p:cNvSpPr/>
                  <p:nvPr/>
                </p:nvSpPr>
                <p:spPr>
                  <a:xfrm>
                    <a:off x="6912120" y="2403976"/>
                    <a:ext cx="30211" cy="640374"/>
                  </a:xfrm>
                  <a:custGeom>
                    <a:avLst/>
                    <a:gdLst>
                      <a:gd name="connsiteX0" fmla="*/ 22121 w 30211"/>
                      <a:gd name="connsiteY0" fmla="*/ 4835 h 640374"/>
                      <a:gd name="connsiteX1" fmla="*/ 21054 w 30211"/>
                      <a:gd name="connsiteY1" fmla="*/ 1168 h 640374"/>
                      <a:gd name="connsiteX2" fmla="*/ 17825 w 30211"/>
                      <a:gd name="connsiteY2" fmla="*/ 2054 h 640374"/>
                      <a:gd name="connsiteX3" fmla="*/ 18740 w 30211"/>
                      <a:gd name="connsiteY3" fmla="*/ 26324 h 640374"/>
                      <a:gd name="connsiteX4" fmla="*/ 2185 w 30211"/>
                      <a:gd name="connsiteY4" fmla="*/ 588565 h 640374"/>
                      <a:gd name="connsiteX5" fmla="*/ 490 w 30211"/>
                      <a:gd name="connsiteY5" fmla="*/ 634552 h 640374"/>
                      <a:gd name="connsiteX6" fmla="*/ 12682 w 30211"/>
                      <a:gd name="connsiteY6" fmla="*/ 634552 h 640374"/>
                      <a:gd name="connsiteX7" fmla="*/ 13234 w 30211"/>
                      <a:gd name="connsiteY7" fmla="*/ 633390 h 640374"/>
                      <a:gd name="connsiteX8" fmla="*/ 15197 w 30211"/>
                      <a:gd name="connsiteY8" fmla="*/ 621036 h 640374"/>
                      <a:gd name="connsiteX9" fmla="*/ 25179 w 30211"/>
                      <a:gd name="connsiteY9" fmla="*/ 398456 h 640374"/>
                      <a:gd name="connsiteX10" fmla="*/ 29132 w 30211"/>
                      <a:gd name="connsiteY10" fmla="*/ 85912 h 640374"/>
                      <a:gd name="connsiteX11" fmla="*/ 22121 w 30211"/>
                      <a:gd name="connsiteY11" fmla="*/ 4835 h 64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11" h="640374">
                        <a:moveTo>
                          <a:pt x="22121" y="4835"/>
                        </a:moveTo>
                        <a:cubicBezTo>
                          <a:pt x="21816" y="3597"/>
                          <a:pt x="21493" y="2368"/>
                          <a:pt x="21054" y="1168"/>
                        </a:cubicBezTo>
                        <a:cubicBezTo>
                          <a:pt x="20311" y="-842"/>
                          <a:pt x="17378" y="-70"/>
                          <a:pt x="17825" y="2054"/>
                        </a:cubicBezTo>
                        <a:cubicBezTo>
                          <a:pt x="19445" y="9826"/>
                          <a:pt x="18787" y="18447"/>
                          <a:pt x="18740" y="26324"/>
                        </a:cubicBezTo>
                        <a:cubicBezTo>
                          <a:pt x="14835" y="213766"/>
                          <a:pt x="11891" y="401304"/>
                          <a:pt x="2185" y="588565"/>
                        </a:cubicBezTo>
                        <a:cubicBezTo>
                          <a:pt x="1414" y="603282"/>
                          <a:pt x="-1034" y="621379"/>
                          <a:pt x="490" y="634552"/>
                        </a:cubicBezTo>
                        <a:cubicBezTo>
                          <a:pt x="-320" y="642344"/>
                          <a:pt x="11872" y="642286"/>
                          <a:pt x="12682" y="634552"/>
                        </a:cubicBezTo>
                        <a:cubicBezTo>
                          <a:pt x="12263" y="638553"/>
                          <a:pt x="12672" y="635276"/>
                          <a:pt x="13234" y="633390"/>
                        </a:cubicBezTo>
                        <a:cubicBezTo>
                          <a:pt x="14368" y="629866"/>
                          <a:pt x="14663" y="625418"/>
                          <a:pt x="15197" y="621036"/>
                        </a:cubicBezTo>
                        <a:cubicBezTo>
                          <a:pt x="20721" y="546979"/>
                          <a:pt x="22483" y="472665"/>
                          <a:pt x="25179" y="398456"/>
                        </a:cubicBezTo>
                        <a:cubicBezTo>
                          <a:pt x="27989" y="294329"/>
                          <a:pt x="32218" y="190068"/>
                          <a:pt x="29132" y="85912"/>
                        </a:cubicBezTo>
                        <a:cubicBezTo>
                          <a:pt x="28074" y="59318"/>
                          <a:pt x="28522" y="30848"/>
                          <a:pt x="22121" y="48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7" name="Vapaamuotoinen: Muoto 196">
                    <a:extLst>
                      <a:ext uri="{FF2B5EF4-FFF2-40B4-BE49-F238E27FC236}">
                        <a16:creationId xmlns:a16="http://schemas.microsoft.com/office/drawing/2014/main" id="{A2D939D2-8481-CD6D-C6E9-BB7CDB97D7AF}"/>
                      </a:ext>
                    </a:extLst>
                  </p:cNvPr>
                  <p:cNvSpPr/>
                  <p:nvPr/>
                </p:nvSpPr>
                <p:spPr>
                  <a:xfrm>
                    <a:off x="7562220" y="2433670"/>
                    <a:ext cx="69864" cy="599317"/>
                  </a:xfrm>
                  <a:custGeom>
                    <a:avLst/>
                    <a:gdLst>
                      <a:gd name="connsiteX0" fmla="*/ 54593 w 69864"/>
                      <a:gd name="connsiteY0" fmla="*/ 479614 h 599317"/>
                      <a:gd name="connsiteX1" fmla="*/ 46135 w 69864"/>
                      <a:gd name="connsiteY1" fmla="*/ 305630 h 599317"/>
                      <a:gd name="connsiteX2" fmla="*/ 54774 w 69864"/>
                      <a:gd name="connsiteY2" fmla="*/ 248080 h 599317"/>
                      <a:gd name="connsiteX3" fmla="*/ 29132 w 69864"/>
                      <a:gd name="connsiteY3" fmla="*/ 70848 h 599317"/>
                      <a:gd name="connsiteX4" fmla="*/ 5568 w 69864"/>
                      <a:gd name="connsiteY4" fmla="*/ 1925 h 599317"/>
                      <a:gd name="connsiteX5" fmla="*/ 310 w 69864"/>
                      <a:gd name="connsiteY5" fmla="*/ 2640 h 599317"/>
                      <a:gd name="connsiteX6" fmla="*/ 11378 w 69864"/>
                      <a:gd name="connsiteY6" fmla="*/ 63123 h 599317"/>
                      <a:gd name="connsiteX7" fmla="*/ 40029 w 69864"/>
                      <a:gd name="connsiteY7" fmla="*/ 236221 h 599317"/>
                      <a:gd name="connsiteX8" fmla="*/ 35876 w 69864"/>
                      <a:gd name="connsiteY8" fmla="*/ 465269 h 599317"/>
                      <a:gd name="connsiteX9" fmla="*/ 44153 w 69864"/>
                      <a:gd name="connsiteY9" fmla="*/ 532230 h 599317"/>
                      <a:gd name="connsiteX10" fmla="*/ 54983 w 69864"/>
                      <a:gd name="connsiteY10" fmla="*/ 594009 h 599317"/>
                      <a:gd name="connsiteX11" fmla="*/ 69852 w 69864"/>
                      <a:gd name="connsiteY11" fmla="*/ 591999 h 599317"/>
                      <a:gd name="connsiteX12" fmla="*/ 62156 w 69864"/>
                      <a:gd name="connsiteY12" fmla="*/ 537849 h 599317"/>
                      <a:gd name="connsiteX13" fmla="*/ 54593 w 69864"/>
                      <a:gd name="connsiteY13" fmla="*/ 479614 h 59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864" h="599317">
                        <a:moveTo>
                          <a:pt x="54593" y="479614"/>
                        </a:moveTo>
                        <a:cubicBezTo>
                          <a:pt x="48163" y="421902"/>
                          <a:pt x="43639" y="363713"/>
                          <a:pt x="46135" y="305630"/>
                        </a:cubicBezTo>
                        <a:cubicBezTo>
                          <a:pt x="47097" y="286170"/>
                          <a:pt x="50811" y="267111"/>
                          <a:pt x="54774" y="248080"/>
                        </a:cubicBezTo>
                        <a:cubicBezTo>
                          <a:pt x="71928" y="172871"/>
                          <a:pt x="63251" y="138514"/>
                          <a:pt x="29132" y="70848"/>
                        </a:cubicBezTo>
                        <a:cubicBezTo>
                          <a:pt x="19017" y="48607"/>
                          <a:pt x="11111" y="25728"/>
                          <a:pt x="5568" y="1925"/>
                        </a:cubicBezTo>
                        <a:cubicBezTo>
                          <a:pt x="4844" y="-1180"/>
                          <a:pt x="548" y="-227"/>
                          <a:pt x="310" y="2640"/>
                        </a:cubicBezTo>
                        <a:cubicBezTo>
                          <a:pt x="-1443" y="23480"/>
                          <a:pt x="4510" y="43626"/>
                          <a:pt x="11378" y="63123"/>
                        </a:cubicBezTo>
                        <a:cubicBezTo>
                          <a:pt x="37353" y="131246"/>
                          <a:pt x="58536" y="159850"/>
                          <a:pt x="40029" y="236221"/>
                        </a:cubicBezTo>
                        <a:cubicBezTo>
                          <a:pt x="21065" y="311145"/>
                          <a:pt x="28694" y="389221"/>
                          <a:pt x="35876" y="465269"/>
                        </a:cubicBezTo>
                        <a:cubicBezTo>
                          <a:pt x="38229" y="487634"/>
                          <a:pt x="41020" y="509960"/>
                          <a:pt x="44153" y="532230"/>
                        </a:cubicBezTo>
                        <a:cubicBezTo>
                          <a:pt x="47030" y="552680"/>
                          <a:pt x="48887" y="574235"/>
                          <a:pt x="54983" y="594009"/>
                        </a:cubicBezTo>
                        <a:cubicBezTo>
                          <a:pt x="57403" y="601876"/>
                          <a:pt x="70319" y="600829"/>
                          <a:pt x="69852" y="591999"/>
                        </a:cubicBezTo>
                        <a:cubicBezTo>
                          <a:pt x="68880" y="573883"/>
                          <a:pt x="64784" y="555795"/>
                          <a:pt x="62156" y="537849"/>
                        </a:cubicBezTo>
                        <a:cubicBezTo>
                          <a:pt x="59317" y="518476"/>
                          <a:pt x="56803" y="499064"/>
                          <a:pt x="54593" y="4796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8" name="Vapaamuotoinen: Muoto 197">
                    <a:extLst>
                      <a:ext uri="{FF2B5EF4-FFF2-40B4-BE49-F238E27FC236}">
                        <a16:creationId xmlns:a16="http://schemas.microsoft.com/office/drawing/2014/main" id="{60A9ABC6-1E2E-368F-4240-93967E263251}"/>
                      </a:ext>
                    </a:extLst>
                  </p:cNvPr>
                  <p:cNvSpPr/>
                  <p:nvPr/>
                </p:nvSpPr>
                <p:spPr>
                  <a:xfrm>
                    <a:off x="7265135" y="2627347"/>
                    <a:ext cx="80464" cy="62928"/>
                  </a:xfrm>
                  <a:custGeom>
                    <a:avLst/>
                    <a:gdLst>
                      <a:gd name="connsiteX0" fmla="*/ 71252 w 80464"/>
                      <a:gd name="connsiteY0" fmla="*/ 863 h 62928"/>
                      <a:gd name="connsiteX1" fmla="*/ 39067 w 80464"/>
                      <a:gd name="connsiteY1" fmla="*/ 29742 h 62928"/>
                      <a:gd name="connsiteX2" fmla="*/ 2872 w 80464"/>
                      <a:gd name="connsiteY2" fmla="*/ 51650 h 62928"/>
                      <a:gd name="connsiteX3" fmla="*/ 5920 w 80464"/>
                      <a:gd name="connsiteY3" fmla="*/ 62899 h 62928"/>
                      <a:gd name="connsiteX4" fmla="*/ 48668 w 80464"/>
                      <a:gd name="connsiteY4" fmla="*/ 42392 h 62928"/>
                      <a:gd name="connsiteX5" fmla="*/ 80434 w 80464"/>
                      <a:gd name="connsiteY5" fmla="*/ 6120 h 62928"/>
                      <a:gd name="connsiteX6" fmla="*/ 71252 w 80464"/>
                      <a:gd name="connsiteY6" fmla="*/ 863 h 62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64" h="62928">
                        <a:moveTo>
                          <a:pt x="71252" y="863"/>
                        </a:moveTo>
                        <a:cubicBezTo>
                          <a:pt x="59489" y="9111"/>
                          <a:pt x="50621" y="21036"/>
                          <a:pt x="39067" y="29742"/>
                        </a:cubicBezTo>
                        <a:cubicBezTo>
                          <a:pt x="27656" y="38334"/>
                          <a:pt x="15502" y="45135"/>
                          <a:pt x="2872" y="51650"/>
                        </a:cubicBezTo>
                        <a:cubicBezTo>
                          <a:pt x="-2252" y="54288"/>
                          <a:pt x="-81" y="63518"/>
                          <a:pt x="5920" y="62899"/>
                        </a:cubicBezTo>
                        <a:cubicBezTo>
                          <a:pt x="21256" y="61337"/>
                          <a:pt x="36381" y="51040"/>
                          <a:pt x="48668" y="42392"/>
                        </a:cubicBezTo>
                        <a:cubicBezTo>
                          <a:pt x="60946" y="33743"/>
                          <a:pt x="78539" y="22361"/>
                          <a:pt x="80434" y="6120"/>
                        </a:cubicBezTo>
                        <a:cubicBezTo>
                          <a:pt x="80949" y="1644"/>
                          <a:pt x="74815" y="-1633"/>
                          <a:pt x="71252" y="8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9" name="Vapaamuotoinen: Muoto 198">
                    <a:extLst>
                      <a:ext uri="{FF2B5EF4-FFF2-40B4-BE49-F238E27FC236}">
                        <a16:creationId xmlns:a16="http://schemas.microsoft.com/office/drawing/2014/main" id="{EA9352C9-B4BC-F280-D616-815F8CC2B8AA}"/>
                      </a:ext>
                    </a:extLst>
                  </p:cNvPr>
                  <p:cNvSpPr/>
                  <p:nvPr/>
                </p:nvSpPr>
                <p:spPr>
                  <a:xfrm>
                    <a:off x="7274460" y="2695487"/>
                    <a:ext cx="62969" cy="27229"/>
                  </a:xfrm>
                  <a:custGeom>
                    <a:avLst/>
                    <a:gdLst>
                      <a:gd name="connsiteX0" fmla="*/ 53088 w 62969"/>
                      <a:gd name="connsiteY0" fmla="*/ 846 h 27229"/>
                      <a:gd name="connsiteX1" fmla="*/ 29932 w 62969"/>
                      <a:gd name="connsiteY1" fmla="*/ 11381 h 27229"/>
                      <a:gd name="connsiteX2" fmla="*/ 3643 w 62969"/>
                      <a:gd name="connsiteY2" fmla="*/ 15953 h 27229"/>
                      <a:gd name="connsiteX3" fmla="*/ 3643 w 62969"/>
                      <a:gd name="connsiteY3" fmla="*/ 25773 h 27229"/>
                      <a:gd name="connsiteX4" fmla="*/ 61117 w 62969"/>
                      <a:gd name="connsiteY4" fmla="*/ 11266 h 27229"/>
                      <a:gd name="connsiteX5" fmla="*/ 53088 w 62969"/>
                      <a:gd name="connsiteY5" fmla="*/ 846 h 27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69" h="27229">
                        <a:moveTo>
                          <a:pt x="53088" y="846"/>
                        </a:moveTo>
                        <a:cubicBezTo>
                          <a:pt x="45515" y="4818"/>
                          <a:pt x="38257" y="9133"/>
                          <a:pt x="29932" y="11381"/>
                        </a:cubicBezTo>
                        <a:cubicBezTo>
                          <a:pt x="21265" y="13724"/>
                          <a:pt x="12311" y="13933"/>
                          <a:pt x="3643" y="15953"/>
                        </a:cubicBezTo>
                        <a:cubicBezTo>
                          <a:pt x="-1176" y="17077"/>
                          <a:pt x="-1252" y="24687"/>
                          <a:pt x="3643" y="25773"/>
                        </a:cubicBezTo>
                        <a:cubicBezTo>
                          <a:pt x="22027" y="29821"/>
                          <a:pt x="48001" y="25573"/>
                          <a:pt x="61117" y="11266"/>
                        </a:cubicBezTo>
                        <a:cubicBezTo>
                          <a:pt x="66232" y="5685"/>
                          <a:pt x="59831" y="-2697"/>
                          <a:pt x="53088" y="8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00" name="Kuva 11" descr="Nainen päällä a-Villa takki">
                    <a:extLst>
                      <a:ext uri="{FF2B5EF4-FFF2-40B4-BE49-F238E27FC236}">
                        <a16:creationId xmlns:a16="http://schemas.microsoft.com/office/drawing/2014/main" id="{A967D386-6464-B3A5-04D8-155AB4703892}"/>
                      </a:ext>
                    </a:extLst>
                  </p:cNvPr>
                  <p:cNvGrpSpPr/>
                  <p:nvPr/>
                </p:nvGrpSpPr>
                <p:grpSpPr>
                  <a:xfrm>
                    <a:off x="7121049" y="2555022"/>
                    <a:ext cx="85769" cy="233201"/>
                    <a:chOff x="7121049" y="2555022"/>
                    <a:chExt cx="85769" cy="233201"/>
                  </a:xfrm>
                  <a:solidFill>
                    <a:srgbClr val="000000"/>
                  </a:solidFill>
                </p:grpSpPr>
                <p:sp>
                  <p:nvSpPr>
                    <p:cNvPr id="201" name="Vapaamuotoinen: Muoto 200">
                      <a:extLst>
                        <a:ext uri="{FF2B5EF4-FFF2-40B4-BE49-F238E27FC236}">
                          <a16:creationId xmlns:a16="http://schemas.microsoft.com/office/drawing/2014/main" id="{19AE69B8-4B6F-60A9-499E-7B6A0C03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049" y="2740723"/>
                      <a:ext cx="45626" cy="47500"/>
                    </a:xfrm>
                    <a:custGeom>
                      <a:avLst/>
                      <a:gdLst>
                        <a:gd name="connsiteX0" fmla="*/ 32668 w 45626"/>
                        <a:gd name="connsiteY0" fmla="*/ 45602 h 47500"/>
                        <a:gd name="connsiteX1" fmla="*/ 35439 w 45626"/>
                        <a:gd name="connsiteY1" fmla="*/ 4654 h 47500"/>
                        <a:gd name="connsiteX2" fmla="*/ 2607 w 45626"/>
                        <a:gd name="connsiteY2" fmla="*/ 11397 h 47500"/>
                        <a:gd name="connsiteX3" fmla="*/ 10855 w 45626"/>
                        <a:gd name="connsiteY3" fmla="*/ 42820 h 47500"/>
                        <a:gd name="connsiteX4" fmla="*/ 32668 w 45626"/>
                        <a:gd name="connsiteY4" fmla="*/ 45602 h 4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626" h="47500">
                          <a:moveTo>
                            <a:pt x="32668" y="45602"/>
                          </a:moveTo>
                          <a:cubicBezTo>
                            <a:pt x="47822" y="38267"/>
                            <a:pt x="50870" y="14026"/>
                            <a:pt x="35439" y="4654"/>
                          </a:cubicBezTo>
                          <a:cubicBezTo>
                            <a:pt x="22333" y="-4214"/>
                            <a:pt x="7655" y="453"/>
                            <a:pt x="2607" y="11397"/>
                          </a:cubicBezTo>
                          <a:cubicBezTo>
                            <a:pt x="-2184" y="20894"/>
                            <a:pt x="-889" y="34743"/>
                            <a:pt x="10855" y="42820"/>
                          </a:cubicBezTo>
                          <a:cubicBezTo>
                            <a:pt x="17933" y="47611"/>
                            <a:pt x="25333" y="49050"/>
                            <a:pt x="32668" y="4560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02" name="Vapaamuotoinen: Muoto 201">
                      <a:extLst>
                        <a:ext uri="{FF2B5EF4-FFF2-40B4-BE49-F238E27FC236}">
                          <a16:creationId xmlns:a16="http://schemas.microsoft.com/office/drawing/2014/main" id="{11668C4E-86EF-D804-B173-A6F7E5C9D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1060" y="2555022"/>
                      <a:ext cx="45758" cy="47419"/>
                    </a:xfrm>
                    <a:custGeom>
                      <a:avLst/>
                      <a:gdLst>
                        <a:gd name="connsiteX0" fmla="*/ 10859 w 45758"/>
                        <a:gd name="connsiteY0" fmla="*/ 42794 h 47419"/>
                        <a:gd name="connsiteX1" fmla="*/ 45682 w 45758"/>
                        <a:gd name="connsiteY1" fmla="*/ 25115 h 47419"/>
                        <a:gd name="connsiteX2" fmla="*/ 28585 w 45758"/>
                        <a:gd name="connsiteY2" fmla="*/ 1303 h 47419"/>
                        <a:gd name="connsiteX3" fmla="*/ 10859 w 45758"/>
                        <a:gd name="connsiteY3" fmla="*/ 42794 h 47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58" h="47419">
                          <a:moveTo>
                            <a:pt x="10859" y="42794"/>
                          </a:moveTo>
                          <a:cubicBezTo>
                            <a:pt x="26175" y="54129"/>
                            <a:pt x="44377" y="43251"/>
                            <a:pt x="45682" y="25115"/>
                          </a:cubicBezTo>
                          <a:cubicBezTo>
                            <a:pt x="46606" y="14009"/>
                            <a:pt x="39043" y="4599"/>
                            <a:pt x="28585" y="1303"/>
                          </a:cubicBezTo>
                          <a:cubicBezTo>
                            <a:pt x="1410" y="-7231"/>
                            <a:pt x="-10239" y="28411"/>
                            <a:pt x="10859" y="4279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  <p:grpSp>
            <p:nvGrpSpPr>
              <p:cNvPr id="174" name="Kuva 11" descr="Nainen päällä a-Villa takki">
                <a:extLst>
                  <a:ext uri="{FF2B5EF4-FFF2-40B4-BE49-F238E27FC236}">
                    <a16:creationId xmlns:a16="http://schemas.microsoft.com/office/drawing/2014/main" id="{2BAE81D3-AFFC-27CA-A542-71F3CD21959B}"/>
                  </a:ext>
                </a:extLst>
              </p:cNvPr>
              <p:cNvGrpSpPr/>
              <p:nvPr/>
            </p:nvGrpSpPr>
            <p:grpSpPr>
              <a:xfrm>
                <a:off x="6928211" y="1454851"/>
                <a:ext cx="644608" cy="654503"/>
                <a:chOff x="6928211" y="1454851"/>
                <a:chExt cx="644608" cy="654503"/>
              </a:xfrm>
            </p:grpSpPr>
            <p:sp>
              <p:nvSpPr>
                <p:cNvPr id="184" name="Vapaamuotoinen: Muoto 183">
                  <a:extLst>
                    <a:ext uri="{FF2B5EF4-FFF2-40B4-BE49-F238E27FC236}">
                      <a16:creationId xmlns:a16="http://schemas.microsoft.com/office/drawing/2014/main" id="{F5D5F47E-C06C-BC06-4C5E-E047A278D16E}"/>
                    </a:ext>
                  </a:extLst>
                </p:cNvPr>
                <p:cNvSpPr/>
                <p:nvPr/>
              </p:nvSpPr>
              <p:spPr>
                <a:xfrm>
                  <a:off x="6936859" y="1461839"/>
                  <a:ext cx="631493" cy="640686"/>
                </a:xfrm>
                <a:custGeom>
                  <a:avLst/>
                  <a:gdLst>
                    <a:gd name="connsiteX0" fmla="*/ 423734 w 631493"/>
                    <a:gd name="connsiteY0" fmla="*/ 641408 h 640686"/>
                    <a:gd name="connsiteX1" fmla="*/ 341342 w 631493"/>
                    <a:gd name="connsiteY1" fmla="*/ 622948 h 640686"/>
                    <a:gd name="connsiteX2" fmla="*/ 251331 w 631493"/>
                    <a:gd name="connsiteY2" fmla="*/ 584915 h 640686"/>
                    <a:gd name="connsiteX3" fmla="*/ 216374 w 631493"/>
                    <a:gd name="connsiteY3" fmla="*/ 567446 h 640686"/>
                    <a:gd name="connsiteX4" fmla="*/ 77023 w 631493"/>
                    <a:gd name="connsiteY4" fmla="*/ 578876 h 640686"/>
                    <a:gd name="connsiteX5" fmla="*/ 79595 w 631493"/>
                    <a:gd name="connsiteY5" fmla="*/ 493617 h 640686"/>
                    <a:gd name="connsiteX6" fmla="*/ 2443 w 631493"/>
                    <a:gd name="connsiteY6" fmla="*/ 302984 h 640686"/>
                    <a:gd name="connsiteX7" fmla="*/ 244472 w 631493"/>
                    <a:gd name="connsiteY7" fmla="*/ 3870 h 640686"/>
                    <a:gd name="connsiteX8" fmla="*/ 324101 w 631493"/>
                    <a:gd name="connsiteY8" fmla="*/ 5242 h 640686"/>
                    <a:gd name="connsiteX9" fmla="*/ 368583 w 631493"/>
                    <a:gd name="connsiteY9" fmla="*/ 14291 h 640686"/>
                    <a:gd name="connsiteX10" fmla="*/ 546416 w 631493"/>
                    <a:gd name="connsiteY10" fmla="*/ 44695 h 640686"/>
                    <a:gd name="connsiteX11" fmla="*/ 632045 w 631493"/>
                    <a:gd name="connsiteY11" fmla="*/ 287239 h 640686"/>
                    <a:gd name="connsiteX12" fmla="*/ 631473 w 631493"/>
                    <a:gd name="connsiteY12" fmla="*/ 294860 h 640686"/>
                    <a:gd name="connsiteX13" fmla="*/ 601755 w 631493"/>
                    <a:gd name="connsiteY13" fmla="*/ 372926 h 640686"/>
                    <a:gd name="connsiteX14" fmla="*/ 590326 w 631493"/>
                    <a:gd name="connsiteY14" fmla="*/ 482282 h 640686"/>
                    <a:gd name="connsiteX15" fmla="*/ 423734 w 631493"/>
                    <a:gd name="connsiteY15" fmla="*/ 641408 h 64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1493" h="640686">
                      <a:moveTo>
                        <a:pt x="423734" y="641408"/>
                      </a:moveTo>
                      <a:cubicBezTo>
                        <a:pt x="394111" y="641322"/>
                        <a:pt x="367059" y="635559"/>
                        <a:pt x="341342" y="622948"/>
                      </a:cubicBezTo>
                      <a:cubicBezTo>
                        <a:pt x="310386" y="612833"/>
                        <a:pt x="276476" y="607317"/>
                        <a:pt x="251331" y="584915"/>
                      </a:cubicBezTo>
                      <a:cubicBezTo>
                        <a:pt x="239044" y="587515"/>
                        <a:pt x="226470" y="574933"/>
                        <a:pt x="216374" y="567446"/>
                      </a:cubicBezTo>
                      <a:cubicBezTo>
                        <a:pt x="199705" y="628453"/>
                        <a:pt x="113408" y="618309"/>
                        <a:pt x="77023" y="578876"/>
                      </a:cubicBezTo>
                      <a:cubicBezTo>
                        <a:pt x="54640" y="560035"/>
                        <a:pt x="51686" y="520916"/>
                        <a:pt x="79595" y="493617"/>
                      </a:cubicBezTo>
                      <a:cubicBezTo>
                        <a:pt x="16158" y="450517"/>
                        <a:pt x="-1939" y="383556"/>
                        <a:pt x="2443" y="302984"/>
                      </a:cubicBezTo>
                      <a:cubicBezTo>
                        <a:pt x="7015" y="167824"/>
                        <a:pt x="110933" y="27311"/>
                        <a:pt x="244472" y="3870"/>
                      </a:cubicBezTo>
                      <a:cubicBezTo>
                        <a:pt x="270857" y="-749"/>
                        <a:pt x="297908" y="-282"/>
                        <a:pt x="324101" y="5242"/>
                      </a:cubicBezTo>
                      <a:cubicBezTo>
                        <a:pt x="338770" y="8424"/>
                        <a:pt x="352867" y="14577"/>
                        <a:pt x="368583" y="14291"/>
                      </a:cubicBezTo>
                      <a:cubicBezTo>
                        <a:pt x="429353" y="4680"/>
                        <a:pt x="496219" y="5785"/>
                        <a:pt x="546416" y="44695"/>
                      </a:cubicBezTo>
                      <a:cubicBezTo>
                        <a:pt x="626711" y="98397"/>
                        <a:pt x="637760" y="210411"/>
                        <a:pt x="632045" y="287239"/>
                      </a:cubicBezTo>
                      <a:lnTo>
                        <a:pt x="631473" y="294860"/>
                      </a:lnTo>
                      <a:cubicBezTo>
                        <a:pt x="626806" y="326577"/>
                        <a:pt x="616424" y="353809"/>
                        <a:pt x="601755" y="372926"/>
                      </a:cubicBezTo>
                      <a:cubicBezTo>
                        <a:pt x="600612" y="400415"/>
                        <a:pt x="591087" y="459089"/>
                        <a:pt x="590326" y="482282"/>
                      </a:cubicBezTo>
                      <a:cubicBezTo>
                        <a:pt x="592040" y="590220"/>
                        <a:pt x="530794" y="638130"/>
                        <a:pt x="423734" y="6414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85" name="Vapaamuotoinen: Muoto 184">
                  <a:extLst>
                    <a:ext uri="{FF2B5EF4-FFF2-40B4-BE49-F238E27FC236}">
                      <a16:creationId xmlns:a16="http://schemas.microsoft.com/office/drawing/2014/main" id="{FD149997-5AAA-6626-9D19-9E7D052E8994}"/>
                    </a:ext>
                  </a:extLst>
                </p:cNvPr>
                <p:cNvSpPr/>
                <p:nvPr/>
              </p:nvSpPr>
              <p:spPr>
                <a:xfrm>
                  <a:off x="6938336" y="1465662"/>
                  <a:ext cx="630334" cy="601953"/>
                </a:xfrm>
                <a:custGeom>
                  <a:avLst/>
                  <a:gdLst>
                    <a:gd name="connsiteX0" fmla="*/ 210897 w 630334"/>
                    <a:gd name="connsiteY0" fmla="*/ 10992 h 601953"/>
                    <a:gd name="connsiteX1" fmla="*/ 363583 w 630334"/>
                    <a:gd name="connsiteY1" fmla="*/ 14487 h 601953"/>
                    <a:gd name="connsiteX2" fmla="*/ 590278 w 630334"/>
                    <a:gd name="connsiteY2" fmla="*/ 90687 h 601953"/>
                    <a:gd name="connsiteX3" fmla="*/ 630283 w 630334"/>
                    <a:gd name="connsiteY3" fmla="*/ 295475 h 601953"/>
                    <a:gd name="connsiteX4" fmla="*/ 600756 w 630334"/>
                    <a:gd name="connsiteY4" fmla="*/ 360883 h 601953"/>
                    <a:gd name="connsiteX5" fmla="*/ 464263 w 630334"/>
                    <a:gd name="connsiteY5" fmla="*/ 155782 h 601953"/>
                    <a:gd name="connsiteX6" fmla="*/ 428067 w 630334"/>
                    <a:gd name="connsiteY6" fmla="*/ 124663 h 601953"/>
                    <a:gd name="connsiteX7" fmla="*/ 400063 w 630334"/>
                    <a:gd name="connsiteY7" fmla="*/ 157048 h 601953"/>
                    <a:gd name="connsiteX8" fmla="*/ 242139 w 630334"/>
                    <a:gd name="connsiteY8" fmla="*/ 307848 h 601953"/>
                    <a:gd name="connsiteX9" fmla="*/ 161938 w 630334"/>
                    <a:gd name="connsiteY9" fmla="*/ 350091 h 601953"/>
                    <a:gd name="connsiteX10" fmla="*/ 104788 w 630334"/>
                    <a:gd name="connsiteY10" fmla="*/ 366598 h 601953"/>
                    <a:gd name="connsiteX11" fmla="*/ 166416 w 630334"/>
                    <a:gd name="connsiteY11" fmla="*/ 466296 h 601953"/>
                    <a:gd name="connsiteX12" fmla="*/ 217184 w 630334"/>
                    <a:gd name="connsiteY12" fmla="*/ 565994 h 601953"/>
                    <a:gd name="connsiteX13" fmla="*/ 116219 w 630334"/>
                    <a:gd name="connsiteY13" fmla="*/ 597741 h 601953"/>
                    <a:gd name="connsiteX14" fmla="*/ 65450 w 630334"/>
                    <a:gd name="connsiteY14" fmla="*/ 508844 h 601953"/>
                    <a:gd name="connsiteX15" fmla="*/ 74975 w 630334"/>
                    <a:gd name="connsiteY15" fmla="*/ 486623 h 601953"/>
                    <a:gd name="connsiteX16" fmla="*/ 1919 w 630334"/>
                    <a:gd name="connsiteY16" fmla="*/ 322155 h 601953"/>
                    <a:gd name="connsiteX17" fmla="*/ 210897 w 630334"/>
                    <a:gd name="connsiteY17" fmla="*/ 10992 h 60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30334" h="601953">
                      <a:moveTo>
                        <a:pt x="210897" y="10992"/>
                      </a:moveTo>
                      <a:cubicBezTo>
                        <a:pt x="268047" y="-8639"/>
                        <a:pt x="309862" y="4067"/>
                        <a:pt x="363583" y="14487"/>
                      </a:cubicBezTo>
                      <a:cubicBezTo>
                        <a:pt x="468930" y="-5696"/>
                        <a:pt x="546939" y="27127"/>
                        <a:pt x="590278" y="90687"/>
                      </a:cubicBezTo>
                      <a:cubicBezTo>
                        <a:pt x="625902" y="142837"/>
                        <a:pt x="637045" y="215894"/>
                        <a:pt x="630283" y="295475"/>
                      </a:cubicBezTo>
                      <a:cubicBezTo>
                        <a:pt x="626854" y="310677"/>
                        <a:pt x="611138" y="348787"/>
                        <a:pt x="600756" y="360883"/>
                      </a:cubicBezTo>
                      <a:cubicBezTo>
                        <a:pt x="584087" y="278873"/>
                        <a:pt x="530080" y="207474"/>
                        <a:pt x="464263" y="155782"/>
                      </a:cubicBezTo>
                      <a:cubicBezTo>
                        <a:pt x="455309" y="144961"/>
                        <a:pt x="439878" y="132312"/>
                        <a:pt x="428067" y="124663"/>
                      </a:cubicBezTo>
                      <a:cubicBezTo>
                        <a:pt x="428449" y="121501"/>
                        <a:pt x="411303" y="144389"/>
                        <a:pt x="400063" y="157048"/>
                      </a:cubicBezTo>
                      <a:cubicBezTo>
                        <a:pt x="353772" y="211931"/>
                        <a:pt x="302623" y="267053"/>
                        <a:pt x="242139" y="307848"/>
                      </a:cubicBezTo>
                      <a:cubicBezTo>
                        <a:pt x="217184" y="324726"/>
                        <a:pt x="190513" y="339147"/>
                        <a:pt x="161938" y="350091"/>
                      </a:cubicBezTo>
                      <a:cubicBezTo>
                        <a:pt x="139936" y="336118"/>
                        <a:pt x="118600" y="346919"/>
                        <a:pt x="104788" y="366598"/>
                      </a:cubicBezTo>
                      <a:cubicBezTo>
                        <a:pt x="65641" y="412318"/>
                        <a:pt x="106122" y="489680"/>
                        <a:pt x="166416" y="466296"/>
                      </a:cubicBezTo>
                      <a:cubicBezTo>
                        <a:pt x="170131" y="497919"/>
                        <a:pt x="195753" y="542144"/>
                        <a:pt x="217184" y="565994"/>
                      </a:cubicBezTo>
                      <a:cubicBezTo>
                        <a:pt x="198706" y="597627"/>
                        <a:pt x="151461" y="610638"/>
                        <a:pt x="116219" y="597741"/>
                      </a:cubicBezTo>
                      <a:cubicBezTo>
                        <a:pt x="77547" y="583540"/>
                        <a:pt x="43829" y="547602"/>
                        <a:pt x="65450" y="508844"/>
                      </a:cubicBezTo>
                      <a:cubicBezTo>
                        <a:pt x="65927" y="508587"/>
                        <a:pt x="76213" y="487537"/>
                        <a:pt x="74975" y="486623"/>
                      </a:cubicBezTo>
                      <a:cubicBezTo>
                        <a:pt x="30399" y="452513"/>
                        <a:pt x="2014" y="376962"/>
                        <a:pt x="1919" y="322155"/>
                      </a:cubicBezTo>
                      <a:cubicBezTo>
                        <a:pt x="-1510" y="193319"/>
                        <a:pt x="86310" y="52606"/>
                        <a:pt x="210897" y="1099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86" name="Kuva 11" descr="Nainen päällä a-Villa takki">
                  <a:extLst>
                    <a:ext uri="{FF2B5EF4-FFF2-40B4-BE49-F238E27FC236}">
                      <a16:creationId xmlns:a16="http://schemas.microsoft.com/office/drawing/2014/main" id="{275138EF-FEFB-C3D1-CF1E-1D0B6DEDF349}"/>
                    </a:ext>
                  </a:extLst>
                </p:cNvPr>
                <p:cNvGrpSpPr/>
                <p:nvPr/>
              </p:nvGrpSpPr>
              <p:grpSpPr>
                <a:xfrm>
                  <a:off x="6928211" y="1454851"/>
                  <a:ext cx="644608" cy="654503"/>
                  <a:chOff x="6928211" y="1454851"/>
                  <a:chExt cx="644608" cy="654503"/>
                </a:xfrm>
                <a:solidFill>
                  <a:srgbClr val="000000"/>
                </a:solidFill>
              </p:grpSpPr>
              <p:sp>
                <p:nvSpPr>
                  <p:cNvPr id="187" name="Vapaamuotoinen: Muoto 186">
                    <a:extLst>
                      <a:ext uri="{FF2B5EF4-FFF2-40B4-BE49-F238E27FC236}">
                        <a16:creationId xmlns:a16="http://schemas.microsoft.com/office/drawing/2014/main" id="{2F078FC3-9FD7-96B5-A027-15D8F5DA9291}"/>
                      </a:ext>
                    </a:extLst>
                  </p:cNvPr>
                  <p:cNvSpPr/>
                  <p:nvPr/>
                </p:nvSpPr>
                <p:spPr>
                  <a:xfrm>
                    <a:off x="6928211" y="1454851"/>
                    <a:ext cx="644608" cy="654503"/>
                  </a:xfrm>
                  <a:custGeom>
                    <a:avLst/>
                    <a:gdLst>
                      <a:gd name="connsiteX0" fmla="*/ 646027 w 644608"/>
                      <a:gd name="connsiteY0" fmla="*/ 231514 h 654503"/>
                      <a:gd name="connsiteX1" fmla="*/ 521726 w 644608"/>
                      <a:gd name="connsiteY1" fmla="*/ 24612 h 654503"/>
                      <a:gd name="connsiteX2" fmla="*/ 442859 w 644608"/>
                      <a:gd name="connsiteY2" fmla="*/ 7886 h 654503"/>
                      <a:gd name="connsiteX3" fmla="*/ 334274 w 644608"/>
                      <a:gd name="connsiteY3" fmla="*/ 5210 h 654503"/>
                      <a:gd name="connsiteX4" fmla="*/ 79100 w 644608"/>
                      <a:gd name="connsiteY4" fmla="*/ 506605 h 654503"/>
                      <a:gd name="connsiteX5" fmla="*/ 229023 w 644608"/>
                      <a:gd name="connsiteY5" fmla="*/ 586559 h 654503"/>
                      <a:gd name="connsiteX6" fmla="*/ 255788 w 644608"/>
                      <a:gd name="connsiteY6" fmla="*/ 599370 h 654503"/>
                      <a:gd name="connsiteX7" fmla="*/ 248644 w 644608"/>
                      <a:gd name="connsiteY7" fmla="*/ 577577 h 654503"/>
                      <a:gd name="connsiteX8" fmla="*/ 181588 w 644608"/>
                      <a:gd name="connsiteY8" fmla="*/ 479012 h 654503"/>
                      <a:gd name="connsiteX9" fmla="*/ 163396 w 644608"/>
                      <a:gd name="connsiteY9" fmla="*/ 465572 h 654503"/>
                      <a:gd name="connsiteX10" fmla="*/ 133011 w 644608"/>
                      <a:gd name="connsiteY10" fmla="*/ 455695 h 654503"/>
                      <a:gd name="connsiteX11" fmla="*/ 179397 w 644608"/>
                      <a:gd name="connsiteY11" fmla="*/ 371284 h 654503"/>
                      <a:gd name="connsiteX12" fmla="*/ 197114 w 644608"/>
                      <a:gd name="connsiteY12" fmla="*/ 380885 h 654503"/>
                      <a:gd name="connsiteX13" fmla="*/ 196447 w 644608"/>
                      <a:gd name="connsiteY13" fmla="*/ 377342 h 654503"/>
                      <a:gd name="connsiteX14" fmla="*/ 180540 w 644608"/>
                      <a:gd name="connsiteY14" fmla="*/ 362226 h 654503"/>
                      <a:gd name="connsiteX15" fmla="*/ 419047 w 644608"/>
                      <a:gd name="connsiteY15" fmla="*/ 182108 h 654503"/>
                      <a:gd name="connsiteX16" fmla="*/ 443525 w 644608"/>
                      <a:gd name="connsiteY16" fmla="*/ 152018 h 654503"/>
                      <a:gd name="connsiteX17" fmla="*/ 465529 w 644608"/>
                      <a:gd name="connsiteY17" fmla="*/ 168239 h 654503"/>
                      <a:gd name="connsiteX18" fmla="*/ 596402 w 644608"/>
                      <a:gd name="connsiteY18" fmla="*/ 382114 h 654503"/>
                      <a:gd name="connsiteX19" fmla="*/ 521536 w 644608"/>
                      <a:gd name="connsiteY19" fmla="*/ 615571 h 654503"/>
                      <a:gd name="connsiteX20" fmla="*/ 355801 w 644608"/>
                      <a:gd name="connsiteY20" fmla="*/ 618077 h 654503"/>
                      <a:gd name="connsiteX21" fmla="*/ 331131 w 644608"/>
                      <a:gd name="connsiteY21" fmla="*/ 616467 h 654503"/>
                      <a:gd name="connsiteX22" fmla="*/ 331797 w 644608"/>
                      <a:gd name="connsiteY22" fmla="*/ 623592 h 654503"/>
                      <a:gd name="connsiteX23" fmla="*/ 436097 w 644608"/>
                      <a:gd name="connsiteY23" fmla="*/ 655224 h 654503"/>
                      <a:gd name="connsiteX24" fmla="*/ 588211 w 644608"/>
                      <a:gd name="connsiteY24" fmla="*/ 580082 h 654503"/>
                      <a:gd name="connsiteX25" fmla="*/ 612594 w 644608"/>
                      <a:gd name="connsiteY25" fmla="*/ 428710 h 654503"/>
                      <a:gd name="connsiteX26" fmla="*/ 612594 w 644608"/>
                      <a:gd name="connsiteY26" fmla="*/ 428701 h 654503"/>
                      <a:gd name="connsiteX27" fmla="*/ 617452 w 644608"/>
                      <a:gd name="connsiteY27" fmla="*/ 382219 h 654503"/>
                      <a:gd name="connsiteX28" fmla="*/ 646027 w 644608"/>
                      <a:gd name="connsiteY28" fmla="*/ 231514 h 654503"/>
                      <a:gd name="connsiteX29" fmla="*/ 633168 w 644608"/>
                      <a:gd name="connsiteY29" fmla="*/ 306647 h 654503"/>
                      <a:gd name="connsiteX30" fmla="*/ 614786 w 644608"/>
                      <a:gd name="connsiteY30" fmla="*/ 349720 h 654503"/>
                      <a:gd name="connsiteX31" fmla="*/ 478673 w 644608"/>
                      <a:gd name="connsiteY31" fmla="*/ 161886 h 654503"/>
                      <a:gd name="connsiteX32" fmla="*/ 448479 w 644608"/>
                      <a:gd name="connsiteY32" fmla="*/ 131978 h 654503"/>
                      <a:gd name="connsiteX33" fmla="*/ 446955 w 644608"/>
                      <a:gd name="connsiteY33" fmla="*/ 118386 h 654503"/>
                      <a:gd name="connsiteX34" fmla="*/ 439240 w 644608"/>
                      <a:gd name="connsiteY34" fmla="*/ 118424 h 654503"/>
                      <a:gd name="connsiteX35" fmla="*/ 396282 w 644608"/>
                      <a:gd name="connsiteY35" fmla="*/ 166887 h 654503"/>
                      <a:gd name="connsiteX36" fmla="*/ 171301 w 644608"/>
                      <a:gd name="connsiteY36" fmla="*/ 357301 h 654503"/>
                      <a:gd name="connsiteX37" fmla="*/ 108627 w 644608"/>
                      <a:gd name="connsiteY37" fmla="*/ 375313 h 654503"/>
                      <a:gd name="connsiteX38" fmla="*/ 175207 w 644608"/>
                      <a:gd name="connsiteY38" fmla="*/ 483850 h 654503"/>
                      <a:gd name="connsiteX39" fmla="*/ 216164 w 644608"/>
                      <a:gd name="connsiteY39" fmla="*/ 574966 h 654503"/>
                      <a:gd name="connsiteX40" fmla="*/ 85005 w 644608"/>
                      <a:gd name="connsiteY40" fmla="*/ 510730 h 654503"/>
                      <a:gd name="connsiteX41" fmla="*/ 85005 w 644608"/>
                      <a:gd name="connsiteY41" fmla="*/ 510730 h 654503"/>
                      <a:gd name="connsiteX42" fmla="*/ 141679 w 644608"/>
                      <a:gd name="connsiteY42" fmla="*/ 530552 h 654503"/>
                      <a:gd name="connsiteX43" fmla="*/ 148346 w 644608"/>
                      <a:gd name="connsiteY43" fmla="*/ 527942 h 654503"/>
                      <a:gd name="connsiteX44" fmla="*/ 141297 w 644608"/>
                      <a:gd name="connsiteY44" fmla="*/ 510968 h 654503"/>
                      <a:gd name="connsiteX45" fmla="*/ 23187 w 644608"/>
                      <a:gd name="connsiteY45" fmla="*/ 334079 h 654503"/>
                      <a:gd name="connsiteX46" fmla="*/ 353419 w 644608"/>
                      <a:gd name="connsiteY46" fmla="*/ 30013 h 654503"/>
                      <a:gd name="connsiteX47" fmla="*/ 353419 w 644608"/>
                      <a:gd name="connsiteY47" fmla="*/ 30013 h 654503"/>
                      <a:gd name="connsiteX48" fmla="*/ 373137 w 644608"/>
                      <a:gd name="connsiteY48" fmla="*/ 33975 h 654503"/>
                      <a:gd name="connsiteX49" fmla="*/ 633168 w 644608"/>
                      <a:gd name="connsiteY49" fmla="*/ 306647 h 65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644608" h="654503">
                        <a:moveTo>
                          <a:pt x="646027" y="231514"/>
                        </a:moveTo>
                        <a:cubicBezTo>
                          <a:pt x="650600" y="145989"/>
                          <a:pt x="600783" y="59293"/>
                          <a:pt x="521726" y="24612"/>
                        </a:cubicBezTo>
                        <a:cubicBezTo>
                          <a:pt x="496866" y="13554"/>
                          <a:pt x="470005" y="7857"/>
                          <a:pt x="442859" y="7886"/>
                        </a:cubicBezTo>
                        <a:cubicBezTo>
                          <a:pt x="406379" y="9458"/>
                          <a:pt x="369612" y="20297"/>
                          <a:pt x="334274" y="5210"/>
                        </a:cubicBezTo>
                        <a:cubicBezTo>
                          <a:pt x="83957" y="-44711"/>
                          <a:pt x="-113115" y="334565"/>
                          <a:pt x="79100" y="506605"/>
                        </a:cubicBezTo>
                        <a:cubicBezTo>
                          <a:pt x="-3101" y="584387"/>
                          <a:pt x="187875" y="679018"/>
                          <a:pt x="229023" y="586559"/>
                        </a:cubicBezTo>
                        <a:cubicBezTo>
                          <a:pt x="236833" y="592559"/>
                          <a:pt x="245501" y="599113"/>
                          <a:pt x="255788" y="599370"/>
                        </a:cubicBezTo>
                        <a:cubicBezTo>
                          <a:pt x="277981" y="597979"/>
                          <a:pt x="259408" y="581586"/>
                          <a:pt x="248644" y="577577"/>
                        </a:cubicBezTo>
                        <a:cubicBezTo>
                          <a:pt x="215116" y="558317"/>
                          <a:pt x="197686" y="525827"/>
                          <a:pt x="181588" y="479012"/>
                        </a:cubicBezTo>
                        <a:cubicBezTo>
                          <a:pt x="187208" y="467372"/>
                          <a:pt x="175493" y="467267"/>
                          <a:pt x="163396" y="465572"/>
                        </a:cubicBezTo>
                        <a:cubicBezTo>
                          <a:pt x="152347" y="464305"/>
                          <a:pt x="139774" y="462858"/>
                          <a:pt x="133011" y="455695"/>
                        </a:cubicBezTo>
                        <a:cubicBezTo>
                          <a:pt x="91863" y="423491"/>
                          <a:pt x="133201" y="351558"/>
                          <a:pt x="179397" y="371284"/>
                        </a:cubicBezTo>
                        <a:cubicBezTo>
                          <a:pt x="183208" y="375294"/>
                          <a:pt x="191780" y="387886"/>
                          <a:pt x="197114" y="380885"/>
                        </a:cubicBezTo>
                        <a:cubicBezTo>
                          <a:pt x="197686" y="379675"/>
                          <a:pt x="197304" y="378256"/>
                          <a:pt x="196447" y="377342"/>
                        </a:cubicBezTo>
                        <a:cubicBezTo>
                          <a:pt x="190733" y="372694"/>
                          <a:pt x="185970" y="367178"/>
                          <a:pt x="180540" y="362226"/>
                        </a:cubicBezTo>
                        <a:cubicBezTo>
                          <a:pt x="285983" y="352615"/>
                          <a:pt x="349324" y="249259"/>
                          <a:pt x="419047" y="182108"/>
                        </a:cubicBezTo>
                        <a:cubicBezTo>
                          <a:pt x="426381" y="172993"/>
                          <a:pt x="439526" y="163325"/>
                          <a:pt x="443525" y="152018"/>
                        </a:cubicBezTo>
                        <a:cubicBezTo>
                          <a:pt x="452289" y="153447"/>
                          <a:pt x="459147" y="161086"/>
                          <a:pt x="465529" y="168239"/>
                        </a:cubicBezTo>
                        <a:cubicBezTo>
                          <a:pt x="524298" y="229933"/>
                          <a:pt x="599260" y="291255"/>
                          <a:pt x="596402" y="382114"/>
                        </a:cubicBezTo>
                        <a:cubicBezTo>
                          <a:pt x="585162" y="457514"/>
                          <a:pt x="607927" y="580282"/>
                          <a:pt x="521536" y="615571"/>
                        </a:cubicBezTo>
                        <a:cubicBezTo>
                          <a:pt x="467719" y="638032"/>
                          <a:pt x="406474" y="644813"/>
                          <a:pt x="355801" y="618077"/>
                        </a:cubicBezTo>
                        <a:cubicBezTo>
                          <a:pt x="348561" y="614209"/>
                          <a:pt x="336655" y="606266"/>
                          <a:pt x="331131" y="616467"/>
                        </a:cubicBezTo>
                        <a:cubicBezTo>
                          <a:pt x="329893" y="618753"/>
                          <a:pt x="330179" y="621553"/>
                          <a:pt x="331797" y="623592"/>
                        </a:cubicBezTo>
                        <a:cubicBezTo>
                          <a:pt x="356468" y="650157"/>
                          <a:pt x="401140" y="654014"/>
                          <a:pt x="436097" y="655224"/>
                        </a:cubicBezTo>
                        <a:cubicBezTo>
                          <a:pt x="497151" y="654767"/>
                          <a:pt x="557731" y="633869"/>
                          <a:pt x="588211" y="580082"/>
                        </a:cubicBezTo>
                        <a:cubicBezTo>
                          <a:pt x="610976" y="529894"/>
                          <a:pt x="602975" y="483765"/>
                          <a:pt x="612594" y="428710"/>
                        </a:cubicBezTo>
                        <a:lnTo>
                          <a:pt x="612594" y="428701"/>
                        </a:lnTo>
                        <a:cubicBezTo>
                          <a:pt x="615071" y="408850"/>
                          <a:pt x="617357" y="390106"/>
                          <a:pt x="617452" y="382219"/>
                        </a:cubicBezTo>
                        <a:cubicBezTo>
                          <a:pt x="646599" y="338251"/>
                          <a:pt x="647456" y="282549"/>
                          <a:pt x="646027" y="231514"/>
                        </a:cubicBezTo>
                        <a:close/>
                        <a:moveTo>
                          <a:pt x="633168" y="306647"/>
                        </a:moveTo>
                        <a:cubicBezTo>
                          <a:pt x="629930" y="321078"/>
                          <a:pt x="625263" y="337480"/>
                          <a:pt x="614786" y="349720"/>
                        </a:cubicBezTo>
                        <a:cubicBezTo>
                          <a:pt x="598879" y="268766"/>
                          <a:pt x="542681" y="211626"/>
                          <a:pt x="478673" y="161886"/>
                        </a:cubicBezTo>
                        <a:cubicBezTo>
                          <a:pt x="470101" y="151466"/>
                          <a:pt x="460289" y="139645"/>
                          <a:pt x="448479" y="131978"/>
                        </a:cubicBezTo>
                        <a:cubicBezTo>
                          <a:pt x="448479" y="127558"/>
                          <a:pt x="450480" y="121853"/>
                          <a:pt x="446955" y="118386"/>
                        </a:cubicBezTo>
                        <a:cubicBezTo>
                          <a:pt x="444859" y="116328"/>
                          <a:pt x="441050" y="115843"/>
                          <a:pt x="439240" y="118424"/>
                        </a:cubicBezTo>
                        <a:cubicBezTo>
                          <a:pt x="434286" y="124472"/>
                          <a:pt x="405807" y="155933"/>
                          <a:pt x="396282" y="166887"/>
                        </a:cubicBezTo>
                        <a:cubicBezTo>
                          <a:pt x="336464" y="238601"/>
                          <a:pt x="268647" y="319877"/>
                          <a:pt x="171301" y="357301"/>
                        </a:cubicBezTo>
                        <a:cubicBezTo>
                          <a:pt x="150061" y="343309"/>
                          <a:pt x="121867" y="355825"/>
                          <a:pt x="108627" y="375313"/>
                        </a:cubicBezTo>
                        <a:cubicBezTo>
                          <a:pt x="69194" y="419014"/>
                          <a:pt x="115199" y="507911"/>
                          <a:pt x="175207" y="483850"/>
                        </a:cubicBezTo>
                        <a:cubicBezTo>
                          <a:pt x="179493" y="517331"/>
                          <a:pt x="193876" y="549544"/>
                          <a:pt x="216164" y="574966"/>
                        </a:cubicBezTo>
                        <a:cubicBezTo>
                          <a:pt x="175587" y="642984"/>
                          <a:pt x="41189" y="582891"/>
                          <a:pt x="85005" y="510730"/>
                        </a:cubicBezTo>
                        <a:lnTo>
                          <a:pt x="85005" y="510730"/>
                        </a:lnTo>
                        <a:cubicBezTo>
                          <a:pt x="101768" y="522065"/>
                          <a:pt x="121390" y="529351"/>
                          <a:pt x="141679" y="530552"/>
                        </a:cubicBezTo>
                        <a:cubicBezTo>
                          <a:pt x="144155" y="530752"/>
                          <a:pt x="146727" y="529837"/>
                          <a:pt x="148346" y="527942"/>
                        </a:cubicBezTo>
                        <a:cubicBezTo>
                          <a:pt x="153204" y="521979"/>
                          <a:pt x="150156" y="511692"/>
                          <a:pt x="141297" y="510968"/>
                        </a:cubicBezTo>
                        <a:cubicBezTo>
                          <a:pt x="54811" y="499976"/>
                          <a:pt x="23282" y="399154"/>
                          <a:pt x="23187" y="334079"/>
                        </a:cubicBezTo>
                        <a:cubicBezTo>
                          <a:pt x="16997" y="156133"/>
                          <a:pt x="175302" y="-21013"/>
                          <a:pt x="353419" y="30013"/>
                        </a:cubicBezTo>
                        <a:lnTo>
                          <a:pt x="353419" y="30013"/>
                        </a:lnTo>
                        <a:cubicBezTo>
                          <a:pt x="359611" y="31289"/>
                          <a:pt x="366659" y="32718"/>
                          <a:pt x="373137" y="33975"/>
                        </a:cubicBezTo>
                        <a:cubicBezTo>
                          <a:pt x="579352" y="-3925"/>
                          <a:pt x="646218" y="145808"/>
                          <a:pt x="633168" y="3066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8" name="Vapaamuotoinen: Muoto 187">
                    <a:extLst>
                      <a:ext uri="{FF2B5EF4-FFF2-40B4-BE49-F238E27FC236}">
                        <a16:creationId xmlns:a16="http://schemas.microsoft.com/office/drawing/2014/main" id="{A442C6E3-F3F8-A37E-6E89-0A48EB9EA720}"/>
                      </a:ext>
                    </a:extLst>
                  </p:cNvPr>
                  <p:cNvSpPr/>
                  <p:nvPr/>
                </p:nvSpPr>
                <p:spPr>
                  <a:xfrm>
                    <a:off x="7065721" y="1859907"/>
                    <a:ext cx="49530" cy="31753"/>
                  </a:xfrm>
                  <a:custGeom>
                    <a:avLst/>
                    <a:gdLst>
                      <a:gd name="connsiteX0" fmla="*/ 43507 w 49530"/>
                      <a:gd name="connsiteY0" fmla="*/ 32475 h 31753"/>
                      <a:gd name="connsiteX1" fmla="*/ 1978 w 49530"/>
                      <a:gd name="connsiteY1" fmla="*/ 4023 h 31753"/>
                      <a:gd name="connsiteX2" fmla="*/ 28743 w 49530"/>
                      <a:gd name="connsiteY2" fmla="*/ 2728 h 31753"/>
                      <a:gd name="connsiteX3" fmla="*/ 50937 w 49530"/>
                      <a:gd name="connsiteY3" fmla="*/ 20406 h 31753"/>
                      <a:gd name="connsiteX4" fmla="*/ 43507 w 49530"/>
                      <a:gd name="connsiteY4" fmla="*/ 32475 h 31753"/>
                      <a:gd name="connsiteX5" fmla="*/ 43507 w 49530"/>
                      <a:gd name="connsiteY5" fmla="*/ 32475 h 31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0" h="31753">
                        <a:moveTo>
                          <a:pt x="43507" y="32475"/>
                        </a:moveTo>
                        <a:cubicBezTo>
                          <a:pt x="29411" y="28827"/>
                          <a:pt x="21315" y="4357"/>
                          <a:pt x="1978" y="4023"/>
                        </a:cubicBezTo>
                        <a:cubicBezTo>
                          <a:pt x="-498" y="-701"/>
                          <a:pt x="27220" y="375"/>
                          <a:pt x="28743" y="2728"/>
                        </a:cubicBezTo>
                        <a:cubicBezTo>
                          <a:pt x="36364" y="5309"/>
                          <a:pt x="48365" y="12081"/>
                          <a:pt x="50937" y="20406"/>
                        </a:cubicBezTo>
                        <a:cubicBezTo>
                          <a:pt x="52556" y="25588"/>
                          <a:pt x="49317" y="32312"/>
                          <a:pt x="43507" y="32475"/>
                        </a:cubicBezTo>
                        <a:lnTo>
                          <a:pt x="43507" y="324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175" name="Kuva 11" descr="Nainen päällä a-Villa takki">
                <a:extLst>
                  <a:ext uri="{FF2B5EF4-FFF2-40B4-BE49-F238E27FC236}">
                    <a16:creationId xmlns:a16="http://schemas.microsoft.com/office/drawing/2014/main" id="{C296D93C-8C89-3DE8-2201-77011EB229B0}"/>
                  </a:ext>
                </a:extLst>
              </p:cNvPr>
              <p:cNvGrpSpPr/>
              <p:nvPr/>
            </p:nvGrpSpPr>
            <p:grpSpPr>
              <a:xfrm>
                <a:off x="7228966" y="1755970"/>
                <a:ext cx="259433" cy="287311"/>
                <a:chOff x="7228966" y="1755970"/>
                <a:chExt cx="259433" cy="287311"/>
              </a:xfrm>
            </p:grpSpPr>
            <p:sp>
              <p:nvSpPr>
                <p:cNvPr id="176" name="Vapaamuotoinen: Muoto 175">
                  <a:extLst>
                    <a:ext uri="{FF2B5EF4-FFF2-40B4-BE49-F238E27FC236}">
                      <a16:creationId xmlns:a16="http://schemas.microsoft.com/office/drawing/2014/main" id="{5A5EDCAF-0654-8947-F583-1A7635D45252}"/>
                    </a:ext>
                  </a:extLst>
                </p:cNvPr>
                <p:cNvSpPr/>
                <p:nvPr/>
              </p:nvSpPr>
              <p:spPr>
                <a:xfrm>
                  <a:off x="7303726" y="1972237"/>
                  <a:ext cx="118271" cy="67323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77" name="Kuva 11" descr="Nainen päällä a-Villa takki">
                  <a:extLst>
                    <a:ext uri="{FF2B5EF4-FFF2-40B4-BE49-F238E27FC236}">
                      <a16:creationId xmlns:a16="http://schemas.microsoft.com/office/drawing/2014/main" id="{3B5628E5-2648-5EA5-D1F6-C964A13DC5E0}"/>
                    </a:ext>
                  </a:extLst>
                </p:cNvPr>
                <p:cNvGrpSpPr/>
                <p:nvPr/>
              </p:nvGrpSpPr>
              <p:grpSpPr>
                <a:xfrm>
                  <a:off x="7228966" y="1755970"/>
                  <a:ext cx="259433" cy="287311"/>
                  <a:chOff x="7228966" y="1755970"/>
                  <a:chExt cx="259433" cy="287311"/>
                </a:xfrm>
                <a:solidFill>
                  <a:srgbClr val="000000"/>
                </a:solidFill>
              </p:grpSpPr>
              <p:sp>
                <p:nvSpPr>
                  <p:cNvPr id="178" name="Vapaamuotoinen: Muoto 177">
                    <a:extLst>
                      <a:ext uri="{FF2B5EF4-FFF2-40B4-BE49-F238E27FC236}">
                        <a16:creationId xmlns:a16="http://schemas.microsoft.com/office/drawing/2014/main" id="{E9AFCC55-695E-3E60-16EF-CDA9C2FEDEF5}"/>
                      </a:ext>
                    </a:extLst>
                  </p:cNvPr>
                  <p:cNvSpPr/>
                  <p:nvPr/>
                </p:nvSpPr>
                <p:spPr>
                  <a:xfrm>
                    <a:off x="7299562" y="1967308"/>
                    <a:ext cx="127107" cy="75973"/>
                  </a:xfrm>
                  <a:custGeom>
                    <a:avLst/>
                    <a:gdLst>
                      <a:gd name="connsiteX0" fmla="*/ 124798 w 127107"/>
                      <a:gd name="connsiteY0" fmla="*/ 25394 h 75973"/>
                      <a:gd name="connsiteX1" fmla="*/ 115930 w 127107"/>
                      <a:gd name="connsiteY1" fmla="*/ 16936 h 75973"/>
                      <a:gd name="connsiteX2" fmla="*/ 101595 w 127107"/>
                      <a:gd name="connsiteY2" fmla="*/ 7858 h 75973"/>
                      <a:gd name="connsiteX3" fmla="*/ 78659 w 127107"/>
                      <a:gd name="connsiteY3" fmla="*/ 12297 h 75973"/>
                      <a:gd name="connsiteX4" fmla="*/ 50084 w 127107"/>
                      <a:gd name="connsiteY4" fmla="*/ 429 h 75973"/>
                      <a:gd name="connsiteX5" fmla="*/ 28329 w 127107"/>
                      <a:gd name="connsiteY5" fmla="*/ 6763 h 75973"/>
                      <a:gd name="connsiteX6" fmla="*/ 3326 w 127107"/>
                      <a:gd name="connsiteY6" fmla="*/ 15488 h 75973"/>
                      <a:gd name="connsiteX7" fmla="*/ 2916 w 127107"/>
                      <a:gd name="connsiteY7" fmla="*/ 15821 h 75973"/>
                      <a:gd name="connsiteX8" fmla="*/ 1725 w 127107"/>
                      <a:gd name="connsiteY8" fmla="*/ 22108 h 75973"/>
                      <a:gd name="connsiteX9" fmla="*/ 44864 w 127107"/>
                      <a:gd name="connsiteY9" fmla="*/ 71600 h 75973"/>
                      <a:gd name="connsiteX10" fmla="*/ 118654 w 127107"/>
                      <a:gd name="connsiteY10" fmla="*/ 48968 h 75973"/>
                      <a:gd name="connsiteX11" fmla="*/ 125341 w 127107"/>
                      <a:gd name="connsiteY11" fmla="*/ 35881 h 75973"/>
                      <a:gd name="connsiteX12" fmla="*/ 126293 w 127107"/>
                      <a:gd name="connsiteY12" fmla="*/ 31242 h 75973"/>
                      <a:gd name="connsiteX13" fmla="*/ 126417 w 127107"/>
                      <a:gd name="connsiteY13" fmla="*/ 30471 h 75973"/>
                      <a:gd name="connsiteX14" fmla="*/ 126617 w 127107"/>
                      <a:gd name="connsiteY14" fmla="*/ 30261 h 75973"/>
                      <a:gd name="connsiteX15" fmla="*/ 124798 w 127107"/>
                      <a:gd name="connsiteY15" fmla="*/ 25394 h 75973"/>
                      <a:gd name="connsiteX16" fmla="*/ 43083 w 127107"/>
                      <a:gd name="connsiteY16" fmla="*/ 13888 h 75973"/>
                      <a:gd name="connsiteX17" fmla="*/ 60076 w 127107"/>
                      <a:gd name="connsiteY17" fmla="*/ 11763 h 75973"/>
                      <a:gd name="connsiteX18" fmla="*/ 75811 w 127107"/>
                      <a:gd name="connsiteY18" fmla="*/ 21041 h 75973"/>
                      <a:gd name="connsiteX19" fmla="*/ 80126 w 127107"/>
                      <a:gd name="connsiteY19" fmla="*/ 19726 h 75973"/>
                      <a:gd name="connsiteX20" fmla="*/ 105958 w 127107"/>
                      <a:gd name="connsiteY20" fmla="*/ 19822 h 75973"/>
                      <a:gd name="connsiteX21" fmla="*/ 116092 w 127107"/>
                      <a:gd name="connsiteY21" fmla="*/ 26842 h 75973"/>
                      <a:gd name="connsiteX22" fmla="*/ 105243 w 127107"/>
                      <a:gd name="connsiteY22" fmla="*/ 30118 h 75973"/>
                      <a:gd name="connsiteX23" fmla="*/ 86755 w 127107"/>
                      <a:gd name="connsiteY23" fmla="*/ 32690 h 75973"/>
                      <a:gd name="connsiteX24" fmla="*/ 47760 w 127107"/>
                      <a:gd name="connsiteY24" fmla="*/ 28747 h 75973"/>
                      <a:gd name="connsiteX25" fmla="*/ 16346 w 127107"/>
                      <a:gd name="connsiteY25" fmla="*/ 20250 h 75973"/>
                      <a:gd name="connsiteX26" fmla="*/ 43083 w 127107"/>
                      <a:gd name="connsiteY26" fmla="*/ 13888 h 75973"/>
                      <a:gd name="connsiteX27" fmla="*/ 110596 w 127107"/>
                      <a:gd name="connsiteY27" fmla="*/ 45653 h 75973"/>
                      <a:gd name="connsiteX28" fmla="*/ 71591 w 127107"/>
                      <a:gd name="connsiteY28" fmla="*/ 67599 h 75973"/>
                      <a:gd name="connsiteX29" fmla="*/ 10679 w 127107"/>
                      <a:gd name="connsiteY29" fmla="*/ 26737 h 75973"/>
                      <a:gd name="connsiteX30" fmla="*/ 48122 w 127107"/>
                      <a:gd name="connsiteY30" fmla="*/ 40405 h 75973"/>
                      <a:gd name="connsiteX31" fmla="*/ 89508 w 127107"/>
                      <a:gd name="connsiteY31" fmla="*/ 44434 h 75973"/>
                      <a:gd name="connsiteX32" fmla="*/ 114482 w 127107"/>
                      <a:gd name="connsiteY32" fmla="*/ 39215 h 75973"/>
                      <a:gd name="connsiteX33" fmla="*/ 110596 w 127107"/>
                      <a:gd name="connsiteY33" fmla="*/ 45653 h 7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7107" h="75973">
                        <a:moveTo>
                          <a:pt x="124798" y="25394"/>
                        </a:moveTo>
                        <a:cubicBezTo>
                          <a:pt x="122655" y="22117"/>
                          <a:pt x="118845" y="19222"/>
                          <a:pt x="115930" y="16936"/>
                        </a:cubicBezTo>
                        <a:cubicBezTo>
                          <a:pt x="111511" y="13468"/>
                          <a:pt x="106786" y="10049"/>
                          <a:pt x="101595" y="7858"/>
                        </a:cubicBezTo>
                        <a:cubicBezTo>
                          <a:pt x="92613" y="4067"/>
                          <a:pt x="84669" y="6087"/>
                          <a:pt x="78659" y="12297"/>
                        </a:cubicBezTo>
                        <a:cubicBezTo>
                          <a:pt x="73973" y="2134"/>
                          <a:pt x="61076" y="-1305"/>
                          <a:pt x="50084" y="429"/>
                        </a:cubicBezTo>
                        <a:cubicBezTo>
                          <a:pt x="42635" y="1610"/>
                          <a:pt x="35358" y="4115"/>
                          <a:pt x="28329" y="6763"/>
                        </a:cubicBezTo>
                        <a:cubicBezTo>
                          <a:pt x="20071" y="9868"/>
                          <a:pt x="11536" y="12316"/>
                          <a:pt x="3326" y="15488"/>
                        </a:cubicBezTo>
                        <a:cubicBezTo>
                          <a:pt x="3145" y="15554"/>
                          <a:pt x="3059" y="15707"/>
                          <a:pt x="2916" y="15821"/>
                        </a:cubicBezTo>
                        <a:cubicBezTo>
                          <a:pt x="144" y="16516"/>
                          <a:pt x="-1389" y="20298"/>
                          <a:pt x="1725" y="22108"/>
                        </a:cubicBezTo>
                        <a:cubicBezTo>
                          <a:pt x="7479" y="43825"/>
                          <a:pt x="23852" y="63532"/>
                          <a:pt x="44864" y="71600"/>
                        </a:cubicBezTo>
                        <a:cubicBezTo>
                          <a:pt x="72220" y="82115"/>
                          <a:pt x="102405" y="73324"/>
                          <a:pt x="118654" y="48968"/>
                        </a:cubicBezTo>
                        <a:cubicBezTo>
                          <a:pt x="121340" y="44939"/>
                          <a:pt x="123893" y="40538"/>
                          <a:pt x="125341" y="35881"/>
                        </a:cubicBezTo>
                        <a:cubicBezTo>
                          <a:pt x="125817" y="34338"/>
                          <a:pt x="126084" y="32842"/>
                          <a:pt x="126293" y="31242"/>
                        </a:cubicBezTo>
                        <a:cubicBezTo>
                          <a:pt x="126312" y="31099"/>
                          <a:pt x="126360" y="30804"/>
                          <a:pt x="126417" y="30471"/>
                        </a:cubicBezTo>
                        <a:cubicBezTo>
                          <a:pt x="126474" y="30394"/>
                          <a:pt x="126560" y="30337"/>
                          <a:pt x="126617" y="30261"/>
                        </a:cubicBezTo>
                        <a:cubicBezTo>
                          <a:pt x="127827" y="28623"/>
                          <a:pt x="126636" y="26080"/>
                          <a:pt x="124798" y="25394"/>
                        </a:cubicBezTo>
                        <a:close/>
                        <a:moveTo>
                          <a:pt x="43083" y="13888"/>
                        </a:moveTo>
                        <a:cubicBezTo>
                          <a:pt x="48541" y="12345"/>
                          <a:pt x="54370" y="10801"/>
                          <a:pt x="60076" y="11763"/>
                        </a:cubicBezTo>
                        <a:cubicBezTo>
                          <a:pt x="66372" y="12821"/>
                          <a:pt x="70496" y="17974"/>
                          <a:pt x="75811" y="21041"/>
                        </a:cubicBezTo>
                        <a:cubicBezTo>
                          <a:pt x="77268" y="21879"/>
                          <a:pt x="79383" y="21203"/>
                          <a:pt x="80126" y="19726"/>
                        </a:cubicBezTo>
                        <a:cubicBezTo>
                          <a:pt x="88975" y="11630"/>
                          <a:pt x="96471" y="13154"/>
                          <a:pt x="105958" y="19822"/>
                        </a:cubicBezTo>
                        <a:cubicBezTo>
                          <a:pt x="108634" y="21708"/>
                          <a:pt x="112273" y="24851"/>
                          <a:pt x="116092" y="26842"/>
                        </a:cubicBezTo>
                        <a:cubicBezTo>
                          <a:pt x="112454" y="27927"/>
                          <a:pt x="108834" y="29223"/>
                          <a:pt x="105243" y="30118"/>
                        </a:cubicBezTo>
                        <a:cubicBezTo>
                          <a:pt x="99204" y="31614"/>
                          <a:pt x="92965" y="32404"/>
                          <a:pt x="86755" y="32690"/>
                        </a:cubicBezTo>
                        <a:cubicBezTo>
                          <a:pt x="73658" y="33290"/>
                          <a:pt x="60542" y="31499"/>
                          <a:pt x="47760" y="28747"/>
                        </a:cubicBezTo>
                        <a:cubicBezTo>
                          <a:pt x="37587" y="26556"/>
                          <a:pt x="26481" y="23746"/>
                          <a:pt x="16346" y="20250"/>
                        </a:cubicBezTo>
                        <a:cubicBezTo>
                          <a:pt x="25443" y="19498"/>
                          <a:pt x="34596" y="16288"/>
                          <a:pt x="43083" y="13888"/>
                        </a:cubicBezTo>
                        <a:close/>
                        <a:moveTo>
                          <a:pt x="110596" y="45653"/>
                        </a:moveTo>
                        <a:cubicBezTo>
                          <a:pt x="101519" y="58674"/>
                          <a:pt x="87574" y="66932"/>
                          <a:pt x="71591" y="67599"/>
                        </a:cubicBezTo>
                        <a:cubicBezTo>
                          <a:pt x="42026" y="68837"/>
                          <a:pt x="23328" y="50206"/>
                          <a:pt x="10679" y="26737"/>
                        </a:cubicBezTo>
                        <a:cubicBezTo>
                          <a:pt x="22642" y="32595"/>
                          <a:pt x="35187" y="37243"/>
                          <a:pt x="48122" y="40405"/>
                        </a:cubicBezTo>
                        <a:cubicBezTo>
                          <a:pt x="61571" y="43682"/>
                          <a:pt x="75668" y="45377"/>
                          <a:pt x="89508" y="44434"/>
                        </a:cubicBezTo>
                        <a:cubicBezTo>
                          <a:pt x="97147" y="43920"/>
                          <a:pt x="106548" y="42634"/>
                          <a:pt x="114482" y="39215"/>
                        </a:cubicBezTo>
                        <a:cubicBezTo>
                          <a:pt x="113301" y="41405"/>
                          <a:pt x="112044" y="43577"/>
                          <a:pt x="110596" y="456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79" name="Vapaamuotoinen: Muoto 178">
                    <a:extLst>
                      <a:ext uri="{FF2B5EF4-FFF2-40B4-BE49-F238E27FC236}">
                        <a16:creationId xmlns:a16="http://schemas.microsoft.com/office/drawing/2014/main" id="{34E72F3B-D337-D584-6630-38530EA889AC}"/>
                      </a:ext>
                    </a:extLst>
                  </p:cNvPr>
                  <p:cNvSpPr/>
                  <p:nvPr/>
                </p:nvSpPr>
                <p:spPr>
                  <a:xfrm>
                    <a:off x="7354945" y="1858405"/>
                    <a:ext cx="60788" cy="74978"/>
                  </a:xfrm>
                  <a:custGeom>
                    <a:avLst/>
                    <a:gdLst>
                      <a:gd name="connsiteX0" fmla="*/ 4349 w 60788"/>
                      <a:gd name="connsiteY0" fmla="*/ 69184 h 74978"/>
                      <a:gd name="connsiteX1" fmla="*/ 59289 w 60788"/>
                      <a:gd name="connsiteY1" fmla="*/ 58268 h 74978"/>
                      <a:gd name="connsiteX2" fmla="*/ 56956 w 60788"/>
                      <a:gd name="connsiteY2" fmla="*/ 43543 h 74978"/>
                      <a:gd name="connsiteX3" fmla="*/ 48326 w 60788"/>
                      <a:gd name="connsiteY3" fmla="*/ 27322 h 74978"/>
                      <a:gd name="connsiteX4" fmla="*/ 34363 w 60788"/>
                      <a:gd name="connsiteY4" fmla="*/ 1461 h 74978"/>
                      <a:gd name="connsiteX5" fmla="*/ 29095 w 60788"/>
                      <a:gd name="connsiteY5" fmla="*/ 1461 h 74978"/>
                      <a:gd name="connsiteX6" fmla="*/ 30895 w 60788"/>
                      <a:gd name="connsiteY6" fmla="*/ 17939 h 74978"/>
                      <a:gd name="connsiteX7" fmla="*/ 43040 w 60788"/>
                      <a:gd name="connsiteY7" fmla="*/ 42552 h 74978"/>
                      <a:gd name="connsiteX8" fmla="*/ 42802 w 60788"/>
                      <a:gd name="connsiteY8" fmla="*/ 50820 h 74978"/>
                      <a:gd name="connsiteX9" fmla="*/ 34201 w 60788"/>
                      <a:gd name="connsiteY9" fmla="*/ 55592 h 74978"/>
                      <a:gd name="connsiteX10" fmla="*/ 13388 w 60788"/>
                      <a:gd name="connsiteY10" fmla="*/ 53696 h 74978"/>
                      <a:gd name="connsiteX11" fmla="*/ 4349 w 60788"/>
                      <a:gd name="connsiteY11" fmla="*/ 69184 h 7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788" h="74978">
                        <a:moveTo>
                          <a:pt x="4349" y="69184"/>
                        </a:moveTo>
                        <a:cubicBezTo>
                          <a:pt x="20951" y="78890"/>
                          <a:pt x="49212" y="77147"/>
                          <a:pt x="59289" y="58268"/>
                        </a:cubicBezTo>
                        <a:cubicBezTo>
                          <a:pt x="62318" y="52582"/>
                          <a:pt x="60356" y="48277"/>
                          <a:pt x="56956" y="43543"/>
                        </a:cubicBezTo>
                        <a:cubicBezTo>
                          <a:pt x="53393" y="38580"/>
                          <a:pt x="50898" y="32827"/>
                          <a:pt x="48326" y="27322"/>
                        </a:cubicBezTo>
                        <a:cubicBezTo>
                          <a:pt x="44173" y="18406"/>
                          <a:pt x="39830" y="9167"/>
                          <a:pt x="34363" y="1461"/>
                        </a:cubicBezTo>
                        <a:cubicBezTo>
                          <a:pt x="32943" y="-539"/>
                          <a:pt x="30533" y="-434"/>
                          <a:pt x="29095" y="1461"/>
                        </a:cubicBezTo>
                        <a:cubicBezTo>
                          <a:pt x="25018" y="6824"/>
                          <a:pt x="28324" y="12386"/>
                          <a:pt x="30895" y="17939"/>
                        </a:cubicBezTo>
                        <a:cubicBezTo>
                          <a:pt x="34744" y="26245"/>
                          <a:pt x="39373" y="34170"/>
                          <a:pt x="43040" y="42552"/>
                        </a:cubicBezTo>
                        <a:cubicBezTo>
                          <a:pt x="44888" y="46762"/>
                          <a:pt x="46421" y="47934"/>
                          <a:pt x="42802" y="50820"/>
                        </a:cubicBezTo>
                        <a:cubicBezTo>
                          <a:pt x="40211" y="52868"/>
                          <a:pt x="37344" y="54573"/>
                          <a:pt x="34201" y="55592"/>
                        </a:cubicBezTo>
                        <a:cubicBezTo>
                          <a:pt x="27171" y="57878"/>
                          <a:pt x="19827" y="57325"/>
                          <a:pt x="13388" y="53696"/>
                        </a:cubicBezTo>
                        <a:cubicBezTo>
                          <a:pt x="3330" y="48029"/>
                          <a:pt x="-5623" y="63355"/>
                          <a:pt x="4349" y="69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0" name="Vapaamuotoinen: Muoto 179">
                    <a:extLst>
                      <a:ext uri="{FF2B5EF4-FFF2-40B4-BE49-F238E27FC236}">
                        <a16:creationId xmlns:a16="http://schemas.microsoft.com/office/drawing/2014/main" id="{C674708F-7BBD-6381-A747-88B1D155BC0F}"/>
                      </a:ext>
                    </a:extLst>
                  </p:cNvPr>
                  <p:cNvSpPr/>
                  <p:nvPr/>
                </p:nvSpPr>
                <p:spPr>
                  <a:xfrm>
                    <a:off x="7228966" y="1755970"/>
                    <a:ext cx="101704" cy="40302"/>
                  </a:xfrm>
                  <a:custGeom>
                    <a:avLst/>
                    <a:gdLst>
                      <a:gd name="connsiteX0" fmla="*/ 47871 w 101704"/>
                      <a:gd name="connsiteY0" fmla="*/ 13123 h 40302"/>
                      <a:gd name="connsiteX1" fmla="*/ 74884 w 101704"/>
                      <a:gd name="connsiteY1" fmla="*/ 19142 h 40302"/>
                      <a:gd name="connsiteX2" fmla="*/ 85094 w 101704"/>
                      <a:gd name="connsiteY2" fmla="*/ 25629 h 40302"/>
                      <a:gd name="connsiteX3" fmla="*/ 92800 w 101704"/>
                      <a:gd name="connsiteY3" fmla="*/ 34449 h 40302"/>
                      <a:gd name="connsiteX4" fmla="*/ 101030 w 101704"/>
                      <a:gd name="connsiteY4" fmla="*/ 32277 h 40302"/>
                      <a:gd name="connsiteX5" fmla="*/ 85637 w 101704"/>
                      <a:gd name="connsiteY5" fmla="*/ 10703 h 40302"/>
                      <a:gd name="connsiteX6" fmla="*/ 52233 w 101704"/>
                      <a:gd name="connsiteY6" fmla="*/ 178 h 40302"/>
                      <a:gd name="connsiteX7" fmla="*/ 1332 w 101704"/>
                      <a:gd name="connsiteY7" fmla="*/ 31134 h 40302"/>
                      <a:gd name="connsiteX8" fmla="*/ 8790 w 101704"/>
                      <a:gd name="connsiteY8" fmla="*/ 38592 h 40302"/>
                      <a:gd name="connsiteX9" fmla="*/ 47871 w 101704"/>
                      <a:gd name="connsiteY9" fmla="*/ 13123 h 4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704" h="40302">
                        <a:moveTo>
                          <a:pt x="47871" y="13123"/>
                        </a:moveTo>
                        <a:cubicBezTo>
                          <a:pt x="57786" y="11217"/>
                          <a:pt x="66530" y="13780"/>
                          <a:pt x="74884" y="19142"/>
                        </a:cubicBezTo>
                        <a:cubicBezTo>
                          <a:pt x="78255" y="21314"/>
                          <a:pt x="81885" y="23209"/>
                          <a:pt x="85094" y="25629"/>
                        </a:cubicBezTo>
                        <a:cubicBezTo>
                          <a:pt x="88419" y="28143"/>
                          <a:pt x="89762" y="31772"/>
                          <a:pt x="92800" y="34449"/>
                        </a:cubicBezTo>
                        <a:cubicBezTo>
                          <a:pt x="95715" y="37021"/>
                          <a:pt x="99706" y="35840"/>
                          <a:pt x="101030" y="32277"/>
                        </a:cubicBezTo>
                        <a:cubicBezTo>
                          <a:pt x="104687" y="22381"/>
                          <a:pt x="92619" y="14980"/>
                          <a:pt x="85637" y="10703"/>
                        </a:cubicBezTo>
                        <a:cubicBezTo>
                          <a:pt x="74960" y="4169"/>
                          <a:pt x="65197" y="-1041"/>
                          <a:pt x="52233" y="178"/>
                        </a:cubicBezTo>
                        <a:cubicBezTo>
                          <a:pt x="31202" y="2150"/>
                          <a:pt x="14476" y="15561"/>
                          <a:pt x="1332" y="31134"/>
                        </a:cubicBezTo>
                        <a:cubicBezTo>
                          <a:pt x="-2993" y="36259"/>
                          <a:pt x="4208" y="43688"/>
                          <a:pt x="8790" y="38592"/>
                        </a:cubicBezTo>
                        <a:cubicBezTo>
                          <a:pt x="19439" y="26743"/>
                          <a:pt x="31783" y="16199"/>
                          <a:pt x="47871" y="13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1" name="Vapaamuotoinen: Muoto 180">
                    <a:extLst>
                      <a:ext uri="{FF2B5EF4-FFF2-40B4-BE49-F238E27FC236}">
                        <a16:creationId xmlns:a16="http://schemas.microsoft.com/office/drawing/2014/main" id="{F66ED5D4-59C6-7DBB-A9A8-BCF8048CE044}"/>
                      </a:ext>
                    </a:extLst>
                  </p:cNvPr>
                  <p:cNvSpPr/>
                  <p:nvPr/>
                </p:nvSpPr>
                <p:spPr>
                  <a:xfrm>
                    <a:off x="7414763" y="1759525"/>
                    <a:ext cx="70232" cy="47115"/>
                  </a:xfrm>
                  <a:custGeom>
                    <a:avLst/>
                    <a:gdLst>
                      <a:gd name="connsiteX0" fmla="*/ 8482 w 70232"/>
                      <a:gd name="connsiteY0" fmla="*/ 19541 h 47115"/>
                      <a:gd name="connsiteX1" fmla="*/ 43953 w 70232"/>
                      <a:gd name="connsiteY1" fmla="*/ 17798 h 47115"/>
                      <a:gd name="connsiteX2" fmla="*/ 55393 w 70232"/>
                      <a:gd name="connsiteY2" fmla="*/ 32009 h 47115"/>
                      <a:gd name="connsiteX3" fmla="*/ 62613 w 70232"/>
                      <a:gd name="connsiteY3" fmla="*/ 46611 h 47115"/>
                      <a:gd name="connsiteX4" fmla="*/ 67299 w 70232"/>
                      <a:gd name="connsiteY4" fmla="*/ 46011 h 47115"/>
                      <a:gd name="connsiteX5" fmla="*/ 65480 w 70232"/>
                      <a:gd name="connsiteY5" fmla="*/ 22827 h 47115"/>
                      <a:gd name="connsiteX6" fmla="*/ 45801 w 70232"/>
                      <a:gd name="connsiteY6" fmla="*/ 4110 h 47115"/>
                      <a:gd name="connsiteX7" fmla="*/ 500 w 70232"/>
                      <a:gd name="connsiteY7" fmla="*/ 14874 h 47115"/>
                      <a:gd name="connsiteX8" fmla="*/ 8482 w 70232"/>
                      <a:gd name="connsiteY8" fmla="*/ 19541 h 4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232" h="47115">
                        <a:moveTo>
                          <a:pt x="8482" y="19541"/>
                        </a:moveTo>
                        <a:cubicBezTo>
                          <a:pt x="15702" y="9130"/>
                          <a:pt x="34923" y="11883"/>
                          <a:pt x="43953" y="17798"/>
                        </a:cubicBezTo>
                        <a:cubicBezTo>
                          <a:pt x="49182" y="21217"/>
                          <a:pt x="53078" y="26218"/>
                          <a:pt x="55393" y="32009"/>
                        </a:cubicBezTo>
                        <a:cubicBezTo>
                          <a:pt x="57479" y="37229"/>
                          <a:pt x="57221" y="43563"/>
                          <a:pt x="62613" y="46611"/>
                        </a:cubicBezTo>
                        <a:cubicBezTo>
                          <a:pt x="64127" y="47468"/>
                          <a:pt x="66051" y="47211"/>
                          <a:pt x="67299" y="46011"/>
                        </a:cubicBezTo>
                        <a:cubicBezTo>
                          <a:pt x="73328" y="40153"/>
                          <a:pt x="68709" y="29161"/>
                          <a:pt x="65480" y="22827"/>
                        </a:cubicBezTo>
                        <a:cubicBezTo>
                          <a:pt x="61289" y="14598"/>
                          <a:pt x="54135" y="7987"/>
                          <a:pt x="45801" y="4110"/>
                        </a:cubicBezTo>
                        <a:cubicBezTo>
                          <a:pt x="31056" y="-2757"/>
                          <a:pt x="8158" y="-2186"/>
                          <a:pt x="500" y="14874"/>
                        </a:cubicBezTo>
                        <a:cubicBezTo>
                          <a:pt x="-1919" y="20274"/>
                          <a:pt x="5043" y="24494"/>
                          <a:pt x="8482" y="195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2" name="Vapaamuotoinen: Muoto 181">
                    <a:extLst>
                      <a:ext uri="{FF2B5EF4-FFF2-40B4-BE49-F238E27FC236}">
                        <a16:creationId xmlns:a16="http://schemas.microsoft.com/office/drawing/2014/main" id="{72E37D58-B4B3-6F0F-1CA1-143E95A6EE8C}"/>
                      </a:ext>
                    </a:extLst>
                  </p:cNvPr>
                  <p:cNvSpPr/>
                  <p:nvPr/>
                </p:nvSpPr>
                <p:spPr>
                  <a:xfrm>
                    <a:off x="7414025" y="1821962"/>
                    <a:ext cx="74374" cy="63233"/>
                  </a:xfrm>
                  <a:custGeom>
                    <a:avLst/>
                    <a:gdLst>
                      <a:gd name="connsiteX0" fmla="*/ 67876 w 74374"/>
                      <a:gd name="connsiteY0" fmla="*/ 6195 h 63233"/>
                      <a:gd name="connsiteX1" fmla="*/ 55541 w 74374"/>
                      <a:gd name="connsiteY1" fmla="*/ 16101 h 63233"/>
                      <a:gd name="connsiteX2" fmla="*/ 59455 w 74374"/>
                      <a:gd name="connsiteY2" fmla="*/ 5919 h 63233"/>
                      <a:gd name="connsiteX3" fmla="*/ 50350 w 74374"/>
                      <a:gd name="connsiteY3" fmla="*/ 3414 h 63233"/>
                      <a:gd name="connsiteX4" fmla="*/ 45273 w 74374"/>
                      <a:gd name="connsiteY4" fmla="*/ 13863 h 63233"/>
                      <a:gd name="connsiteX5" fmla="*/ 43787 w 74374"/>
                      <a:gd name="connsiteY5" fmla="*/ 15092 h 63233"/>
                      <a:gd name="connsiteX6" fmla="*/ 27432 w 74374"/>
                      <a:gd name="connsiteY6" fmla="*/ 14663 h 63233"/>
                      <a:gd name="connsiteX7" fmla="*/ 48 w 74374"/>
                      <a:gd name="connsiteY7" fmla="*/ 37733 h 63233"/>
                      <a:gd name="connsiteX8" fmla="*/ 6096 w 74374"/>
                      <a:gd name="connsiteY8" fmla="*/ 41200 h 63233"/>
                      <a:gd name="connsiteX9" fmla="*/ 10907 w 74374"/>
                      <a:gd name="connsiteY9" fmla="*/ 36961 h 63233"/>
                      <a:gd name="connsiteX10" fmla="*/ 11554 w 74374"/>
                      <a:gd name="connsiteY10" fmla="*/ 43562 h 63233"/>
                      <a:gd name="connsiteX11" fmla="*/ 26242 w 74374"/>
                      <a:gd name="connsiteY11" fmla="*/ 62612 h 63233"/>
                      <a:gd name="connsiteX12" fmla="*/ 44396 w 74374"/>
                      <a:gd name="connsiteY12" fmla="*/ 51468 h 63233"/>
                      <a:gd name="connsiteX13" fmla="*/ 42006 w 74374"/>
                      <a:gd name="connsiteY13" fmla="*/ 27036 h 63233"/>
                      <a:gd name="connsiteX14" fmla="*/ 42044 w 74374"/>
                      <a:gd name="connsiteY14" fmla="*/ 26874 h 63233"/>
                      <a:gd name="connsiteX15" fmla="*/ 43434 w 74374"/>
                      <a:gd name="connsiteY15" fmla="*/ 26693 h 63233"/>
                      <a:gd name="connsiteX16" fmla="*/ 59655 w 74374"/>
                      <a:gd name="connsiteY16" fmla="*/ 25855 h 63233"/>
                      <a:gd name="connsiteX17" fmla="*/ 74200 w 74374"/>
                      <a:gd name="connsiteY17" fmla="*/ 8872 h 63233"/>
                      <a:gd name="connsiteX18" fmla="*/ 67876 w 74374"/>
                      <a:gd name="connsiteY18" fmla="*/ 6195 h 63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4374" h="63233">
                        <a:moveTo>
                          <a:pt x="67876" y="6195"/>
                        </a:moveTo>
                        <a:cubicBezTo>
                          <a:pt x="64809" y="12311"/>
                          <a:pt x="60599" y="15273"/>
                          <a:pt x="55541" y="16101"/>
                        </a:cubicBezTo>
                        <a:cubicBezTo>
                          <a:pt x="57436" y="12977"/>
                          <a:pt x="58808" y="9548"/>
                          <a:pt x="59455" y="5919"/>
                        </a:cubicBezTo>
                        <a:cubicBezTo>
                          <a:pt x="60513" y="4"/>
                          <a:pt x="51550" y="-2587"/>
                          <a:pt x="50350" y="3414"/>
                        </a:cubicBezTo>
                        <a:cubicBezTo>
                          <a:pt x="49569" y="7319"/>
                          <a:pt x="48035" y="10939"/>
                          <a:pt x="45273" y="13863"/>
                        </a:cubicBezTo>
                        <a:cubicBezTo>
                          <a:pt x="44835" y="14320"/>
                          <a:pt x="44301" y="14701"/>
                          <a:pt x="43787" y="15092"/>
                        </a:cubicBezTo>
                        <a:cubicBezTo>
                          <a:pt x="38415" y="13854"/>
                          <a:pt x="32881" y="13939"/>
                          <a:pt x="27432" y="14663"/>
                        </a:cubicBezTo>
                        <a:cubicBezTo>
                          <a:pt x="15907" y="16187"/>
                          <a:pt x="-1019" y="23702"/>
                          <a:pt x="48" y="37733"/>
                        </a:cubicBezTo>
                        <a:cubicBezTo>
                          <a:pt x="258" y="40476"/>
                          <a:pt x="3410" y="43124"/>
                          <a:pt x="6096" y="41200"/>
                        </a:cubicBezTo>
                        <a:cubicBezTo>
                          <a:pt x="7868" y="39923"/>
                          <a:pt x="9411" y="38457"/>
                          <a:pt x="10907" y="36961"/>
                        </a:cubicBezTo>
                        <a:cubicBezTo>
                          <a:pt x="10907" y="39352"/>
                          <a:pt x="11145" y="41657"/>
                          <a:pt x="11554" y="43562"/>
                        </a:cubicBezTo>
                        <a:cubicBezTo>
                          <a:pt x="13240" y="51277"/>
                          <a:pt x="18222" y="60145"/>
                          <a:pt x="26242" y="62612"/>
                        </a:cubicBezTo>
                        <a:cubicBezTo>
                          <a:pt x="34576" y="65184"/>
                          <a:pt x="42244" y="59440"/>
                          <a:pt x="44396" y="51468"/>
                        </a:cubicBezTo>
                        <a:cubicBezTo>
                          <a:pt x="46692" y="42991"/>
                          <a:pt x="43082" y="35294"/>
                          <a:pt x="42006" y="27036"/>
                        </a:cubicBezTo>
                        <a:cubicBezTo>
                          <a:pt x="42006" y="26979"/>
                          <a:pt x="42044" y="26931"/>
                          <a:pt x="42044" y="26874"/>
                        </a:cubicBezTo>
                        <a:cubicBezTo>
                          <a:pt x="42511" y="26865"/>
                          <a:pt x="42968" y="26798"/>
                          <a:pt x="43434" y="26693"/>
                        </a:cubicBezTo>
                        <a:cubicBezTo>
                          <a:pt x="48873" y="27550"/>
                          <a:pt x="53874" y="28513"/>
                          <a:pt x="59655" y="25855"/>
                        </a:cubicBezTo>
                        <a:cubicBezTo>
                          <a:pt x="66771" y="22578"/>
                          <a:pt x="71752" y="16159"/>
                          <a:pt x="74200" y="8872"/>
                        </a:cubicBezTo>
                        <a:cubicBezTo>
                          <a:pt x="75448" y="5167"/>
                          <a:pt x="69647" y="2671"/>
                          <a:pt x="67876" y="61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3" name="Vapaamuotoinen: Muoto 182">
                    <a:extLst>
                      <a:ext uri="{FF2B5EF4-FFF2-40B4-BE49-F238E27FC236}">
                        <a16:creationId xmlns:a16="http://schemas.microsoft.com/office/drawing/2014/main" id="{27EA5DC7-EB71-4658-0249-A7DA09AF8319}"/>
                      </a:ext>
                    </a:extLst>
                  </p:cNvPr>
                  <p:cNvSpPr/>
                  <p:nvPr/>
                </p:nvSpPr>
                <p:spPr>
                  <a:xfrm>
                    <a:off x="7240037" y="1822482"/>
                    <a:ext cx="83138" cy="64702"/>
                  </a:xfrm>
                  <a:custGeom>
                    <a:avLst/>
                    <a:gdLst>
                      <a:gd name="connsiteX0" fmla="*/ 69841 w 83138"/>
                      <a:gd name="connsiteY0" fmla="*/ 30783 h 64702"/>
                      <a:gd name="connsiteX1" fmla="*/ 77080 w 83138"/>
                      <a:gd name="connsiteY1" fmla="*/ 35765 h 64702"/>
                      <a:gd name="connsiteX2" fmla="*/ 83129 w 83138"/>
                      <a:gd name="connsiteY2" fmla="*/ 32298 h 64702"/>
                      <a:gd name="connsiteX3" fmla="*/ 51401 w 83138"/>
                      <a:gd name="connsiteY3" fmla="*/ 11657 h 64702"/>
                      <a:gd name="connsiteX4" fmla="*/ 33408 w 83138"/>
                      <a:gd name="connsiteY4" fmla="*/ 13867 h 64702"/>
                      <a:gd name="connsiteX5" fmla="*/ 31379 w 83138"/>
                      <a:gd name="connsiteY5" fmla="*/ 12638 h 64702"/>
                      <a:gd name="connsiteX6" fmla="*/ 25083 w 83138"/>
                      <a:gd name="connsiteY6" fmla="*/ 3294 h 64702"/>
                      <a:gd name="connsiteX7" fmla="*/ 15978 w 83138"/>
                      <a:gd name="connsiteY7" fmla="*/ 5809 h 64702"/>
                      <a:gd name="connsiteX8" fmla="*/ 21712 w 83138"/>
                      <a:gd name="connsiteY8" fmla="*/ 16153 h 64702"/>
                      <a:gd name="connsiteX9" fmla="*/ 6395 w 83138"/>
                      <a:gd name="connsiteY9" fmla="*/ 7695 h 64702"/>
                      <a:gd name="connsiteX10" fmla="*/ 414 w 83138"/>
                      <a:gd name="connsiteY10" fmla="*/ 11190 h 64702"/>
                      <a:gd name="connsiteX11" fmla="*/ 17121 w 83138"/>
                      <a:gd name="connsiteY11" fmla="*/ 25935 h 64702"/>
                      <a:gd name="connsiteX12" fmla="*/ 34666 w 83138"/>
                      <a:gd name="connsiteY12" fmla="*/ 25354 h 64702"/>
                      <a:gd name="connsiteX13" fmla="*/ 38304 w 83138"/>
                      <a:gd name="connsiteY13" fmla="*/ 25145 h 64702"/>
                      <a:gd name="connsiteX14" fmla="*/ 57097 w 83138"/>
                      <a:gd name="connsiteY14" fmla="*/ 64502 h 64702"/>
                      <a:gd name="connsiteX15" fmla="*/ 69841 w 83138"/>
                      <a:gd name="connsiteY15" fmla="*/ 30783 h 6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3138" h="64702">
                        <a:moveTo>
                          <a:pt x="69841" y="30783"/>
                        </a:moveTo>
                        <a:cubicBezTo>
                          <a:pt x="72127" y="32507"/>
                          <a:pt x="74404" y="34269"/>
                          <a:pt x="77080" y="35765"/>
                        </a:cubicBezTo>
                        <a:cubicBezTo>
                          <a:pt x="79586" y="37156"/>
                          <a:pt x="83348" y="35441"/>
                          <a:pt x="83129" y="32298"/>
                        </a:cubicBezTo>
                        <a:cubicBezTo>
                          <a:pt x="82100" y="17391"/>
                          <a:pt x="63898" y="12057"/>
                          <a:pt x="51401" y="11657"/>
                        </a:cubicBezTo>
                        <a:cubicBezTo>
                          <a:pt x="45457" y="11467"/>
                          <a:pt x="39047" y="11914"/>
                          <a:pt x="33408" y="13867"/>
                        </a:cubicBezTo>
                        <a:cubicBezTo>
                          <a:pt x="32675" y="13486"/>
                          <a:pt x="31951" y="13105"/>
                          <a:pt x="31379" y="12638"/>
                        </a:cubicBezTo>
                        <a:cubicBezTo>
                          <a:pt x="28389" y="10200"/>
                          <a:pt x="26236" y="6961"/>
                          <a:pt x="25083" y="3294"/>
                        </a:cubicBezTo>
                        <a:cubicBezTo>
                          <a:pt x="23264" y="-2468"/>
                          <a:pt x="14254" y="-59"/>
                          <a:pt x="15978" y="5809"/>
                        </a:cubicBezTo>
                        <a:cubicBezTo>
                          <a:pt x="17111" y="9638"/>
                          <a:pt x="19187" y="13076"/>
                          <a:pt x="21712" y="16153"/>
                        </a:cubicBezTo>
                        <a:cubicBezTo>
                          <a:pt x="15854" y="16153"/>
                          <a:pt x="10520" y="13934"/>
                          <a:pt x="6395" y="7695"/>
                        </a:cubicBezTo>
                        <a:cubicBezTo>
                          <a:pt x="3919" y="3951"/>
                          <a:pt x="-1539" y="7180"/>
                          <a:pt x="414" y="11190"/>
                        </a:cubicBezTo>
                        <a:cubicBezTo>
                          <a:pt x="3767" y="18077"/>
                          <a:pt x="9824" y="23449"/>
                          <a:pt x="17121" y="25935"/>
                        </a:cubicBezTo>
                        <a:cubicBezTo>
                          <a:pt x="23512" y="28116"/>
                          <a:pt x="28894" y="26735"/>
                          <a:pt x="34666" y="25354"/>
                        </a:cubicBezTo>
                        <a:cubicBezTo>
                          <a:pt x="35932" y="25602"/>
                          <a:pt x="37161" y="25564"/>
                          <a:pt x="38304" y="25145"/>
                        </a:cubicBezTo>
                        <a:cubicBezTo>
                          <a:pt x="36066" y="37098"/>
                          <a:pt x="39152" y="67455"/>
                          <a:pt x="57097" y="64502"/>
                        </a:cubicBezTo>
                        <a:cubicBezTo>
                          <a:pt x="70603" y="62273"/>
                          <a:pt x="72137" y="44480"/>
                          <a:pt x="69841" y="307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48" name="Ryhmä 147">
              <a:extLst>
                <a:ext uri="{FF2B5EF4-FFF2-40B4-BE49-F238E27FC236}">
                  <a16:creationId xmlns:a16="http://schemas.microsoft.com/office/drawing/2014/main" id="{AC16268B-D073-C96B-02DD-FD59DC87B355}"/>
                </a:ext>
              </a:extLst>
            </p:cNvPr>
            <p:cNvGrpSpPr/>
            <p:nvPr/>
          </p:nvGrpSpPr>
          <p:grpSpPr>
            <a:xfrm>
              <a:off x="8375312" y="1261518"/>
              <a:ext cx="1305278" cy="1676374"/>
              <a:chOff x="8180486" y="1418510"/>
              <a:chExt cx="1305278" cy="1676374"/>
            </a:xfrm>
          </p:grpSpPr>
          <p:grpSp>
            <p:nvGrpSpPr>
              <p:cNvPr id="149" name="Kuva 9" descr="Aalto blondi nainen käsi ylhäällä">
                <a:extLst>
                  <a:ext uri="{FF2B5EF4-FFF2-40B4-BE49-F238E27FC236}">
                    <a16:creationId xmlns:a16="http://schemas.microsoft.com/office/drawing/2014/main" id="{7826690C-55B7-5D2E-7A0C-501CFE35F814}"/>
                  </a:ext>
                </a:extLst>
              </p:cNvPr>
              <p:cNvGrpSpPr/>
              <p:nvPr/>
            </p:nvGrpSpPr>
            <p:grpSpPr>
              <a:xfrm>
                <a:off x="8180486" y="1418510"/>
                <a:ext cx="1305278" cy="1676374"/>
                <a:chOff x="8244394" y="1555589"/>
                <a:chExt cx="1305278" cy="1676374"/>
              </a:xfrm>
            </p:grpSpPr>
            <p:grpSp>
              <p:nvGrpSpPr>
                <p:cNvPr id="161" name="Kuva 9" descr="Aalto blondi nainen käsi ylhäällä">
                  <a:extLst>
                    <a:ext uri="{FF2B5EF4-FFF2-40B4-BE49-F238E27FC236}">
                      <a16:creationId xmlns:a16="http://schemas.microsoft.com/office/drawing/2014/main" id="{53E3D164-5472-4FE5-EB41-E5CC10BE9BD2}"/>
                    </a:ext>
                  </a:extLst>
                </p:cNvPr>
                <p:cNvGrpSpPr/>
                <p:nvPr/>
              </p:nvGrpSpPr>
              <p:grpSpPr>
                <a:xfrm>
                  <a:off x="8244394" y="2139168"/>
                  <a:ext cx="1305278" cy="1092795"/>
                  <a:chOff x="8244394" y="2139168"/>
                  <a:chExt cx="1305278" cy="1092795"/>
                </a:xfrm>
              </p:grpSpPr>
              <p:sp>
                <p:nvSpPr>
                  <p:cNvPr id="165" name="Vapaamuotoinen: Muoto 164">
                    <a:extLst>
                      <a:ext uri="{FF2B5EF4-FFF2-40B4-BE49-F238E27FC236}">
                        <a16:creationId xmlns:a16="http://schemas.microsoft.com/office/drawing/2014/main" id="{FDF3173C-B857-E5D6-6A94-DCDF38E4A6FA}"/>
                      </a:ext>
                    </a:extLst>
                  </p:cNvPr>
                  <p:cNvSpPr/>
                  <p:nvPr/>
                </p:nvSpPr>
                <p:spPr>
                  <a:xfrm>
                    <a:off x="8252056" y="2143193"/>
                    <a:ext cx="1293338" cy="1081833"/>
                  </a:xfrm>
                  <a:custGeom>
                    <a:avLst/>
                    <a:gdLst>
                      <a:gd name="connsiteX0" fmla="*/ 0 w 1293338"/>
                      <a:gd name="connsiteY0" fmla="*/ 1075691 h 1081833"/>
                      <a:gd name="connsiteX1" fmla="*/ 911238 w 1293338"/>
                      <a:gd name="connsiteY1" fmla="*/ 1061385 h 1081833"/>
                      <a:gd name="connsiteX2" fmla="*/ 882968 w 1293338"/>
                      <a:gd name="connsiteY2" fmla="*/ 885667 h 1081833"/>
                      <a:gd name="connsiteX3" fmla="*/ 890473 w 1293338"/>
                      <a:gd name="connsiteY3" fmla="*/ 810182 h 1081833"/>
                      <a:gd name="connsiteX4" fmla="*/ 897998 w 1293338"/>
                      <a:gd name="connsiteY4" fmla="*/ 809134 h 1081833"/>
                      <a:gd name="connsiteX5" fmla="*/ 1047321 w 1293338"/>
                      <a:gd name="connsiteY5" fmla="*/ 1024856 h 1081833"/>
                      <a:gd name="connsiteX6" fmla="*/ 1177871 w 1293338"/>
                      <a:gd name="connsiteY6" fmla="*/ 909661 h 1081833"/>
                      <a:gd name="connsiteX7" fmla="*/ 1162441 w 1293338"/>
                      <a:gd name="connsiteY7" fmla="*/ 645342 h 1081833"/>
                      <a:gd name="connsiteX8" fmla="*/ 1119892 w 1293338"/>
                      <a:gd name="connsiteY8" fmla="*/ 452766 h 1081833"/>
                      <a:gd name="connsiteX9" fmla="*/ 1141295 w 1293338"/>
                      <a:gd name="connsiteY9" fmla="*/ 315587 h 1081833"/>
                      <a:gd name="connsiteX10" fmla="*/ 1216447 w 1293338"/>
                      <a:gd name="connsiteY10" fmla="*/ 255008 h 1081833"/>
                      <a:gd name="connsiteX11" fmla="*/ 1275883 w 1293338"/>
                      <a:gd name="connsiteY11" fmla="*/ 175712 h 1081833"/>
                      <a:gd name="connsiteX12" fmla="*/ 1277312 w 1293338"/>
                      <a:gd name="connsiteY12" fmla="*/ 141708 h 1081833"/>
                      <a:gd name="connsiteX13" fmla="*/ 1290171 w 1293338"/>
                      <a:gd name="connsiteY13" fmla="*/ 86987 h 1081833"/>
                      <a:gd name="connsiteX14" fmla="*/ 1279312 w 1293338"/>
                      <a:gd name="connsiteY14" fmla="*/ 46839 h 1081833"/>
                      <a:gd name="connsiteX15" fmla="*/ 1256881 w 1293338"/>
                      <a:gd name="connsiteY15" fmla="*/ 81415 h 1081833"/>
                      <a:gd name="connsiteX16" fmla="*/ 1242117 w 1293338"/>
                      <a:gd name="connsiteY16" fmla="*/ 67565 h 1081833"/>
                      <a:gd name="connsiteX17" fmla="*/ 1235107 w 1293338"/>
                      <a:gd name="connsiteY17" fmla="*/ 60364 h 1081833"/>
                      <a:gd name="connsiteX18" fmla="*/ 1225001 w 1293338"/>
                      <a:gd name="connsiteY18" fmla="*/ 32570 h 1081833"/>
                      <a:gd name="connsiteX19" fmla="*/ 1202446 w 1293338"/>
                      <a:gd name="connsiteY19" fmla="*/ 6396 h 1081833"/>
                      <a:gd name="connsiteX20" fmla="*/ 1197302 w 1293338"/>
                      <a:gd name="connsiteY20" fmla="*/ 43972 h 1081833"/>
                      <a:gd name="connsiteX21" fmla="*/ 1180529 w 1293338"/>
                      <a:gd name="connsiteY21" fmla="*/ 36199 h 1081833"/>
                      <a:gd name="connsiteX22" fmla="*/ 1193968 w 1293338"/>
                      <a:gd name="connsiteY22" fmla="*/ 75614 h 1081833"/>
                      <a:gd name="connsiteX23" fmla="*/ 1219124 w 1293338"/>
                      <a:gd name="connsiteY23" fmla="*/ 95940 h 1081833"/>
                      <a:gd name="connsiteX24" fmla="*/ 1169870 w 1293338"/>
                      <a:gd name="connsiteY24" fmla="*/ 82967 h 1081833"/>
                      <a:gd name="connsiteX25" fmla="*/ 1176938 w 1293338"/>
                      <a:gd name="connsiteY25" fmla="*/ 114790 h 1081833"/>
                      <a:gd name="connsiteX26" fmla="*/ 1206446 w 1293338"/>
                      <a:gd name="connsiteY26" fmla="*/ 126401 h 1081833"/>
                      <a:gd name="connsiteX27" fmla="*/ 1213304 w 1293338"/>
                      <a:gd name="connsiteY27" fmla="*/ 165835 h 1081833"/>
                      <a:gd name="connsiteX28" fmla="*/ 1179300 w 1293338"/>
                      <a:gd name="connsiteY28" fmla="*/ 179265 h 1081833"/>
                      <a:gd name="connsiteX29" fmla="*/ 1147191 w 1293338"/>
                      <a:gd name="connsiteY29" fmla="*/ 220680 h 1081833"/>
                      <a:gd name="connsiteX30" fmla="*/ 1127608 w 1293338"/>
                      <a:gd name="connsiteY30" fmla="*/ 225166 h 1081833"/>
                      <a:gd name="connsiteX31" fmla="*/ 1124903 w 1293338"/>
                      <a:gd name="connsiteY31" fmla="*/ 221565 h 1081833"/>
                      <a:gd name="connsiteX32" fmla="*/ 1165879 w 1293338"/>
                      <a:gd name="connsiteY32" fmla="*/ 129830 h 1081833"/>
                      <a:gd name="connsiteX33" fmla="*/ 1141552 w 1293338"/>
                      <a:gd name="connsiteY33" fmla="*/ 119057 h 1081833"/>
                      <a:gd name="connsiteX34" fmla="*/ 1092537 w 1293338"/>
                      <a:gd name="connsiteY34" fmla="*/ 183646 h 1081833"/>
                      <a:gd name="connsiteX35" fmla="*/ 1024719 w 1293338"/>
                      <a:gd name="connsiteY35" fmla="*/ 248702 h 1081833"/>
                      <a:gd name="connsiteX36" fmla="*/ 1011574 w 1293338"/>
                      <a:gd name="connsiteY36" fmla="*/ 385576 h 1081833"/>
                      <a:gd name="connsiteX37" fmla="*/ 960139 w 1293338"/>
                      <a:gd name="connsiteY37" fmla="*/ 336999 h 1081833"/>
                      <a:gd name="connsiteX38" fmla="*/ 716680 w 1293338"/>
                      <a:gd name="connsiteY38" fmla="*/ 216984 h 1081833"/>
                      <a:gd name="connsiteX39" fmla="*/ 720938 w 1293338"/>
                      <a:gd name="connsiteY39" fmla="*/ 162691 h 1081833"/>
                      <a:gd name="connsiteX40" fmla="*/ 456695 w 1293338"/>
                      <a:gd name="connsiteY40" fmla="*/ 57173 h 1081833"/>
                      <a:gd name="connsiteX41" fmla="*/ 454800 w 1293338"/>
                      <a:gd name="connsiteY41" fmla="*/ 58917 h 1081833"/>
                      <a:gd name="connsiteX42" fmla="*/ 437207 w 1293338"/>
                      <a:gd name="connsiteY42" fmla="*/ 203306 h 1081833"/>
                      <a:gd name="connsiteX43" fmla="*/ 205788 w 1293338"/>
                      <a:gd name="connsiteY43" fmla="*/ 279801 h 1081833"/>
                      <a:gd name="connsiteX44" fmla="*/ 116596 w 1293338"/>
                      <a:gd name="connsiteY44" fmla="*/ 375899 h 1081833"/>
                      <a:gd name="connsiteX45" fmla="*/ 45377 w 1293338"/>
                      <a:gd name="connsiteY45" fmla="*/ 652315 h 1081833"/>
                      <a:gd name="connsiteX46" fmla="*/ 0 w 1293338"/>
                      <a:gd name="connsiteY46" fmla="*/ 1075691 h 108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93338" h="1081833">
                        <a:moveTo>
                          <a:pt x="0" y="1075691"/>
                        </a:moveTo>
                        <a:cubicBezTo>
                          <a:pt x="0" y="1075691"/>
                          <a:pt x="738007" y="1096551"/>
                          <a:pt x="911238" y="1061385"/>
                        </a:cubicBezTo>
                        <a:cubicBezTo>
                          <a:pt x="911238" y="1061385"/>
                          <a:pt x="895541" y="932531"/>
                          <a:pt x="882968" y="885667"/>
                        </a:cubicBezTo>
                        <a:cubicBezTo>
                          <a:pt x="874690" y="854807"/>
                          <a:pt x="890473" y="810182"/>
                          <a:pt x="890473" y="810182"/>
                        </a:cubicBezTo>
                        <a:cubicBezTo>
                          <a:pt x="890883" y="806096"/>
                          <a:pt x="896503" y="805315"/>
                          <a:pt x="897998" y="809134"/>
                        </a:cubicBezTo>
                        <a:cubicBezTo>
                          <a:pt x="917715" y="859502"/>
                          <a:pt x="983809" y="1015970"/>
                          <a:pt x="1047321" y="1024856"/>
                        </a:cubicBezTo>
                        <a:cubicBezTo>
                          <a:pt x="1100890" y="1032362"/>
                          <a:pt x="1165298" y="1013103"/>
                          <a:pt x="1177871" y="909661"/>
                        </a:cubicBezTo>
                        <a:cubicBezTo>
                          <a:pt x="1187701" y="828765"/>
                          <a:pt x="1170889" y="684480"/>
                          <a:pt x="1162441" y="645342"/>
                        </a:cubicBezTo>
                        <a:cubicBezTo>
                          <a:pt x="1153868" y="605623"/>
                          <a:pt x="1119892" y="452766"/>
                          <a:pt x="1119892" y="452766"/>
                        </a:cubicBezTo>
                        <a:cubicBezTo>
                          <a:pt x="1119892" y="452766"/>
                          <a:pt x="1092337" y="353125"/>
                          <a:pt x="1141295" y="315587"/>
                        </a:cubicBezTo>
                        <a:cubicBezTo>
                          <a:pt x="1141295" y="315587"/>
                          <a:pt x="1184443" y="287059"/>
                          <a:pt x="1216447" y="255008"/>
                        </a:cubicBezTo>
                        <a:cubicBezTo>
                          <a:pt x="1249442" y="221956"/>
                          <a:pt x="1274035" y="183113"/>
                          <a:pt x="1275883" y="175712"/>
                        </a:cubicBezTo>
                        <a:cubicBezTo>
                          <a:pt x="1279522" y="161129"/>
                          <a:pt x="1278046" y="150261"/>
                          <a:pt x="1277312" y="141708"/>
                        </a:cubicBezTo>
                        <a:cubicBezTo>
                          <a:pt x="1276941" y="137336"/>
                          <a:pt x="1285075" y="111542"/>
                          <a:pt x="1290171" y="86987"/>
                        </a:cubicBezTo>
                        <a:cubicBezTo>
                          <a:pt x="1298886" y="44981"/>
                          <a:pt x="1287742" y="42134"/>
                          <a:pt x="1279312" y="46839"/>
                        </a:cubicBezTo>
                        <a:cubicBezTo>
                          <a:pt x="1262091" y="56459"/>
                          <a:pt x="1260577" y="80272"/>
                          <a:pt x="1256881" y="81415"/>
                        </a:cubicBezTo>
                        <a:cubicBezTo>
                          <a:pt x="1253633" y="82424"/>
                          <a:pt x="1251233" y="72023"/>
                          <a:pt x="1242117" y="67565"/>
                        </a:cubicBezTo>
                        <a:cubicBezTo>
                          <a:pt x="1239022" y="66051"/>
                          <a:pt x="1236564" y="63489"/>
                          <a:pt x="1235107" y="60364"/>
                        </a:cubicBezTo>
                        <a:cubicBezTo>
                          <a:pt x="1232478" y="54735"/>
                          <a:pt x="1228487" y="45191"/>
                          <a:pt x="1225001" y="32570"/>
                        </a:cubicBezTo>
                        <a:cubicBezTo>
                          <a:pt x="1219191" y="11530"/>
                          <a:pt x="1213380" y="-11445"/>
                          <a:pt x="1202446" y="6396"/>
                        </a:cubicBezTo>
                        <a:cubicBezTo>
                          <a:pt x="1194302" y="19683"/>
                          <a:pt x="1199169" y="41362"/>
                          <a:pt x="1197302" y="43972"/>
                        </a:cubicBezTo>
                        <a:cubicBezTo>
                          <a:pt x="1195435" y="46582"/>
                          <a:pt x="1183700" y="25922"/>
                          <a:pt x="1180529" y="36199"/>
                        </a:cubicBezTo>
                        <a:cubicBezTo>
                          <a:pt x="1176157" y="50401"/>
                          <a:pt x="1175385" y="64260"/>
                          <a:pt x="1193968" y="75614"/>
                        </a:cubicBezTo>
                        <a:cubicBezTo>
                          <a:pt x="1212552" y="86968"/>
                          <a:pt x="1220505" y="88835"/>
                          <a:pt x="1219124" y="95940"/>
                        </a:cubicBezTo>
                        <a:cubicBezTo>
                          <a:pt x="1217305" y="105256"/>
                          <a:pt x="1180795" y="83939"/>
                          <a:pt x="1169870" y="82967"/>
                        </a:cubicBezTo>
                        <a:cubicBezTo>
                          <a:pt x="1158945" y="81996"/>
                          <a:pt x="1170289" y="109752"/>
                          <a:pt x="1176938" y="114790"/>
                        </a:cubicBezTo>
                        <a:cubicBezTo>
                          <a:pt x="1183586" y="119829"/>
                          <a:pt x="1201417" y="121696"/>
                          <a:pt x="1206446" y="126401"/>
                        </a:cubicBezTo>
                        <a:cubicBezTo>
                          <a:pt x="1211475" y="131107"/>
                          <a:pt x="1217019" y="159548"/>
                          <a:pt x="1213304" y="165835"/>
                        </a:cubicBezTo>
                        <a:cubicBezTo>
                          <a:pt x="1209589" y="172121"/>
                          <a:pt x="1187015" y="173550"/>
                          <a:pt x="1179300" y="179265"/>
                        </a:cubicBezTo>
                        <a:cubicBezTo>
                          <a:pt x="1171585" y="184980"/>
                          <a:pt x="1147191" y="220680"/>
                          <a:pt x="1147191" y="220680"/>
                        </a:cubicBezTo>
                        <a:lnTo>
                          <a:pt x="1127608" y="225166"/>
                        </a:lnTo>
                        <a:cubicBezTo>
                          <a:pt x="1125522" y="225642"/>
                          <a:pt x="1123855" y="223432"/>
                          <a:pt x="1124903" y="221565"/>
                        </a:cubicBezTo>
                        <a:cubicBezTo>
                          <a:pt x="1134732" y="204059"/>
                          <a:pt x="1167498" y="144375"/>
                          <a:pt x="1165879" y="129830"/>
                        </a:cubicBezTo>
                        <a:cubicBezTo>
                          <a:pt x="1163974" y="112733"/>
                          <a:pt x="1149934" y="112028"/>
                          <a:pt x="1141552" y="119057"/>
                        </a:cubicBezTo>
                        <a:cubicBezTo>
                          <a:pt x="1133170" y="126087"/>
                          <a:pt x="1092537" y="183646"/>
                          <a:pt x="1092537" y="183646"/>
                        </a:cubicBezTo>
                        <a:cubicBezTo>
                          <a:pt x="1092537" y="183646"/>
                          <a:pt x="1032062" y="233491"/>
                          <a:pt x="1024719" y="248702"/>
                        </a:cubicBezTo>
                        <a:cubicBezTo>
                          <a:pt x="1012717" y="273562"/>
                          <a:pt x="1004716" y="317568"/>
                          <a:pt x="1011574" y="385576"/>
                        </a:cubicBezTo>
                        <a:lnTo>
                          <a:pt x="960139" y="336999"/>
                        </a:lnTo>
                        <a:cubicBezTo>
                          <a:pt x="960139" y="336999"/>
                          <a:pt x="841267" y="229843"/>
                          <a:pt x="716680" y="216984"/>
                        </a:cubicBezTo>
                        <a:cubicBezTo>
                          <a:pt x="716680" y="216984"/>
                          <a:pt x="711765" y="196505"/>
                          <a:pt x="720938" y="162691"/>
                        </a:cubicBezTo>
                        <a:lnTo>
                          <a:pt x="456695" y="57173"/>
                        </a:lnTo>
                        <a:cubicBezTo>
                          <a:pt x="455581" y="56726"/>
                          <a:pt x="454447" y="57764"/>
                          <a:pt x="454800" y="58917"/>
                        </a:cubicBezTo>
                        <a:cubicBezTo>
                          <a:pt x="459572" y="74442"/>
                          <a:pt x="479555" y="149728"/>
                          <a:pt x="437207" y="203306"/>
                        </a:cubicBezTo>
                        <a:cubicBezTo>
                          <a:pt x="437207" y="203306"/>
                          <a:pt x="309182" y="209697"/>
                          <a:pt x="205788" y="279801"/>
                        </a:cubicBezTo>
                        <a:cubicBezTo>
                          <a:pt x="171117" y="303309"/>
                          <a:pt x="139294" y="333570"/>
                          <a:pt x="116596" y="375899"/>
                        </a:cubicBezTo>
                        <a:cubicBezTo>
                          <a:pt x="71599" y="459824"/>
                          <a:pt x="52159" y="573505"/>
                          <a:pt x="45377" y="652315"/>
                        </a:cubicBezTo>
                        <a:cubicBezTo>
                          <a:pt x="26794" y="868046"/>
                          <a:pt x="0" y="1075691"/>
                          <a:pt x="0" y="10756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6" name="Vapaamuotoinen: Muoto 165">
                    <a:extLst>
                      <a:ext uri="{FF2B5EF4-FFF2-40B4-BE49-F238E27FC236}">
                        <a16:creationId xmlns:a16="http://schemas.microsoft.com/office/drawing/2014/main" id="{85199D0E-499D-3C6E-5898-56B83B8675B2}"/>
                      </a:ext>
                    </a:extLst>
                  </p:cNvPr>
                  <p:cNvSpPr/>
                  <p:nvPr/>
                </p:nvSpPr>
                <p:spPr>
                  <a:xfrm>
                    <a:off x="8397408" y="2349785"/>
                    <a:ext cx="835787" cy="882178"/>
                  </a:xfrm>
                  <a:custGeom>
                    <a:avLst/>
                    <a:gdLst>
                      <a:gd name="connsiteX0" fmla="*/ 833828 w 835787"/>
                      <a:gd name="connsiteY0" fmla="*/ 149990 h 882178"/>
                      <a:gd name="connsiteX1" fmla="*/ 704374 w 835787"/>
                      <a:gd name="connsiteY1" fmla="*/ 57007 h 882178"/>
                      <a:gd name="connsiteX2" fmla="*/ 573148 w 835787"/>
                      <a:gd name="connsiteY2" fmla="*/ 22022 h 882178"/>
                      <a:gd name="connsiteX3" fmla="*/ 582273 w 835787"/>
                      <a:gd name="connsiteY3" fmla="*/ 36767 h 882178"/>
                      <a:gd name="connsiteX4" fmla="*/ 588217 w 835787"/>
                      <a:gd name="connsiteY4" fmla="*/ 44396 h 882178"/>
                      <a:gd name="connsiteX5" fmla="*/ 494948 w 835787"/>
                      <a:gd name="connsiteY5" fmla="*/ 291351 h 882178"/>
                      <a:gd name="connsiteX6" fmla="*/ 276873 w 835787"/>
                      <a:gd name="connsiteY6" fmla="*/ 3753 h 882178"/>
                      <a:gd name="connsiteX7" fmla="*/ 129702 w 835787"/>
                      <a:gd name="connsiteY7" fmla="*/ 38510 h 882178"/>
                      <a:gd name="connsiteX8" fmla="*/ 70847 w 835787"/>
                      <a:gd name="connsiteY8" fmla="*/ 67494 h 882178"/>
                      <a:gd name="connsiteX9" fmla="*/ 1353 w 835787"/>
                      <a:gd name="connsiteY9" fmla="*/ 125768 h 882178"/>
                      <a:gd name="connsiteX10" fmla="*/ 2381 w 835787"/>
                      <a:gd name="connsiteY10" fmla="*/ 134712 h 882178"/>
                      <a:gd name="connsiteX11" fmla="*/ 37653 w 835787"/>
                      <a:gd name="connsiteY11" fmla="*/ 189653 h 882178"/>
                      <a:gd name="connsiteX12" fmla="*/ 62741 w 835787"/>
                      <a:gd name="connsiteY12" fmla="*/ 223304 h 882178"/>
                      <a:gd name="connsiteX13" fmla="*/ 67866 w 835787"/>
                      <a:gd name="connsiteY13" fmla="*/ 235677 h 882178"/>
                      <a:gd name="connsiteX14" fmla="*/ 37062 w 835787"/>
                      <a:gd name="connsiteY14" fmla="*/ 489966 h 882178"/>
                      <a:gd name="connsiteX15" fmla="*/ 45358 w 835787"/>
                      <a:gd name="connsiteY15" fmla="*/ 843820 h 882178"/>
                      <a:gd name="connsiteX16" fmla="*/ 44644 w 835787"/>
                      <a:gd name="connsiteY16" fmla="*/ 877415 h 882178"/>
                      <a:gd name="connsiteX17" fmla="*/ 177451 w 835787"/>
                      <a:gd name="connsiteY17" fmla="*/ 881425 h 882178"/>
                      <a:gd name="connsiteX18" fmla="*/ 420729 w 835787"/>
                      <a:gd name="connsiteY18" fmla="*/ 880910 h 882178"/>
                      <a:gd name="connsiteX19" fmla="*/ 759057 w 835787"/>
                      <a:gd name="connsiteY19" fmla="*/ 862756 h 882178"/>
                      <a:gd name="connsiteX20" fmla="*/ 763724 w 835787"/>
                      <a:gd name="connsiteY20" fmla="*/ 854250 h 882178"/>
                      <a:gd name="connsiteX21" fmla="*/ 740655 w 835787"/>
                      <a:gd name="connsiteY21" fmla="*/ 605304 h 882178"/>
                      <a:gd name="connsiteX22" fmla="*/ 789432 w 835787"/>
                      <a:gd name="connsiteY22" fmla="*/ 441132 h 882178"/>
                      <a:gd name="connsiteX23" fmla="*/ 755533 w 835787"/>
                      <a:gd name="connsiteY23" fmla="*/ 253480 h 882178"/>
                      <a:gd name="connsiteX24" fmla="*/ 762705 w 835787"/>
                      <a:gd name="connsiteY24" fmla="*/ 232820 h 882178"/>
                      <a:gd name="connsiteX25" fmla="*/ 811987 w 835787"/>
                      <a:gd name="connsiteY25" fmla="*/ 170945 h 882178"/>
                      <a:gd name="connsiteX26" fmla="*/ 831971 w 835787"/>
                      <a:gd name="connsiteY26" fmla="*/ 160525 h 882178"/>
                      <a:gd name="connsiteX27" fmla="*/ 833828 w 835787"/>
                      <a:gd name="connsiteY27" fmla="*/ 149990 h 882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35787" h="882178">
                        <a:moveTo>
                          <a:pt x="833828" y="149990"/>
                        </a:moveTo>
                        <a:cubicBezTo>
                          <a:pt x="796462" y="114338"/>
                          <a:pt x="752904" y="83039"/>
                          <a:pt x="704374" y="57007"/>
                        </a:cubicBezTo>
                        <a:cubicBezTo>
                          <a:pt x="691782" y="50254"/>
                          <a:pt x="565042" y="-3781"/>
                          <a:pt x="573148" y="22022"/>
                        </a:cubicBezTo>
                        <a:cubicBezTo>
                          <a:pt x="574958" y="25984"/>
                          <a:pt x="577587" y="33862"/>
                          <a:pt x="582273" y="36767"/>
                        </a:cubicBezTo>
                        <a:cubicBezTo>
                          <a:pt x="583835" y="37738"/>
                          <a:pt x="588074" y="42158"/>
                          <a:pt x="588217" y="44396"/>
                        </a:cubicBezTo>
                        <a:cubicBezTo>
                          <a:pt x="593770" y="131007"/>
                          <a:pt x="555184" y="220590"/>
                          <a:pt x="494948" y="291351"/>
                        </a:cubicBezTo>
                        <a:cubicBezTo>
                          <a:pt x="407718" y="202083"/>
                          <a:pt x="315735" y="122139"/>
                          <a:pt x="276873" y="3753"/>
                        </a:cubicBezTo>
                        <a:cubicBezTo>
                          <a:pt x="262690" y="-11744"/>
                          <a:pt x="151457" y="24889"/>
                          <a:pt x="129702" y="38510"/>
                        </a:cubicBezTo>
                        <a:cubicBezTo>
                          <a:pt x="107614" y="44920"/>
                          <a:pt x="87906" y="58084"/>
                          <a:pt x="70847" y="67494"/>
                        </a:cubicBezTo>
                        <a:cubicBezTo>
                          <a:pt x="69571" y="68285"/>
                          <a:pt x="18298" y="105632"/>
                          <a:pt x="1353" y="125768"/>
                        </a:cubicBezTo>
                        <a:cubicBezTo>
                          <a:pt x="-790" y="128531"/>
                          <a:pt x="-343" y="132512"/>
                          <a:pt x="2381" y="134712"/>
                        </a:cubicBezTo>
                        <a:cubicBezTo>
                          <a:pt x="16869" y="149467"/>
                          <a:pt x="26156" y="172688"/>
                          <a:pt x="37653" y="189653"/>
                        </a:cubicBezTo>
                        <a:cubicBezTo>
                          <a:pt x="43472" y="196072"/>
                          <a:pt x="53778" y="221114"/>
                          <a:pt x="62741" y="223304"/>
                        </a:cubicBezTo>
                        <a:cubicBezTo>
                          <a:pt x="63370" y="223457"/>
                          <a:pt x="68142" y="234601"/>
                          <a:pt x="67866" y="235677"/>
                        </a:cubicBezTo>
                        <a:cubicBezTo>
                          <a:pt x="40767" y="317640"/>
                          <a:pt x="16107" y="404775"/>
                          <a:pt x="37062" y="489966"/>
                        </a:cubicBezTo>
                        <a:cubicBezTo>
                          <a:pt x="94164" y="659778"/>
                          <a:pt x="83039" y="671808"/>
                          <a:pt x="45358" y="843820"/>
                        </a:cubicBezTo>
                        <a:cubicBezTo>
                          <a:pt x="45130" y="852459"/>
                          <a:pt x="33538" y="873976"/>
                          <a:pt x="44644" y="877415"/>
                        </a:cubicBezTo>
                        <a:cubicBezTo>
                          <a:pt x="88821" y="885854"/>
                          <a:pt x="133026" y="880263"/>
                          <a:pt x="177451" y="881425"/>
                        </a:cubicBezTo>
                        <a:cubicBezTo>
                          <a:pt x="238849" y="879986"/>
                          <a:pt x="360302" y="882577"/>
                          <a:pt x="420729" y="880910"/>
                        </a:cubicBezTo>
                        <a:cubicBezTo>
                          <a:pt x="538401" y="877729"/>
                          <a:pt x="646433" y="881120"/>
                          <a:pt x="759057" y="862756"/>
                        </a:cubicBezTo>
                        <a:cubicBezTo>
                          <a:pt x="762829" y="861803"/>
                          <a:pt x="764648" y="857936"/>
                          <a:pt x="763724" y="854250"/>
                        </a:cubicBezTo>
                        <a:cubicBezTo>
                          <a:pt x="761553" y="771011"/>
                          <a:pt x="724243" y="688229"/>
                          <a:pt x="740655" y="605304"/>
                        </a:cubicBezTo>
                        <a:cubicBezTo>
                          <a:pt x="752628" y="550183"/>
                          <a:pt x="787146" y="504378"/>
                          <a:pt x="789432" y="441132"/>
                        </a:cubicBezTo>
                        <a:cubicBezTo>
                          <a:pt x="792080" y="367932"/>
                          <a:pt x="777707" y="322888"/>
                          <a:pt x="755533" y="253480"/>
                        </a:cubicBezTo>
                        <a:cubicBezTo>
                          <a:pt x="755180" y="252632"/>
                          <a:pt x="761448" y="235096"/>
                          <a:pt x="762705" y="232820"/>
                        </a:cubicBezTo>
                        <a:cubicBezTo>
                          <a:pt x="774192" y="211998"/>
                          <a:pt x="790775" y="191177"/>
                          <a:pt x="811987" y="170945"/>
                        </a:cubicBezTo>
                        <a:cubicBezTo>
                          <a:pt x="819084" y="168840"/>
                          <a:pt x="824132" y="163202"/>
                          <a:pt x="831971" y="160525"/>
                        </a:cubicBezTo>
                        <a:cubicBezTo>
                          <a:pt x="836086" y="158858"/>
                          <a:pt x="837133" y="152962"/>
                          <a:pt x="833828" y="149990"/>
                        </a:cubicBezTo>
                        <a:close/>
                      </a:path>
                    </a:pathLst>
                  </a:custGeom>
                  <a:solidFill>
                    <a:srgbClr val="0049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67" name="Kuva 9" descr="Aalto blondi nainen käsi ylhäällä">
                    <a:extLst>
                      <a:ext uri="{FF2B5EF4-FFF2-40B4-BE49-F238E27FC236}">
                        <a16:creationId xmlns:a16="http://schemas.microsoft.com/office/drawing/2014/main" id="{72E08878-5432-8C93-5EC5-B01F9FAF6DFA}"/>
                      </a:ext>
                    </a:extLst>
                  </p:cNvPr>
                  <p:cNvGrpSpPr/>
                  <p:nvPr/>
                </p:nvGrpSpPr>
                <p:grpSpPr>
                  <a:xfrm>
                    <a:off x="8244394" y="2139168"/>
                    <a:ext cx="1305278" cy="1089424"/>
                    <a:chOff x="8244394" y="2139168"/>
                    <a:chExt cx="1305278" cy="1089424"/>
                  </a:xfrm>
                  <a:solidFill>
                    <a:srgbClr val="000000"/>
                  </a:solidFill>
                </p:grpSpPr>
                <p:sp>
                  <p:nvSpPr>
                    <p:cNvPr id="168" name="Vapaamuotoinen: Muoto 167">
                      <a:extLst>
                        <a:ext uri="{FF2B5EF4-FFF2-40B4-BE49-F238E27FC236}">
                          <a16:creationId xmlns:a16="http://schemas.microsoft.com/office/drawing/2014/main" id="{6A210997-ED5D-D6E8-19A0-9D6397ACE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4394" y="2139168"/>
                      <a:ext cx="1305278" cy="1089424"/>
                    </a:xfrm>
                    <a:custGeom>
                      <a:avLst/>
                      <a:gdLst>
                        <a:gd name="connsiteX0" fmla="*/ 1301500 w 1305278"/>
                        <a:gd name="connsiteY0" fmla="*/ 49978 h 1089424"/>
                        <a:gd name="connsiteX1" fmla="*/ 1265220 w 1305278"/>
                        <a:gd name="connsiteY1" fmla="*/ 79268 h 1089424"/>
                        <a:gd name="connsiteX2" fmla="*/ 1251646 w 1305278"/>
                        <a:gd name="connsiteY2" fmla="*/ 67704 h 1089424"/>
                        <a:gd name="connsiteX3" fmla="*/ 1240988 w 1305278"/>
                        <a:gd name="connsiteY3" fmla="*/ 50816 h 1089424"/>
                        <a:gd name="connsiteX4" fmla="*/ 1217995 w 1305278"/>
                        <a:gd name="connsiteY4" fmla="*/ 105 h 1089424"/>
                        <a:gd name="connsiteX5" fmla="*/ 1201269 w 1305278"/>
                        <a:gd name="connsiteY5" fmla="*/ 40434 h 1089424"/>
                        <a:gd name="connsiteX6" fmla="*/ 1188934 w 1305278"/>
                        <a:gd name="connsiteY6" fmla="*/ 33776 h 1089424"/>
                        <a:gd name="connsiteX7" fmla="*/ 1187410 w 1305278"/>
                        <a:gd name="connsiteY7" fmla="*/ 35357 h 1089424"/>
                        <a:gd name="connsiteX8" fmla="*/ 1185619 w 1305278"/>
                        <a:gd name="connsiteY8" fmla="*/ 74924 h 1089424"/>
                        <a:gd name="connsiteX9" fmla="*/ 1219452 w 1305278"/>
                        <a:gd name="connsiteY9" fmla="*/ 97613 h 1089424"/>
                        <a:gd name="connsiteX10" fmla="*/ 1191420 w 1305278"/>
                        <a:gd name="connsiteY10" fmla="*/ 87850 h 1089424"/>
                        <a:gd name="connsiteX11" fmla="*/ 1170274 w 1305278"/>
                        <a:gd name="connsiteY11" fmla="*/ 85706 h 1089424"/>
                        <a:gd name="connsiteX12" fmla="*/ 1169741 w 1305278"/>
                        <a:gd name="connsiteY12" fmla="*/ 102823 h 1089424"/>
                        <a:gd name="connsiteX13" fmla="*/ 1212375 w 1305278"/>
                        <a:gd name="connsiteY13" fmla="*/ 131988 h 1089424"/>
                        <a:gd name="connsiteX14" fmla="*/ 1216556 w 1305278"/>
                        <a:gd name="connsiteY14" fmla="*/ 161202 h 1089424"/>
                        <a:gd name="connsiteX15" fmla="*/ 1210851 w 1305278"/>
                        <a:gd name="connsiteY15" fmla="*/ 169498 h 1089424"/>
                        <a:gd name="connsiteX16" fmla="*/ 1194058 w 1305278"/>
                        <a:gd name="connsiteY16" fmla="*/ 175880 h 1089424"/>
                        <a:gd name="connsiteX17" fmla="*/ 1183181 w 1305278"/>
                        <a:gd name="connsiteY17" fmla="*/ 181309 h 1089424"/>
                        <a:gd name="connsiteX18" fmla="*/ 1162083 w 1305278"/>
                        <a:gd name="connsiteY18" fmla="*/ 208569 h 1089424"/>
                        <a:gd name="connsiteX19" fmla="*/ 1151786 w 1305278"/>
                        <a:gd name="connsiteY19" fmla="*/ 217990 h 1089424"/>
                        <a:gd name="connsiteX20" fmla="*/ 1150539 w 1305278"/>
                        <a:gd name="connsiteY20" fmla="*/ 220409 h 1089424"/>
                        <a:gd name="connsiteX21" fmla="*/ 1142785 w 1305278"/>
                        <a:gd name="connsiteY21" fmla="*/ 221904 h 1089424"/>
                        <a:gd name="connsiteX22" fmla="*/ 1178695 w 1305278"/>
                        <a:gd name="connsiteY22" fmla="*/ 122692 h 1089424"/>
                        <a:gd name="connsiteX23" fmla="*/ 1159330 w 1305278"/>
                        <a:gd name="connsiteY23" fmla="*/ 111024 h 1089424"/>
                        <a:gd name="connsiteX24" fmla="*/ 1128060 w 1305278"/>
                        <a:gd name="connsiteY24" fmla="*/ 132693 h 1089424"/>
                        <a:gd name="connsiteX25" fmla="*/ 1103085 w 1305278"/>
                        <a:gd name="connsiteY25" fmla="*/ 169174 h 1089424"/>
                        <a:gd name="connsiteX26" fmla="*/ 1069795 w 1305278"/>
                        <a:gd name="connsiteY26" fmla="*/ 203254 h 1089424"/>
                        <a:gd name="connsiteX27" fmla="*/ 1010550 w 1305278"/>
                        <a:gd name="connsiteY27" fmla="*/ 368875 h 1089424"/>
                        <a:gd name="connsiteX28" fmla="*/ 807924 w 1305278"/>
                        <a:gd name="connsiteY28" fmla="*/ 235268 h 1089424"/>
                        <a:gd name="connsiteX29" fmla="*/ 728572 w 1305278"/>
                        <a:gd name="connsiteY29" fmla="*/ 212494 h 1089424"/>
                        <a:gd name="connsiteX30" fmla="*/ 731915 w 1305278"/>
                        <a:gd name="connsiteY30" fmla="*/ 161068 h 1089424"/>
                        <a:gd name="connsiteX31" fmla="*/ 728171 w 1305278"/>
                        <a:gd name="connsiteY31" fmla="*/ 160059 h 1089424"/>
                        <a:gd name="connsiteX32" fmla="*/ 716151 w 1305278"/>
                        <a:gd name="connsiteY32" fmla="*/ 215694 h 1089424"/>
                        <a:gd name="connsiteX33" fmla="*/ 717894 w 1305278"/>
                        <a:gd name="connsiteY33" fmla="*/ 227657 h 1089424"/>
                        <a:gd name="connsiteX34" fmla="*/ 734944 w 1305278"/>
                        <a:gd name="connsiteY34" fmla="*/ 258947 h 1089424"/>
                        <a:gd name="connsiteX35" fmla="*/ 646857 w 1305278"/>
                        <a:gd name="connsiteY35" fmla="*/ 486690 h 1089424"/>
                        <a:gd name="connsiteX36" fmla="*/ 508525 w 1305278"/>
                        <a:gd name="connsiteY36" fmla="*/ 335395 h 1089424"/>
                        <a:gd name="connsiteX37" fmla="*/ 438716 w 1305278"/>
                        <a:gd name="connsiteY37" fmla="*/ 224848 h 1089424"/>
                        <a:gd name="connsiteX38" fmla="*/ 453328 w 1305278"/>
                        <a:gd name="connsiteY38" fmla="*/ 212132 h 1089424"/>
                        <a:gd name="connsiteX39" fmla="*/ 455175 w 1305278"/>
                        <a:gd name="connsiteY39" fmla="*/ 209684 h 1089424"/>
                        <a:gd name="connsiteX40" fmla="*/ 476445 w 1305278"/>
                        <a:gd name="connsiteY40" fmla="*/ 124378 h 1089424"/>
                        <a:gd name="connsiteX41" fmla="*/ 472016 w 1305278"/>
                        <a:gd name="connsiteY41" fmla="*/ 89374 h 1089424"/>
                        <a:gd name="connsiteX42" fmla="*/ 464777 w 1305278"/>
                        <a:gd name="connsiteY42" fmla="*/ 90355 h 1089424"/>
                        <a:gd name="connsiteX43" fmla="*/ 459995 w 1305278"/>
                        <a:gd name="connsiteY43" fmla="*/ 159316 h 1089424"/>
                        <a:gd name="connsiteX44" fmla="*/ 446622 w 1305278"/>
                        <a:gd name="connsiteY44" fmla="*/ 197206 h 1089424"/>
                        <a:gd name="connsiteX45" fmla="*/ 128820 w 1305278"/>
                        <a:gd name="connsiteY45" fmla="*/ 354931 h 1089424"/>
                        <a:gd name="connsiteX46" fmla="*/ 42552 w 1305278"/>
                        <a:gd name="connsiteY46" fmla="*/ 671246 h 1089424"/>
                        <a:gd name="connsiteX47" fmla="*/ 109 w 1305278"/>
                        <a:gd name="connsiteY47" fmla="*/ 1078164 h 1089424"/>
                        <a:gd name="connsiteX48" fmla="*/ 16644 w 1305278"/>
                        <a:gd name="connsiteY48" fmla="*/ 1082717 h 1089424"/>
                        <a:gd name="connsiteX49" fmla="*/ 54583 w 1305278"/>
                        <a:gd name="connsiteY49" fmla="*/ 714566 h 1089424"/>
                        <a:gd name="connsiteX50" fmla="*/ 154414 w 1305278"/>
                        <a:gd name="connsiteY50" fmla="*/ 347749 h 1089424"/>
                        <a:gd name="connsiteX51" fmla="*/ 165577 w 1305278"/>
                        <a:gd name="connsiteY51" fmla="*/ 367970 h 1089424"/>
                        <a:gd name="connsiteX52" fmla="*/ 196486 w 1305278"/>
                        <a:gd name="connsiteY52" fmla="*/ 425063 h 1089424"/>
                        <a:gd name="connsiteX53" fmla="*/ 211774 w 1305278"/>
                        <a:gd name="connsiteY53" fmla="*/ 446275 h 1089424"/>
                        <a:gd name="connsiteX54" fmla="*/ 215022 w 1305278"/>
                        <a:gd name="connsiteY54" fmla="*/ 916934 h 1089424"/>
                        <a:gd name="connsiteX55" fmla="*/ 188809 w 1305278"/>
                        <a:gd name="connsiteY55" fmla="*/ 1048246 h 1089424"/>
                        <a:gd name="connsiteX56" fmla="*/ 182008 w 1305278"/>
                        <a:gd name="connsiteY56" fmla="*/ 1081155 h 1089424"/>
                        <a:gd name="connsiteX57" fmla="*/ 199134 w 1305278"/>
                        <a:gd name="connsiteY57" fmla="*/ 1081336 h 1089424"/>
                        <a:gd name="connsiteX58" fmla="*/ 204649 w 1305278"/>
                        <a:gd name="connsiteY58" fmla="*/ 1055866 h 1089424"/>
                        <a:gd name="connsiteX59" fmla="*/ 236805 w 1305278"/>
                        <a:gd name="connsiteY59" fmla="*/ 875605 h 1089424"/>
                        <a:gd name="connsiteX60" fmla="*/ 196324 w 1305278"/>
                        <a:gd name="connsiteY60" fmla="*/ 699097 h 1089424"/>
                        <a:gd name="connsiteX61" fmla="*/ 227061 w 1305278"/>
                        <a:gd name="connsiteY61" fmla="*/ 448123 h 1089424"/>
                        <a:gd name="connsiteX62" fmla="*/ 234624 w 1305278"/>
                        <a:gd name="connsiteY62" fmla="*/ 395317 h 1089424"/>
                        <a:gd name="connsiteX63" fmla="*/ 233843 w 1305278"/>
                        <a:gd name="connsiteY63" fmla="*/ 340148 h 1089424"/>
                        <a:gd name="connsiteX64" fmla="*/ 227204 w 1305278"/>
                        <a:gd name="connsiteY64" fmla="*/ 283626 h 1089424"/>
                        <a:gd name="connsiteX65" fmla="*/ 281611 w 1305278"/>
                        <a:gd name="connsiteY65" fmla="*/ 255490 h 1089424"/>
                        <a:gd name="connsiteX66" fmla="*/ 292288 w 1305278"/>
                        <a:gd name="connsiteY66" fmla="*/ 312944 h 1089424"/>
                        <a:gd name="connsiteX67" fmla="*/ 391177 w 1305278"/>
                        <a:gd name="connsiteY67" fmla="*/ 564081 h 1089424"/>
                        <a:gd name="connsiteX68" fmla="*/ 399988 w 1305278"/>
                        <a:gd name="connsiteY68" fmla="*/ 555270 h 1089424"/>
                        <a:gd name="connsiteX69" fmla="*/ 297746 w 1305278"/>
                        <a:gd name="connsiteY69" fmla="*/ 281283 h 1089424"/>
                        <a:gd name="connsiteX70" fmla="*/ 288097 w 1305278"/>
                        <a:gd name="connsiteY70" fmla="*/ 252651 h 1089424"/>
                        <a:gd name="connsiteX71" fmla="*/ 423686 w 1305278"/>
                        <a:gd name="connsiteY71" fmla="*/ 216123 h 1089424"/>
                        <a:gd name="connsiteX72" fmla="*/ 577219 w 1305278"/>
                        <a:gd name="connsiteY72" fmla="*/ 440227 h 1089424"/>
                        <a:gd name="connsiteX73" fmla="*/ 933702 w 1305278"/>
                        <a:gd name="connsiteY73" fmla="*/ 655482 h 1089424"/>
                        <a:gd name="connsiteX74" fmla="*/ 887410 w 1305278"/>
                        <a:gd name="connsiteY74" fmla="*/ 814388 h 1089424"/>
                        <a:gd name="connsiteX75" fmla="*/ 899193 w 1305278"/>
                        <a:gd name="connsiteY75" fmla="*/ 978151 h 1089424"/>
                        <a:gd name="connsiteX76" fmla="*/ 910309 w 1305278"/>
                        <a:gd name="connsiteY76" fmla="*/ 1065419 h 1089424"/>
                        <a:gd name="connsiteX77" fmla="*/ 927454 w 1305278"/>
                        <a:gd name="connsiteY77" fmla="*/ 1065419 h 1089424"/>
                        <a:gd name="connsiteX78" fmla="*/ 918500 w 1305278"/>
                        <a:gd name="connsiteY78" fmla="*/ 989067 h 1089424"/>
                        <a:gd name="connsiteX79" fmla="*/ 902317 w 1305278"/>
                        <a:gd name="connsiteY79" fmla="*/ 826809 h 1089424"/>
                        <a:gd name="connsiteX80" fmla="*/ 902879 w 1305278"/>
                        <a:gd name="connsiteY80" fmla="*/ 826790 h 1089424"/>
                        <a:gd name="connsiteX81" fmla="*/ 1050783 w 1305278"/>
                        <a:gd name="connsiteY81" fmla="*/ 1036321 h 1089424"/>
                        <a:gd name="connsiteX82" fmla="*/ 1084454 w 1305278"/>
                        <a:gd name="connsiteY82" fmla="*/ 1038397 h 1089424"/>
                        <a:gd name="connsiteX83" fmla="*/ 1159654 w 1305278"/>
                        <a:gd name="connsiteY83" fmla="*/ 567557 h 1089424"/>
                        <a:gd name="connsiteX84" fmla="*/ 1139166 w 1305278"/>
                        <a:gd name="connsiteY84" fmla="*/ 477413 h 1089424"/>
                        <a:gd name="connsiteX85" fmla="*/ 1134356 w 1305278"/>
                        <a:gd name="connsiteY85" fmla="*/ 347873 h 1089424"/>
                        <a:gd name="connsiteX86" fmla="*/ 1214442 w 1305278"/>
                        <a:gd name="connsiteY86" fmla="*/ 277540 h 1089424"/>
                        <a:gd name="connsiteX87" fmla="*/ 1264610 w 1305278"/>
                        <a:gd name="connsiteY87" fmla="*/ 219466 h 1089424"/>
                        <a:gd name="connsiteX88" fmla="*/ 1290547 w 1305278"/>
                        <a:gd name="connsiteY88" fmla="*/ 146152 h 1089424"/>
                        <a:gd name="connsiteX89" fmla="*/ 1295099 w 1305278"/>
                        <a:gd name="connsiteY89" fmla="*/ 123330 h 1089424"/>
                        <a:gd name="connsiteX90" fmla="*/ 1301500 w 1305278"/>
                        <a:gd name="connsiteY90" fmla="*/ 49978 h 1089424"/>
                        <a:gd name="connsiteX91" fmla="*/ 221241 w 1305278"/>
                        <a:gd name="connsiteY91" fmla="*/ 336138 h 1089424"/>
                        <a:gd name="connsiteX92" fmla="*/ 216279 w 1305278"/>
                        <a:gd name="connsiteY92" fmla="*/ 427749 h 1089424"/>
                        <a:gd name="connsiteX93" fmla="*/ 173245 w 1305278"/>
                        <a:gd name="connsiteY93" fmla="*/ 362122 h 1089424"/>
                        <a:gd name="connsiteX94" fmla="*/ 157957 w 1305278"/>
                        <a:gd name="connsiteY94" fmla="*/ 343139 h 1089424"/>
                        <a:gd name="connsiteX95" fmla="*/ 220489 w 1305278"/>
                        <a:gd name="connsiteY95" fmla="*/ 287827 h 1089424"/>
                        <a:gd name="connsiteX96" fmla="*/ 221241 w 1305278"/>
                        <a:gd name="connsiteY96" fmla="*/ 336138 h 1089424"/>
                        <a:gd name="connsiteX97" fmla="*/ 1208193 w 1305278"/>
                        <a:gd name="connsiteY97" fmla="*/ 44663 h 1089424"/>
                        <a:gd name="connsiteX98" fmla="*/ 1220690 w 1305278"/>
                        <a:gd name="connsiteY98" fmla="*/ 12878 h 1089424"/>
                        <a:gd name="connsiteX99" fmla="*/ 1235292 w 1305278"/>
                        <a:gd name="connsiteY99" fmla="*/ 61646 h 1089424"/>
                        <a:gd name="connsiteX100" fmla="*/ 1207631 w 1305278"/>
                        <a:gd name="connsiteY100" fmla="*/ 46197 h 1089424"/>
                        <a:gd name="connsiteX101" fmla="*/ 1208193 w 1305278"/>
                        <a:gd name="connsiteY101" fmla="*/ 44663 h 1089424"/>
                        <a:gd name="connsiteX102" fmla="*/ 1280650 w 1305278"/>
                        <a:gd name="connsiteY102" fmla="*/ 163345 h 1089424"/>
                        <a:gd name="connsiteX103" fmla="*/ 1221452 w 1305278"/>
                        <a:gd name="connsiteY103" fmla="*/ 251937 h 1089424"/>
                        <a:gd name="connsiteX104" fmla="*/ 1194858 w 1305278"/>
                        <a:gd name="connsiteY104" fmla="*/ 278492 h 1089424"/>
                        <a:gd name="connsiteX105" fmla="*/ 1121354 w 1305278"/>
                        <a:gd name="connsiteY105" fmla="*/ 344901 h 1089424"/>
                        <a:gd name="connsiteX106" fmla="*/ 1114725 w 1305278"/>
                        <a:gd name="connsiteY106" fmla="*/ 422472 h 1089424"/>
                        <a:gd name="connsiteX107" fmla="*/ 1180638 w 1305278"/>
                        <a:gd name="connsiteY107" fmla="*/ 857603 h 1089424"/>
                        <a:gd name="connsiteX108" fmla="*/ 1172313 w 1305278"/>
                        <a:gd name="connsiteY108" fmla="*/ 936584 h 1089424"/>
                        <a:gd name="connsiteX109" fmla="*/ 1090331 w 1305278"/>
                        <a:gd name="connsiteY109" fmla="*/ 1022671 h 1089424"/>
                        <a:gd name="connsiteX110" fmla="*/ 1043630 w 1305278"/>
                        <a:gd name="connsiteY110" fmla="*/ 1015975 h 1089424"/>
                        <a:gd name="connsiteX111" fmla="*/ 973936 w 1305278"/>
                        <a:gd name="connsiteY111" fmla="*/ 943518 h 1089424"/>
                        <a:gd name="connsiteX112" fmla="*/ 912966 w 1305278"/>
                        <a:gd name="connsiteY112" fmla="*/ 789194 h 1089424"/>
                        <a:gd name="connsiteX113" fmla="*/ 944322 w 1305278"/>
                        <a:gd name="connsiteY113" fmla="*/ 702088 h 1089424"/>
                        <a:gd name="connsiteX114" fmla="*/ 916043 w 1305278"/>
                        <a:gd name="connsiteY114" fmla="*/ 460125 h 1089424"/>
                        <a:gd name="connsiteX115" fmla="*/ 938236 w 1305278"/>
                        <a:gd name="connsiteY115" fmla="*/ 422758 h 1089424"/>
                        <a:gd name="connsiteX116" fmla="*/ 971735 w 1305278"/>
                        <a:gd name="connsiteY116" fmla="*/ 385325 h 1089424"/>
                        <a:gd name="connsiteX117" fmla="*/ 960686 w 1305278"/>
                        <a:gd name="connsiteY117" fmla="*/ 376800 h 1089424"/>
                        <a:gd name="connsiteX118" fmla="*/ 910108 w 1305278"/>
                        <a:gd name="connsiteY118" fmla="*/ 440313 h 1089424"/>
                        <a:gd name="connsiteX119" fmla="*/ 908518 w 1305278"/>
                        <a:gd name="connsiteY119" fmla="*/ 316488 h 1089424"/>
                        <a:gd name="connsiteX120" fmla="*/ 901679 w 1305278"/>
                        <a:gd name="connsiteY120" fmla="*/ 315564 h 1089424"/>
                        <a:gd name="connsiteX121" fmla="*/ 892306 w 1305278"/>
                        <a:gd name="connsiteY121" fmla="*/ 383667 h 1089424"/>
                        <a:gd name="connsiteX122" fmla="*/ 902555 w 1305278"/>
                        <a:gd name="connsiteY122" fmla="*/ 466364 h 1089424"/>
                        <a:gd name="connsiteX123" fmla="*/ 903098 w 1305278"/>
                        <a:gd name="connsiteY123" fmla="*/ 467916 h 1089424"/>
                        <a:gd name="connsiteX124" fmla="*/ 934397 w 1305278"/>
                        <a:gd name="connsiteY124" fmla="*/ 637261 h 1089424"/>
                        <a:gd name="connsiteX125" fmla="*/ 659811 w 1305278"/>
                        <a:gd name="connsiteY125" fmla="*/ 498568 h 1089424"/>
                        <a:gd name="connsiteX126" fmla="*/ 749098 w 1305278"/>
                        <a:gd name="connsiteY126" fmla="*/ 269910 h 1089424"/>
                        <a:gd name="connsiteX127" fmla="*/ 744183 w 1305278"/>
                        <a:gd name="connsiteY127" fmla="*/ 240973 h 1089424"/>
                        <a:gd name="connsiteX128" fmla="*/ 738840 w 1305278"/>
                        <a:gd name="connsiteY128" fmla="*/ 242164 h 1089424"/>
                        <a:gd name="connsiteX129" fmla="*/ 732296 w 1305278"/>
                        <a:gd name="connsiteY129" fmla="*/ 230601 h 1089424"/>
                        <a:gd name="connsiteX130" fmla="*/ 854511 w 1305278"/>
                        <a:gd name="connsiteY130" fmla="*/ 273339 h 1089424"/>
                        <a:gd name="connsiteX131" fmla="*/ 1011054 w 1305278"/>
                        <a:gd name="connsiteY131" fmla="*/ 394774 h 1089424"/>
                        <a:gd name="connsiteX132" fmla="*/ 973945 w 1305278"/>
                        <a:gd name="connsiteY132" fmla="*/ 575168 h 1089424"/>
                        <a:gd name="connsiteX133" fmla="*/ 963734 w 1305278"/>
                        <a:gd name="connsiteY133" fmla="*/ 880853 h 1089424"/>
                        <a:gd name="connsiteX134" fmla="*/ 967878 w 1305278"/>
                        <a:gd name="connsiteY134" fmla="*/ 879110 h 1089424"/>
                        <a:gd name="connsiteX135" fmla="*/ 961639 w 1305278"/>
                        <a:gd name="connsiteY135" fmla="*/ 837077 h 1089424"/>
                        <a:gd name="connsiteX136" fmla="*/ 963677 w 1305278"/>
                        <a:gd name="connsiteY136" fmla="*/ 746713 h 1089424"/>
                        <a:gd name="connsiteX137" fmla="*/ 991909 w 1305278"/>
                        <a:gd name="connsiteY137" fmla="*/ 559280 h 1089424"/>
                        <a:gd name="connsiteX138" fmla="*/ 1025371 w 1305278"/>
                        <a:gd name="connsiteY138" fmla="*/ 394812 h 1089424"/>
                        <a:gd name="connsiteX139" fmla="*/ 1025485 w 1305278"/>
                        <a:gd name="connsiteY139" fmla="*/ 385468 h 1089424"/>
                        <a:gd name="connsiteX140" fmla="*/ 1042782 w 1305278"/>
                        <a:gd name="connsiteY140" fmla="*/ 253737 h 1089424"/>
                        <a:gd name="connsiteX141" fmla="*/ 1112982 w 1305278"/>
                        <a:gd name="connsiteY141" fmla="*/ 182642 h 1089424"/>
                        <a:gd name="connsiteX142" fmla="*/ 1162731 w 1305278"/>
                        <a:gd name="connsiteY142" fmla="*/ 126864 h 1089424"/>
                        <a:gd name="connsiteX143" fmla="*/ 1163807 w 1305278"/>
                        <a:gd name="connsiteY143" fmla="*/ 127397 h 1089424"/>
                        <a:gd name="connsiteX144" fmla="*/ 1164197 w 1305278"/>
                        <a:gd name="connsiteY144" fmla="*/ 130293 h 1089424"/>
                        <a:gd name="connsiteX145" fmla="*/ 1154844 w 1305278"/>
                        <a:gd name="connsiteY145" fmla="*/ 166536 h 1089424"/>
                        <a:gd name="connsiteX146" fmla="*/ 1129717 w 1305278"/>
                        <a:gd name="connsiteY146" fmla="*/ 217371 h 1089424"/>
                        <a:gd name="connsiteX147" fmla="*/ 1104076 w 1305278"/>
                        <a:gd name="connsiteY147" fmla="*/ 211198 h 1089424"/>
                        <a:gd name="connsiteX148" fmla="*/ 1103028 w 1305278"/>
                        <a:gd name="connsiteY148" fmla="*/ 213732 h 1089424"/>
                        <a:gd name="connsiteX149" fmla="*/ 1125516 w 1305278"/>
                        <a:gd name="connsiteY149" fmla="*/ 227181 h 1089424"/>
                        <a:gd name="connsiteX150" fmla="*/ 1075167 w 1305278"/>
                        <a:gd name="connsiteY150" fmla="*/ 258223 h 1089424"/>
                        <a:gd name="connsiteX151" fmla="*/ 1078168 w 1305278"/>
                        <a:gd name="connsiteY151" fmla="*/ 262109 h 1089424"/>
                        <a:gd name="connsiteX152" fmla="*/ 1186943 w 1305278"/>
                        <a:gd name="connsiteY152" fmla="*/ 232725 h 1089424"/>
                        <a:gd name="connsiteX153" fmla="*/ 1202840 w 1305278"/>
                        <a:gd name="connsiteY153" fmla="*/ 235030 h 1089424"/>
                        <a:gd name="connsiteX154" fmla="*/ 1204774 w 1305278"/>
                        <a:gd name="connsiteY154" fmla="*/ 227696 h 1089424"/>
                        <a:gd name="connsiteX155" fmla="*/ 1164693 w 1305278"/>
                        <a:gd name="connsiteY155" fmla="*/ 219133 h 1089424"/>
                        <a:gd name="connsiteX156" fmla="*/ 1180771 w 1305278"/>
                        <a:gd name="connsiteY156" fmla="*/ 200016 h 1089424"/>
                        <a:gd name="connsiteX157" fmla="*/ 1191134 w 1305278"/>
                        <a:gd name="connsiteY157" fmla="*/ 187367 h 1089424"/>
                        <a:gd name="connsiteX158" fmla="*/ 1206517 w 1305278"/>
                        <a:gd name="connsiteY158" fmla="*/ 181718 h 1089424"/>
                        <a:gd name="connsiteX159" fmla="*/ 1226281 w 1305278"/>
                        <a:gd name="connsiteY159" fmla="*/ 164812 h 1089424"/>
                        <a:gd name="connsiteX160" fmla="*/ 1218614 w 1305278"/>
                        <a:gd name="connsiteY160" fmla="*/ 129083 h 1089424"/>
                        <a:gd name="connsiteX161" fmla="*/ 1216709 w 1305278"/>
                        <a:gd name="connsiteY161" fmla="*/ 126588 h 1089424"/>
                        <a:gd name="connsiteX162" fmla="*/ 1186010 w 1305278"/>
                        <a:gd name="connsiteY162" fmla="*/ 111100 h 1089424"/>
                        <a:gd name="connsiteX163" fmla="*/ 1177780 w 1305278"/>
                        <a:gd name="connsiteY163" fmla="*/ 93679 h 1089424"/>
                        <a:gd name="connsiteX164" fmla="*/ 1179933 w 1305278"/>
                        <a:gd name="connsiteY164" fmla="*/ 92860 h 1089424"/>
                        <a:gd name="connsiteX165" fmla="*/ 1199097 w 1305278"/>
                        <a:gd name="connsiteY165" fmla="*/ 100784 h 1089424"/>
                        <a:gd name="connsiteX166" fmla="*/ 1224148 w 1305278"/>
                        <a:gd name="connsiteY166" fmla="*/ 111681 h 1089424"/>
                        <a:gd name="connsiteX167" fmla="*/ 1243750 w 1305278"/>
                        <a:gd name="connsiteY167" fmla="*/ 169393 h 1089424"/>
                        <a:gd name="connsiteX168" fmla="*/ 1220290 w 1305278"/>
                        <a:gd name="connsiteY168" fmla="*/ 216028 h 1089424"/>
                        <a:gd name="connsiteX169" fmla="*/ 1221605 w 1305278"/>
                        <a:gd name="connsiteY169" fmla="*/ 216475 h 1089424"/>
                        <a:gd name="connsiteX170" fmla="*/ 1253590 w 1305278"/>
                        <a:gd name="connsiteY170" fmla="*/ 169298 h 1089424"/>
                        <a:gd name="connsiteX171" fmla="*/ 1228901 w 1305278"/>
                        <a:gd name="connsiteY171" fmla="*/ 102766 h 1089424"/>
                        <a:gd name="connsiteX172" fmla="*/ 1229777 w 1305278"/>
                        <a:gd name="connsiteY172" fmla="*/ 93241 h 1089424"/>
                        <a:gd name="connsiteX173" fmla="*/ 1202926 w 1305278"/>
                        <a:gd name="connsiteY173" fmla="*/ 74419 h 1089424"/>
                        <a:gd name="connsiteX174" fmla="*/ 1190648 w 1305278"/>
                        <a:gd name="connsiteY174" fmla="*/ 43854 h 1089424"/>
                        <a:gd name="connsiteX175" fmla="*/ 1193068 w 1305278"/>
                        <a:gd name="connsiteY175" fmla="*/ 43111 h 1089424"/>
                        <a:gd name="connsiteX176" fmla="*/ 1216318 w 1305278"/>
                        <a:gd name="connsiteY176" fmla="*/ 63808 h 1089424"/>
                        <a:gd name="connsiteX177" fmla="*/ 1247627 w 1305278"/>
                        <a:gd name="connsiteY177" fmla="*/ 76562 h 1089424"/>
                        <a:gd name="connsiteX178" fmla="*/ 1275230 w 1305278"/>
                        <a:gd name="connsiteY178" fmla="*/ 133427 h 1089424"/>
                        <a:gd name="connsiteX179" fmla="*/ 1280650 w 1305278"/>
                        <a:gd name="connsiteY179" fmla="*/ 163345 h 1089424"/>
                        <a:gd name="connsiteX180" fmla="*/ 1297395 w 1305278"/>
                        <a:gd name="connsiteY180" fmla="*/ 64856 h 1089424"/>
                        <a:gd name="connsiteX181" fmla="*/ 1284574 w 1305278"/>
                        <a:gd name="connsiteY181" fmla="*/ 122473 h 1089424"/>
                        <a:gd name="connsiteX182" fmla="*/ 1284031 w 1305278"/>
                        <a:gd name="connsiteY182" fmla="*/ 122492 h 1089424"/>
                        <a:gd name="connsiteX183" fmla="*/ 1268239 w 1305278"/>
                        <a:gd name="connsiteY183" fmla="*/ 83344 h 1089424"/>
                        <a:gd name="connsiteX184" fmla="*/ 1282679 w 1305278"/>
                        <a:gd name="connsiteY184" fmla="*/ 58913 h 1089424"/>
                        <a:gd name="connsiteX185" fmla="*/ 1297395 w 1305278"/>
                        <a:gd name="connsiteY185" fmla="*/ 64856 h 1089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</a:cxnLst>
                      <a:rect l="l" t="t" r="r" b="b"/>
                      <a:pathLst>
                        <a:path w="1305278" h="1089424">
                          <a:moveTo>
                            <a:pt x="1301500" y="49978"/>
                          </a:moveTo>
                          <a:cubicBezTo>
                            <a:pt x="1289223" y="34833"/>
                            <a:pt x="1265277" y="62732"/>
                            <a:pt x="1265220" y="79268"/>
                          </a:cubicBezTo>
                          <a:cubicBezTo>
                            <a:pt x="1261467" y="74696"/>
                            <a:pt x="1256923" y="70466"/>
                            <a:pt x="1251646" y="67704"/>
                          </a:cubicBezTo>
                          <a:cubicBezTo>
                            <a:pt x="1247284" y="62904"/>
                            <a:pt x="1242893" y="57293"/>
                            <a:pt x="1240988" y="50816"/>
                          </a:cubicBezTo>
                          <a:cubicBezTo>
                            <a:pt x="1235349" y="36719"/>
                            <a:pt x="1235511" y="4877"/>
                            <a:pt x="1217995" y="105"/>
                          </a:cubicBezTo>
                          <a:cubicBezTo>
                            <a:pt x="1203278" y="-2066"/>
                            <a:pt x="1198249" y="29985"/>
                            <a:pt x="1201269" y="40434"/>
                          </a:cubicBezTo>
                          <a:cubicBezTo>
                            <a:pt x="1197935" y="38148"/>
                            <a:pt x="1193553" y="30652"/>
                            <a:pt x="1188934" y="33776"/>
                          </a:cubicBezTo>
                          <a:cubicBezTo>
                            <a:pt x="1188429" y="34119"/>
                            <a:pt x="1187848" y="34633"/>
                            <a:pt x="1187410" y="35357"/>
                          </a:cubicBezTo>
                          <a:cubicBezTo>
                            <a:pt x="1180114" y="47178"/>
                            <a:pt x="1175418" y="63246"/>
                            <a:pt x="1185619" y="74924"/>
                          </a:cubicBezTo>
                          <a:cubicBezTo>
                            <a:pt x="1194639" y="85640"/>
                            <a:pt x="1211146" y="86221"/>
                            <a:pt x="1219452" y="97613"/>
                          </a:cubicBezTo>
                          <a:cubicBezTo>
                            <a:pt x="1210451" y="93298"/>
                            <a:pt x="1200554" y="91640"/>
                            <a:pt x="1191420" y="87850"/>
                          </a:cubicBezTo>
                          <a:cubicBezTo>
                            <a:pt x="1184810" y="85116"/>
                            <a:pt x="1176466" y="77905"/>
                            <a:pt x="1170274" y="85706"/>
                          </a:cubicBezTo>
                          <a:cubicBezTo>
                            <a:pt x="1166464" y="90517"/>
                            <a:pt x="1167893" y="97498"/>
                            <a:pt x="1169741" y="102823"/>
                          </a:cubicBezTo>
                          <a:cubicBezTo>
                            <a:pt x="1175828" y="120358"/>
                            <a:pt x="1194116" y="131931"/>
                            <a:pt x="1212375" y="131988"/>
                          </a:cubicBezTo>
                          <a:cubicBezTo>
                            <a:pt x="1210670" y="141190"/>
                            <a:pt x="1215404" y="152524"/>
                            <a:pt x="1216556" y="161202"/>
                          </a:cubicBezTo>
                          <a:cubicBezTo>
                            <a:pt x="1217309" y="166840"/>
                            <a:pt x="1216013" y="167183"/>
                            <a:pt x="1210851" y="169498"/>
                          </a:cubicBezTo>
                          <a:cubicBezTo>
                            <a:pt x="1205393" y="171946"/>
                            <a:pt x="1199678" y="173832"/>
                            <a:pt x="1194058" y="175880"/>
                          </a:cubicBezTo>
                          <a:cubicBezTo>
                            <a:pt x="1190220" y="177280"/>
                            <a:pt x="1186124" y="178375"/>
                            <a:pt x="1183181" y="181309"/>
                          </a:cubicBezTo>
                          <a:cubicBezTo>
                            <a:pt x="1175380" y="189729"/>
                            <a:pt x="1169589" y="199864"/>
                            <a:pt x="1162083" y="208569"/>
                          </a:cubicBezTo>
                          <a:cubicBezTo>
                            <a:pt x="1158968" y="212303"/>
                            <a:pt x="1155358" y="214789"/>
                            <a:pt x="1151786" y="217990"/>
                          </a:cubicBezTo>
                          <a:cubicBezTo>
                            <a:pt x="1151005" y="218694"/>
                            <a:pt x="1150624" y="219542"/>
                            <a:pt x="1150539" y="220409"/>
                          </a:cubicBezTo>
                          <a:cubicBezTo>
                            <a:pt x="1147938" y="220819"/>
                            <a:pt x="1145348" y="221323"/>
                            <a:pt x="1142785" y="221904"/>
                          </a:cubicBezTo>
                          <a:cubicBezTo>
                            <a:pt x="1156873" y="205036"/>
                            <a:pt x="1187029" y="143380"/>
                            <a:pt x="1178695" y="122692"/>
                          </a:cubicBezTo>
                          <a:cubicBezTo>
                            <a:pt x="1175751" y="114300"/>
                            <a:pt x="1167941" y="110300"/>
                            <a:pt x="1159330" y="111024"/>
                          </a:cubicBezTo>
                          <a:cubicBezTo>
                            <a:pt x="1146214" y="112129"/>
                            <a:pt x="1135775" y="123006"/>
                            <a:pt x="1128060" y="132693"/>
                          </a:cubicBezTo>
                          <a:cubicBezTo>
                            <a:pt x="1118858" y="144247"/>
                            <a:pt x="1111334" y="156944"/>
                            <a:pt x="1103085" y="169174"/>
                          </a:cubicBezTo>
                          <a:cubicBezTo>
                            <a:pt x="1093979" y="182671"/>
                            <a:pt x="1081978" y="192586"/>
                            <a:pt x="1069795" y="203254"/>
                          </a:cubicBezTo>
                          <a:cubicBezTo>
                            <a:pt x="1006702" y="254899"/>
                            <a:pt x="1007225" y="292237"/>
                            <a:pt x="1010550" y="368875"/>
                          </a:cubicBezTo>
                          <a:cubicBezTo>
                            <a:pt x="953257" y="311363"/>
                            <a:pt x="885029" y="262062"/>
                            <a:pt x="807924" y="235268"/>
                          </a:cubicBezTo>
                          <a:cubicBezTo>
                            <a:pt x="781492" y="227677"/>
                            <a:pt x="755604" y="217752"/>
                            <a:pt x="728572" y="212494"/>
                          </a:cubicBezTo>
                          <a:cubicBezTo>
                            <a:pt x="727429" y="195263"/>
                            <a:pt x="732010" y="178270"/>
                            <a:pt x="731915" y="161068"/>
                          </a:cubicBezTo>
                          <a:cubicBezTo>
                            <a:pt x="731905" y="159163"/>
                            <a:pt x="729095" y="158220"/>
                            <a:pt x="728171" y="160059"/>
                          </a:cubicBezTo>
                          <a:cubicBezTo>
                            <a:pt x="719666" y="176994"/>
                            <a:pt x="714970" y="196673"/>
                            <a:pt x="716151" y="215694"/>
                          </a:cubicBezTo>
                          <a:cubicBezTo>
                            <a:pt x="713332" y="219637"/>
                            <a:pt x="713398" y="225438"/>
                            <a:pt x="717894" y="227657"/>
                          </a:cubicBezTo>
                          <a:cubicBezTo>
                            <a:pt x="720866" y="239030"/>
                            <a:pt x="725838" y="250670"/>
                            <a:pt x="734944" y="258947"/>
                          </a:cubicBezTo>
                          <a:cubicBezTo>
                            <a:pt x="730581" y="341386"/>
                            <a:pt x="699911" y="423225"/>
                            <a:pt x="646857" y="486690"/>
                          </a:cubicBezTo>
                          <a:cubicBezTo>
                            <a:pt x="597689" y="439236"/>
                            <a:pt x="551702" y="388335"/>
                            <a:pt x="508525" y="335395"/>
                          </a:cubicBezTo>
                          <a:cubicBezTo>
                            <a:pt x="481245" y="301362"/>
                            <a:pt x="456804" y="264529"/>
                            <a:pt x="438716" y="224848"/>
                          </a:cubicBezTo>
                          <a:cubicBezTo>
                            <a:pt x="444231" y="222381"/>
                            <a:pt x="449318" y="217228"/>
                            <a:pt x="453328" y="212132"/>
                          </a:cubicBezTo>
                          <a:cubicBezTo>
                            <a:pt x="454099" y="211427"/>
                            <a:pt x="454718" y="210598"/>
                            <a:pt x="455175" y="209684"/>
                          </a:cubicBezTo>
                          <a:cubicBezTo>
                            <a:pt x="472730" y="185128"/>
                            <a:pt x="475854" y="153715"/>
                            <a:pt x="476445" y="124378"/>
                          </a:cubicBezTo>
                          <a:cubicBezTo>
                            <a:pt x="476521" y="112719"/>
                            <a:pt x="475930" y="100451"/>
                            <a:pt x="472016" y="89374"/>
                          </a:cubicBezTo>
                          <a:cubicBezTo>
                            <a:pt x="470596" y="85354"/>
                            <a:pt x="465186" y="86211"/>
                            <a:pt x="464777" y="90355"/>
                          </a:cubicBezTo>
                          <a:cubicBezTo>
                            <a:pt x="462519" y="113396"/>
                            <a:pt x="464472" y="136398"/>
                            <a:pt x="459995" y="159316"/>
                          </a:cubicBezTo>
                          <a:cubicBezTo>
                            <a:pt x="457423" y="172451"/>
                            <a:pt x="453785" y="185767"/>
                            <a:pt x="446622" y="197206"/>
                          </a:cubicBezTo>
                          <a:cubicBezTo>
                            <a:pt x="335351" y="202788"/>
                            <a:pt x="190152" y="257233"/>
                            <a:pt x="128820" y="354931"/>
                          </a:cubicBezTo>
                          <a:cubicBezTo>
                            <a:pt x="71813" y="449981"/>
                            <a:pt x="56907" y="563214"/>
                            <a:pt x="42552" y="671246"/>
                          </a:cubicBezTo>
                          <a:cubicBezTo>
                            <a:pt x="26589" y="803653"/>
                            <a:pt x="12101" y="954206"/>
                            <a:pt x="109" y="1078164"/>
                          </a:cubicBezTo>
                          <a:cubicBezTo>
                            <a:pt x="-1491" y="1088956"/>
                            <a:pt x="15025" y="1093613"/>
                            <a:pt x="16644" y="1082717"/>
                          </a:cubicBezTo>
                          <a:cubicBezTo>
                            <a:pt x="29046" y="960006"/>
                            <a:pt x="40686" y="837143"/>
                            <a:pt x="54583" y="714566"/>
                          </a:cubicBezTo>
                          <a:cubicBezTo>
                            <a:pt x="71166" y="589779"/>
                            <a:pt x="81167" y="454419"/>
                            <a:pt x="154414" y="347749"/>
                          </a:cubicBezTo>
                          <a:cubicBezTo>
                            <a:pt x="157119" y="354854"/>
                            <a:pt x="162044" y="361855"/>
                            <a:pt x="165577" y="367970"/>
                          </a:cubicBezTo>
                          <a:cubicBezTo>
                            <a:pt x="176360" y="386735"/>
                            <a:pt x="186447" y="405889"/>
                            <a:pt x="196486" y="425063"/>
                          </a:cubicBezTo>
                          <a:cubicBezTo>
                            <a:pt x="199839" y="431435"/>
                            <a:pt x="203839" y="444932"/>
                            <a:pt x="211774" y="446275"/>
                          </a:cubicBezTo>
                          <a:cubicBezTo>
                            <a:pt x="107332" y="733159"/>
                            <a:pt x="244092" y="737493"/>
                            <a:pt x="215022" y="916934"/>
                          </a:cubicBezTo>
                          <a:cubicBezTo>
                            <a:pt x="208173" y="961054"/>
                            <a:pt x="198515" y="1004688"/>
                            <a:pt x="188809" y="1048246"/>
                          </a:cubicBezTo>
                          <a:cubicBezTo>
                            <a:pt x="186447" y="1058761"/>
                            <a:pt x="182351" y="1070287"/>
                            <a:pt x="182008" y="1081155"/>
                          </a:cubicBezTo>
                          <a:cubicBezTo>
                            <a:pt x="181656" y="1092127"/>
                            <a:pt x="198610" y="1092175"/>
                            <a:pt x="199134" y="1081336"/>
                          </a:cubicBezTo>
                          <a:cubicBezTo>
                            <a:pt x="200782" y="1072811"/>
                            <a:pt x="202763" y="1064353"/>
                            <a:pt x="204649" y="1055866"/>
                          </a:cubicBezTo>
                          <a:cubicBezTo>
                            <a:pt x="217260" y="996325"/>
                            <a:pt x="233062" y="936556"/>
                            <a:pt x="236805" y="875605"/>
                          </a:cubicBezTo>
                          <a:cubicBezTo>
                            <a:pt x="240034" y="813635"/>
                            <a:pt x="210631" y="757857"/>
                            <a:pt x="196324" y="699097"/>
                          </a:cubicBezTo>
                          <a:cubicBezTo>
                            <a:pt x="175655" y="615068"/>
                            <a:pt x="200715" y="527781"/>
                            <a:pt x="227061" y="448123"/>
                          </a:cubicBezTo>
                          <a:cubicBezTo>
                            <a:pt x="231386" y="430864"/>
                            <a:pt x="233662" y="413071"/>
                            <a:pt x="234624" y="395317"/>
                          </a:cubicBezTo>
                          <a:cubicBezTo>
                            <a:pt x="235624" y="376905"/>
                            <a:pt x="235081" y="358531"/>
                            <a:pt x="233843" y="340148"/>
                          </a:cubicBezTo>
                          <a:cubicBezTo>
                            <a:pt x="232481" y="321384"/>
                            <a:pt x="231948" y="301867"/>
                            <a:pt x="227204" y="283626"/>
                          </a:cubicBezTo>
                          <a:cubicBezTo>
                            <a:pt x="244625" y="272968"/>
                            <a:pt x="262999" y="263748"/>
                            <a:pt x="281611" y="255490"/>
                          </a:cubicBezTo>
                          <a:cubicBezTo>
                            <a:pt x="283992" y="274844"/>
                            <a:pt x="288964" y="293761"/>
                            <a:pt x="292288" y="312944"/>
                          </a:cubicBezTo>
                          <a:cubicBezTo>
                            <a:pt x="309881" y="397126"/>
                            <a:pt x="323026" y="504673"/>
                            <a:pt x="391177" y="564081"/>
                          </a:cubicBezTo>
                          <a:cubicBezTo>
                            <a:pt x="397444" y="569053"/>
                            <a:pt x="405141" y="561537"/>
                            <a:pt x="399988" y="555270"/>
                          </a:cubicBezTo>
                          <a:cubicBezTo>
                            <a:pt x="332284" y="479737"/>
                            <a:pt x="322083" y="375581"/>
                            <a:pt x="297746" y="281283"/>
                          </a:cubicBezTo>
                          <a:cubicBezTo>
                            <a:pt x="295155" y="271996"/>
                            <a:pt x="292831" y="261300"/>
                            <a:pt x="288097" y="252651"/>
                          </a:cubicBezTo>
                          <a:cubicBezTo>
                            <a:pt x="331550" y="233534"/>
                            <a:pt x="376880" y="220866"/>
                            <a:pt x="423686" y="216123"/>
                          </a:cubicBezTo>
                          <a:cubicBezTo>
                            <a:pt x="448689" y="305372"/>
                            <a:pt x="517336" y="372780"/>
                            <a:pt x="577219" y="440227"/>
                          </a:cubicBezTo>
                          <a:cubicBezTo>
                            <a:pt x="645409" y="515941"/>
                            <a:pt x="826879" y="681886"/>
                            <a:pt x="933702" y="655482"/>
                          </a:cubicBezTo>
                          <a:cubicBezTo>
                            <a:pt x="932721" y="712061"/>
                            <a:pt x="900679" y="760734"/>
                            <a:pt x="887410" y="814388"/>
                          </a:cubicBezTo>
                          <a:cubicBezTo>
                            <a:pt x="875047" y="868909"/>
                            <a:pt x="889792" y="924325"/>
                            <a:pt x="899193" y="978151"/>
                          </a:cubicBezTo>
                          <a:cubicBezTo>
                            <a:pt x="905070" y="1006945"/>
                            <a:pt x="907832" y="1036225"/>
                            <a:pt x="910309" y="1065419"/>
                          </a:cubicBezTo>
                          <a:cubicBezTo>
                            <a:pt x="910642" y="1076430"/>
                            <a:pt x="927787" y="1076478"/>
                            <a:pt x="927454" y="1065419"/>
                          </a:cubicBezTo>
                          <a:cubicBezTo>
                            <a:pt x="926101" y="1039883"/>
                            <a:pt x="922701" y="1014289"/>
                            <a:pt x="918500" y="989067"/>
                          </a:cubicBezTo>
                          <a:cubicBezTo>
                            <a:pt x="910232" y="935660"/>
                            <a:pt x="892849" y="881101"/>
                            <a:pt x="902317" y="826809"/>
                          </a:cubicBezTo>
                          <a:cubicBezTo>
                            <a:pt x="902374" y="826494"/>
                            <a:pt x="902822" y="826485"/>
                            <a:pt x="902879" y="826790"/>
                          </a:cubicBezTo>
                          <a:cubicBezTo>
                            <a:pt x="916452" y="896493"/>
                            <a:pt x="981565" y="1013842"/>
                            <a:pt x="1050783" y="1036321"/>
                          </a:cubicBezTo>
                          <a:cubicBezTo>
                            <a:pt x="1061547" y="1038683"/>
                            <a:pt x="1073462" y="1038730"/>
                            <a:pt x="1084454" y="1038397"/>
                          </a:cubicBezTo>
                          <a:cubicBezTo>
                            <a:pt x="1260343" y="1033339"/>
                            <a:pt x="1179847" y="677199"/>
                            <a:pt x="1159654" y="567557"/>
                          </a:cubicBezTo>
                          <a:cubicBezTo>
                            <a:pt x="1153320" y="537401"/>
                            <a:pt x="1146395" y="507369"/>
                            <a:pt x="1139166" y="477413"/>
                          </a:cubicBezTo>
                          <a:cubicBezTo>
                            <a:pt x="1130298" y="437846"/>
                            <a:pt x="1115887" y="386077"/>
                            <a:pt x="1134356" y="347873"/>
                          </a:cubicBezTo>
                          <a:cubicBezTo>
                            <a:pt x="1153006" y="316373"/>
                            <a:pt x="1189267" y="302848"/>
                            <a:pt x="1214442" y="277540"/>
                          </a:cubicBezTo>
                          <a:cubicBezTo>
                            <a:pt x="1232673" y="259642"/>
                            <a:pt x="1248656" y="239373"/>
                            <a:pt x="1264610" y="219466"/>
                          </a:cubicBezTo>
                          <a:cubicBezTo>
                            <a:pt x="1281088" y="199502"/>
                            <a:pt x="1299091" y="173317"/>
                            <a:pt x="1290547" y="146152"/>
                          </a:cubicBezTo>
                          <a:cubicBezTo>
                            <a:pt x="1292556" y="138780"/>
                            <a:pt x="1293328" y="130626"/>
                            <a:pt x="1295099" y="123330"/>
                          </a:cubicBezTo>
                          <a:cubicBezTo>
                            <a:pt x="1298557" y="106138"/>
                            <a:pt x="1311635" y="64304"/>
                            <a:pt x="1301500" y="49978"/>
                          </a:cubicBezTo>
                          <a:close/>
                          <a:moveTo>
                            <a:pt x="221241" y="336138"/>
                          </a:moveTo>
                          <a:cubicBezTo>
                            <a:pt x="221984" y="366703"/>
                            <a:pt x="222042" y="397612"/>
                            <a:pt x="216279" y="427749"/>
                          </a:cubicBezTo>
                          <a:cubicBezTo>
                            <a:pt x="201153" y="405842"/>
                            <a:pt x="188533" y="383744"/>
                            <a:pt x="173245" y="362122"/>
                          </a:cubicBezTo>
                          <a:cubicBezTo>
                            <a:pt x="169102" y="356140"/>
                            <a:pt x="164082" y="348111"/>
                            <a:pt x="157957" y="343139"/>
                          </a:cubicBezTo>
                          <a:cubicBezTo>
                            <a:pt x="175131" y="321069"/>
                            <a:pt x="196981" y="302924"/>
                            <a:pt x="220489" y="287827"/>
                          </a:cubicBezTo>
                          <a:cubicBezTo>
                            <a:pt x="219232" y="303819"/>
                            <a:pt x="220803" y="320107"/>
                            <a:pt x="221241" y="336138"/>
                          </a:cubicBezTo>
                          <a:close/>
                          <a:moveTo>
                            <a:pt x="1208193" y="44663"/>
                          </a:moveTo>
                          <a:cubicBezTo>
                            <a:pt x="1207908" y="39958"/>
                            <a:pt x="1211565" y="-3724"/>
                            <a:pt x="1220690" y="12878"/>
                          </a:cubicBezTo>
                          <a:cubicBezTo>
                            <a:pt x="1229796" y="28128"/>
                            <a:pt x="1226910" y="45549"/>
                            <a:pt x="1235292" y="61646"/>
                          </a:cubicBezTo>
                          <a:cubicBezTo>
                            <a:pt x="1224824" y="58951"/>
                            <a:pt x="1215585" y="53569"/>
                            <a:pt x="1207631" y="46197"/>
                          </a:cubicBezTo>
                          <a:cubicBezTo>
                            <a:pt x="1207955" y="45787"/>
                            <a:pt x="1208174" y="45273"/>
                            <a:pt x="1208193" y="44663"/>
                          </a:cubicBezTo>
                          <a:close/>
                          <a:moveTo>
                            <a:pt x="1280650" y="163345"/>
                          </a:moveTo>
                          <a:cubicBezTo>
                            <a:pt x="1277011" y="193472"/>
                            <a:pt x="1240912" y="228753"/>
                            <a:pt x="1221452" y="251937"/>
                          </a:cubicBezTo>
                          <a:cubicBezTo>
                            <a:pt x="1213108" y="261290"/>
                            <a:pt x="1204355" y="270310"/>
                            <a:pt x="1194858" y="278492"/>
                          </a:cubicBezTo>
                          <a:cubicBezTo>
                            <a:pt x="1169646" y="299543"/>
                            <a:pt x="1136470" y="313983"/>
                            <a:pt x="1121354" y="344901"/>
                          </a:cubicBezTo>
                          <a:cubicBezTo>
                            <a:pt x="1109886" y="368351"/>
                            <a:pt x="1111457" y="397279"/>
                            <a:pt x="1114725" y="422472"/>
                          </a:cubicBezTo>
                          <a:cubicBezTo>
                            <a:pt x="1142966" y="565919"/>
                            <a:pt x="1184695" y="709908"/>
                            <a:pt x="1180638" y="857603"/>
                          </a:cubicBezTo>
                          <a:cubicBezTo>
                            <a:pt x="1180180" y="884092"/>
                            <a:pt x="1178428" y="910733"/>
                            <a:pt x="1172313" y="936584"/>
                          </a:cubicBezTo>
                          <a:cubicBezTo>
                            <a:pt x="1162826" y="980123"/>
                            <a:pt x="1140147" y="1021461"/>
                            <a:pt x="1090331" y="1022671"/>
                          </a:cubicBezTo>
                          <a:cubicBezTo>
                            <a:pt x="1074748" y="1023490"/>
                            <a:pt x="1057117" y="1023471"/>
                            <a:pt x="1043630" y="1015975"/>
                          </a:cubicBezTo>
                          <a:cubicBezTo>
                            <a:pt x="1014607" y="998544"/>
                            <a:pt x="993166" y="970836"/>
                            <a:pt x="973936" y="943518"/>
                          </a:cubicBezTo>
                          <a:cubicBezTo>
                            <a:pt x="941998" y="897360"/>
                            <a:pt x="923062" y="844135"/>
                            <a:pt x="912966" y="789194"/>
                          </a:cubicBezTo>
                          <a:cubicBezTo>
                            <a:pt x="923415" y="760143"/>
                            <a:pt x="936855" y="732149"/>
                            <a:pt x="944322" y="702088"/>
                          </a:cubicBezTo>
                          <a:cubicBezTo>
                            <a:pt x="962201" y="621469"/>
                            <a:pt x="945208" y="536106"/>
                            <a:pt x="916043" y="460125"/>
                          </a:cubicBezTo>
                          <a:cubicBezTo>
                            <a:pt x="922262" y="446904"/>
                            <a:pt x="928749" y="434417"/>
                            <a:pt x="938236" y="422758"/>
                          </a:cubicBezTo>
                          <a:cubicBezTo>
                            <a:pt x="948780" y="409804"/>
                            <a:pt x="961753" y="398660"/>
                            <a:pt x="971735" y="385325"/>
                          </a:cubicBezTo>
                          <a:cubicBezTo>
                            <a:pt x="976726" y="378657"/>
                            <a:pt x="966325" y="371733"/>
                            <a:pt x="960686" y="376800"/>
                          </a:cubicBezTo>
                          <a:cubicBezTo>
                            <a:pt x="941150" y="395402"/>
                            <a:pt x="923215" y="416538"/>
                            <a:pt x="910108" y="440313"/>
                          </a:cubicBezTo>
                          <a:cubicBezTo>
                            <a:pt x="898707" y="399784"/>
                            <a:pt x="911842" y="357455"/>
                            <a:pt x="908518" y="316488"/>
                          </a:cubicBezTo>
                          <a:cubicBezTo>
                            <a:pt x="908127" y="312830"/>
                            <a:pt x="902698" y="311468"/>
                            <a:pt x="901679" y="315564"/>
                          </a:cubicBezTo>
                          <a:cubicBezTo>
                            <a:pt x="896212" y="337443"/>
                            <a:pt x="894345" y="361198"/>
                            <a:pt x="892306" y="383667"/>
                          </a:cubicBezTo>
                          <a:cubicBezTo>
                            <a:pt x="889620" y="411585"/>
                            <a:pt x="892592" y="440075"/>
                            <a:pt x="902555" y="466364"/>
                          </a:cubicBezTo>
                          <a:cubicBezTo>
                            <a:pt x="902641" y="466925"/>
                            <a:pt x="902822" y="467449"/>
                            <a:pt x="903098" y="467916"/>
                          </a:cubicBezTo>
                          <a:cubicBezTo>
                            <a:pt x="921958" y="522313"/>
                            <a:pt x="935064" y="579425"/>
                            <a:pt x="934397" y="637261"/>
                          </a:cubicBezTo>
                          <a:cubicBezTo>
                            <a:pt x="850092" y="654292"/>
                            <a:pt x="721475" y="552479"/>
                            <a:pt x="659811" y="498568"/>
                          </a:cubicBezTo>
                          <a:cubicBezTo>
                            <a:pt x="711931" y="434179"/>
                            <a:pt x="746431" y="353226"/>
                            <a:pt x="749098" y="269910"/>
                          </a:cubicBezTo>
                          <a:cubicBezTo>
                            <a:pt x="749241" y="260547"/>
                            <a:pt x="749660" y="249041"/>
                            <a:pt x="744183" y="240973"/>
                          </a:cubicBezTo>
                          <a:cubicBezTo>
                            <a:pt x="742526" y="238745"/>
                            <a:pt x="739602" y="239497"/>
                            <a:pt x="738840" y="242164"/>
                          </a:cubicBezTo>
                          <a:cubicBezTo>
                            <a:pt x="736020" y="238611"/>
                            <a:pt x="733734" y="234858"/>
                            <a:pt x="732296" y="230601"/>
                          </a:cubicBezTo>
                          <a:cubicBezTo>
                            <a:pt x="773911" y="241564"/>
                            <a:pt x="816135" y="253689"/>
                            <a:pt x="854511" y="273339"/>
                          </a:cubicBezTo>
                          <a:cubicBezTo>
                            <a:pt x="912842" y="304658"/>
                            <a:pt x="966925" y="345282"/>
                            <a:pt x="1011054" y="394774"/>
                          </a:cubicBezTo>
                          <a:cubicBezTo>
                            <a:pt x="1010873" y="456991"/>
                            <a:pt x="986709" y="515084"/>
                            <a:pt x="973945" y="575168"/>
                          </a:cubicBezTo>
                          <a:cubicBezTo>
                            <a:pt x="961744" y="650082"/>
                            <a:pt x="932845" y="815722"/>
                            <a:pt x="963734" y="880853"/>
                          </a:cubicBezTo>
                          <a:cubicBezTo>
                            <a:pt x="964858" y="883139"/>
                            <a:pt x="968706" y="881539"/>
                            <a:pt x="967878" y="879110"/>
                          </a:cubicBezTo>
                          <a:cubicBezTo>
                            <a:pt x="963258" y="865604"/>
                            <a:pt x="962496" y="851202"/>
                            <a:pt x="961639" y="837077"/>
                          </a:cubicBezTo>
                          <a:cubicBezTo>
                            <a:pt x="960048" y="806968"/>
                            <a:pt x="961810" y="776774"/>
                            <a:pt x="963677" y="746713"/>
                          </a:cubicBezTo>
                          <a:cubicBezTo>
                            <a:pt x="971878" y="684172"/>
                            <a:pt x="977145" y="620754"/>
                            <a:pt x="991909" y="559280"/>
                          </a:cubicBezTo>
                          <a:cubicBezTo>
                            <a:pt x="1006063" y="505292"/>
                            <a:pt x="1025856" y="451209"/>
                            <a:pt x="1025371" y="394812"/>
                          </a:cubicBezTo>
                          <a:cubicBezTo>
                            <a:pt x="1027047" y="392126"/>
                            <a:pt x="1027476" y="388620"/>
                            <a:pt x="1025485" y="385468"/>
                          </a:cubicBezTo>
                          <a:cubicBezTo>
                            <a:pt x="1026618" y="341891"/>
                            <a:pt x="1016655" y="292170"/>
                            <a:pt x="1042782" y="253737"/>
                          </a:cubicBezTo>
                          <a:cubicBezTo>
                            <a:pt x="1062185" y="226095"/>
                            <a:pt x="1093379" y="209779"/>
                            <a:pt x="1112982" y="182642"/>
                          </a:cubicBezTo>
                          <a:cubicBezTo>
                            <a:pt x="1123983" y="169212"/>
                            <a:pt x="1144347" y="125892"/>
                            <a:pt x="1162731" y="126864"/>
                          </a:cubicBezTo>
                          <a:cubicBezTo>
                            <a:pt x="1162778" y="126864"/>
                            <a:pt x="1163607" y="126959"/>
                            <a:pt x="1163807" y="127397"/>
                          </a:cubicBezTo>
                          <a:cubicBezTo>
                            <a:pt x="1164245" y="128369"/>
                            <a:pt x="1164197" y="130207"/>
                            <a:pt x="1164197" y="130293"/>
                          </a:cubicBezTo>
                          <a:cubicBezTo>
                            <a:pt x="1164645" y="142675"/>
                            <a:pt x="1159378" y="155039"/>
                            <a:pt x="1154844" y="166536"/>
                          </a:cubicBezTo>
                          <a:cubicBezTo>
                            <a:pt x="1147672" y="184033"/>
                            <a:pt x="1138261" y="200587"/>
                            <a:pt x="1129717" y="217371"/>
                          </a:cubicBezTo>
                          <a:cubicBezTo>
                            <a:pt x="1122335" y="212579"/>
                            <a:pt x="1112620" y="211332"/>
                            <a:pt x="1104076" y="211198"/>
                          </a:cubicBezTo>
                          <a:cubicBezTo>
                            <a:pt x="1102847" y="211179"/>
                            <a:pt x="1102037" y="212875"/>
                            <a:pt x="1103028" y="213732"/>
                          </a:cubicBezTo>
                          <a:cubicBezTo>
                            <a:pt x="1109819" y="219628"/>
                            <a:pt x="1118487" y="221800"/>
                            <a:pt x="1125516" y="227181"/>
                          </a:cubicBezTo>
                          <a:cubicBezTo>
                            <a:pt x="1107086" y="234144"/>
                            <a:pt x="1089207" y="245107"/>
                            <a:pt x="1075167" y="258223"/>
                          </a:cubicBezTo>
                          <a:cubicBezTo>
                            <a:pt x="1072986" y="260262"/>
                            <a:pt x="1075758" y="263224"/>
                            <a:pt x="1078168" y="262109"/>
                          </a:cubicBezTo>
                          <a:cubicBezTo>
                            <a:pt x="1112915" y="244841"/>
                            <a:pt x="1146148" y="222762"/>
                            <a:pt x="1186943" y="232725"/>
                          </a:cubicBezTo>
                          <a:cubicBezTo>
                            <a:pt x="1192401" y="233944"/>
                            <a:pt x="1197240" y="236116"/>
                            <a:pt x="1202840" y="235030"/>
                          </a:cubicBezTo>
                          <a:cubicBezTo>
                            <a:pt x="1206260" y="234363"/>
                            <a:pt x="1206841" y="229953"/>
                            <a:pt x="1204774" y="227696"/>
                          </a:cubicBezTo>
                          <a:cubicBezTo>
                            <a:pt x="1195506" y="218599"/>
                            <a:pt x="1176913" y="219399"/>
                            <a:pt x="1164693" y="219133"/>
                          </a:cubicBezTo>
                          <a:cubicBezTo>
                            <a:pt x="1171370" y="213903"/>
                            <a:pt x="1175694" y="206636"/>
                            <a:pt x="1180771" y="200016"/>
                          </a:cubicBezTo>
                          <a:cubicBezTo>
                            <a:pt x="1183695" y="196063"/>
                            <a:pt x="1186895" y="189996"/>
                            <a:pt x="1191134" y="187367"/>
                          </a:cubicBezTo>
                          <a:cubicBezTo>
                            <a:pt x="1195506" y="184652"/>
                            <a:pt x="1201716" y="183528"/>
                            <a:pt x="1206517" y="181718"/>
                          </a:cubicBezTo>
                          <a:cubicBezTo>
                            <a:pt x="1214775" y="178594"/>
                            <a:pt x="1226262" y="175356"/>
                            <a:pt x="1226281" y="164812"/>
                          </a:cubicBezTo>
                          <a:cubicBezTo>
                            <a:pt x="1226300" y="152839"/>
                            <a:pt x="1220471" y="140913"/>
                            <a:pt x="1218614" y="129083"/>
                          </a:cubicBezTo>
                          <a:cubicBezTo>
                            <a:pt x="1218604" y="127912"/>
                            <a:pt x="1217890" y="126988"/>
                            <a:pt x="1216709" y="126588"/>
                          </a:cubicBezTo>
                          <a:cubicBezTo>
                            <a:pt x="1205955" y="123073"/>
                            <a:pt x="1194420" y="118901"/>
                            <a:pt x="1186010" y="111100"/>
                          </a:cubicBezTo>
                          <a:cubicBezTo>
                            <a:pt x="1182162" y="107528"/>
                            <a:pt x="1176685" y="99280"/>
                            <a:pt x="1177780" y="93679"/>
                          </a:cubicBezTo>
                          <a:cubicBezTo>
                            <a:pt x="1178171" y="91679"/>
                            <a:pt x="1178714" y="92069"/>
                            <a:pt x="1179933" y="92860"/>
                          </a:cubicBezTo>
                          <a:cubicBezTo>
                            <a:pt x="1185772" y="96660"/>
                            <a:pt x="1192344" y="99041"/>
                            <a:pt x="1199097" y="100784"/>
                          </a:cubicBezTo>
                          <a:cubicBezTo>
                            <a:pt x="1207803" y="103432"/>
                            <a:pt x="1216490" y="106671"/>
                            <a:pt x="1224148" y="111681"/>
                          </a:cubicBezTo>
                          <a:cubicBezTo>
                            <a:pt x="1242264" y="123521"/>
                            <a:pt x="1252599" y="149048"/>
                            <a:pt x="1243750" y="169393"/>
                          </a:cubicBezTo>
                          <a:cubicBezTo>
                            <a:pt x="1237064" y="185271"/>
                            <a:pt x="1222014" y="198854"/>
                            <a:pt x="1220290" y="216028"/>
                          </a:cubicBezTo>
                          <a:cubicBezTo>
                            <a:pt x="1220214" y="216770"/>
                            <a:pt x="1221195" y="217104"/>
                            <a:pt x="1221605" y="216475"/>
                          </a:cubicBezTo>
                          <a:cubicBezTo>
                            <a:pt x="1231949" y="200616"/>
                            <a:pt x="1246122" y="186833"/>
                            <a:pt x="1253590" y="169298"/>
                          </a:cubicBezTo>
                          <a:cubicBezTo>
                            <a:pt x="1263229" y="145600"/>
                            <a:pt x="1249799" y="116005"/>
                            <a:pt x="1228901" y="102766"/>
                          </a:cubicBezTo>
                          <a:cubicBezTo>
                            <a:pt x="1231015" y="100899"/>
                            <a:pt x="1231206" y="96184"/>
                            <a:pt x="1229777" y="93241"/>
                          </a:cubicBezTo>
                          <a:cubicBezTo>
                            <a:pt x="1224748" y="82906"/>
                            <a:pt x="1212499" y="79077"/>
                            <a:pt x="1202926" y="74419"/>
                          </a:cubicBezTo>
                          <a:cubicBezTo>
                            <a:pt x="1188010" y="68419"/>
                            <a:pt x="1187924" y="57408"/>
                            <a:pt x="1190648" y="43854"/>
                          </a:cubicBezTo>
                          <a:cubicBezTo>
                            <a:pt x="1190877" y="42730"/>
                            <a:pt x="1192268" y="42291"/>
                            <a:pt x="1193068" y="43111"/>
                          </a:cubicBezTo>
                          <a:cubicBezTo>
                            <a:pt x="1200373" y="50492"/>
                            <a:pt x="1207422" y="58465"/>
                            <a:pt x="1216318" y="63808"/>
                          </a:cubicBezTo>
                          <a:cubicBezTo>
                            <a:pt x="1226081" y="69666"/>
                            <a:pt x="1237921" y="70714"/>
                            <a:pt x="1247627" y="76562"/>
                          </a:cubicBezTo>
                          <a:cubicBezTo>
                            <a:pt x="1266258" y="87792"/>
                            <a:pt x="1270801" y="114015"/>
                            <a:pt x="1275230" y="133427"/>
                          </a:cubicBezTo>
                          <a:cubicBezTo>
                            <a:pt x="1277383" y="143095"/>
                            <a:pt x="1281536" y="153334"/>
                            <a:pt x="1280650" y="163345"/>
                          </a:cubicBezTo>
                          <a:close/>
                          <a:moveTo>
                            <a:pt x="1297395" y="64856"/>
                          </a:moveTo>
                          <a:cubicBezTo>
                            <a:pt x="1295709" y="84382"/>
                            <a:pt x="1288480" y="103328"/>
                            <a:pt x="1284574" y="122473"/>
                          </a:cubicBezTo>
                          <a:cubicBezTo>
                            <a:pt x="1284517" y="122768"/>
                            <a:pt x="1284108" y="122778"/>
                            <a:pt x="1284031" y="122492"/>
                          </a:cubicBezTo>
                          <a:cubicBezTo>
                            <a:pt x="1280421" y="108871"/>
                            <a:pt x="1276278" y="95079"/>
                            <a:pt x="1268239" y="83344"/>
                          </a:cubicBezTo>
                          <a:cubicBezTo>
                            <a:pt x="1271135" y="74143"/>
                            <a:pt x="1275392" y="65456"/>
                            <a:pt x="1282679" y="58913"/>
                          </a:cubicBezTo>
                          <a:cubicBezTo>
                            <a:pt x="1291556" y="50426"/>
                            <a:pt x="1298852" y="50835"/>
                            <a:pt x="1297395" y="648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169" name="Kuva 9" descr="Aalto blondi nainen käsi ylhäällä">
                      <a:extLst>
                        <a:ext uri="{FF2B5EF4-FFF2-40B4-BE49-F238E27FC236}">
                          <a16:creationId xmlns:a16="http://schemas.microsoft.com/office/drawing/2014/main" id="{0522827C-BB2D-C78B-7AAA-E3FE272CB8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9809" y="2368314"/>
                      <a:ext cx="494891" cy="233186"/>
                      <a:chOff x="8599809" y="2368314"/>
                      <a:chExt cx="494891" cy="233186"/>
                    </a:xfrm>
                    <a:solidFill>
                      <a:srgbClr val="000000"/>
                    </a:solidFill>
                  </p:grpSpPr>
                  <p:sp>
                    <p:nvSpPr>
                      <p:cNvPr id="170" name="Vapaamuotoinen: Muoto 169">
                        <a:extLst>
                          <a:ext uri="{FF2B5EF4-FFF2-40B4-BE49-F238E27FC236}">
                            <a16:creationId xmlns:a16="http://schemas.microsoft.com/office/drawing/2014/main" id="{F82996A8-A7E6-2BC3-970B-823C56EDF3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9809" y="2368314"/>
                        <a:ext cx="92907" cy="233186"/>
                      </a:xfrm>
                      <a:custGeom>
                        <a:avLst/>
                        <a:gdLst>
                          <a:gd name="connsiteX0" fmla="*/ 37791 w 92907"/>
                          <a:gd name="connsiteY0" fmla="*/ 116774 h 233186"/>
                          <a:gd name="connsiteX1" fmla="*/ 12569 w 92907"/>
                          <a:gd name="connsiteY1" fmla="*/ 27582 h 233186"/>
                          <a:gd name="connsiteX2" fmla="*/ 1234 w 92907"/>
                          <a:gd name="connsiteY2" fmla="*/ 1941 h 233186"/>
                          <a:gd name="connsiteX3" fmla="*/ 1796 w 92907"/>
                          <a:gd name="connsiteY3" fmla="*/ 30068 h 233186"/>
                          <a:gd name="connsiteX4" fmla="*/ 6797 w 92907"/>
                          <a:gd name="connsiteY4" fmla="*/ 58805 h 233186"/>
                          <a:gd name="connsiteX5" fmla="*/ 83444 w 92907"/>
                          <a:gd name="connsiteY5" fmla="*/ 231531 h 233186"/>
                          <a:gd name="connsiteX6" fmla="*/ 92074 w 92907"/>
                          <a:gd name="connsiteY6" fmla="*/ 224873 h 233186"/>
                          <a:gd name="connsiteX7" fmla="*/ 37791 w 92907"/>
                          <a:gd name="connsiteY7" fmla="*/ 116774 h 233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2907" h="233186">
                            <a:moveTo>
                              <a:pt x="37791" y="116774"/>
                            </a:moveTo>
                            <a:cubicBezTo>
                              <a:pt x="27123" y="87732"/>
                              <a:pt x="18789" y="57872"/>
                              <a:pt x="12569" y="27582"/>
                            </a:cubicBezTo>
                            <a:cubicBezTo>
                              <a:pt x="11426" y="23591"/>
                              <a:pt x="8083" y="-8051"/>
                              <a:pt x="1234" y="1941"/>
                            </a:cubicBezTo>
                            <a:cubicBezTo>
                              <a:pt x="-1261" y="10828"/>
                              <a:pt x="606" y="21048"/>
                              <a:pt x="1796" y="30068"/>
                            </a:cubicBezTo>
                            <a:cubicBezTo>
                              <a:pt x="3072" y="39726"/>
                              <a:pt x="4692" y="49290"/>
                              <a:pt x="6797" y="58805"/>
                            </a:cubicBezTo>
                            <a:cubicBezTo>
                              <a:pt x="21570" y="119813"/>
                              <a:pt x="42392" y="182916"/>
                              <a:pt x="83444" y="231531"/>
                            </a:cubicBezTo>
                            <a:cubicBezTo>
                              <a:pt x="87550" y="236180"/>
                              <a:pt x="95494" y="230093"/>
                              <a:pt x="92074" y="224873"/>
                            </a:cubicBezTo>
                            <a:cubicBezTo>
                              <a:pt x="69909" y="191088"/>
                              <a:pt x="51574" y="154760"/>
                              <a:pt x="37791" y="116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1" name="Vapaamuotoinen: Muoto 170">
                        <a:extLst>
                          <a:ext uri="{FF2B5EF4-FFF2-40B4-BE49-F238E27FC236}">
                            <a16:creationId xmlns:a16="http://schemas.microsoft.com/office/drawing/2014/main" id="{5C9ED8A0-75C7-5335-C680-34D8B8595E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0714" y="2403467"/>
                        <a:ext cx="41585" cy="181304"/>
                      </a:xfrm>
                      <a:custGeom>
                        <a:avLst/>
                        <a:gdLst>
                          <a:gd name="connsiteX0" fmla="*/ 33992 w 41585"/>
                          <a:gd name="connsiteY0" fmla="*/ 1288 h 181304"/>
                          <a:gd name="connsiteX1" fmla="*/ 28754 w 41585"/>
                          <a:gd name="connsiteY1" fmla="*/ 43512 h 181304"/>
                          <a:gd name="connsiteX2" fmla="*/ 21819 w 41585"/>
                          <a:gd name="connsiteY2" fmla="*/ 87441 h 181304"/>
                          <a:gd name="connsiteX3" fmla="*/ 122 w 41585"/>
                          <a:gd name="connsiteY3" fmla="*/ 173795 h 181304"/>
                          <a:gd name="connsiteX4" fmla="*/ 10770 w 41585"/>
                          <a:gd name="connsiteY4" fmla="*/ 178281 h 181304"/>
                          <a:gd name="connsiteX5" fmla="*/ 35936 w 41585"/>
                          <a:gd name="connsiteY5" fmla="*/ 90042 h 181304"/>
                          <a:gd name="connsiteX6" fmla="*/ 37479 w 41585"/>
                          <a:gd name="connsiteY6" fmla="*/ 1278 h 181304"/>
                          <a:gd name="connsiteX7" fmla="*/ 33992 w 41585"/>
                          <a:gd name="connsiteY7" fmla="*/ 1288 h 181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585" h="181304">
                            <a:moveTo>
                              <a:pt x="33992" y="1288"/>
                            </a:moveTo>
                            <a:cubicBezTo>
                              <a:pt x="30411" y="14956"/>
                              <a:pt x="30421" y="29539"/>
                              <a:pt x="28754" y="43512"/>
                            </a:cubicBezTo>
                            <a:cubicBezTo>
                              <a:pt x="26992" y="58266"/>
                              <a:pt x="24896" y="72906"/>
                              <a:pt x="21819" y="87441"/>
                            </a:cubicBezTo>
                            <a:cubicBezTo>
                              <a:pt x="15666" y="116531"/>
                              <a:pt x="6246" y="144734"/>
                              <a:pt x="122" y="173795"/>
                            </a:cubicBezTo>
                            <a:cubicBezTo>
                              <a:pt x="-1155" y="179834"/>
                              <a:pt x="7980" y="184682"/>
                              <a:pt x="10770" y="178281"/>
                            </a:cubicBezTo>
                            <a:cubicBezTo>
                              <a:pt x="23010" y="150287"/>
                              <a:pt x="30916" y="120160"/>
                              <a:pt x="35936" y="90042"/>
                            </a:cubicBezTo>
                            <a:cubicBezTo>
                              <a:pt x="40060" y="61600"/>
                              <a:pt x="45461" y="29339"/>
                              <a:pt x="37479" y="1278"/>
                            </a:cubicBezTo>
                            <a:cubicBezTo>
                              <a:pt x="36945" y="-351"/>
                              <a:pt x="34469" y="-503"/>
                              <a:pt x="33992" y="128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2" name="Vapaamuotoinen: Muoto 171">
                        <a:extLst>
                          <a:ext uri="{FF2B5EF4-FFF2-40B4-BE49-F238E27FC236}">
                            <a16:creationId xmlns:a16="http://schemas.microsoft.com/office/drawing/2014/main" id="{3B07CEC1-0216-17C9-59E9-9D16C22A0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2403" y="2417674"/>
                        <a:ext cx="42297" cy="175089"/>
                      </a:xfrm>
                      <a:custGeom>
                        <a:avLst/>
                        <a:gdLst>
                          <a:gd name="connsiteX0" fmla="*/ 35110 w 42297"/>
                          <a:gd name="connsiteY0" fmla="*/ 1873 h 175089"/>
                          <a:gd name="connsiteX1" fmla="*/ 23976 w 42297"/>
                          <a:gd name="connsiteY1" fmla="*/ 85979 h 175089"/>
                          <a:gd name="connsiteX2" fmla="*/ 249 w 42297"/>
                          <a:gd name="connsiteY2" fmla="*/ 168275 h 175089"/>
                          <a:gd name="connsiteX3" fmla="*/ 10164 w 42297"/>
                          <a:gd name="connsiteY3" fmla="*/ 172456 h 175089"/>
                          <a:gd name="connsiteX4" fmla="*/ 37015 w 42297"/>
                          <a:gd name="connsiteY4" fmla="*/ 88303 h 175089"/>
                          <a:gd name="connsiteX5" fmla="*/ 40139 w 42297"/>
                          <a:gd name="connsiteY5" fmla="*/ 1863 h 175089"/>
                          <a:gd name="connsiteX6" fmla="*/ 35110 w 42297"/>
                          <a:gd name="connsiteY6" fmla="*/ 1873 h 175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297" h="175089">
                            <a:moveTo>
                              <a:pt x="35110" y="1873"/>
                            </a:moveTo>
                            <a:cubicBezTo>
                              <a:pt x="30881" y="29848"/>
                              <a:pt x="29462" y="58166"/>
                              <a:pt x="23976" y="85979"/>
                            </a:cubicBezTo>
                            <a:cubicBezTo>
                              <a:pt x="18413" y="114173"/>
                              <a:pt x="8878" y="140957"/>
                              <a:pt x="249" y="168275"/>
                            </a:cubicBezTo>
                            <a:cubicBezTo>
                              <a:pt x="-1590" y="174104"/>
                              <a:pt x="7269" y="177904"/>
                              <a:pt x="10164" y="172456"/>
                            </a:cubicBezTo>
                            <a:cubicBezTo>
                              <a:pt x="23985" y="146453"/>
                              <a:pt x="32043" y="117202"/>
                              <a:pt x="37015" y="88303"/>
                            </a:cubicBezTo>
                            <a:cubicBezTo>
                              <a:pt x="41911" y="59861"/>
                              <a:pt x="44349" y="30534"/>
                              <a:pt x="40139" y="1863"/>
                            </a:cubicBezTo>
                            <a:cubicBezTo>
                              <a:pt x="39777" y="-623"/>
                              <a:pt x="35482" y="-623"/>
                              <a:pt x="35110" y="187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162" name="Kuva 9" descr="Aalto blondi nainen käsi ylhäällä">
                  <a:extLst>
                    <a:ext uri="{FF2B5EF4-FFF2-40B4-BE49-F238E27FC236}">
                      <a16:creationId xmlns:a16="http://schemas.microsoft.com/office/drawing/2014/main" id="{38DB50C2-F93A-2B76-62CE-753B0688548B}"/>
                    </a:ext>
                  </a:extLst>
                </p:cNvPr>
                <p:cNvGrpSpPr/>
                <p:nvPr/>
              </p:nvGrpSpPr>
              <p:grpSpPr>
                <a:xfrm>
                  <a:off x="8328870" y="1555589"/>
                  <a:ext cx="943912" cy="839106"/>
                  <a:chOff x="8328870" y="1555589"/>
                  <a:chExt cx="943912" cy="839106"/>
                </a:xfrm>
              </p:grpSpPr>
              <p:sp>
                <p:nvSpPr>
                  <p:cNvPr id="163" name="Vapaamuotoinen: Muoto 162">
                    <a:extLst>
                      <a:ext uri="{FF2B5EF4-FFF2-40B4-BE49-F238E27FC236}">
                        <a16:creationId xmlns:a16="http://schemas.microsoft.com/office/drawing/2014/main" id="{11641B89-FBFD-6CAC-2FFB-A4367A5A3F02}"/>
                      </a:ext>
                    </a:extLst>
                  </p:cNvPr>
                  <p:cNvSpPr/>
                  <p:nvPr/>
                </p:nvSpPr>
                <p:spPr>
                  <a:xfrm>
                    <a:off x="8531130" y="1753693"/>
                    <a:ext cx="584579" cy="578966"/>
                  </a:xfrm>
                  <a:custGeom>
                    <a:avLst/>
                    <a:gdLst>
                      <a:gd name="connsiteX0" fmla="*/ 447289 w 584579"/>
                      <a:gd name="connsiteY0" fmla="*/ 73808 h 578966"/>
                      <a:gd name="connsiteX1" fmla="*/ 102199 w 584579"/>
                      <a:gd name="connsiteY1" fmla="*/ 49709 h 578966"/>
                      <a:gd name="connsiteX2" fmla="*/ 5519 w 584579"/>
                      <a:gd name="connsiteY2" fmla="*/ 430805 h 578966"/>
                      <a:gd name="connsiteX3" fmla="*/ 134201 w 584579"/>
                      <a:gd name="connsiteY3" fmla="*/ 551107 h 578966"/>
                      <a:gd name="connsiteX4" fmla="*/ 171827 w 584579"/>
                      <a:gd name="connsiteY4" fmla="*/ 544058 h 578966"/>
                      <a:gd name="connsiteX5" fmla="*/ 217545 w 584579"/>
                      <a:gd name="connsiteY5" fmla="*/ 544344 h 578966"/>
                      <a:gd name="connsiteX6" fmla="*/ 312130 w 584579"/>
                      <a:gd name="connsiteY6" fmla="*/ 574824 h 578966"/>
                      <a:gd name="connsiteX7" fmla="*/ 489675 w 584579"/>
                      <a:gd name="connsiteY7" fmla="*/ 545486 h 578966"/>
                      <a:gd name="connsiteX8" fmla="*/ 447289 w 584579"/>
                      <a:gd name="connsiteY8" fmla="*/ 73808 h 57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579" h="578966">
                        <a:moveTo>
                          <a:pt x="447289" y="73808"/>
                        </a:moveTo>
                        <a:cubicBezTo>
                          <a:pt x="353372" y="-2583"/>
                          <a:pt x="202783" y="-27346"/>
                          <a:pt x="102199" y="49709"/>
                        </a:cubicBezTo>
                        <a:cubicBezTo>
                          <a:pt x="23999" y="122005"/>
                          <a:pt x="-8292" y="327460"/>
                          <a:pt x="5519" y="430805"/>
                        </a:cubicBezTo>
                        <a:cubicBezTo>
                          <a:pt x="9330" y="497005"/>
                          <a:pt x="59908" y="572061"/>
                          <a:pt x="134201" y="551107"/>
                        </a:cubicBezTo>
                        <a:cubicBezTo>
                          <a:pt x="146870" y="549867"/>
                          <a:pt x="159063" y="545009"/>
                          <a:pt x="171827" y="544058"/>
                        </a:cubicBezTo>
                        <a:cubicBezTo>
                          <a:pt x="187066" y="542154"/>
                          <a:pt x="202402" y="542342"/>
                          <a:pt x="217545" y="544344"/>
                        </a:cubicBezTo>
                        <a:cubicBezTo>
                          <a:pt x="250692" y="549107"/>
                          <a:pt x="280030" y="566631"/>
                          <a:pt x="312130" y="574824"/>
                        </a:cubicBezTo>
                        <a:cubicBezTo>
                          <a:pt x="371852" y="590158"/>
                          <a:pt x="438336" y="579872"/>
                          <a:pt x="489675" y="545486"/>
                        </a:cubicBezTo>
                        <a:cubicBezTo>
                          <a:pt x="659316" y="433949"/>
                          <a:pt x="582449" y="181727"/>
                          <a:pt x="447289" y="738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4" name="Vapaamuotoinen: Muoto 163">
                    <a:extLst>
                      <a:ext uri="{FF2B5EF4-FFF2-40B4-BE49-F238E27FC236}">
                        <a16:creationId xmlns:a16="http://schemas.microsoft.com/office/drawing/2014/main" id="{C0ACB414-6FD4-894B-0A5B-3F07E6414FC2}"/>
                      </a:ext>
                    </a:extLst>
                  </p:cNvPr>
                  <p:cNvSpPr/>
                  <p:nvPr/>
                </p:nvSpPr>
                <p:spPr>
                  <a:xfrm>
                    <a:off x="8328870" y="1555589"/>
                    <a:ext cx="943912" cy="839106"/>
                  </a:xfrm>
                  <a:custGeom>
                    <a:avLst/>
                    <a:gdLst>
                      <a:gd name="connsiteX0" fmla="*/ 193017 w 943912"/>
                      <a:gd name="connsiteY0" fmla="*/ 841889 h 839106"/>
                      <a:gd name="connsiteX1" fmla="*/ 152154 w 943912"/>
                      <a:gd name="connsiteY1" fmla="*/ 822743 h 839106"/>
                      <a:gd name="connsiteX2" fmla="*/ 104720 w 943912"/>
                      <a:gd name="connsiteY2" fmla="*/ 823029 h 839106"/>
                      <a:gd name="connsiteX3" fmla="*/ 62048 w 943912"/>
                      <a:gd name="connsiteY3" fmla="*/ 786166 h 839106"/>
                      <a:gd name="connsiteX4" fmla="*/ 29948 w 943912"/>
                      <a:gd name="connsiteY4" fmla="*/ 732542 h 839106"/>
                      <a:gd name="connsiteX5" fmla="*/ 28520 w 943912"/>
                      <a:gd name="connsiteY5" fmla="*/ 627290 h 839106"/>
                      <a:gd name="connsiteX6" fmla="*/ 45949 w 943912"/>
                      <a:gd name="connsiteY6" fmla="*/ 555853 h 839106"/>
                      <a:gd name="connsiteX7" fmla="*/ 81003 w 943912"/>
                      <a:gd name="connsiteY7" fmla="*/ 445171 h 839106"/>
                      <a:gd name="connsiteX8" fmla="*/ 84240 w 943912"/>
                      <a:gd name="connsiteY8" fmla="*/ 438599 h 839106"/>
                      <a:gd name="connsiteX9" fmla="*/ 84240 w 943912"/>
                      <a:gd name="connsiteY9" fmla="*/ 438599 h 839106"/>
                      <a:gd name="connsiteX10" fmla="*/ 173299 w 943912"/>
                      <a:gd name="connsiteY10" fmla="*/ 325825 h 839106"/>
                      <a:gd name="connsiteX11" fmla="*/ 247118 w 943912"/>
                      <a:gd name="connsiteY11" fmla="*/ 258864 h 839106"/>
                      <a:gd name="connsiteX12" fmla="*/ 302933 w 943912"/>
                      <a:gd name="connsiteY12" fmla="*/ 208571 h 839106"/>
                      <a:gd name="connsiteX13" fmla="*/ 328462 w 943912"/>
                      <a:gd name="connsiteY13" fmla="*/ 149896 h 839106"/>
                      <a:gd name="connsiteX14" fmla="*/ 363799 w 943912"/>
                      <a:gd name="connsiteY14" fmla="*/ 94176 h 839106"/>
                      <a:gd name="connsiteX15" fmla="*/ 422377 w 943912"/>
                      <a:gd name="connsiteY15" fmla="*/ 63887 h 839106"/>
                      <a:gd name="connsiteX16" fmla="*/ 487815 w 943912"/>
                      <a:gd name="connsiteY16" fmla="*/ 26452 h 839106"/>
                      <a:gd name="connsiteX17" fmla="*/ 506198 w 943912"/>
                      <a:gd name="connsiteY17" fmla="*/ 20453 h 839106"/>
                      <a:gd name="connsiteX18" fmla="*/ 585923 w 943912"/>
                      <a:gd name="connsiteY18" fmla="*/ 8260 h 839106"/>
                      <a:gd name="connsiteX19" fmla="*/ 661742 w 943912"/>
                      <a:gd name="connsiteY19" fmla="*/ 29120 h 839106"/>
                      <a:gd name="connsiteX20" fmla="*/ 735560 w 943912"/>
                      <a:gd name="connsiteY20" fmla="*/ 79317 h 839106"/>
                      <a:gd name="connsiteX21" fmla="*/ 810235 w 943912"/>
                      <a:gd name="connsiteY21" fmla="*/ 98653 h 839106"/>
                      <a:gd name="connsiteX22" fmla="*/ 818713 w 943912"/>
                      <a:gd name="connsiteY22" fmla="*/ 134562 h 839106"/>
                      <a:gd name="connsiteX23" fmla="*/ 838905 w 943912"/>
                      <a:gd name="connsiteY23" fmla="*/ 136657 h 839106"/>
                      <a:gd name="connsiteX24" fmla="*/ 876054 w 943912"/>
                      <a:gd name="connsiteY24" fmla="*/ 197237 h 839106"/>
                      <a:gd name="connsiteX25" fmla="*/ 877101 w 943912"/>
                      <a:gd name="connsiteY25" fmla="*/ 212762 h 839106"/>
                      <a:gd name="connsiteX26" fmla="*/ 902343 w 943912"/>
                      <a:gd name="connsiteY26" fmla="*/ 298106 h 839106"/>
                      <a:gd name="connsiteX27" fmla="*/ 899867 w 943912"/>
                      <a:gd name="connsiteY27" fmla="*/ 418217 h 839106"/>
                      <a:gd name="connsiteX28" fmla="*/ 894246 w 943912"/>
                      <a:gd name="connsiteY28" fmla="*/ 428884 h 839106"/>
                      <a:gd name="connsiteX29" fmla="*/ 909010 w 943912"/>
                      <a:gd name="connsiteY29" fmla="*/ 518039 h 839106"/>
                      <a:gd name="connsiteX30" fmla="*/ 946062 w 943912"/>
                      <a:gd name="connsiteY30" fmla="*/ 661486 h 839106"/>
                      <a:gd name="connsiteX31" fmla="*/ 877387 w 943912"/>
                      <a:gd name="connsiteY31" fmla="*/ 807216 h 839106"/>
                      <a:gd name="connsiteX32" fmla="*/ 823381 w 943912"/>
                      <a:gd name="connsiteY32" fmla="*/ 820648 h 839106"/>
                      <a:gd name="connsiteX33" fmla="*/ 790234 w 943912"/>
                      <a:gd name="connsiteY33" fmla="*/ 828838 h 839106"/>
                      <a:gd name="connsiteX34" fmla="*/ 754896 w 943912"/>
                      <a:gd name="connsiteY34" fmla="*/ 825792 h 839106"/>
                      <a:gd name="connsiteX35" fmla="*/ 754896 w 943912"/>
                      <a:gd name="connsiteY35" fmla="*/ 825792 h 839106"/>
                      <a:gd name="connsiteX36" fmla="*/ 754801 w 943912"/>
                      <a:gd name="connsiteY36" fmla="*/ 825792 h 839106"/>
                      <a:gd name="connsiteX37" fmla="*/ 748513 w 943912"/>
                      <a:gd name="connsiteY37" fmla="*/ 825697 h 839106"/>
                      <a:gd name="connsiteX38" fmla="*/ 734988 w 943912"/>
                      <a:gd name="connsiteY38" fmla="*/ 836840 h 839106"/>
                      <a:gd name="connsiteX39" fmla="*/ 722129 w 943912"/>
                      <a:gd name="connsiteY39" fmla="*/ 829315 h 839106"/>
                      <a:gd name="connsiteX40" fmla="*/ 700697 w 943912"/>
                      <a:gd name="connsiteY40" fmla="*/ 829506 h 839106"/>
                      <a:gd name="connsiteX41" fmla="*/ 678982 w 943912"/>
                      <a:gd name="connsiteY41" fmla="*/ 811028 h 839106"/>
                      <a:gd name="connsiteX42" fmla="*/ 658884 w 943912"/>
                      <a:gd name="connsiteY42" fmla="*/ 801121 h 839106"/>
                      <a:gd name="connsiteX43" fmla="*/ 617354 w 943912"/>
                      <a:gd name="connsiteY43" fmla="*/ 788071 h 839106"/>
                      <a:gd name="connsiteX44" fmla="*/ 612877 w 943912"/>
                      <a:gd name="connsiteY44" fmla="*/ 781309 h 839106"/>
                      <a:gd name="connsiteX45" fmla="*/ 484671 w 943912"/>
                      <a:gd name="connsiteY45" fmla="*/ 760068 h 839106"/>
                      <a:gd name="connsiteX46" fmla="*/ 464670 w 943912"/>
                      <a:gd name="connsiteY46" fmla="*/ 735018 h 839106"/>
                      <a:gd name="connsiteX47" fmla="*/ 471907 w 943912"/>
                      <a:gd name="connsiteY47" fmla="*/ 731684 h 839106"/>
                      <a:gd name="connsiteX48" fmla="*/ 504198 w 943912"/>
                      <a:gd name="connsiteY48" fmla="*/ 743781 h 839106"/>
                      <a:gd name="connsiteX49" fmla="*/ 706890 w 943912"/>
                      <a:gd name="connsiteY49" fmla="*/ 693298 h 839106"/>
                      <a:gd name="connsiteX50" fmla="*/ 733370 w 943912"/>
                      <a:gd name="connsiteY50" fmla="*/ 589953 h 839106"/>
                      <a:gd name="connsiteX51" fmla="*/ 736798 w 943912"/>
                      <a:gd name="connsiteY51" fmla="*/ 433455 h 839106"/>
                      <a:gd name="connsiteX52" fmla="*/ 699174 w 943912"/>
                      <a:gd name="connsiteY52" fmla="*/ 405643 h 839106"/>
                      <a:gd name="connsiteX53" fmla="*/ 683838 w 943912"/>
                      <a:gd name="connsiteY53" fmla="*/ 401548 h 839106"/>
                      <a:gd name="connsiteX54" fmla="*/ 650217 w 943912"/>
                      <a:gd name="connsiteY54" fmla="*/ 379259 h 839106"/>
                      <a:gd name="connsiteX55" fmla="*/ 544965 w 943912"/>
                      <a:gd name="connsiteY55" fmla="*/ 351446 h 839106"/>
                      <a:gd name="connsiteX56" fmla="*/ 499245 w 943912"/>
                      <a:gd name="connsiteY56" fmla="*/ 343349 h 839106"/>
                      <a:gd name="connsiteX57" fmla="*/ 458477 w 943912"/>
                      <a:gd name="connsiteY57" fmla="*/ 324204 h 839106"/>
                      <a:gd name="connsiteX58" fmla="*/ 403709 w 943912"/>
                      <a:gd name="connsiteY58" fmla="*/ 318014 h 839106"/>
                      <a:gd name="connsiteX59" fmla="*/ 402946 w 943912"/>
                      <a:gd name="connsiteY59" fmla="*/ 334301 h 839106"/>
                      <a:gd name="connsiteX60" fmla="*/ 386468 w 943912"/>
                      <a:gd name="connsiteY60" fmla="*/ 400213 h 839106"/>
                      <a:gd name="connsiteX61" fmla="*/ 382563 w 943912"/>
                      <a:gd name="connsiteY61" fmla="*/ 410787 h 839106"/>
                      <a:gd name="connsiteX62" fmla="*/ 389516 w 943912"/>
                      <a:gd name="connsiteY62" fmla="*/ 461079 h 839106"/>
                      <a:gd name="connsiteX63" fmla="*/ 376468 w 943912"/>
                      <a:gd name="connsiteY63" fmla="*/ 529087 h 839106"/>
                      <a:gd name="connsiteX64" fmla="*/ 360465 w 943912"/>
                      <a:gd name="connsiteY64" fmla="*/ 596334 h 839106"/>
                      <a:gd name="connsiteX65" fmla="*/ 350084 w 943912"/>
                      <a:gd name="connsiteY65" fmla="*/ 649959 h 839106"/>
                      <a:gd name="connsiteX66" fmla="*/ 352751 w 943912"/>
                      <a:gd name="connsiteY66" fmla="*/ 677582 h 839106"/>
                      <a:gd name="connsiteX67" fmla="*/ 354084 w 943912"/>
                      <a:gd name="connsiteY67" fmla="*/ 678440 h 839106"/>
                      <a:gd name="connsiteX68" fmla="*/ 405804 w 943912"/>
                      <a:gd name="connsiteY68" fmla="*/ 769784 h 839106"/>
                      <a:gd name="connsiteX69" fmla="*/ 396565 w 943912"/>
                      <a:gd name="connsiteY69" fmla="*/ 800740 h 839106"/>
                      <a:gd name="connsiteX70" fmla="*/ 350940 w 943912"/>
                      <a:gd name="connsiteY70" fmla="*/ 823697 h 839106"/>
                      <a:gd name="connsiteX71" fmla="*/ 337034 w 943912"/>
                      <a:gd name="connsiteY71" fmla="*/ 823980 h 839106"/>
                      <a:gd name="connsiteX72" fmla="*/ 309982 w 943912"/>
                      <a:gd name="connsiteY72" fmla="*/ 830078 h 839106"/>
                      <a:gd name="connsiteX73" fmla="*/ 242165 w 943912"/>
                      <a:gd name="connsiteY73" fmla="*/ 826362 h 839106"/>
                      <a:gd name="connsiteX74" fmla="*/ 193017 w 943912"/>
                      <a:gd name="connsiteY74" fmla="*/ 841889 h 839106"/>
                      <a:gd name="connsiteX75" fmla="*/ 193017 w 943912"/>
                      <a:gd name="connsiteY75" fmla="*/ 841889 h 839106"/>
                      <a:gd name="connsiteX76" fmla="*/ 193017 w 943912"/>
                      <a:gd name="connsiteY76" fmla="*/ 841889 h 83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943912" h="839106">
                        <a:moveTo>
                          <a:pt x="193017" y="841889"/>
                        </a:moveTo>
                        <a:cubicBezTo>
                          <a:pt x="177490" y="841889"/>
                          <a:pt x="161870" y="835031"/>
                          <a:pt x="152154" y="822743"/>
                        </a:cubicBezTo>
                        <a:cubicBezTo>
                          <a:pt x="137295" y="829410"/>
                          <a:pt x="119482" y="830268"/>
                          <a:pt x="104720" y="823029"/>
                        </a:cubicBezTo>
                        <a:cubicBezTo>
                          <a:pt x="84621" y="821981"/>
                          <a:pt x="64143" y="806933"/>
                          <a:pt x="62048" y="786166"/>
                        </a:cubicBezTo>
                        <a:cubicBezTo>
                          <a:pt x="39282" y="779976"/>
                          <a:pt x="25090" y="755496"/>
                          <a:pt x="29948" y="732542"/>
                        </a:cubicBezTo>
                        <a:cubicBezTo>
                          <a:pt x="-9580" y="709680"/>
                          <a:pt x="-3390" y="654151"/>
                          <a:pt x="28520" y="627290"/>
                        </a:cubicBezTo>
                        <a:cubicBezTo>
                          <a:pt x="10707" y="603573"/>
                          <a:pt x="28520" y="574045"/>
                          <a:pt x="45949" y="555853"/>
                        </a:cubicBezTo>
                        <a:cubicBezTo>
                          <a:pt x="28424" y="519180"/>
                          <a:pt x="49379" y="468509"/>
                          <a:pt x="81003" y="445171"/>
                        </a:cubicBezTo>
                        <a:cubicBezTo>
                          <a:pt x="82049" y="442980"/>
                          <a:pt x="83098" y="440695"/>
                          <a:pt x="84240" y="438599"/>
                        </a:cubicBezTo>
                        <a:lnTo>
                          <a:pt x="84240" y="438599"/>
                        </a:lnTo>
                        <a:cubicBezTo>
                          <a:pt x="64334" y="388307"/>
                          <a:pt x="124626" y="333920"/>
                          <a:pt x="173299" y="325825"/>
                        </a:cubicBezTo>
                        <a:cubicBezTo>
                          <a:pt x="165298" y="283627"/>
                          <a:pt x="207683" y="252290"/>
                          <a:pt x="247118" y="258864"/>
                        </a:cubicBezTo>
                        <a:cubicBezTo>
                          <a:pt x="247595" y="232289"/>
                          <a:pt x="279502" y="214190"/>
                          <a:pt x="302933" y="208571"/>
                        </a:cubicBezTo>
                        <a:cubicBezTo>
                          <a:pt x="298266" y="186187"/>
                          <a:pt x="310363" y="162946"/>
                          <a:pt x="328462" y="149896"/>
                        </a:cubicBezTo>
                        <a:cubicBezTo>
                          <a:pt x="317793" y="124274"/>
                          <a:pt x="339129" y="101797"/>
                          <a:pt x="363799" y="94176"/>
                        </a:cubicBezTo>
                        <a:cubicBezTo>
                          <a:pt x="371229" y="69696"/>
                          <a:pt x="399041" y="60553"/>
                          <a:pt x="422377" y="63887"/>
                        </a:cubicBezTo>
                        <a:cubicBezTo>
                          <a:pt x="435714" y="41121"/>
                          <a:pt x="461526" y="27120"/>
                          <a:pt x="487815" y="26452"/>
                        </a:cubicBezTo>
                        <a:cubicBezTo>
                          <a:pt x="493529" y="24262"/>
                          <a:pt x="499721" y="22262"/>
                          <a:pt x="506198" y="20453"/>
                        </a:cubicBezTo>
                        <a:cubicBezTo>
                          <a:pt x="524485" y="-7550"/>
                          <a:pt x="559062" y="5402"/>
                          <a:pt x="585923" y="8260"/>
                        </a:cubicBezTo>
                        <a:cubicBezTo>
                          <a:pt x="612307" y="7879"/>
                          <a:pt x="645929" y="2258"/>
                          <a:pt x="661742" y="29120"/>
                        </a:cubicBezTo>
                        <a:cubicBezTo>
                          <a:pt x="693270" y="29406"/>
                          <a:pt x="725177" y="48932"/>
                          <a:pt x="735560" y="79317"/>
                        </a:cubicBezTo>
                        <a:cubicBezTo>
                          <a:pt x="761850" y="74268"/>
                          <a:pt x="793662" y="72173"/>
                          <a:pt x="810235" y="98653"/>
                        </a:cubicBezTo>
                        <a:cubicBezTo>
                          <a:pt x="816714" y="109891"/>
                          <a:pt x="813284" y="123228"/>
                          <a:pt x="818713" y="134562"/>
                        </a:cubicBezTo>
                        <a:cubicBezTo>
                          <a:pt x="824143" y="139229"/>
                          <a:pt x="832334" y="135325"/>
                          <a:pt x="838905" y="136657"/>
                        </a:cubicBezTo>
                        <a:cubicBezTo>
                          <a:pt x="867006" y="139611"/>
                          <a:pt x="885770" y="170853"/>
                          <a:pt x="876054" y="197237"/>
                        </a:cubicBezTo>
                        <a:cubicBezTo>
                          <a:pt x="875005" y="202474"/>
                          <a:pt x="872147" y="208667"/>
                          <a:pt x="877101" y="212762"/>
                        </a:cubicBezTo>
                        <a:cubicBezTo>
                          <a:pt x="914536" y="228954"/>
                          <a:pt x="901771" y="266008"/>
                          <a:pt x="902343" y="298106"/>
                        </a:cubicBezTo>
                        <a:cubicBezTo>
                          <a:pt x="905676" y="337159"/>
                          <a:pt x="928346" y="384498"/>
                          <a:pt x="899867" y="418217"/>
                        </a:cubicBezTo>
                        <a:cubicBezTo>
                          <a:pt x="897104" y="421740"/>
                          <a:pt x="891769" y="426121"/>
                          <a:pt x="894246" y="428884"/>
                        </a:cubicBezTo>
                        <a:cubicBezTo>
                          <a:pt x="931395" y="446887"/>
                          <a:pt x="918821" y="487273"/>
                          <a:pt x="909010" y="518039"/>
                        </a:cubicBezTo>
                        <a:cubicBezTo>
                          <a:pt x="942825" y="557662"/>
                          <a:pt x="940443" y="612049"/>
                          <a:pt x="946062" y="661486"/>
                        </a:cubicBezTo>
                        <a:cubicBezTo>
                          <a:pt x="948538" y="705967"/>
                          <a:pt x="934346" y="806647"/>
                          <a:pt x="877387" y="807216"/>
                        </a:cubicBezTo>
                        <a:cubicBezTo>
                          <a:pt x="864908" y="823790"/>
                          <a:pt x="842240" y="827124"/>
                          <a:pt x="823381" y="820648"/>
                        </a:cubicBezTo>
                        <a:cubicBezTo>
                          <a:pt x="814237" y="828552"/>
                          <a:pt x="802045" y="830078"/>
                          <a:pt x="790234" y="828838"/>
                        </a:cubicBezTo>
                        <a:cubicBezTo>
                          <a:pt x="779088" y="835791"/>
                          <a:pt x="765659" y="831315"/>
                          <a:pt x="754896" y="825792"/>
                        </a:cubicBezTo>
                        <a:lnTo>
                          <a:pt x="754896" y="825792"/>
                        </a:lnTo>
                        <a:lnTo>
                          <a:pt x="754801" y="825792"/>
                        </a:lnTo>
                        <a:cubicBezTo>
                          <a:pt x="752801" y="825697"/>
                          <a:pt x="750704" y="825697"/>
                          <a:pt x="748513" y="825697"/>
                        </a:cubicBezTo>
                        <a:cubicBezTo>
                          <a:pt x="747848" y="832268"/>
                          <a:pt x="741274" y="836840"/>
                          <a:pt x="734988" y="836840"/>
                        </a:cubicBezTo>
                        <a:cubicBezTo>
                          <a:pt x="729272" y="837317"/>
                          <a:pt x="726607" y="831696"/>
                          <a:pt x="722129" y="829315"/>
                        </a:cubicBezTo>
                        <a:cubicBezTo>
                          <a:pt x="716129" y="835031"/>
                          <a:pt x="707367" y="832650"/>
                          <a:pt x="700697" y="829506"/>
                        </a:cubicBezTo>
                        <a:cubicBezTo>
                          <a:pt x="689173" y="831887"/>
                          <a:pt x="676411" y="823790"/>
                          <a:pt x="678982" y="811028"/>
                        </a:cubicBezTo>
                        <a:cubicBezTo>
                          <a:pt x="671648" y="809314"/>
                          <a:pt x="664600" y="806075"/>
                          <a:pt x="658884" y="801121"/>
                        </a:cubicBezTo>
                        <a:cubicBezTo>
                          <a:pt x="644119" y="804551"/>
                          <a:pt x="626879" y="800168"/>
                          <a:pt x="617354" y="788071"/>
                        </a:cubicBezTo>
                        <a:cubicBezTo>
                          <a:pt x="618688" y="794931"/>
                          <a:pt x="613449" y="783309"/>
                          <a:pt x="612877" y="781309"/>
                        </a:cubicBezTo>
                        <a:cubicBezTo>
                          <a:pt x="569538" y="789501"/>
                          <a:pt x="523152" y="781595"/>
                          <a:pt x="484671" y="760068"/>
                        </a:cubicBezTo>
                        <a:cubicBezTo>
                          <a:pt x="476860" y="754640"/>
                          <a:pt x="462193" y="745590"/>
                          <a:pt x="464670" y="735018"/>
                        </a:cubicBezTo>
                        <a:cubicBezTo>
                          <a:pt x="466193" y="732447"/>
                          <a:pt x="469051" y="731207"/>
                          <a:pt x="471907" y="731684"/>
                        </a:cubicBezTo>
                        <a:cubicBezTo>
                          <a:pt x="483243" y="733874"/>
                          <a:pt x="493910" y="738923"/>
                          <a:pt x="504198" y="743781"/>
                        </a:cubicBezTo>
                        <a:cubicBezTo>
                          <a:pt x="572491" y="779881"/>
                          <a:pt x="664979" y="759687"/>
                          <a:pt x="706890" y="693298"/>
                        </a:cubicBezTo>
                        <a:cubicBezTo>
                          <a:pt x="727368" y="663486"/>
                          <a:pt x="731940" y="624814"/>
                          <a:pt x="733370" y="589953"/>
                        </a:cubicBezTo>
                        <a:cubicBezTo>
                          <a:pt x="736607" y="538230"/>
                          <a:pt x="734798" y="485843"/>
                          <a:pt x="736798" y="433455"/>
                        </a:cubicBezTo>
                        <a:cubicBezTo>
                          <a:pt x="720129" y="430504"/>
                          <a:pt x="709081" y="418121"/>
                          <a:pt x="699174" y="405643"/>
                        </a:cubicBezTo>
                        <a:cubicBezTo>
                          <a:pt x="694984" y="402120"/>
                          <a:pt x="689077" y="402404"/>
                          <a:pt x="683838" y="401548"/>
                        </a:cubicBezTo>
                        <a:cubicBezTo>
                          <a:pt x="669932" y="399262"/>
                          <a:pt x="657740" y="391165"/>
                          <a:pt x="650217" y="379259"/>
                        </a:cubicBezTo>
                        <a:cubicBezTo>
                          <a:pt x="612021" y="383354"/>
                          <a:pt x="580016" y="361734"/>
                          <a:pt x="544965" y="351446"/>
                        </a:cubicBezTo>
                        <a:cubicBezTo>
                          <a:pt x="530582" y="344303"/>
                          <a:pt x="514676" y="345635"/>
                          <a:pt x="499245" y="343349"/>
                        </a:cubicBezTo>
                        <a:cubicBezTo>
                          <a:pt x="484385" y="340112"/>
                          <a:pt x="470860" y="332683"/>
                          <a:pt x="458477" y="324204"/>
                        </a:cubicBezTo>
                        <a:cubicBezTo>
                          <a:pt x="441332" y="334110"/>
                          <a:pt x="417710" y="332492"/>
                          <a:pt x="403709" y="318014"/>
                        </a:cubicBezTo>
                        <a:cubicBezTo>
                          <a:pt x="403613" y="323444"/>
                          <a:pt x="403137" y="328776"/>
                          <a:pt x="402946" y="334301"/>
                        </a:cubicBezTo>
                        <a:cubicBezTo>
                          <a:pt x="415996" y="357446"/>
                          <a:pt x="407613" y="383449"/>
                          <a:pt x="386468" y="400213"/>
                        </a:cubicBezTo>
                        <a:cubicBezTo>
                          <a:pt x="384945" y="403643"/>
                          <a:pt x="383707" y="407166"/>
                          <a:pt x="382563" y="410787"/>
                        </a:cubicBezTo>
                        <a:cubicBezTo>
                          <a:pt x="391993" y="425742"/>
                          <a:pt x="394088" y="444220"/>
                          <a:pt x="389516" y="461079"/>
                        </a:cubicBezTo>
                        <a:cubicBezTo>
                          <a:pt x="406376" y="483748"/>
                          <a:pt x="387803" y="510132"/>
                          <a:pt x="376468" y="529087"/>
                        </a:cubicBezTo>
                        <a:cubicBezTo>
                          <a:pt x="380659" y="552518"/>
                          <a:pt x="374466" y="577189"/>
                          <a:pt x="360465" y="596334"/>
                        </a:cubicBezTo>
                        <a:cubicBezTo>
                          <a:pt x="362276" y="614907"/>
                          <a:pt x="358656" y="633480"/>
                          <a:pt x="350084" y="649959"/>
                        </a:cubicBezTo>
                        <a:cubicBezTo>
                          <a:pt x="355416" y="658056"/>
                          <a:pt x="355607" y="668534"/>
                          <a:pt x="352751" y="677582"/>
                        </a:cubicBezTo>
                        <a:cubicBezTo>
                          <a:pt x="353226" y="677868"/>
                          <a:pt x="353607" y="678154"/>
                          <a:pt x="354084" y="678440"/>
                        </a:cubicBezTo>
                        <a:cubicBezTo>
                          <a:pt x="379515" y="693679"/>
                          <a:pt x="412187" y="738732"/>
                          <a:pt x="405804" y="769784"/>
                        </a:cubicBezTo>
                        <a:cubicBezTo>
                          <a:pt x="410566" y="781213"/>
                          <a:pt x="408090" y="796168"/>
                          <a:pt x="396565" y="800740"/>
                        </a:cubicBezTo>
                        <a:cubicBezTo>
                          <a:pt x="382659" y="810170"/>
                          <a:pt x="369704" y="829506"/>
                          <a:pt x="350940" y="823697"/>
                        </a:cubicBezTo>
                        <a:cubicBezTo>
                          <a:pt x="346368" y="824553"/>
                          <a:pt x="341701" y="824553"/>
                          <a:pt x="337034" y="823980"/>
                        </a:cubicBezTo>
                        <a:cubicBezTo>
                          <a:pt x="329127" y="829220"/>
                          <a:pt x="319318" y="831696"/>
                          <a:pt x="309982" y="830078"/>
                        </a:cubicBezTo>
                        <a:cubicBezTo>
                          <a:pt x="289409" y="842935"/>
                          <a:pt x="260262" y="844079"/>
                          <a:pt x="242165" y="826362"/>
                        </a:cubicBezTo>
                        <a:cubicBezTo>
                          <a:pt x="226733" y="833982"/>
                          <a:pt x="210637" y="841889"/>
                          <a:pt x="193017" y="841889"/>
                        </a:cubicBezTo>
                        <a:lnTo>
                          <a:pt x="193017" y="841889"/>
                        </a:lnTo>
                        <a:lnTo>
                          <a:pt x="193017" y="8418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</p:grpSp>
          </p:grpSp>
          <p:grpSp>
            <p:nvGrpSpPr>
              <p:cNvPr id="150" name="Ryhmä 149">
                <a:extLst>
                  <a:ext uri="{FF2B5EF4-FFF2-40B4-BE49-F238E27FC236}">
                    <a16:creationId xmlns:a16="http://schemas.microsoft.com/office/drawing/2014/main" id="{853CE566-B97C-6FEB-50DD-380CDC356F66}"/>
                  </a:ext>
                </a:extLst>
              </p:cNvPr>
              <p:cNvGrpSpPr/>
              <p:nvPr/>
            </p:nvGrpSpPr>
            <p:grpSpPr>
              <a:xfrm>
                <a:off x="8699785" y="1855203"/>
                <a:ext cx="256531" cy="283846"/>
                <a:chOff x="9681673" y="2170198"/>
                <a:chExt cx="256531" cy="283846"/>
              </a:xfrm>
            </p:grpSpPr>
            <p:grpSp>
              <p:nvGrpSpPr>
                <p:cNvPr id="151" name="Kuva 43" descr="Naisen kasvot">
                  <a:extLst>
                    <a:ext uri="{FF2B5EF4-FFF2-40B4-BE49-F238E27FC236}">
                      <a16:creationId xmlns:a16="http://schemas.microsoft.com/office/drawing/2014/main" id="{840D3015-E437-E073-B92A-265312C7B51A}"/>
                    </a:ext>
                  </a:extLst>
                </p:cNvPr>
                <p:cNvGrpSpPr/>
                <p:nvPr/>
              </p:nvGrpSpPr>
              <p:grpSpPr>
                <a:xfrm>
                  <a:off x="9681673" y="2170198"/>
                  <a:ext cx="256531" cy="283846"/>
                  <a:chOff x="9681673" y="2170198"/>
                  <a:chExt cx="256531" cy="283846"/>
                </a:xfrm>
              </p:grpSpPr>
              <p:sp>
                <p:nvSpPr>
                  <p:cNvPr id="153" name="Vapaamuotoinen: Muoto 152">
                    <a:extLst>
                      <a:ext uri="{FF2B5EF4-FFF2-40B4-BE49-F238E27FC236}">
                        <a16:creationId xmlns:a16="http://schemas.microsoft.com/office/drawing/2014/main" id="{7F16ECAB-E30D-035A-B52B-F63E1A1836C8}"/>
                      </a:ext>
                    </a:extLst>
                  </p:cNvPr>
                  <p:cNvSpPr/>
                  <p:nvPr/>
                </p:nvSpPr>
                <p:spPr>
                  <a:xfrm>
                    <a:off x="9756123" y="2380646"/>
                    <a:ext cx="118300" cy="70480"/>
                  </a:xfrm>
                  <a:custGeom>
                    <a:avLst/>
                    <a:gdLst>
                      <a:gd name="connsiteX0" fmla="*/ 0 w 118300"/>
                      <a:gd name="connsiteY0" fmla="*/ 11874 h 70480"/>
                      <a:gd name="connsiteX1" fmla="*/ 55721 w 118300"/>
                      <a:gd name="connsiteY1" fmla="*/ 730 h 70480"/>
                      <a:gd name="connsiteX2" fmla="*/ 74009 w 118300"/>
                      <a:gd name="connsiteY2" fmla="*/ 14160 h 70480"/>
                      <a:gd name="connsiteX3" fmla="*/ 88297 w 118300"/>
                      <a:gd name="connsiteY3" fmla="*/ 6731 h 70480"/>
                      <a:gd name="connsiteX4" fmla="*/ 118301 w 118300"/>
                      <a:gd name="connsiteY4" fmla="*/ 27876 h 70480"/>
                      <a:gd name="connsiteX5" fmla="*/ 60865 w 118300"/>
                      <a:gd name="connsiteY5" fmla="*/ 70167 h 70480"/>
                      <a:gd name="connsiteX6" fmla="*/ 0 w 118300"/>
                      <a:gd name="connsiteY6" fmla="*/ 11874 h 7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00" h="70480">
                        <a:moveTo>
                          <a:pt x="0" y="11874"/>
                        </a:moveTo>
                        <a:cubicBezTo>
                          <a:pt x="0" y="6788"/>
                          <a:pt x="43148" y="-2699"/>
                          <a:pt x="55721" y="730"/>
                        </a:cubicBezTo>
                        <a:cubicBezTo>
                          <a:pt x="65418" y="3378"/>
                          <a:pt x="71723" y="14160"/>
                          <a:pt x="74009" y="14160"/>
                        </a:cubicBezTo>
                        <a:cubicBezTo>
                          <a:pt x="76295" y="14160"/>
                          <a:pt x="83153" y="7302"/>
                          <a:pt x="88297" y="6731"/>
                        </a:cubicBezTo>
                        <a:cubicBezTo>
                          <a:pt x="93440" y="6159"/>
                          <a:pt x="118301" y="17589"/>
                          <a:pt x="118301" y="27876"/>
                        </a:cubicBezTo>
                        <a:cubicBezTo>
                          <a:pt x="118301" y="38735"/>
                          <a:pt x="96869" y="74168"/>
                          <a:pt x="60865" y="70167"/>
                        </a:cubicBezTo>
                        <a:cubicBezTo>
                          <a:pt x="24860" y="66167"/>
                          <a:pt x="0" y="27590"/>
                          <a:pt x="0" y="118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54" name="Kuva 43" descr="Naisen kasvot">
                    <a:extLst>
                      <a:ext uri="{FF2B5EF4-FFF2-40B4-BE49-F238E27FC236}">
                        <a16:creationId xmlns:a16="http://schemas.microsoft.com/office/drawing/2014/main" id="{593A200E-316B-FA2A-F18E-4F43D8007E95}"/>
                      </a:ext>
                    </a:extLst>
                  </p:cNvPr>
                  <p:cNvGrpSpPr/>
                  <p:nvPr/>
                </p:nvGrpSpPr>
                <p:grpSpPr>
                  <a:xfrm>
                    <a:off x="9681673" y="2170198"/>
                    <a:ext cx="256531" cy="283846"/>
                    <a:chOff x="9681673" y="2170198"/>
                    <a:chExt cx="256531" cy="283846"/>
                  </a:xfrm>
                  <a:solidFill>
                    <a:srgbClr val="000000"/>
                  </a:solidFill>
                </p:grpSpPr>
                <p:sp>
                  <p:nvSpPr>
                    <p:cNvPr id="155" name="Vapaamuotoinen: Muoto 154">
                      <a:extLst>
                        <a:ext uri="{FF2B5EF4-FFF2-40B4-BE49-F238E27FC236}">
                          <a16:creationId xmlns:a16="http://schemas.microsoft.com/office/drawing/2014/main" id="{FCE9038B-1363-AF92-A01F-19520054FB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794" y="2376211"/>
                      <a:ext cx="129898" cy="77833"/>
                    </a:xfrm>
                    <a:custGeom>
                      <a:avLst/>
                      <a:gdLst>
                        <a:gd name="connsiteX0" fmla="*/ 127610 w 129898"/>
                        <a:gd name="connsiteY0" fmla="*/ 27225 h 77833"/>
                        <a:gd name="connsiteX1" fmla="*/ 118733 w 129898"/>
                        <a:gd name="connsiteY1" fmla="*/ 18881 h 77833"/>
                        <a:gd name="connsiteX2" fmla="*/ 104398 w 129898"/>
                        <a:gd name="connsiteY2" fmla="*/ 9803 h 77833"/>
                        <a:gd name="connsiteX3" fmla="*/ 81471 w 129898"/>
                        <a:gd name="connsiteY3" fmla="*/ 14128 h 77833"/>
                        <a:gd name="connsiteX4" fmla="*/ 51610 w 129898"/>
                        <a:gd name="connsiteY4" fmla="*/ 69 h 77833"/>
                        <a:gd name="connsiteX5" fmla="*/ 3261 w 129898"/>
                        <a:gd name="connsiteY5" fmla="*/ 11718 h 77833"/>
                        <a:gd name="connsiteX6" fmla="*/ 2976 w 129898"/>
                        <a:gd name="connsiteY6" fmla="*/ 11880 h 77833"/>
                        <a:gd name="connsiteX7" fmla="*/ 1576 w 129898"/>
                        <a:gd name="connsiteY7" fmla="*/ 18281 h 77833"/>
                        <a:gd name="connsiteX8" fmla="*/ 45267 w 129898"/>
                        <a:gd name="connsiteY8" fmla="*/ 72059 h 77833"/>
                        <a:gd name="connsiteX9" fmla="*/ 120771 w 129898"/>
                        <a:gd name="connsiteY9" fmla="*/ 51904 h 77833"/>
                        <a:gd name="connsiteX10" fmla="*/ 127991 w 129898"/>
                        <a:gd name="connsiteY10" fmla="*/ 38188 h 77833"/>
                        <a:gd name="connsiteX11" fmla="*/ 129077 w 129898"/>
                        <a:gd name="connsiteY11" fmla="*/ 33178 h 77833"/>
                        <a:gd name="connsiteX12" fmla="*/ 129191 w 129898"/>
                        <a:gd name="connsiteY12" fmla="*/ 32463 h 77833"/>
                        <a:gd name="connsiteX13" fmla="*/ 129401 w 129898"/>
                        <a:gd name="connsiteY13" fmla="*/ 32206 h 77833"/>
                        <a:gd name="connsiteX14" fmla="*/ 127610 w 129898"/>
                        <a:gd name="connsiteY14" fmla="*/ 27225 h 77833"/>
                        <a:gd name="connsiteX15" fmla="*/ 62336 w 129898"/>
                        <a:gd name="connsiteY15" fmla="*/ 12680 h 77833"/>
                        <a:gd name="connsiteX16" fmla="*/ 78585 w 129898"/>
                        <a:gd name="connsiteY16" fmla="*/ 22995 h 77833"/>
                        <a:gd name="connsiteX17" fmla="*/ 83014 w 129898"/>
                        <a:gd name="connsiteY17" fmla="*/ 21529 h 77833"/>
                        <a:gd name="connsiteX18" fmla="*/ 108732 w 129898"/>
                        <a:gd name="connsiteY18" fmla="*/ 21776 h 77833"/>
                        <a:gd name="connsiteX19" fmla="*/ 118685 w 129898"/>
                        <a:gd name="connsiteY19" fmla="*/ 28739 h 77833"/>
                        <a:gd name="connsiteX20" fmla="*/ 108227 w 129898"/>
                        <a:gd name="connsiteY20" fmla="*/ 31787 h 77833"/>
                        <a:gd name="connsiteX21" fmla="*/ 88139 w 129898"/>
                        <a:gd name="connsiteY21" fmla="*/ 33787 h 77833"/>
                        <a:gd name="connsiteX22" fmla="*/ 49115 w 129898"/>
                        <a:gd name="connsiteY22" fmla="*/ 27806 h 77833"/>
                        <a:gd name="connsiteX23" fmla="*/ 17263 w 129898"/>
                        <a:gd name="connsiteY23" fmla="*/ 17547 h 77833"/>
                        <a:gd name="connsiteX24" fmla="*/ 17197 w 129898"/>
                        <a:gd name="connsiteY24" fmla="*/ 17471 h 77833"/>
                        <a:gd name="connsiteX25" fmla="*/ 17073 w 129898"/>
                        <a:gd name="connsiteY25" fmla="*/ 17471 h 77833"/>
                        <a:gd name="connsiteX26" fmla="*/ 15453 w 129898"/>
                        <a:gd name="connsiteY26" fmla="*/ 16823 h 77833"/>
                        <a:gd name="connsiteX27" fmla="*/ 44200 w 129898"/>
                        <a:gd name="connsiteY27" fmla="*/ 12480 h 77833"/>
                        <a:gd name="connsiteX28" fmla="*/ 62336 w 129898"/>
                        <a:gd name="connsiteY28" fmla="*/ 12680 h 77833"/>
                        <a:gd name="connsiteX29" fmla="*/ 112685 w 129898"/>
                        <a:gd name="connsiteY29" fmla="*/ 48599 h 77833"/>
                        <a:gd name="connsiteX30" fmla="*/ 70432 w 129898"/>
                        <a:gd name="connsiteY30" fmla="*/ 69582 h 77833"/>
                        <a:gd name="connsiteX31" fmla="*/ 10843 w 129898"/>
                        <a:gd name="connsiteY31" fmla="*/ 23643 h 77833"/>
                        <a:gd name="connsiteX32" fmla="*/ 49362 w 129898"/>
                        <a:gd name="connsiteY32" fmla="*/ 39645 h 77833"/>
                        <a:gd name="connsiteX33" fmla="*/ 91682 w 129898"/>
                        <a:gd name="connsiteY33" fmla="*/ 45665 h 77833"/>
                        <a:gd name="connsiteX34" fmla="*/ 117342 w 129898"/>
                        <a:gd name="connsiteY34" fmla="*/ 41045 h 77833"/>
                        <a:gd name="connsiteX35" fmla="*/ 112685 w 129898"/>
                        <a:gd name="connsiteY35" fmla="*/ 48599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29898" h="77833">
                          <a:moveTo>
                            <a:pt x="127610" y="27225"/>
                          </a:moveTo>
                          <a:cubicBezTo>
                            <a:pt x="125458" y="23986"/>
                            <a:pt x="121610" y="21148"/>
                            <a:pt x="118733" y="18881"/>
                          </a:cubicBezTo>
                          <a:cubicBezTo>
                            <a:pt x="114313" y="15414"/>
                            <a:pt x="109589" y="12004"/>
                            <a:pt x="104398" y="9803"/>
                          </a:cubicBezTo>
                          <a:cubicBezTo>
                            <a:pt x="95444" y="6022"/>
                            <a:pt x="87482" y="7946"/>
                            <a:pt x="81471" y="14128"/>
                          </a:cubicBezTo>
                          <a:cubicBezTo>
                            <a:pt x="76566" y="3545"/>
                            <a:pt x="63031" y="-598"/>
                            <a:pt x="51610" y="69"/>
                          </a:cubicBezTo>
                          <a:cubicBezTo>
                            <a:pt x="35570" y="1012"/>
                            <a:pt x="18254" y="6165"/>
                            <a:pt x="3261" y="11718"/>
                          </a:cubicBezTo>
                          <a:cubicBezTo>
                            <a:pt x="3157" y="11756"/>
                            <a:pt x="3071" y="11823"/>
                            <a:pt x="2976" y="11880"/>
                          </a:cubicBezTo>
                          <a:cubicBezTo>
                            <a:pt x="194" y="12404"/>
                            <a:pt x="-1349" y="16318"/>
                            <a:pt x="1576" y="18281"/>
                          </a:cubicBezTo>
                          <a:cubicBezTo>
                            <a:pt x="7519" y="40607"/>
                            <a:pt x="24312" y="62438"/>
                            <a:pt x="45267" y="72059"/>
                          </a:cubicBezTo>
                          <a:cubicBezTo>
                            <a:pt x="72413" y="84517"/>
                            <a:pt x="103798" y="76374"/>
                            <a:pt x="120771" y="51904"/>
                          </a:cubicBezTo>
                          <a:cubicBezTo>
                            <a:pt x="123686" y="47703"/>
                            <a:pt x="126420" y="43074"/>
                            <a:pt x="127991" y="38188"/>
                          </a:cubicBezTo>
                          <a:cubicBezTo>
                            <a:pt x="128525" y="36521"/>
                            <a:pt x="128839" y="34902"/>
                            <a:pt x="129077" y="33178"/>
                          </a:cubicBezTo>
                          <a:cubicBezTo>
                            <a:pt x="129096" y="33054"/>
                            <a:pt x="129144" y="32778"/>
                            <a:pt x="129191" y="32463"/>
                          </a:cubicBezTo>
                          <a:cubicBezTo>
                            <a:pt x="129258" y="32378"/>
                            <a:pt x="129334" y="32292"/>
                            <a:pt x="129401" y="32206"/>
                          </a:cubicBezTo>
                          <a:cubicBezTo>
                            <a:pt x="130611" y="30530"/>
                            <a:pt x="129458" y="27901"/>
                            <a:pt x="127610" y="27225"/>
                          </a:cubicBezTo>
                          <a:close/>
                          <a:moveTo>
                            <a:pt x="62336" y="12680"/>
                          </a:moveTo>
                          <a:cubicBezTo>
                            <a:pt x="68736" y="14528"/>
                            <a:pt x="72994" y="19681"/>
                            <a:pt x="78585" y="22995"/>
                          </a:cubicBezTo>
                          <a:cubicBezTo>
                            <a:pt x="80081" y="23881"/>
                            <a:pt x="82367" y="23129"/>
                            <a:pt x="83014" y="21529"/>
                          </a:cubicBezTo>
                          <a:cubicBezTo>
                            <a:pt x="91815" y="13547"/>
                            <a:pt x="99273" y="15137"/>
                            <a:pt x="108732" y="21776"/>
                          </a:cubicBezTo>
                          <a:cubicBezTo>
                            <a:pt x="111370" y="23624"/>
                            <a:pt x="114933" y="26758"/>
                            <a:pt x="118685" y="28739"/>
                          </a:cubicBezTo>
                          <a:cubicBezTo>
                            <a:pt x="115180" y="29768"/>
                            <a:pt x="111675" y="31006"/>
                            <a:pt x="108227" y="31787"/>
                          </a:cubicBezTo>
                          <a:cubicBezTo>
                            <a:pt x="101674" y="33282"/>
                            <a:pt x="94844" y="33806"/>
                            <a:pt x="88139" y="33787"/>
                          </a:cubicBezTo>
                          <a:cubicBezTo>
                            <a:pt x="74937" y="33759"/>
                            <a:pt x="61831" y="31196"/>
                            <a:pt x="49115" y="27806"/>
                          </a:cubicBezTo>
                          <a:cubicBezTo>
                            <a:pt x="38513" y="24977"/>
                            <a:pt x="27636" y="21700"/>
                            <a:pt x="17263" y="17547"/>
                          </a:cubicBezTo>
                          <a:cubicBezTo>
                            <a:pt x="17263" y="17509"/>
                            <a:pt x="17244" y="17471"/>
                            <a:pt x="17197" y="17471"/>
                          </a:cubicBezTo>
                          <a:cubicBezTo>
                            <a:pt x="17158" y="17471"/>
                            <a:pt x="17120" y="17471"/>
                            <a:pt x="17073" y="17471"/>
                          </a:cubicBezTo>
                          <a:cubicBezTo>
                            <a:pt x="16530" y="17252"/>
                            <a:pt x="15987" y="17042"/>
                            <a:pt x="15453" y="16823"/>
                          </a:cubicBezTo>
                          <a:cubicBezTo>
                            <a:pt x="25102" y="16614"/>
                            <a:pt x="34961" y="13985"/>
                            <a:pt x="44200" y="12480"/>
                          </a:cubicBezTo>
                          <a:cubicBezTo>
                            <a:pt x="50163" y="11508"/>
                            <a:pt x="56449" y="10984"/>
                            <a:pt x="62336" y="12680"/>
                          </a:cubicBezTo>
                          <a:close/>
                          <a:moveTo>
                            <a:pt x="112685" y="48599"/>
                          </a:moveTo>
                          <a:cubicBezTo>
                            <a:pt x="102674" y="62334"/>
                            <a:pt x="87472" y="69944"/>
                            <a:pt x="70432" y="69582"/>
                          </a:cubicBezTo>
                          <a:cubicBezTo>
                            <a:pt x="41495" y="68973"/>
                            <a:pt x="23178" y="47246"/>
                            <a:pt x="10843" y="23643"/>
                          </a:cubicBezTo>
                          <a:cubicBezTo>
                            <a:pt x="23083" y="30301"/>
                            <a:pt x="35989" y="35702"/>
                            <a:pt x="49362" y="39645"/>
                          </a:cubicBezTo>
                          <a:cubicBezTo>
                            <a:pt x="62983" y="43665"/>
                            <a:pt x="77442" y="46046"/>
                            <a:pt x="91682" y="45665"/>
                          </a:cubicBezTo>
                          <a:cubicBezTo>
                            <a:pt x="99321" y="45455"/>
                            <a:pt x="109151" y="44417"/>
                            <a:pt x="117342" y="41045"/>
                          </a:cubicBezTo>
                          <a:cubicBezTo>
                            <a:pt x="115914" y="43627"/>
                            <a:pt x="114437" y="46179"/>
                            <a:pt x="112685" y="4859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6" name="Vapaamuotoinen: Muoto 155">
                      <a:extLst>
                        <a:ext uri="{FF2B5EF4-FFF2-40B4-BE49-F238E27FC236}">
                          <a16:creationId xmlns:a16="http://schemas.microsoft.com/office/drawing/2014/main" id="{16E76CA9-8DB5-7A50-BF3F-FD77D1003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8008" y="2269253"/>
                      <a:ext cx="60710" cy="74933"/>
                    </a:xfrm>
                    <a:custGeom>
                      <a:avLst/>
                      <a:gdLst>
                        <a:gd name="connsiteX0" fmla="*/ 4331 w 60710"/>
                        <a:gd name="connsiteY0" fmla="*/ 69146 h 74933"/>
                        <a:gd name="connsiteX1" fmla="*/ 59214 w 60710"/>
                        <a:gd name="connsiteY1" fmla="*/ 58249 h 74933"/>
                        <a:gd name="connsiteX2" fmla="*/ 56881 w 60710"/>
                        <a:gd name="connsiteY2" fmla="*/ 43562 h 74933"/>
                        <a:gd name="connsiteX3" fmla="*/ 48251 w 60710"/>
                        <a:gd name="connsiteY3" fmla="*/ 27341 h 74933"/>
                        <a:gd name="connsiteX4" fmla="*/ 34316 w 60710"/>
                        <a:gd name="connsiteY4" fmla="*/ 1461 h 74933"/>
                        <a:gd name="connsiteX5" fmla="*/ 29049 w 60710"/>
                        <a:gd name="connsiteY5" fmla="*/ 1461 h 74933"/>
                        <a:gd name="connsiteX6" fmla="*/ 30887 w 60710"/>
                        <a:gd name="connsiteY6" fmla="*/ 17920 h 74933"/>
                        <a:gd name="connsiteX7" fmla="*/ 43041 w 60710"/>
                        <a:gd name="connsiteY7" fmla="*/ 42533 h 74933"/>
                        <a:gd name="connsiteX8" fmla="*/ 42793 w 60710"/>
                        <a:gd name="connsiteY8" fmla="*/ 50848 h 74933"/>
                        <a:gd name="connsiteX9" fmla="*/ 34183 w 60710"/>
                        <a:gd name="connsiteY9" fmla="*/ 55630 h 74933"/>
                        <a:gd name="connsiteX10" fmla="*/ 13342 w 60710"/>
                        <a:gd name="connsiteY10" fmla="*/ 53725 h 74933"/>
                        <a:gd name="connsiteX11" fmla="*/ 4331 w 60710"/>
                        <a:gd name="connsiteY11" fmla="*/ 69146 h 74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0710" h="74933">
                          <a:moveTo>
                            <a:pt x="4331" y="69146"/>
                          </a:moveTo>
                          <a:cubicBezTo>
                            <a:pt x="20914" y="78833"/>
                            <a:pt x="49156" y="77109"/>
                            <a:pt x="59214" y="58249"/>
                          </a:cubicBezTo>
                          <a:cubicBezTo>
                            <a:pt x="62243" y="52572"/>
                            <a:pt x="60272" y="48286"/>
                            <a:pt x="56881" y="43562"/>
                          </a:cubicBezTo>
                          <a:cubicBezTo>
                            <a:pt x="53318" y="38599"/>
                            <a:pt x="50823" y="32846"/>
                            <a:pt x="48251" y="27341"/>
                          </a:cubicBezTo>
                          <a:cubicBezTo>
                            <a:pt x="44108" y="18435"/>
                            <a:pt x="39812" y="9205"/>
                            <a:pt x="34316" y="1461"/>
                          </a:cubicBezTo>
                          <a:cubicBezTo>
                            <a:pt x="32897" y="-539"/>
                            <a:pt x="30487" y="-434"/>
                            <a:pt x="29049" y="1461"/>
                          </a:cubicBezTo>
                          <a:cubicBezTo>
                            <a:pt x="24991" y="6795"/>
                            <a:pt x="28334" y="12415"/>
                            <a:pt x="30887" y="17920"/>
                          </a:cubicBezTo>
                          <a:cubicBezTo>
                            <a:pt x="34726" y="26226"/>
                            <a:pt x="39364" y="34151"/>
                            <a:pt x="43041" y="42533"/>
                          </a:cubicBezTo>
                          <a:cubicBezTo>
                            <a:pt x="44889" y="46762"/>
                            <a:pt x="46432" y="47953"/>
                            <a:pt x="42793" y="50848"/>
                          </a:cubicBezTo>
                          <a:cubicBezTo>
                            <a:pt x="40202" y="52906"/>
                            <a:pt x="37335" y="54601"/>
                            <a:pt x="34183" y="55630"/>
                          </a:cubicBezTo>
                          <a:cubicBezTo>
                            <a:pt x="27144" y="57916"/>
                            <a:pt x="19790" y="57363"/>
                            <a:pt x="13342" y="53725"/>
                          </a:cubicBezTo>
                          <a:cubicBezTo>
                            <a:pt x="3322" y="48086"/>
                            <a:pt x="-5603" y="63345"/>
                            <a:pt x="4331" y="691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 dirty="0"/>
                    </a:p>
                  </p:txBody>
                </p:sp>
                <p:sp>
                  <p:nvSpPr>
                    <p:cNvPr id="157" name="Vapaamuotoinen: Muoto 156">
                      <a:extLst>
                        <a:ext uri="{FF2B5EF4-FFF2-40B4-BE49-F238E27FC236}">
                          <a16:creationId xmlns:a16="http://schemas.microsoft.com/office/drawing/2014/main" id="{5B54439A-563E-F675-DADB-67BF768AFF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1673" y="2170278"/>
                      <a:ext cx="93601" cy="36521"/>
                    </a:xfrm>
                    <a:custGeom>
                      <a:avLst/>
                      <a:gdLst>
                        <a:gd name="connsiteX0" fmla="*/ 9108 w 93601"/>
                        <a:gd name="connsiteY0" fmla="*/ 35123 h 36521"/>
                        <a:gd name="connsiteX1" fmla="*/ 51952 w 93601"/>
                        <a:gd name="connsiteY1" fmla="*/ 12854 h 36521"/>
                        <a:gd name="connsiteX2" fmla="*/ 73069 w 93601"/>
                        <a:gd name="connsiteY2" fmla="*/ 16521 h 36521"/>
                        <a:gd name="connsiteX3" fmla="*/ 85689 w 93601"/>
                        <a:gd name="connsiteY3" fmla="*/ 29075 h 36521"/>
                        <a:gd name="connsiteX4" fmla="*/ 92919 w 93601"/>
                        <a:gd name="connsiteY4" fmla="*/ 26132 h 36521"/>
                        <a:gd name="connsiteX5" fmla="*/ 82975 w 93601"/>
                        <a:gd name="connsiteY5" fmla="*/ 7577 h 36521"/>
                        <a:gd name="connsiteX6" fmla="*/ 55657 w 93601"/>
                        <a:gd name="connsiteY6" fmla="*/ 52 h 36521"/>
                        <a:gd name="connsiteX7" fmla="*/ 1650 w 93601"/>
                        <a:gd name="connsiteY7" fmla="*/ 27665 h 36521"/>
                        <a:gd name="connsiteX8" fmla="*/ 9108 w 93601"/>
                        <a:gd name="connsiteY8" fmla="*/ 35123 h 36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01" h="36521">
                          <a:moveTo>
                            <a:pt x="9108" y="35123"/>
                          </a:moveTo>
                          <a:cubicBezTo>
                            <a:pt x="21320" y="24360"/>
                            <a:pt x="35169" y="14235"/>
                            <a:pt x="51952" y="12854"/>
                          </a:cubicBezTo>
                          <a:cubicBezTo>
                            <a:pt x="59115" y="12273"/>
                            <a:pt x="66668" y="13044"/>
                            <a:pt x="73069" y="16521"/>
                          </a:cubicBezTo>
                          <a:cubicBezTo>
                            <a:pt x="78851" y="19664"/>
                            <a:pt x="80622" y="25522"/>
                            <a:pt x="85689" y="29075"/>
                          </a:cubicBezTo>
                          <a:cubicBezTo>
                            <a:pt x="88585" y="31104"/>
                            <a:pt x="91805" y="28789"/>
                            <a:pt x="92919" y="26132"/>
                          </a:cubicBezTo>
                          <a:cubicBezTo>
                            <a:pt x="95929" y="18940"/>
                            <a:pt x="88328" y="11349"/>
                            <a:pt x="82975" y="7577"/>
                          </a:cubicBezTo>
                          <a:cubicBezTo>
                            <a:pt x="75117" y="2033"/>
                            <a:pt x="65201" y="-396"/>
                            <a:pt x="55657" y="52"/>
                          </a:cubicBezTo>
                          <a:cubicBezTo>
                            <a:pt x="34121" y="1052"/>
                            <a:pt x="16776" y="13359"/>
                            <a:pt x="1650" y="27665"/>
                          </a:cubicBezTo>
                          <a:cubicBezTo>
                            <a:pt x="-3322" y="32370"/>
                            <a:pt x="4051" y="39581"/>
                            <a:pt x="9108" y="3512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8" name="Vapaamuotoinen: Muoto 157">
                      <a:extLst>
                        <a:ext uri="{FF2B5EF4-FFF2-40B4-BE49-F238E27FC236}">
                          <a16:creationId xmlns:a16="http://schemas.microsoft.com/office/drawing/2014/main" id="{5F641782-ADEE-7278-BF43-8683942DE2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6293" y="2170198"/>
                      <a:ext cx="81565" cy="47354"/>
                    </a:xfrm>
                    <a:custGeom>
                      <a:avLst/>
                      <a:gdLst>
                        <a:gd name="connsiteX0" fmla="*/ 7786 w 81565"/>
                        <a:gd name="connsiteY0" fmla="*/ 20649 h 47354"/>
                        <a:gd name="connsiteX1" fmla="*/ 48772 w 81565"/>
                        <a:gd name="connsiteY1" fmla="*/ 16353 h 47354"/>
                        <a:gd name="connsiteX2" fmla="*/ 64850 w 81565"/>
                        <a:gd name="connsiteY2" fmla="*/ 29564 h 47354"/>
                        <a:gd name="connsiteX3" fmla="*/ 74108 w 81565"/>
                        <a:gd name="connsiteY3" fmla="*/ 46786 h 47354"/>
                        <a:gd name="connsiteX4" fmla="*/ 79404 w 81565"/>
                        <a:gd name="connsiteY4" fmla="*/ 45395 h 47354"/>
                        <a:gd name="connsiteX5" fmla="*/ 73241 w 81565"/>
                        <a:gd name="connsiteY5" fmla="*/ 19020 h 47354"/>
                        <a:gd name="connsiteX6" fmla="*/ 50981 w 81565"/>
                        <a:gd name="connsiteY6" fmla="*/ 3399 h 47354"/>
                        <a:gd name="connsiteX7" fmla="*/ 537 w 81565"/>
                        <a:gd name="connsiteY7" fmla="*/ 15039 h 47354"/>
                        <a:gd name="connsiteX8" fmla="*/ 7786 w 81565"/>
                        <a:gd name="connsiteY8" fmla="*/ 20649 h 4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1565" h="47354">
                          <a:moveTo>
                            <a:pt x="7786" y="20649"/>
                          </a:moveTo>
                          <a:cubicBezTo>
                            <a:pt x="16263" y="9848"/>
                            <a:pt x="37618" y="11629"/>
                            <a:pt x="48772" y="16353"/>
                          </a:cubicBezTo>
                          <a:cubicBezTo>
                            <a:pt x="55315" y="19125"/>
                            <a:pt x="61087" y="23449"/>
                            <a:pt x="64850" y="29564"/>
                          </a:cubicBezTo>
                          <a:cubicBezTo>
                            <a:pt x="68393" y="35327"/>
                            <a:pt x="68279" y="42699"/>
                            <a:pt x="74108" y="46786"/>
                          </a:cubicBezTo>
                          <a:cubicBezTo>
                            <a:pt x="75966" y="48091"/>
                            <a:pt x="78223" y="46948"/>
                            <a:pt x="79404" y="45395"/>
                          </a:cubicBezTo>
                          <a:cubicBezTo>
                            <a:pt x="85167" y="37832"/>
                            <a:pt x="78118" y="25383"/>
                            <a:pt x="73241" y="19020"/>
                          </a:cubicBezTo>
                          <a:cubicBezTo>
                            <a:pt x="67584" y="11657"/>
                            <a:pt x="59649" y="6562"/>
                            <a:pt x="50981" y="3399"/>
                          </a:cubicBezTo>
                          <a:cubicBezTo>
                            <a:pt x="34941" y="-2459"/>
                            <a:pt x="9872" y="-2030"/>
                            <a:pt x="537" y="15039"/>
                          </a:cubicBezTo>
                          <a:cubicBezTo>
                            <a:pt x="-1873" y="19430"/>
                            <a:pt x="4414" y="24935"/>
                            <a:pt x="7786" y="2064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9" name="Vapaamuotoinen: Muoto 158">
                      <a:extLst>
                        <a:ext uri="{FF2B5EF4-FFF2-40B4-BE49-F238E27FC236}">
                          <a16:creationId xmlns:a16="http://schemas.microsoft.com/office/drawing/2014/main" id="{28EBF21C-A279-ED91-0F18-70E9407B1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4121" y="2237556"/>
                      <a:ext cx="95357" cy="38992"/>
                    </a:xfrm>
                    <a:custGeom>
                      <a:avLst/>
                      <a:gdLst>
                        <a:gd name="connsiteX0" fmla="*/ 95071 w 95357"/>
                        <a:gd name="connsiteY0" fmla="*/ 34121 h 38992"/>
                        <a:gd name="connsiteX1" fmla="*/ 51980 w 95357"/>
                        <a:gd name="connsiteY1" fmla="*/ 12108 h 38992"/>
                        <a:gd name="connsiteX2" fmla="*/ 33711 w 95357"/>
                        <a:gd name="connsiteY2" fmla="*/ 15690 h 38992"/>
                        <a:gd name="connsiteX3" fmla="*/ 31225 w 95357"/>
                        <a:gd name="connsiteY3" fmla="*/ 13785 h 38992"/>
                        <a:gd name="connsiteX4" fmla="*/ 25624 w 95357"/>
                        <a:gd name="connsiteY4" fmla="*/ 3393 h 38992"/>
                        <a:gd name="connsiteX5" fmla="*/ 16518 w 95357"/>
                        <a:gd name="connsiteY5" fmla="*/ 5908 h 38992"/>
                        <a:gd name="connsiteX6" fmla="*/ 21005 w 95357"/>
                        <a:gd name="connsiteY6" fmla="*/ 16537 h 38992"/>
                        <a:gd name="connsiteX7" fmla="*/ 6555 w 95357"/>
                        <a:gd name="connsiteY7" fmla="*/ 6193 h 38992"/>
                        <a:gd name="connsiteX8" fmla="*/ 221 w 95357"/>
                        <a:gd name="connsiteY8" fmla="*/ 8860 h 38992"/>
                        <a:gd name="connsiteX9" fmla="*/ 18014 w 95357"/>
                        <a:gd name="connsiteY9" fmla="*/ 26291 h 38992"/>
                        <a:gd name="connsiteX10" fmla="*/ 34959 w 95357"/>
                        <a:gd name="connsiteY10" fmla="*/ 26901 h 38992"/>
                        <a:gd name="connsiteX11" fmla="*/ 37969 w 95357"/>
                        <a:gd name="connsiteY11" fmla="*/ 26405 h 38992"/>
                        <a:gd name="connsiteX12" fmla="*/ 44084 w 95357"/>
                        <a:gd name="connsiteY12" fmla="*/ 25329 h 38992"/>
                        <a:gd name="connsiteX13" fmla="*/ 61286 w 95357"/>
                        <a:gd name="connsiteY13" fmla="*/ 24138 h 38992"/>
                        <a:gd name="connsiteX14" fmla="*/ 89166 w 95357"/>
                        <a:gd name="connsiteY14" fmla="*/ 38655 h 38992"/>
                        <a:gd name="connsiteX15" fmla="*/ 95071 w 95357"/>
                        <a:gd name="connsiteY15" fmla="*/ 34121 h 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5357" h="38992">
                          <a:moveTo>
                            <a:pt x="95071" y="34121"/>
                          </a:moveTo>
                          <a:cubicBezTo>
                            <a:pt x="88623" y="18204"/>
                            <a:pt x="68230" y="10422"/>
                            <a:pt x="51980" y="12108"/>
                          </a:cubicBezTo>
                          <a:cubicBezTo>
                            <a:pt x="46255" y="12699"/>
                            <a:pt x="39921" y="14518"/>
                            <a:pt x="33711" y="15690"/>
                          </a:cubicBezTo>
                          <a:cubicBezTo>
                            <a:pt x="32835" y="15128"/>
                            <a:pt x="31987" y="14528"/>
                            <a:pt x="31225" y="13785"/>
                          </a:cubicBezTo>
                          <a:cubicBezTo>
                            <a:pt x="28263" y="10908"/>
                            <a:pt x="26491" y="7393"/>
                            <a:pt x="25624" y="3393"/>
                          </a:cubicBezTo>
                          <a:cubicBezTo>
                            <a:pt x="24338" y="-2560"/>
                            <a:pt x="15356" y="-17"/>
                            <a:pt x="16518" y="5908"/>
                          </a:cubicBezTo>
                          <a:cubicBezTo>
                            <a:pt x="17271" y="9737"/>
                            <a:pt x="18823" y="13337"/>
                            <a:pt x="21005" y="16537"/>
                          </a:cubicBezTo>
                          <a:cubicBezTo>
                            <a:pt x="15232" y="15833"/>
                            <a:pt x="10156" y="13051"/>
                            <a:pt x="6555" y="6193"/>
                          </a:cubicBezTo>
                          <a:cubicBezTo>
                            <a:pt x="4765" y="2783"/>
                            <a:pt x="-1217" y="5155"/>
                            <a:pt x="221" y="8860"/>
                          </a:cubicBezTo>
                          <a:cubicBezTo>
                            <a:pt x="3383" y="17033"/>
                            <a:pt x="9641" y="23386"/>
                            <a:pt x="18014" y="26291"/>
                          </a:cubicBezTo>
                          <a:cubicBezTo>
                            <a:pt x="23395" y="28158"/>
                            <a:pt x="29225" y="27777"/>
                            <a:pt x="34959" y="26901"/>
                          </a:cubicBezTo>
                          <a:cubicBezTo>
                            <a:pt x="35968" y="26958"/>
                            <a:pt x="36978" y="26815"/>
                            <a:pt x="37969" y="26405"/>
                          </a:cubicBezTo>
                          <a:cubicBezTo>
                            <a:pt x="40045" y="26043"/>
                            <a:pt x="42093" y="25653"/>
                            <a:pt x="44084" y="25329"/>
                          </a:cubicBezTo>
                          <a:cubicBezTo>
                            <a:pt x="49846" y="24386"/>
                            <a:pt x="55418" y="23234"/>
                            <a:pt x="61286" y="24138"/>
                          </a:cubicBezTo>
                          <a:cubicBezTo>
                            <a:pt x="72430" y="25853"/>
                            <a:pt x="79269" y="34416"/>
                            <a:pt x="89166" y="38655"/>
                          </a:cubicBezTo>
                          <a:cubicBezTo>
                            <a:pt x="91918" y="39845"/>
                            <a:pt x="96557" y="37788"/>
                            <a:pt x="95071" y="3412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60" name="Vapaamuotoinen: Muoto 159">
                      <a:extLst>
                        <a:ext uri="{FF2B5EF4-FFF2-40B4-BE49-F238E27FC236}">
                          <a16:creationId xmlns:a16="http://schemas.microsoft.com/office/drawing/2014/main" id="{6E71475A-7E60-F2FF-A6ED-66FC4D5FF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9082" y="2239892"/>
                      <a:ext cx="79121" cy="39143"/>
                    </a:xfrm>
                    <a:custGeom>
                      <a:avLst/>
                      <a:gdLst>
                        <a:gd name="connsiteX0" fmla="*/ 72643 w 79121"/>
                        <a:gd name="connsiteY0" fmla="*/ 6219 h 39143"/>
                        <a:gd name="connsiteX1" fmla="*/ 62014 w 79121"/>
                        <a:gd name="connsiteY1" fmla="*/ 16726 h 39143"/>
                        <a:gd name="connsiteX2" fmla="*/ 65881 w 79121"/>
                        <a:gd name="connsiteY2" fmla="*/ 5934 h 39143"/>
                        <a:gd name="connsiteX3" fmla="*/ 56775 w 79121"/>
                        <a:gd name="connsiteY3" fmla="*/ 3419 h 39143"/>
                        <a:gd name="connsiteX4" fmla="*/ 52289 w 79121"/>
                        <a:gd name="connsiteY4" fmla="*/ 13935 h 39143"/>
                        <a:gd name="connsiteX5" fmla="*/ 51003 w 79121"/>
                        <a:gd name="connsiteY5" fmla="*/ 15202 h 39143"/>
                        <a:gd name="connsiteX6" fmla="*/ 48250 w 79121"/>
                        <a:gd name="connsiteY6" fmla="*/ 14468 h 39143"/>
                        <a:gd name="connsiteX7" fmla="*/ 35991 w 79121"/>
                        <a:gd name="connsiteY7" fmla="*/ 12125 h 39143"/>
                        <a:gd name="connsiteX8" fmla="*/ 130 w 79121"/>
                        <a:gd name="connsiteY8" fmla="*/ 34147 h 39143"/>
                        <a:gd name="connsiteX9" fmla="*/ 6035 w 79121"/>
                        <a:gd name="connsiteY9" fmla="*/ 38681 h 39143"/>
                        <a:gd name="connsiteX10" fmla="*/ 28552 w 79121"/>
                        <a:gd name="connsiteY10" fmla="*/ 24193 h 39143"/>
                        <a:gd name="connsiteX11" fmla="*/ 42725 w 79121"/>
                        <a:gd name="connsiteY11" fmla="*/ 25450 h 39143"/>
                        <a:gd name="connsiteX12" fmla="*/ 46897 w 79121"/>
                        <a:gd name="connsiteY12" fmla="*/ 26289 h 39143"/>
                        <a:gd name="connsiteX13" fmla="*/ 50203 w 79121"/>
                        <a:gd name="connsiteY13" fmla="*/ 26927 h 39143"/>
                        <a:gd name="connsiteX14" fmla="*/ 63585 w 79121"/>
                        <a:gd name="connsiteY14" fmla="*/ 26603 h 39143"/>
                        <a:gd name="connsiteX15" fmla="*/ 78987 w 79121"/>
                        <a:gd name="connsiteY15" fmla="*/ 8886 h 39143"/>
                        <a:gd name="connsiteX16" fmla="*/ 72643 w 79121"/>
                        <a:gd name="connsiteY16" fmla="*/ 6219 h 39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9121" h="39143">
                          <a:moveTo>
                            <a:pt x="72643" y="6219"/>
                          </a:moveTo>
                          <a:cubicBezTo>
                            <a:pt x="70491" y="10982"/>
                            <a:pt x="67262" y="15306"/>
                            <a:pt x="62014" y="16726"/>
                          </a:cubicBezTo>
                          <a:cubicBezTo>
                            <a:pt x="63957" y="13411"/>
                            <a:pt x="65262" y="9772"/>
                            <a:pt x="65881" y="5934"/>
                          </a:cubicBezTo>
                          <a:cubicBezTo>
                            <a:pt x="66824" y="19"/>
                            <a:pt x="57870" y="-2601"/>
                            <a:pt x="56775" y="3419"/>
                          </a:cubicBezTo>
                          <a:cubicBezTo>
                            <a:pt x="56080" y="7239"/>
                            <a:pt x="54775" y="10896"/>
                            <a:pt x="52289" y="13935"/>
                          </a:cubicBezTo>
                          <a:cubicBezTo>
                            <a:pt x="51917" y="14382"/>
                            <a:pt x="51479" y="14801"/>
                            <a:pt x="51003" y="15202"/>
                          </a:cubicBezTo>
                          <a:cubicBezTo>
                            <a:pt x="50098" y="14925"/>
                            <a:pt x="49183" y="14659"/>
                            <a:pt x="48250" y="14468"/>
                          </a:cubicBezTo>
                          <a:cubicBezTo>
                            <a:pt x="45059" y="13801"/>
                            <a:pt x="40030" y="12573"/>
                            <a:pt x="35991" y="12125"/>
                          </a:cubicBezTo>
                          <a:cubicBezTo>
                            <a:pt x="21742" y="10544"/>
                            <a:pt x="3721" y="19488"/>
                            <a:pt x="130" y="34147"/>
                          </a:cubicBezTo>
                          <a:cubicBezTo>
                            <a:pt x="-737" y="37700"/>
                            <a:pt x="2911" y="40224"/>
                            <a:pt x="6035" y="38681"/>
                          </a:cubicBezTo>
                          <a:cubicBezTo>
                            <a:pt x="14189" y="34661"/>
                            <a:pt x="19180" y="26041"/>
                            <a:pt x="28552" y="24193"/>
                          </a:cubicBezTo>
                          <a:cubicBezTo>
                            <a:pt x="33515" y="23212"/>
                            <a:pt x="37906" y="24555"/>
                            <a:pt x="42725" y="25450"/>
                          </a:cubicBezTo>
                          <a:cubicBezTo>
                            <a:pt x="44088" y="25708"/>
                            <a:pt x="45488" y="25993"/>
                            <a:pt x="46897" y="26289"/>
                          </a:cubicBezTo>
                          <a:cubicBezTo>
                            <a:pt x="47993" y="26851"/>
                            <a:pt x="49107" y="27032"/>
                            <a:pt x="50203" y="26927"/>
                          </a:cubicBezTo>
                          <a:cubicBezTo>
                            <a:pt x="54717" y="27717"/>
                            <a:pt x="59299" y="28098"/>
                            <a:pt x="63585" y="26603"/>
                          </a:cubicBezTo>
                          <a:cubicBezTo>
                            <a:pt x="71443" y="23850"/>
                            <a:pt x="76682" y="16573"/>
                            <a:pt x="78987" y="8886"/>
                          </a:cubicBezTo>
                          <a:cubicBezTo>
                            <a:pt x="80073" y="5219"/>
                            <a:pt x="74282" y="2571"/>
                            <a:pt x="72643" y="621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52" name="Vapaamuotoinen: Muoto 151">
                  <a:extLst>
                    <a:ext uri="{FF2B5EF4-FFF2-40B4-BE49-F238E27FC236}">
                      <a16:creationId xmlns:a16="http://schemas.microsoft.com/office/drawing/2014/main" id="{0B392099-2798-6AA7-7E77-D16C7F42ED59}"/>
                    </a:ext>
                  </a:extLst>
                </p:cNvPr>
                <p:cNvSpPr/>
                <p:nvPr/>
              </p:nvSpPr>
              <p:spPr>
                <a:xfrm>
                  <a:off x="9749795" y="2376183"/>
                  <a:ext cx="130050" cy="70479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3" name="Kuvaselite: Nuoli ylös 2">
            <a:extLst>
              <a:ext uri="{FF2B5EF4-FFF2-40B4-BE49-F238E27FC236}">
                <a16:creationId xmlns:a16="http://schemas.microsoft.com/office/drawing/2014/main" id="{25A767EC-9AAE-5902-8984-3826C7DF63BE}"/>
              </a:ext>
            </a:extLst>
          </p:cNvPr>
          <p:cNvSpPr/>
          <p:nvPr/>
        </p:nvSpPr>
        <p:spPr>
          <a:xfrm>
            <a:off x="10434639" y="6545553"/>
            <a:ext cx="1030791" cy="257394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Päivitä näkymä</a:t>
            </a:r>
          </a:p>
        </p:txBody>
      </p:sp>
      <p:pic>
        <p:nvPicPr>
          <p:cNvPr id="5" name="Kuva 4" descr="Tiedot tasaisella täytöllä">
            <a:extLst>
              <a:ext uri="{FF2B5EF4-FFF2-40B4-BE49-F238E27FC236}">
                <a16:creationId xmlns:a16="http://schemas.microsoft.com/office/drawing/2014/main" id="{E6ADF546-4B53-311C-3DB7-C49F9ECBF4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97955" y="5455506"/>
            <a:ext cx="914400" cy="9144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74EC96-0129-9930-F572-9C4A9B8A78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19" r="8607"/>
          <a:stretch/>
        </p:blipFill>
        <p:spPr>
          <a:xfrm>
            <a:off x="1332403" y="1864913"/>
            <a:ext cx="9201400" cy="4548859"/>
          </a:xfrm>
          <a:prstGeom prst="rect">
            <a:avLst/>
          </a:prstGeom>
        </p:spPr>
      </p:pic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C3BD1195-6FBC-652C-B086-905723938D46}"/>
              </a:ext>
            </a:extLst>
          </p:cNvPr>
          <p:cNvSpPr/>
          <p:nvPr/>
        </p:nvSpPr>
        <p:spPr>
          <a:xfrm>
            <a:off x="9012103" y="2793268"/>
            <a:ext cx="2743200" cy="1422400"/>
          </a:xfrm>
          <a:prstGeom prst="wedgeRectCallout">
            <a:avLst>
              <a:gd name="adj1" fmla="val -94907"/>
              <a:gd name="adj2" fmla="val 1892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Power BI -upotus</a:t>
            </a:r>
          </a:p>
        </p:txBody>
      </p:sp>
    </p:spTree>
    <p:extLst>
      <p:ext uri="{BB962C8B-B14F-4D97-AF65-F5344CB8AC3E}">
        <p14:creationId xmlns:p14="http://schemas.microsoft.com/office/powerpoint/2010/main" val="321783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4DE2E8-72A2-8661-0629-69945B2A0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E256B1C-A1B2-C2FD-A493-97233E2B7359}"/>
              </a:ext>
            </a:extLst>
          </p:cNvPr>
          <p:cNvSpPr txBox="1">
            <a:spLocks/>
          </p:cNvSpPr>
          <p:nvPr/>
        </p:nvSpPr>
        <p:spPr>
          <a:xfrm>
            <a:off x="2290354" y="700660"/>
            <a:ext cx="9089686" cy="89640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Jatkuvan haun hakijamäärät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1ADFE6D-777A-A6E1-0417-B11DAC3ACA53}"/>
              </a:ext>
            </a:extLst>
          </p:cNvPr>
          <p:cNvGrpSpPr/>
          <p:nvPr/>
        </p:nvGrpSpPr>
        <p:grpSpPr>
          <a:xfrm>
            <a:off x="9086703" y="540863"/>
            <a:ext cx="2970898" cy="1205648"/>
            <a:chOff x="5824855" y="1219451"/>
            <a:chExt cx="3855735" cy="1818616"/>
          </a:xfrm>
        </p:grpSpPr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0B10EBDD-ACF1-F95B-7C41-B93E405387E9}"/>
                </a:ext>
              </a:extLst>
            </p:cNvPr>
            <p:cNvGrpSpPr/>
            <p:nvPr/>
          </p:nvGrpSpPr>
          <p:grpSpPr>
            <a:xfrm flipH="1">
              <a:off x="7545816" y="1219451"/>
              <a:ext cx="1316189" cy="1687213"/>
              <a:chOff x="7209455" y="1341505"/>
              <a:chExt cx="1224789" cy="1687213"/>
            </a:xfrm>
          </p:grpSpPr>
          <p:grpSp>
            <p:nvGrpSpPr>
              <p:cNvPr id="118" name="Kuva 7" descr="Mies ja kasvon hiukset">
                <a:extLst>
                  <a:ext uri="{FF2B5EF4-FFF2-40B4-BE49-F238E27FC236}">
                    <a16:creationId xmlns:a16="http://schemas.microsoft.com/office/drawing/2014/main" id="{CD7F2739-503C-870E-472E-03AAB8A46072}"/>
                  </a:ext>
                </a:extLst>
              </p:cNvPr>
              <p:cNvGrpSpPr/>
              <p:nvPr/>
            </p:nvGrpSpPr>
            <p:grpSpPr>
              <a:xfrm>
                <a:off x="7209455" y="1341505"/>
                <a:ext cx="1224789" cy="1687213"/>
                <a:chOff x="7208579" y="1343302"/>
                <a:chExt cx="1224789" cy="1687213"/>
              </a:xfrm>
            </p:grpSpPr>
            <p:grpSp>
              <p:nvGrpSpPr>
                <p:cNvPr id="120" name="Kuva 7" descr="Mies ja kasvon hiukset">
                  <a:extLst>
                    <a:ext uri="{FF2B5EF4-FFF2-40B4-BE49-F238E27FC236}">
                      <a16:creationId xmlns:a16="http://schemas.microsoft.com/office/drawing/2014/main" id="{F55EDCE6-B6AB-06B9-AEE8-6CCDCD46F5AD}"/>
                    </a:ext>
                  </a:extLst>
                </p:cNvPr>
                <p:cNvGrpSpPr/>
                <p:nvPr/>
              </p:nvGrpSpPr>
              <p:grpSpPr>
                <a:xfrm>
                  <a:off x="7208579" y="1848556"/>
                  <a:ext cx="1224789" cy="1181959"/>
                  <a:chOff x="7208579" y="1848556"/>
                  <a:chExt cx="1224789" cy="1181959"/>
                </a:xfrm>
              </p:grpSpPr>
              <p:sp>
                <p:nvSpPr>
                  <p:cNvPr id="130" name="Vapaamuotoinen: Muoto 129">
                    <a:extLst>
                      <a:ext uri="{FF2B5EF4-FFF2-40B4-BE49-F238E27FC236}">
                        <a16:creationId xmlns:a16="http://schemas.microsoft.com/office/drawing/2014/main" id="{BB300C31-F4B7-2A15-3899-54558083559F}"/>
                      </a:ext>
                    </a:extLst>
                  </p:cNvPr>
                  <p:cNvSpPr/>
                  <p:nvPr/>
                </p:nvSpPr>
                <p:spPr>
                  <a:xfrm>
                    <a:off x="7219387" y="1848556"/>
                    <a:ext cx="1198782" cy="1169812"/>
                  </a:xfrm>
                  <a:custGeom>
                    <a:avLst/>
                    <a:gdLst>
                      <a:gd name="connsiteX0" fmla="*/ 72651 w 1198782"/>
                      <a:gd name="connsiteY0" fmla="*/ 1144648 h 1169812"/>
                      <a:gd name="connsiteX1" fmla="*/ 680222 w 1198782"/>
                      <a:gd name="connsiteY1" fmla="*/ 1163155 h 1169812"/>
                      <a:gd name="connsiteX2" fmla="*/ 926253 w 1198782"/>
                      <a:gd name="connsiteY2" fmla="*/ 1164155 h 1169812"/>
                      <a:gd name="connsiteX3" fmla="*/ 1198782 w 1198782"/>
                      <a:gd name="connsiteY3" fmla="*/ 1142647 h 1169812"/>
                      <a:gd name="connsiteX4" fmla="*/ 1093274 w 1198782"/>
                      <a:gd name="connsiteY4" fmla="*/ 477564 h 1169812"/>
                      <a:gd name="connsiteX5" fmla="*/ 995519 w 1198782"/>
                      <a:gd name="connsiteY5" fmla="*/ 272405 h 1169812"/>
                      <a:gd name="connsiteX6" fmla="*/ 921491 w 1198782"/>
                      <a:gd name="connsiteY6" fmla="*/ 206225 h 1169812"/>
                      <a:gd name="connsiteX7" fmla="*/ 885915 w 1198782"/>
                      <a:gd name="connsiteY7" fmla="*/ 186032 h 1169812"/>
                      <a:gd name="connsiteX8" fmla="*/ 853034 w 1198782"/>
                      <a:gd name="connsiteY8" fmla="*/ 116719 h 1169812"/>
                      <a:gd name="connsiteX9" fmla="*/ 790407 w 1198782"/>
                      <a:gd name="connsiteY9" fmla="*/ 116186 h 1169812"/>
                      <a:gd name="connsiteX10" fmla="*/ 788960 w 1198782"/>
                      <a:gd name="connsiteY10" fmla="*/ 109280 h 1169812"/>
                      <a:gd name="connsiteX11" fmla="*/ 719284 w 1198782"/>
                      <a:gd name="connsiteY11" fmla="*/ 14182 h 1169812"/>
                      <a:gd name="connsiteX12" fmla="*/ 556045 w 1198782"/>
                      <a:gd name="connsiteY12" fmla="*/ 57007 h 1169812"/>
                      <a:gd name="connsiteX13" fmla="*/ 549377 w 1198782"/>
                      <a:gd name="connsiteY13" fmla="*/ 92135 h 1169812"/>
                      <a:gd name="connsiteX14" fmla="*/ 479702 w 1198782"/>
                      <a:gd name="connsiteY14" fmla="*/ 119510 h 1169812"/>
                      <a:gd name="connsiteX15" fmla="*/ 468701 w 1198782"/>
                      <a:gd name="connsiteY15" fmla="*/ 152514 h 1169812"/>
                      <a:gd name="connsiteX16" fmla="*/ 385690 w 1198782"/>
                      <a:gd name="connsiteY16" fmla="*/ 171021 h 1169812"/>
                      <a:gd name="connsiteX17" fmla="*/ 176378 w 1198782"/>
                      <a:gd name="connsiteY17" fmla="*/ 338499 h 1169812"/>
                      <a:gd name="connsiteX18" fmla="*/ 1490 w 1198782"/>
                      <a:gd name="connsiteY18" fmla="*/ 1089631 h 1169812"/>
                      <a:gd name="connsiteX19" fmla="*/ 72651 w 1198782"/>
                      <a:gd name="connsiteY19" fmla="*/ 1144648 h 116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8782" h="1169812">
                        <a:moveTo>
                          <a:pt x="72651" y="1144648"/>
                        </a:moveTo>
                        <a:cubicBezTo>
                          <a:pt x="274524" y="1175309"/>
                          <a:pt x="476683" y="1174290"/>
                          <a:pt x="680222" y="1163155"/>
                        </a:cubicBezTo>
                        <a:cubicBezTo>
                          <a:pt x="760775" y="1157126"/>
                          <a:pt x="845757" y="1156440"/>
                          <a:pt x="926253" y="1164155"/>
                        </a:cubicBezTo>
                        <a:cubicBezTo>
                          <a:pt x="973811" y="1167689"/>
                          <a:pt x="1181752" y="1185244"/>
                          <a:pt x="1198782" y="1142647"/>
                        </a:cubicBezTo>
                        <a:cubicBezTo>
                          <a:pt x="1188057" y="915809"/>
                          <a:pt x="1159892" y="695734"/>
                          <a:pt x="1093274" y="477564"/>
                        </a:cubicBezTo>
                        <a:cubicBezTo>
                          <a:pt x="1065871" y="400097"/>
                          <a:pt x="1049002" y="336509"/>
                          <a:pt x="995519" y="272405"/>
                        </a:cubicBezTo>
                        <a:cubicBezTo>
                          <a:pt x="978660" y="254899"/>
                          <a:pt x="942312" y="218198"/>
                          <a:pt x="921491" y="206225"/>
                        </a:cubicBezTo>
                        <a:cubicBezTo>
                          <a:pt x="903450" y="195853"/>
                          <a:pt x="896278" y="203549"/>
                          <a:pt x="885915" y="186032"/>
                        </a:cubicBezTo>
                        <a:cubicBezTo>
                          <a:pt x="875618" y="166678"/>
                          <a:pt x="867655" y="130368"/>
                          <a:pt x="853034" y="116719"/>
                        </a:cubicBezTo>
                        <a:cubicBezTo>
                          <a:pt x="838680" y="103308"/>
                          <a:pt x="816392" y="111861"/>
                          <a:pt x="790407" y="116186"/>
                        </a:cubicBezTo>
                        <a:cubicBezTo>
                          <a:pt x="788922" y="116433"/>
                          <a:pt x="788864" y="110785"/>
                          <a:pt x="788960" y="109280"/>
                        </a:cubicBezTo>
                        <a:cubicBezTo>
                          <a:pt x="792855" y="43872"/>
                          <a:pt x="761813" y="26899"/>
                          <a:pt x="719284" y="14182"/>
                        </a:cubicBezTo>
                        <a:cubicBezTo>
                          <a:pt x="654495" y="-10545"/>
                          <a:pt x="585287" y="-3096"/>
                          <a:pt x="556045" y="57007"/>
                        </a:cubicBezTo>
                        <a:cubicBezTo>
                          <a:pt x="551044" y="67284"/>
                          <a:pt x="552159" y="78658"/>
                          <a:pt x="549377" y="92135"/>
                        </a:cubicBezTo>
                        <a:cubicBezTo>
                          <a:pt x="523546" y="89011"/>
                          <a:pt x="492208" y="98508"/>
                          <a:pt x="479702" y="119510"/>
                        </a:cubicBezTo>
                        <a:cubicBezTo>
                          <a:pt x="475701" y="133512"/>
                          <a:pt x="479197" y="147809"/>
                          <a:pt x="468701" y="152514"/>
                        </a:cubicBezTo>
                        <a:cubicBezTo>
                          <a:pt x="449279" y="159429"/>
                          <a:pt x="404397" y="162506"/>
                          <a:pt x="385690" y="171021"/>
                        </a:cubicBezTo>
                        <a:cubicBezTo>
                          <a:pt x="300622" y="209721"/>
                          <a:pt x="226127" y="256518"/>
                          <a:pt x="176378" y="338499"/>
                        </a:cubicBezTo>
                        <a:cubicBezTo>
                          <a:pt x="64850" y="513521"/>
                          <a:pt x="-11769" y="882196"/>
                          <a:pt x="1490" y="1089631"/>
                        </a:cubicBezTo>
                        <a:cubicBezTo>
                          <a:pt x="8138" y="1125645"/>
                          <a:pt x="55925" y="1141943"/>
                          <a:pt x="72651" y="11446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31" name="Vapaamuotoinen: Muoto 130">
                    <a:extLst>
                      <a:ext uri="{FF2B5EF4-FFF2-40B4-BE49-F238E27FC236}">
                        <a16:creationId xmlns:a16="http://schemas.microsoft.com/office/drawing/2014/main" id="{24A3FD9B-530D-ADC8-A467-13A9486796E9}"/>
                      </a:ext>
                    </a:extLst>
                  </p:cNvPr>
                  <p:cNvSpPr/>
                  <p:nvPr/>
                </p:nvSpPr>
                <p:spPr>
                  <a:xfrm>
                    <a:off x="7219988" y="1939116"/>
                    <a:ext cx="1193201" cy="1091399"/>
                  </a:xfrm>
                  <a:custGeom>
                    <a:avLst/>
                    <a:gdLst>
                      <a:gd name="connsiteX0" fmla="*/ 492446 w 1193201"/>
                      <a:gd name="connsiteY0" fmla="*/ 15452 h 1091399"/>
                      <a:gd name="connsiteX1" fmla="*/ 546919 w 1193201"/>
                      <a:gd name="connsiteY1" fmla="*/ 1603 h 1091399"/>
                      <a:gd name="connsiteX2" fmla="*/ 543605 w 1193201"/>
                      <a:gd name="connsiteY2" fmla="*/ 25244 h 1091399"/>
                      <a:gd name="connsiteX3" fmla="*/ 547729 w 1193201"/>
                      <a:gd name="connsiteY3" fmla="*/ 55267 h 1091399"/>
                      <a:gd name="connsiteX4" fmla="*/ 676964 w 1193201"/>
                      <a:gd name="connsiteY4" fmla="*/ 228222 h 1091399"/>
                      <a:gd name="connsiteX5" fmla="*/ 706063 w 1193201"/>
                      <a:gd name="connsiteY5" fmla="*/ 258817 h 1091399"/>
                      <a:gd name="connsiteX6" fmla="*/ 721217 w 1193201"/>
                      <a:gd name="connsiteY6" fmla="*/ 267170 h 1091399"/>
                      <a:gd name="connsiteX7" fmla="*/ 801694 w 1193201"/>
                      <a:gd name="connsiteY7" fmla="*/ 79842 h 1091399"/>
                      <a:gd name="connsiteX8" fmla="*/ 784635 w 1193201"/>
                      <a:gd name="connsiteY8" fmla="*/ 20634 h 1091399"/>
                      <a:gd name="connsiteX9" fmla="*/ 816810 w 1193201"/>
                      <a:gd name="connsiteY9" fmla="*/ 18796 h 1091399"/>
                      <a:gd name="connsiteX10" fmla="*/ 864397 w 1193201"/>
                      <a:gd name="connsiteY10" fmla="*/ 48714 h 1091399"/>
                      <a:gd name="connsiteX11" fmla="*/ 882895 w 1193201"/>
                      <a:gd name="connsiteY11" fmla="*/ 97472 h 1091399"/>
                      <a:gd name="connsiteX12" fmla="*/ 911403 w 1193201"/>
                      <a:gd name="connsiteY12" fmla="*/ 110474 h 1091399"/>
                      <a:gd name="connsiteX13" fmla="*/ 1000166 w 1193201"/>
                      <a:gd name="connsiteY13" fmla="*/ 185731 h 1091399"/>
                      <a:gd name="connsiteX14" fmla="*/ 1144937 w 1193201"/>
                      <a:gd name="connsiteY14" fmla="*/ 628539 h 1091399"/>
                      <a:gd name="connsiteX15" fmla="*/ 1193191 w 1193201"/>
                      <a:gd name="connsiteY15" fmla="*/ 1045591 h 1091399"/>
                      <a:gd name="connsiteX16" fmla="*/ 1188762 w 1193201"/>
                      <a:gd name="connsiteY16" fmla="*/ 1074576 h 1091399"/>
                      <a:gd name="connsiteX17" fmla="*/ 925386 w 1193201"/>
                      <a:gd name="connsiteY17" fmla="*/ 1086139 h 1091399"/>
                      <a:gd name="connsiteX18" fmla="*/ 77851 w 1193201"/>
                      <a:gd name="connsiteY18" fmla="*/ 1065260 h 1091399"/>
                      <a:gd name="connsiteX19" fmla="*/ 23492 w 1193201"/>
                      <a:gd name="connsiteY19" fmla="*/ 1045915 h 1091399"/>
                      <a:gd name="connsiteX20" fmla="*/ 299 w 1193201"/>
                      <a:gd name="connsiteY20" fmla="*/ 1026541 h 1091399"/>
                      <a:gd name="connsiteX21" fmla="*/ 2937 w 1193201"/>
                      <a:gd name="connsiteY21" fmla="*/ 1019702 h 1091399"/>
                      <a:gd name="connsiteX22" fmla="*/ 5547 w 1193201"/>
                      <a:gd name="connsiteY22" fmla="*/ 999833 h 1091399"/>
                      <a:gd name="connsiteX23" fmla="*/ 6042 w 1193201"/>
                      <a:gd name="connsiteY23" fmla="*/ 968076 h 1091399"/>
                      <a:gd name="connsiteX24" fmla="*/ 117551 w 1193201"/>
                      <a:gd name="connsiteY24" fmla="*/ 364335 h 1091399"/>
                      <a:gd name="connsiteX25" fmla="*/ 248234 w 1193201"/>
                      <a:gd name="connsiteY25" fmla="*/ 164310 h 1091399"/>
                      <a:gd name="connsiteX26" fmla="*/ 435220 w 1193201"/>
                      <a:gd name="connsiteY26" fmla="*/ 65964 h 1091399"/>
                      <a:gd name="connsiteX27" fmla="*/ 472977 w 1193201"/>
                      <a:gd name="connsiteY27" fmla="*/ 51467 h 1091399"/>
                      <a:gd name="connsiteX28" fmla="*/ 492446 w 1193201"/>
                      <a:gd name="connsiteY28" fmla="*/ 15452 h 109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93201" h="1091399">
                        <a:moveTo>
                          <a:pt x="492446" y="15452"/>
                        </a:moveTo>
                        <a:cubicBezTo>
                          <a:pt x="506048" y="4747"/>
                          <a:pt x="524412" y="-1178"/>
                          <a:pt x="546919" y="1603"/>
                        </a:cubicBezTo>
                        <a:cubicBezTo>
                          <a:pt x="547681" y="1699"/>
                          <a:pt x="545014" y="20091"/>
                          <a:pt x="543605" y="25244"/>
                        </a:cubicBezTo>
                        <a:cubicBezTo>
                          <a:pt x="541652" y="33712"/>
                          <a:pt x="544109" y="48209"/>
                          <a:pt x="547729" y="55267"/>
                        </a:cubicBezTo>
                        <a:cubicBezTo>
                          <a:pt x="580952" y="119971"/>
                          <a:pt x="624624" y="178520"/>
                          <a:pt x="676964" y="228222"/>
                        </a:cubicBezTo>
                        <a:cubicBezTo>
                          <a:pt x="676964" y="228222"/>
                          <a:pt x="706063" y="258817"/>
                          <a:pt x="706063" y="258817"/>
                        </a:cubicBezTo>
                        <a:cubicBezTo>
                          <a:pt x="709159" y="260417"/>
                          <a:pt x="718207" y="265560"/>
                          <a:pt x="721217" y="267170"/>
                        </a:cubicBezTo>
                        <a:cubicBezTo>
                          <a:pt x="749811" y="204343"/>
                          <a:pt x="779453" y="139897"/>
                          <a:pt x="801694" y="79842"/>
                        </a:cubicBezTo>
                        <a:cubicBezTo>
                          <a:pt x="813267" y="59935"/>
                          <a:pt x="785873" y="42408"/>
                          <a:pt x="784635" y="20634"/>
                        </a:cubicBezTo>
                        <a:cubicBezTo>
                          <a:pt x="792293" y="19367"/>
                          <a:pt x="816810" y="18796"/>
                          <a:pt x="816810" y="18796"/>
                        </a:cubicBezTo>
                        <a:cubicBezTo>
                          <a:pt x="836641" y="16291"/>
                          <a:pt x="859092" y="23444"/>
                          <a:pt x="864397" y="48714"/>
                        </a:cubicBezTo>
                        <a:cubicBezTo>
                          <a:pt x="869150" y="59935"/>
                          <a:pt x="878513" y="85662"/>
                          <a:pt x="882895" y="97472"/>
                        </a:cubicBezTo>
                        <a:cubicBezTo>
                          <a:pt x="891810" y="101997"/>
                          <a:pt x="911403" y="110474"/>
                          <a:pt x="911403" y="110474"/>
                        </a:cubicBezTo>
                        <a:cubicBezTo>
                          <a:pt x="945845" y="130505"/>
                          <a:pt x="976697" y="154375"/>
                          <a:pt x="1000166" y="185731"/>
                        </a:cubicBezTo>
                        <a:cubicBezTo>
                          <a:pt x="1089702" y="305365"/>
                          <a:pt x="1114933" y="493865"/>
                          <a:pt x="1144937" y="628539"/>
                        </a:cubicBezTo>
                        <a:cubicBezTo>
                          <a:pt x="1169121" y="768175"/>
                          <a:pt x="1183951" y="903440"/>
                          <a:pt x="1193191" y="1045591"/>
                        </a:cubicBezTo>
                        <a:cubicBezTo>
                          <a:pt x="1193410" y="1053764"/>
                          <a:pt x="1190419" y="1073794"/>
                          <a:pt x="1188762" y="1074576"/>
                        </a:cubicBezTo>
                        <a:cubicBezTo>
                          <a:pt x="1130507" y="1101989"/>
                          <a:pt x="1001348" y="1090625"/>
                          <a:pt x="925386" y="1086139"/>
                        </a:cubicBezTo>
                        <a:cubicBezTo>
                          <a:pt x="654438" y="1073594"/>
                          <a:pt x="320767" y="1113495"/>
                          <a:pt x="77851" y="1065260"/>
                        </a:cubicBezTo>
                        <a:cubicBezTo>
                          <a:pt x="57915" y="1062631"/>
                          <a:pt x="33893" y="1057764"/>
                          <a:pt x="23492" y="1045915"/>
                        </a:cubicBezTo>
                        <a:cubicBezTo>
                          <a:pt x="11271" y="1046144"/>
                          <a:pt x="3728" y="1037085"/>
                          <a:pt x="299" y="1026541"/>
                        </a:cubicBezTo>
                        <a:cubicBezTo>
                          <a:pt x="-549" y="1023950"/>
                          <a:pt x="432" y="1020788"/>
                          <a:pt x="2937" y="1019702"/>
                        </a:cubicBezTo>
                        <a:cubicBezTo>
                          <a:pt x="9490" y="1016873"/>
                          <a:pt x="6214" y="1006615"/>
                          <a:pt x="5547" y="999833"/>
                        </a:cubicBezTo>
                        <a:cubicBezTo>
                          <a:pt x="5109" y="990346"/>
                          <a:pt x="6042" y="977507"/>
                          <a:pt x="6042" y="968076"/>
                        </a:cubicBezTo>
                        <a:cubicBezTo>
                          <a:pt x="13615" y="774910"/>
                          <a:pt x="37094" y="548053"/>
                          <a:pt x="117551" y="364335"/>
                        </a:cubicBezTo>
                        <a:cubicBezTo>
                          <a:pt x="151565" y="286658"/>
                          <a:pt x="191675" y="224793"/>
                          <a:pt x="248234" y="164310"/>
                        </a:cubicBezTo>
                        <a:cubicBezTo>
                          <a:pt x="290678" y="120237"/>
                          <a:pt x="379698" y="73269"/>
                          <a:pt x="435220" y="65964"/>
                        </a:cubicBezTo>
                        <a:cubicBezTo>
                          <a:pt x="454222" y="63468"/>
                          <a:pt x="472615" y="57248"/>
                          <a:pt x="472977" y="51467"/>
                        </a:cubicBezTo>
                        <a:cubicBezTo>
                          <a:pt x="473863" y="39056"/>
                          <a:pt x="482597" y="23578"/>
                          <a:pt x="492446" y="15452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  <p:grpSp>
                <p:nvGrpSpPr>
                  <p:cNvPr id="132" name="Kuva 7" descr="Mies ja kasvon hiukset">
                    <a:extLst>
                      <a:ext uri="{FF2B5EF4-FFF2-40B4-BE49-F238E27FC236}">
                        <a16:creationId xmlns:a16="http://schemas.microsoft.com/office/drawing/2014/main" id="{6A0EED66-7918-E913-EC9A-FDE34FDE11CE}"/>
                      </a:ext>
                    </a:extLst>
                  </p:cNvPr>
                  <p:cNvGrpSpPr/>
                  <p:nvPr/>
                </p:nvGrpSpPr>
                <p:grpSpPr>
                  <a:xfrm>
                    <a:off x="7208579" y="1905508"/>
                    <a:ext cx="1224789" cy="1117808"/>
                    <a:chOff x="7208579" y="1905508"/>
                    <a:chExt cx="1224789" cy="1117808"/>
                  </a:xfrm>
                  <a:solidFill>
                    <a:srgbClr val="000000"/>
                  </a:solidFill>
                </p:grpSpPr>
                <p:sp>
                  <p:nvSpPr>
                    <p:cNvPr id="133" name="Vapaamuotoinen: Muoto 132">
                      <a:extLst>
                        <a:ext uri="{FF2B5EF4-FFF2-40B4-BE49-F238E27FC236}">
                          <a16:creationId xmlns:a16="http://schemas.microsoft.com/office/drawing/2014/main" id="{CB05BF9B-2918-40F5-1075-0582F9EBF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8579" y="1905508"/>
                      <a:ext cx="1224789" cy="1117808"/>
                    </a:xfrm>
                    <a:custGeom>
                      <a:avLst/>
                      <a:gdLst>
                        <a:gd name="connsiteX0" fmla="*/ 1210114 w 1224789"/>
                        <a:gd name="connsiteY0" fmla="*/ 1118728 h 1117808"/>
                        <a:gd name="connsiteX1" fmla="*/ 1189988 w 1224789"/>
                        <a:gd name="connsiteY1" fmla="*/ 1054054 h 1117808"/>
                        <a:gd name="connsiteX2" fmla="*/ 1173586 w 1224789"/>
                        <a:gd name="connsiteY2" fmla="*/ 875888 h 1117808"/>
                        <a:gd name="connsiteX3" fmla="*/ 1101662 w 1224789"/>
                        <a:gd name="connsiteY3" fmla="*/ 465142 h 1117808"/>
                        <a:gd name="connsiteX4" fmla="*/ 919440 w 1224789"/>
                        <a:gd name="connsiteY4" fmla="*/ 144130 h 1117808"/>
                        <a:gd name="connsiteX5" fmla="*/ 920535 w 1224789"/>
                        <a:gd name="connsiteY5" fmla="*/ 142253 h 1117808"/>
                        <a:gd name="connsiteX6" fmla="*/ 1128209 w 1224789"/>
                        <a:gd name="connsiteY6" fmla="*/ 470209 h 1117808"/>
                        <a:gd name="connsiteX7" fmla="*/ 1192521 w 1224789"/>
                        <a:gd name="connsiteY7" fmla="*/ 789753 h 1117808"/>
                        <a:gd name="connsiteX8" fmla="*/ 1222696 w 1224789"/>
                        <a:gd name="connsiteY8" fmla="*/ 1060054 h 1117808"/>
                        <a:gd name="connsiteX9" fmla="*/ 1210114 w 1224789"/>
                        <a:gd name="connsiteY9" fmla="*/ 1118728 h 1117808"/>
                        <a:gd name="connsiteX10" fmla="*/ 263881 w 1224789"/>
                        <a:gd name="connsiteY10" fmla="*/ 1115137 h 1117808"/>
                        <a:gd name="connsiteX11" fmla="*/ 245936 w 1224789"/>
                        <a:gd name="connsiteY11" fmla="*/ 1058930 h 1117808"/>
                        <a:gd name="connsiteX12" fmla="*/ 266863 w 1224789"/>
                        <a:gd name="connsiteY12" fmla="*/ 672063 h 1117808"/>
                        <a:gd name="connsiteX13" fmla="*/ 223010 w 1224789"/>
                        <a:gd name="connsiteY13" fmla="*/ 626952 h 1117808"/>
                        <a:gd name="connsiteX14" fmla="*/ 268387 w 1224789"/>
                        <a:gd name="connsiteY14" fmla="*/ 660071 h 1117808"/>
                        <a:gd name="connsiteX15" fmla="*/ 285351 w 1224789"/>
                        <a:gd name="connsiteY15" fmla="*/ 914798 h 1117808"/>
                        <a:gd name="connsiteX16" fmla="*/ 282674 w 1224789"/>
                        <a:gd name="connsiteY16" fmla="*/ 1053948 h 1117808"/>
                        <a:gd name="connsiteX17" fmla="*/ 263881 w 1224789"/>
                        <a:gd name="connsiteY17" fmla="*/ 1115137 h 1117808"/>
                        <a:gd name="connsiteX18" fmla="*/ 263881 w 1224789"/>
                        <a:gd name="connsiteY18" fmla="*/ 1115137 h 1117808"/>
                        <a:gd name="connsiteX19" fmla="*/ 705060 w 1224789"/>
                        <a:gd name="connsiteY19" fmla="*/ 1104269 h 1117808"/>
                        <a:gd name="connsiteX20" fmla="*/ 701765 w 1224789"/>
                        <a:gd name="connsiteY20" fmla="*/ 1101783 h 1117808"/>
                        <a:gd name="connsiteX21" fmla="*/ 696174 w 1224789"/>
                        <a:gd name="connsiteY21" fmla="*/ 1014648 h 1117808"/>
                        <a:gd name="connsiteX22" fmla="*/ 698898 w 1224789"/>
                        <a:gd name="connsiteY22" fmla="*/ 668939 h 1117808"/>
                        <a:gd name="connsiteX23" fmla="*/ 709499 w 1224789"/>
                        <a:gd name="connsiteY23" fmla="*/ 329172 h 1117808"/>
                        <a:gd name="connsiteX24" fmla="*/ 670847 w 1224789"/>
                        <a:gd name="connsiteY24" fmla="*/ 316390 h 1117808"/>
                        <a:gd name="connsiteX25" fmla="*/ 611725 w 1224789"/>
                        <a:gd name="connsiteY25" fmla="*/ 286100 h 1117808"/>
                        <a:gd name="connsiteX26" fmla="*/ 586217 w 1224789"/>
                        <a:gd name="connsiteY26" fmla="*/ 283243 h 1117808"/>
                        <a:gd name="connsiteX27" fmla="*/ 472974 w 1224789"/>
                        <a:gd name="connsiteY27" fmla="*/ 365796 h 1117808"/>
                        <a:gd name="connsiteX28" fmla="*/ 477756 w 1224789"/>
                        <a:gd name="connsiteY28" fmla="*/ 106173 h 1117808"/>
                        <a:gd name="connsiteX29" fmla="*/ 497939 w 1224789"/>
                        <a:gd name="connsiteY29" fmla="*/ 45147 h 1117808"/>
                        <a:gd name="connsiteX30" fmla="*/ 555756 w 1224789"/>
                        <a:gd name="connsiteY30" fmla="*/ 33869 h 1117808"/>
                        <a:gd name="connsiteX31" fmla="*/ 570215 w 1224789"/>
                        <a:gd name="connsiteY31" fmla="*/ 77950 h 1117808"/>
                        <a:gd name="connsiteX32" fmla="*/ 567548 w 1224789"/>
                        <a:gd name="connsiteY32" fmla="*/ 94267 h 1117808"/>
                        <a:gd name="connsiteX33" fmla="*/ 695545 w 1224789"/>
                        <a:gd name="connsiteY33" fmla="*/ 250020 h 1117808"/>
                        <a:gd name="connsiteX34" fmla="*/ 695545 w 1224789"/>
                        <a:gd name="connsiteY34" fmla="*/ 250020 h 1117808"/>
                        <a:gd name="connsiteX35" fmla="*/ 692992 w 1224789"/>
                        <a:gd name="connsiteY35" fmla="*/ 270603 h 1117808"/>
                        <a:gd name="connsiteX36" fmla="*/ 690211 w 1224789"/>
                        <a:gd name="connsiteY36" fmla="*/ 270212 h 1117808"/>
                        <a:gd name="connsiteX37" fmla="*/ 679276 w 1224789"/>
                        <a:gd name="connsiteY37" fmla="*/ 263679 h 1117808"/>
                        <a:gd name="connsiteX38" fmla="*/ 555175 w 1224789"/>
                        <a:gd name="connsiteY38" fmla="*/ 95743 h 1117808"/>
                        <a:gd name="connsiteX39" fmla="*/ 547060 w 1224789"/>
                        <a:gd name="connsiteY39" fmla="*/ 77712 h 1117808"/>
                        <a:gd name="connsiteX40" fmla="*/ 548669 w 1224789"/>
                        <a:gd name="connsiteY40" fmla="*/ 66444 h 1117808"/>
                        <a:gd name="connsiteX41" fmla="*/ 555175 w 1224789"/>
                        <a:gd name="connsiteY41" fmla="*/ 36555 h 1117808"/>
                        <a:gd name="connsiteX42" fmla="*/ 506607 w 1224789"/>
                        <a:gd name="connsiteY42" fmla="*/ 55357 h 1117808"/>
                        <a:gd name="connsiteX43" fmla="*/ 493929 w 1224789"/>
                        <a:gd name="connsiteY43" fmla="*/ 75521 h 1117808"/>
                        <a:gd name="connsiteX44" fmla="*/ 481651 w 1224789"/>
                        <a:gd name="connsiteY44" fmla="*/ 106116 h 1117808"/>
                        <a:gd name="connsiteX45" fmla="*/ 482232 w 1224789"/>
                        <a:gd name="connsiteY45" fmla="*/ 329068 h 1117808"/>
                        <a:gd name="connsiteX46" fmla="*/ 553127 w 1224789"/>
                        <a:gd name="connsiteY46" fmla="*/ 274937 h 1117808"/>
                        <a:gd name="connsiteX47" fmla="*/ 640081 w 1224789"/>
                        <a:gd name="connsiteY47" fmla="*/ 273280 h 1117808"/>
                        <a:gd name="connsiteX48" fmla="*/ 640081 w 1224789"/>
                        <a:gd name="connsiteY48" fmla="*/ 273280 h 1117808"/>
                        <a:gd name="connsiteX49" fmla="*/ 686620 w 1224789"/>
                        <a:gd name="connsiteY49" fmla="*/ 297216 h 1117808"/>
                        <a:gd name="connsiteX50" fmla="*/ 711252 w 1224789"/>
                        <a:gd name="connsiteY50" fmla="*/ 311627 h 1117808"/>
                        <a:gd name="connsiteX51" fmla="*/ 711909 w 1224789"/>
                        <a:gd name="connsiteY51" fmla="*/ 311551 h 1117808"/>
                        <a:gd name="connsiteX52" fmla="*/ 713042 w 1224789"/>
                        <a:gd name="connsiteY52" fmla="*/ 307360 h 1117808"/>
                        <a:gd name="connsiteX53" fmla="*/ 795719 w 1224789"/>
                        <a:gd name="connsiteY53" fmla="*/ 135834 h 1117808"/>
                        <a:gd name="connsiteX54" fmla="*/ 819151 w 1224789"/>
                        <a:gd name="connsiteY54" fmla="*/ 89047 h 1117808"/>
                        <a:gd name="connsiteX55" fmla="*/ 819951 w 1224789"/>
                        <a:gd name="connsiteY55" fmla="*/ 83037 h 1117808"/>
                        <a:gd name="connsiteX56" fmla="*/ 819903 w 1224789"/>
                        <a:gd name="connsiteY56" fmla="*/ 82818 h 1117808"/>
                        <a:gd name="connsiteX57" fmla="*/ 737331 w 1224789"/>
                        <a:gd name="connsiteY57" fmla="*/ 303655 h 1117808"/>
                        <a:gd name="connsiteX58" fmla="*/ 744370 w 1224789"/>
                        <a:gd name="connsiteY58" fmla="*/ 298578 h 1117808"/>
                        <a:gd name="connsiteX59" fmla="*/ 744380 w 1224789"/>
                        <a:gd name="connsiteY59" fmla="*/ 298578 h 1117808"/>
                        <a:gd name="connsiteX60" fmla="*/ 832210 w 1224789"/>
                        <a:gd name="connsiteY60" fmla="*/ 240771 h 1117808"/>
                        <a:gd name="connsiteX61" fmla="*/ 865128 w 1224789"/>
                        <a:gd name="connsiteY61" fmla="*/ 230513 h 1117808"/>
                        <a:gd name="connsiteX62" fmla="*/ 923126 w 1224789"/>
                        <a:gd name="connsiteY62" fmla="*/ 255792 h 1117808"/>
                        <a:gd name="connsiteX63" fmla="*/ 864547 w 1224789"/>
                        <a:gd name="connsiteY63" fmla="*/ 79427 h 1117808"/>
                        <a:gd name="connsiteX64" fmla="*/ 835505 w 1224789"/>
                        <a:gd name="connsiteY64" fmla="*/ 58510 h 1117808"/>
                        <a:gd name="connsiteX65" fmla="*/ 817265 w 1224789"/>
                        <a:gd name="connsiteY65" fmla="*/ 53995 h 1117808"/>
                        <a:gd name="connsiteX66" fmla="*/ 895598 w 1224789"/>
                        <a:gd name="connsiteY66" fmla="*/ 103573 h 1117808"/>
                        <a:gd name="connsiteX67" fmla="*/ 950872 w 1224789"/>
                        <a:gd name="connsiteY67" fmla="*/ 271527 h 1117808"/>
                        <a:gd name="connsiteX68" fmla="*/ 953006 w 1224789"/>
                        <a:gd name="connsiteY68" fmla="*/ 285081 h 1117808"/>
                        <a:gd name="connsiteX69" fmla="*/ 929384 w 1224789"/>
                        <a:gd name="connsiteY69" fmla="*/ 282109 h 1117808"/>
                        <a:gd name="connsiteX70" fmla="*/ 929212 w 1224789"/>
                        <a:gd name="connsiteY70" fmla="*/ 281347 h 1117808"/>
                        <a:gd name="connsiteX71" fmla="*/ 923954 w 1224789"/>
                        <a:gd name="connsiteY71" fmla="*/ 278718 h 1117808"/>
                        <a:gd name="connsiteX72" fmla="*/ 923945 w 1224789"/>
                        <a:gd name="connsiteY72" fmla="*/ 278718 h 1117808"/>
                        <a:gd name="connsiteX73" fmla="*/ 862537 w 1224789"/>
                        <a:gd name="connsiteY73" fmla="*/ 249581 h 1117808"/>
                        <a:gd name="connsiteX74" fmla="*/ 747828 w 1224789"/>
                        <a:gd name="connsiteY74" fmla="*/ 306607 h 1117808"/>
                        <a:gd name="connsiteX75" fmla="*/ 747818 w 1224789"/>
                        <a:gd name="connsiteY75" fmla="*/ 306607 h 1117808"/>
                        <a:gd name="connsiteX76" fmla="*/ 730225 w 1224789"/>
                        <a:gd name="connsiteY76" fmla="*/ 315209 h 1117808"/>
                        <a:gd name="connsiteX77" fmla="*/ 718986 w 1224789"/>
                        <a:gd name="connsiteY77" fmla="*/ 315513 h 1117808"/>
                        <a:gd name="connsiteX78" fmla="*/ 721920 w 1224789"/>
                        <a:gd name="connsiteY78" fmla="*/ 789877 h 1117808"/>
                        <a:gd name="connsiteX79" fmla="*/ 716290 w 1224789"/>
                        <a:gd name="connsiteY79" fmla="*/ 1013343 h 1117808"/>
                        <a:gd name="connsiteX80" fmla="*/ 708451 w 1224789"/>
                        <a:gd name="connsiteY80" fmla="*/ 1101773 h 1117808"/>
                        <a:gd name="connsiteX81" fmla="*/ 705060 w 1224789"/>
                        <a:gd name="connsiteY81" fmla="*/ 1104269 h 1117808"/>
                        <a:gd name="connsiteX82" fmla="*/ 705060 w 1224789"/>
                        <a:gd name="connsiteY82" fmla="*/ 1104269 h 1117808"/>
                        <a:gd name="connsiteX83" fmla="*/ 1078031 w 1224789"/>
                        <a:gd name="connsiteY83" fmla="*/ 1066541 h 1117808"/>
                        <a:gd name="connsiteX84" fmla="*/ 1063191 w 1224789"/>
                        <a:gd name="connsiteY84" fmla="*/ 1052062 h 1117808"/>
                        <a:gd name="connsiteX85" fmla="*/ 1047560 w 1224789"/>
                        <a:gd name="connsiteY85" fmla="*/ 799250 h 1117808"/>
                        <a:gd name="connsiteX86" fmla="*/ 1049208 w 1224789"/>
                        <a:gd name="connsiteY86" fmla="*/ 551695 h 1117808"/>
                        <a:gd name="connsiteX87" fmla="*/ 1079812 w 1224789"/>
                        <a:gd name="connsiteY87" fmla="*/ 516777 h 1117808"/>
                        <a:gd name="connsiteX88" fmla="*/ 1052190 w 1224789"/>
                        <a:gd name="connsiteY88" fmla="*/ 568145 h 1117808"/>
                        <a:gd name="connsiteX89" fmla="*/ 1092433 w 1224789"/>
                        <a:gd name="connsiteY89" fmla="*/ 1046910 h 1117808"/>
                        <a:gd name="connsiteX90" fmla="*/ 1078031 w 1224789"/>
                        <a:gd name="connsiteY90" fmla="*/ 1066541 h 1117808"/>
                        <a:gd name="connsiteX91" fmla="*/ 1078031 w 1224789"/>
                        <a:gd name="connsiteY91" fmla="*/ 1066541 h 1117808"/>
                        <a:gd name="connsiteX92" fmla="*/ 14507 w 1224789"/>
                        <a:gd name="connsiteY92" fmla="*/ 1061074 h 1117808"/>
                        <a:gd name="connsiteX93" fmla="*/ 17412 w 1224789"/>
                        <a:gd name="connsiteY93" fmla="*/ 786363 h 1117808"/>
                        <a:gd name="connsiteX94" fmla="*/ 413224 w 1224789"/>
                        <a:gd name="connsiteY94" fmla="*/ 100229 h 1117808"/>
                        <a:gd name="connsiteX95" fmla="*/ 408776 w 1224789"/>
                        <a:gd name="connsiteY95" fmla="*/ 114421 h 1117808"/>
                        <a:gd name="connsiteX96" fmla="*/ 38520 w 1224789"/>
                        <a:gd name="connsiteY96" fmla="*/ 823282 h 1117808"/>
                        <a:gd name="connsiteX97" fmla="*/ 27233 w 1224789"/>
                        <a:gd name="connsiteY97" fmla="*/ 1031317 h 1117808"/>
                        <a:gd name="connsiteX98" fmla="*/ 14507 w 1224789"/>
                        <a:gd name="connsiteY98" fmla="*/ 1061074 h 1117808"/>
                        <a:gd name="connsiteX99" fmla="*/ 973132 w 1224789"/>
                        <a:gd name="connsiteY99" fmla="*/ 491040 h 1117808"/>
                        <a:gd name="connsiteX100" fmla="*/ 810388 w 1224789"/>
                        <a:gd name="connsiteY100" fmla="*/ 488611 h 1117808"/>
                        <a:gd name="connsiteX101" fmla="*/ 793129 w 1224789"/>
                        <a:gd name="connsiteY101" fmla="*/ 483992 h 1117808"/>
                        <a:gd name="connsiteX102" fmla="*/ 963826 w 1224789"/>
                        <a:gd name="connsiteY102" fmla="*/ 469152 h 1117808"/>
                        <a:gd name="connsiteX103" fmla="*/ 985362 w 1224789"/>
                        <a:gd name="connsiteY103" fmla="*/ 474095 h 1117808"/>
                        <a:gd name="connsiteX104" fmla="*/ 973132 w 1224789"/>
                        <a:gd name="connsiteY104" fmla="*/ 491040 h 1117808"/>
                        <a:gd name="connsiteX105" fmla="*/ 804720 w 1224789"/>
                        <a:gd name="connsiteY105" fmla="*/ 101830 h 1117808"/>
                        <a:gd name="connsiteX106" fmla="*/ 801691 w 1224789"/>
                        <a:gd name="connsiteY106" fmla="*/ 19848 h 1117808"/>
                        <a:gd name="connsiteX107" fmla="*/ 812769 w 1224789"/>
                        <a:gd name="connsiteY107" fmla="*/ 76627 h 1117808"/>
                        <a:gd name="connsiteX108" fmla="*/ 804720 w 1224789"/>
                        <a:gd name="connsiteY108" fmla="*/ 101830 h 1117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</a:cxnLst>
                      <a:rect l="l" t="t" r="r" b="b"/>
                      <a:pathLst>
                        <a:path w="1224789" h="1117808">
                          <a:moveTo>
                            <a:pt x="1210114" y="1118728"/>
                          </a:moveTo>
                          <a:cubicBezTo>
                            <a:pt x="1184425" y="1111451"/>
                            <a:pt x="1194207" y="1074437"/>
                            <a:pt x="1189988" y="1054054"/>
                          </a:cubicBezTo>
                          <a:cubicBezTo>
                            <a:pt x="1185520" y="993055"/>
                            <a:pt x="1181167" y="943725"/>
                            <a:pt x="1173586" y="875888"/>
                          </a:cubicBezTo>
                          <a:cubicBezTo>
                            <a:pt x="1158612" y="742138"/>
                            <a:pt x="1132657" y="594825"/>
                            <a:pt x="1101662" y="465142"/>
                          </a:cubicBezTo>
                          <a:cubicBezTo>
                            <a:pt x="1075250" y="343384"/>
                            <a:pt x="1028691" y="203014"/>
                            <a:pt x="919440" y="144130"/>
                          </a:cubicBezTo>
                          <a:cubicBezTo>
                            <a:pt x="918211" y="143559"/>
                            <a:pt x="919373" y="141549"/>
                            <a:pt x="920535" y="142253"/>
                          </a:cubicBezTo>
                          <a:cubicBezTo>
                            <a:pt x="1046074" y="200223"/>
                            <a:pt x="1098776" y="343946"/>
                            <a:pt x="1128209" y="470209"/>
                          </a:cubicBezTo>
                          <a:cubicBezTo>
                            <a:pt x="1151707" y="564125"/>
                            <a:pt x="1176424" y="684293"/>
                            <a:pt x="1192521" y="789753"/>
                          </a:cubicBezTo>
                          <a:cubicBezTo>
                            <a:pt x="1206028" y="878174"/>
                            <a:pt x="1217010" y="973110"/>
                            <a:pt x="1222696" y="1060054"/>
                          </a:cubicBezTo>
                          <a:cubicBezTo>
                            <a:pt x="1222211" y="1079533"/>
                            <a:pt x="1232917" y="1111156"/>
                            <a:pt x="1210114" y="1118728"/>
                          </a:cubicBezTo>
                          <a:close/>
                          <a:moveTo>
                            <a:pt x="263881" y="1115137"/>
                          </a:moveTo>
                          <a:cubicBezTo>
                            <a:pt x="240469" y="1108213"/>
                            <a:pt x="246555" y="1077885"/>
                            <a:pt x="245936" y="1058930"/>
                          </a:cubicBezTo>
                          <a:cubicBezTo>
                            <a:pt x="247622" y="924380"/>
                            <a:pt x="250889" y="798907"/>
                            <a:pt x="266863" y="672063"/>
                          </a:cubicBezTo>
                          <a:cubicBezTo>
                            <a:pt x="251966" y="659757"/>
                            <a:pt x="228153" y="643783"/>
                            <a:pt x="223010" y="626952"/>
                          </a:cubicBezTo>
                          <a:cubicBezTo>
                            <a:pt x="236535" y="639773"/>
                            <a:pt x="251423" y="651784"/>
                            <a:pt x="268387" y="660071"/>
                          </a:cubicBezTo>
                          <a:cubicBezTo>
                            <a:pt x="302334" y="459484"/>
                            <a:pt x="285608" y="881012"/>
                            <a:pt x="285351" y="914798"/>
                          </a:cubicBezTo>
                          <a:cubicBezTo>
                            <a:pt x="284389" y="955250"/>
                            <a:pt x="283198" y="1008648"/>
                            <a:pt x="282674" y="1053948"/>
                          </a:cubicBezTo>
                          <a:cubicBezTo>
                            <a:pt x="280750" y="1073941"/>
                            <a:pt x="288999" y="1107756"/>
                            <a:pt x="263881" y="1115137"/>
                          </a:cubicBezTo>
                          <a:lnTo>
                            <a:pt x="263881" y="1115137"/>
                          </a:lnTo>
                          <a:close/>
                          <a:moveTo>
                            <a:pt x="705060" y="1104269"/>
                          </a:moveTo>
                          <a:cubicBezTo>
                            <a:pt x="703489" y="1104384"/>
                            <a:pt x="702079" y="1103317"/>
                            <a:pt x="701765" y="1101783"/>
                          </a:cubicBezTo>
                          <a:cubicBezTo>
                            <a:pt x="697126" y="1072884"/>
                            <a:pt x="697174" y="1043614"/>
                            <a:pt x="696174" y="1014648"/>
                          </a:cubicBezTo>
                          <a:cubicBezTo>
                            <a:pt x="692678" y="899491"/>
                            <a:pt x="696840" y="782820"/>
                            <a:pt x="698898" y="668939"/>
                          </a:cubicBezTo>
                          <a:cubicBezTo>
                            <a:pt x="701650" y="556582"/>
                            <a:pt x="702231" y="440682"/>
                            <a:pt x="709499" y="329172"/>
                          </a:cubicBezTo>
                          <a:cubicBezTo>
                            <a:pt x="695869" y="333773"/>
                            <a:pt x="682962" y="321429"/>
                            <a:pt x="670847" y="316390"/>
                          </a:cubicBezTo>
                          <a:cubicBezTo>
                            <a:pt x="652587" y="306941"/>
                            <a:pt x="630241" y="295578"/>
                            <a:pt x="611725" y="286100"/>
                          </a:cubicBezTo>
                          <a:cubicBezTo>
                            <a:pt x="603105" y="281309"/>
                            <a:pt x="594723" y="278071"/>
                            <a:pt x="586217" y="283243"/>
                          </a:cubicBezTo>
                          <a:cubicBezTo>
                            <a:pt x="549641" y="299730"/>
                            <a:pt x="514798" y="339421"/>
                            <a:pt x="472974" y="365796"/>
                          </a:cubicBezTo>
                          <a:cubicBezTo>
                            <a:pt x="439027" y="371720"/>
                            <a:pt x="471717" y="135072"/>
                            <a:pt x="477756" y="106173"/>
                          </a:cubicBezTo>
                          <a:cubicBezTo>
                            <a:pt x="458496" y="92857"/>
                            <a:pt x="480299" y="51471"/>
                            <a:pt x="497939" y="45147"/>
                          </a:cubicBezTo>
                          <a:cubicBezTo>
                            <a:pt x="514589" y="33764"/>
                            <a:pt x="536020" y="27268"/>
                            <a:pt x="555756" y="33869"/>
                          </a:cubicBezTo>
                          <a:cubicBezTo>
                            <a:pt x="573530" y="-52018"/>
                            <a:pt x="570358" y="54443"/>
                            <a:pt x="570215" y="77950"/>
                          </a:cubicBezTo>
                          <a:cubicBezTo>
                            <a:pt x="574568" y="82532"/>
                            <a:pt x="572577" y="90952"/>
                            <a:pt x="567548" y="94267"/>
                          </a:cubicBezTo>
                          <a:cubicBezTo>
                            <a:pt x="608020" y="152731"/>
                            <a:pt x="645243" y="202518"/>
                            <a:pt x="695545" y="250020"/>
                          </a:cubicBezTo>
                          <a:lnTo>
                            <a:pt x="695545" y="250020"/>
                          </a:lnTo>
                          <a:cubicBezTo>
                            <a:pt x="702460" y="254401"/>
                            <a:pt x="704527" y="273022"/>
                            <a:pt x="692992" y="270603"/>
                          </a:cubicBezTo>
                          <a:cubicBezTo>
                            <a:pt x="692859" y="270575"/>
                            <a:pt x="691135" y="270241"/>
                            <a:pt x="690211" y="270212"/>
                          </a:cubicBezTo>
                          <a:cubicBezTo>
                            <a:pt x="685486" y="270051"/>
                            <a:pt x="682343" y="266812"/>
                            <a:pt x="679276" y="263679"/>
                          </a:cubicBezTo>
                          <a:cubicBezTo>
                            <a:pt x="629641" y="214072"/>
                            <a:pt x="585150" y="159951"/>
                            <a:pt x="555175" y="95743"/>
                          </a:cubicBezTo>
                          <a:cubicBezTo>
                            <a:pt x="547698" y="93467"/>
                            <a:pt x="546526" y="84437"/>
                            <a:pt x="547060" y="77712"/>
                          </a:cubicBezTo>
                          <a:cubicBezTo>
                            <a:pt x="543126" y="69368"/>
                            <a:pt x="535582" y="47423"/>
                            <a:pt x="548669" y="66444"/>
                          </a:cubicBezTo>
                          <a:cubicBezTo>
                            <a:pt x="550765" y="57377"/>
                            <a:pt x="553489" y="45556"/>
                            <a:pt x="555175" y="36555"/>
                          </a:cubicBezTo>
                          <a:cubicBezTo>
                            <a:pt x="537335" y="35631"/>
                            <a:pt x="518408" y="43032"/>
                            <a:pt x="506607" y="55357"/>
                          </a:cubicBezTo>
                          <a:cubicBezTo>
                            <a:pt x="504016" y="62539"/>
                            <a:pt x="496482" y="67921"/>
                            <a:pt x="493929" y="75521"/>
                          </a:cubicBezTo>
                          <a:cubicBezTo>
                            <a:pt x="489424" y="85304"/>
                            <a:pt x="492834" y="101001"/>
                            <a:pt x="481651" y="106116"/>
                          </a:cubicBezTo>
                          <a:cubicBezTo>
                            <a:pt x="489719" y="181078"/>
                            <a:pt x="475422" y="254211"/>
                            <a:pt x="482232" y="329068"/>
                          </a:cubicBezTo>
                          <a:cubicBezTo>
                            <a:pt x="504502" y="309312"/>
                            <a:pt x="528248" y="291272"/>
                            <a:pt x="553127" y="274937"/>
                          </a:cubicBezTo>
                          <a:cubicBezTo>
                            <a:pt x="582083" y="249886"/>
                            <a:pt x="609629" y="252887"/>
                            <a:pt x="640081" y="273280"/>
                          </a:cubicBezTo>
                          <a:lnTo>
                            <a:pt x="640081" y="273280"/>
                          </a:lnTo>
                          <a:cubicBezTo>
                            <a:pt x="655435" y="281395"/>
                            <a:pt x="671256" y="289339"/>
                            <a:pt x="686620" y="297216"/>
                          </a:cubicBezTo>
                          <a:cubicBezTo>
                            <a:pt x="694726" y="301321"/>
                            <a:pt x="705356" y="304703"/>
                            <a:pt x="711252" y="311627"/>
                          </a:cubicBezTo>
                          <a:cubicBezTo>
                            <a:pt x="711423" y="311827"/>
                            <a:pt x="711861" y="311780"/>
                            <a:pt x="711909" y="311551"/>
                          </a:cubicBezTo>
                          <a:cubicBezTo>
                            <a:pt x="712252" y="310094"/>
                            <a:pt x="712633" y="308684"/>
                            <a:pt x="713042" y="307360"/>
                          </a:cubicBezTo>
                          <a:cubicBezTo>
                            <a:pt x="734750" y="251953"/>
                            <a:pt x="770802" y="193708"/>
                            <a:pt x="795719" y="135834"/>
                          </a:cubicBezTo>
                          <a:cubicBezTo>
                            <a:pt x="803063" y="120775"/>
                            <a:pt x="811464" y="103516"/>
                            <a:pt x="819151" y="89047"/>
                          </a:cubicBezTo>
                          <a:cubicBezTo>
                            <a:pt x="818989" y="89057"/>
                            <a:pt x="821142" y="83770"/>
                            <a:pt x="819951" y="83037"/>
                          </a:cubicBezTo>
                          <a:cubicBezTo>
                            <a:pt x="819865" y="82989"/>
                            <a:pt x="819827" y="82865"/>
                            <a:pt x="819903" y="82818"/>
                          </a:cubicBezTo>
                          <a:cubicBezTo>
                            <a:pt x="850326" y="66482"/>
                            <a:pt x="743837" y="285538"/>
                            <a:pt x="737331" y="303655"/>
                          </a:cubicBezTo>
                          <a:cubicBezTo>
                            <a:pt x="739646" y="301883"/>
                            <a:pt x="742046" y="300197"/>
                            <a:pt x="744370" y="298578"/>
                          </a:cubicBezTo>
                          <a:lnTo>
                            <a:pt x="744380" y="298578"/>
                          </a:lnTo>
                          <a:cubicBezTo>
                            <a:pt x="774279" y="276909"/>
                            <a:pt x="798663" y="260421"/>
                            <a:pt x="832210" y="240771"/>
                          </a:cubicBezTo>
                          <a:cubicBezTo>
                            <a:pt x="842078" y="234798"/>
                            <a:pt x="853174" y="228569"/>
                            <a:pt x="865128" y="230513"/>
                          </a:cubicBezTo>
                          <a:cubicBezTo>
                            <a:pt x="883187" y="234094"/>
                            <a:pt x="905943" y="248724"/>
                            <a:pt x="923126" y="255792"/>
                          </a:cubicBezTo>
                          <a:cubicBezTo>
                            <a:pt x="908057" y="196270"/>
                            <a:pt x="888359" y="137444"/>
                            <a:pt x="864547" y="79427"/>
                          </a:cubicBezTo>
                          <a:cubicBezTo>
                            <a:pt x="860785" y="65644"/>
                            <a:pt x="850202" y="56452"/>
                            <a:pt x="835505" y="58510"/>
                          </a:cubicBezTo>
                          <a:cubicBezTo>
                            <a:pt x="829552" y="58148"/>
                            <a:pt x="820789" y="59205"/>
                            <a:pt x="817265" y="53995"/>
                          </a:cubicBezTo>
                          <a:cubicBezTo>
                            <a:pt x="862709" y="34336"/>
                            <a:pt x="883035" y="63101"/>
                            <a:pt x="895598" y="103573"/>
                          </a:cubicBezTo>
                          <a:cubicBezTo>
                            <a:pt x="918230" y="158580"/>
                            <a:pt x="934641" y="213862"/>
                            <a:pt x="950872" y="271527"/>
                          </a:cubicBezTo>
                          <a:cubicBezTo>
                            <a:pt x="954977" y="274956"/>
                            <a:pt x="958997" y="281328"/>
                            <a:pt x="953006" y="285081"/>
                          </a:cubicBezTo>
                          <a:cubicBezTo>
                            <a:pt x="953987" y="306617"/>
                            <a:pt x="918154" y="302655"/>
                            <a:pt x="929384" y="282109"/>
                          </a:cubicBezTo>
                          <a:cubicBezTo>
                            <a:pt x="929384" y="281938"/>
                            <a:pt x="929260" y="281509"/>
                            <a:pt x="929212" y="281347"/>
                          </a:cubicBezTo>
                          <a:cubicBezTo>
                            <a:pt x="927469" y="280519"/>
                            <a:pt x="925764" y="279652"/>
                            <a:pt x="923954" y="278718"/>
                          </a:cubicBezTo>
                          <a:lnTo>
                            <a:pt x="923945" y="278718"/>
                          </a:lnTo>
                          <a:cubicBezTo>
                            <a:pt x="905647" y="270889"/>
                            <a:pt x="881301" y="254877"/>
                            <a:pt x="862537" y="249581"/>
                          </a:cubicBezTo>
                          <a:cubicBezTo>
                            <a:pt x="822542" y="259011"/>
                            <a:pt x="783223" y="289539"/>
                            <a:pt x="747828" y="306607"/>
                          </a:cubicBezTo>
                          <a:lnTo>
                            <a:pt x="747818" y="306607"/>
                          </a:lnTo>
                          <a:cubicBezTo>
                            <a:pt x="742151" y="310008"/>
                            <a:pt x="736293" y="313533"/>
                            <a:pt x="730225" y="315209"/>
                          </a:cubicBezTo>
                          <a:cubicBezTo>
                            <a:pt x="727063" y="317837"/>
                            <a:pt x="722348" y="317714"/>
                            <a:pt x="718986" y="315513"/>
                          </a:cubicBezTo>
                          <a:cubicBezTo>
                            <a:pt x="727235" y="472657"/>
                            <a:pt x="721167" y="632343"/>
                            <a:pt x="721920" y="789877"/>
                          </a:cubicBezTo>
                          <a:cubicBezTo>
                            <a:pt x="721558" y="849123"/>
                            <a:pt x="720729" y="942963"/>
                            <a:pt x="716290" y="1013343"/>
                          </a:cubicBezTo>
                          <a:cubicBezTo>
                            <a:pt x="714347" y="1042747"/>
                            <a:pt x="713871" y="1072541"/>
                            <a:pt x="708451" y="1101773"/>
                          </a:cubicBezTo>
                          <a:cubicBezTo>
                            <a:pt x="708089" y="1103326"/>
                            <a:pt x="706651" y="1104374"/>
                            <a:pt x="705060" y="1104269"/>
                          </a:cubicBezTo>
                          <a:lnTo>
                            <a:pt x="705060" y="1104269"/>
                          </a:lnTo>
                          <a:close/>
                          <a:moveTo>
                            <a:pt x="1078031" y="1066541"/>
                          </a:moveTo>
                          <a:cubicBezTo>
                            <a:pt x="1069696" y="1067227"/>
                            <a:pt x="1063534" y="1060016"/>
                            <a:pt x="1063191" y="1052062"/>
                          </a:cubicBezTo>
                          <a:cubicBezTo>
                            <a:pt x="1059429" y="973253"/>
                            <a:pt x="1051399" y="880441"/>
                            <a:pt x="1047560" y="799250"/>
                          </a:cubicBezTo>
                          <a:cubicBezTo>
                            <a:pt x="1046989" y="783410"/>
                            <a:pt x="1024662" y="446796"/>
                            <a:pt x="1049208" y="551695"/>
                          </a:cubicBezTo>
                          <a:cubicBezTo>
                            <a:pt x="1058895" y="541627"/>
                            <a:pt x="1068296" y="523501"/>
                            <a:pt x="1079812" y="516777"/>
                          </a:cubicBezTo>
                          <a:cubicBezTo>
                            <a:pt x="1072744" y="534464"/>
                            <a:pt x="1061086" y="551495"/>
                            <a:pt x="1052190" y="568145"/>
                          </a:cubicBezTo>
                          <a:cubicBezTo>
                            <a:pt x="1085794" y="729298"/>
                            <a:pt x="1090842" y="887395"/>
                            <a:pt x="1092433" y="1046910"/>
                          </a:cubicBezTo>
                          <a:cubicBezTo>
                            <a:pt x="1093852" y="1056082"/>
                            <a:pt x="1088575" y="1067245"/>
                            <a:pt x="1078031" y="1066541"/>
                          </a:cubicBezTo>
                          <a:lnTo>
                            <a:pt x="1078031" y="1066541"/>
                          </a:lnTo>
                          <a:close/>
                          <a:moveTo>
                            <a:pt x="14507" y="1061074"/>
                          </a:moveTo>
                          <a:cubicBezTo>
                            <a:pt x="-18278" y="1057902"/>
                            <a:pt x="14317" y="820586"/>
                            <a:pt x="17412" y="786363"/>
                          </a:cubicBezTo>
                          <a:cubicBezTo>
                            <a:pt x="62590" y="532865"/>
                            <a:pt x="127626" y="177448"/>
                            <a:pt x="413224" y="100229"/>
                          </a:cubicBezTo>
                          <a:cubicBezTo>
                            <a:pt x="495958" y="93029"/>
                            <a:pt x="458449" y="95534"/>
                            <a:pt x="408776" y="114421"/>
                          </a:cubicBezTo>
                          <a:cubicBezTo>
                            <a:pt x="132236" y="220892"/>
                            <a:pt x="78096" y="561878"/>
                            <a:pt x="38520" y="823282"/>
                          </a:cubicBezTo>
                          <a:cubicBezTo>
                            <a:pt x="30633" y="892748"/>
                            <a:pt x="26995" y="961099"/>
                            <a:pt x="27233" y="1031317"/>
                          </a:cubicBezTo>
                          <a:cubicBezTo>
                            <a:pt x="28547" y="1042157"/>
                            <a:pt x="26166" y="1057387"/>
                            <a:pt x="14507" y="1061074"/>
                          </a:cubicBezTo>
                          <a:close/>
                          <a:moveTo>
                            <a:pt x="973132" y="491040"/>
                          </a:moveTo>
                          <a:cubicBezTo>
                            <a:pt x="918039" y="486268"/>
                            <a:pt x="865661" y="487030"/>
                            <a:pt x="810388" y="488611"/>
                          </a:cubicBezTo>
                          <a:cubicBezTo>
                            <a:pt x="806168" y="487897"/>
                            <a:pt x="787766" y="490516"/>
                            <a:pt x="793129" y="483992"/>
                          </a:cubicBezTo>
                          <a:cubicBezTo>
                            <a:pt x="847802" y="469685"/>
                            <a:pt x="907762" y="469266"/>
                            <a:pt x="963826" y="469152"/>
                          </a:cubicBezTo>
                          <a:cubicBezTo>
                            <a:pt x="971646" y="469275"/>
                            <a:pt x="979018" y="468409"/>
                            <a:pt x="985362" y="474095"/>
                          </a:cubicBezTo>
                          <a:cubicBezTo>
                            <a:pt x="993315" y="482030"/>
                            <a:pt x="982009" y="492374"/>
                            <a:pt x="973132" y="491040"/>
                          </a:cubicBezTo>
                          <a:close/>
                          <a:moveTo>
                            <a:pt x="804720" y="101830"/>
                          </a:moveTo>
                          <a:cubicBezTo>
                            <a:pt x="774698" y="104992"/>
                            <a:pt x="777422" y="9780"/>
                            <a:pt x="801691" y="19848"/>
                          </a:cubicBezTo>
                          <a:cubicBezTo>
                            <a:pt x="804892" y="39727"/>
                            <a:pt x="802673" y="59063"/>
                            <a:pt x="812769" y="76627"/>
                          </a:cubicBezTo>
                          <a:cubicBezTo>
                            <a:pt x="818875" y="85313"/>
                            <a:pt x="817455" y="100848"/>
                            <a:pt x="804720" y="101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134" name="Kuva 7" descr="Mies ja kasvon hiukset">
                      <a:extLst>
                        <a:ext uri="{FF2B5EF4-FFF2-40B4-BE49-F238E27FC236}">
                          <a16:creationId xmlns:a16="http://schemas.microsoft.com/office/drawing/2014/main" id="{24B5D87A-4989-8E91-403D-1023F32D61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757" y="2322780"/>
                      <a:ext cx="42427" cy="682346"/>
                      <a:chOff x="7935757" y="2322780"/>
                      <a:chExt cx="42427" cy="682346"/>
                    </a:xfrm>
                    <a:solidFill>
                      <a:srgbClr val="000000"/>
                    </a:solidFill>
                  </p:grpSpPr>
                  <p:sp>
                    <p:nvSpPr>
                      <p:cNvPr id="135" name="Vapaamuotoinen: Muoto 134">
                        <a:extLst>
                          <a:ext uri="{FF2B5EF4-FFF2-40B4-BE49-F238E27FC236}">
                            <a16:creationId xmlns:a16="http://schemas.microsoft.com/office/drawing/2014/main" id="{7E24CF44-9A29-B3D2-AB45-B1F97EE6B2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5953" y="2972574"/>
                        <a:ext cx="31679" cy="32552"/>
                      </a:xfrm>
                      <a:custGeom>
                        <a:avLst/>
                        <a:gdLst>
                          <a:gd name="connsiteX0" fmla="*/ 15236 w 31679"/>
                          <a:gd name="connsiteY0" fmla="*/ 33470 h 32552"/>
                          <a:gd name="connsiteX1" fmla="*/ 15969 w 31679"/>
                          <a:gd name="connsiteY1" fmla="*/ 922 h 32552"/>
                          <a:gd name="connsiteX2" fmla="*/ 15236 w 31679"/>
                          <a:gd name="connsiteY2" fmla="*/ 33470 h 32552"/>
                          <a:gd name="connsiteX3" fmla="*/ 15236 w 31679"/>
                          <a:gd name="connsiteY3" fmla="*/ 33470 h 32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679" h="32552">
                            <a:moveTo>
                              <a:pt x="15236" y="33470"/>
                            </a:moveTo>
                            <a:cubicBezTo>
                              <a:pt x="-5929" y="33612"/>
                              <a:pt x="-4443" y="608"/>
                              <a:pt x="15969" y="922"/>
                            </a:cubicBezTo>
                            <a:cubicBezTo>
                              <a:pt x="37572" y="904"/>
                              <a:pt x="36486" y="33850"/>
                              <a:pt x="15236" y="33470"/>
                            </a:cubicBezTo>
                            <a:lnTo>
                              <a:pt x="15236" y="334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36" name="Vapaamuotoinen: Muoto 135">
                        <a:extLst>
                          <a:ext uri="{FF2B5EF4-FFF2-40B4-BE49-F238E27FC236}">
                            <a16:creationId xmlns:a16="http://schemas.microsoft.com/office/drawing/2014/main" id="{D30547B2-7346-8F5A-2621-554A7E9D3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2833" y="2842817"/>
                        <a:ext cx="34655" cy="33140"/>
                      </a:xfrm>
                      <a:custGeom>
                        <a:avLst/>
                        <a:gdLst>
                          <a:gd name="connsiteX0" fmla="*/ 19089 w 34655"/>
                          <a:gd name="connsiteY0" fmla="*/ 33982 h 33140"/>
                          <a:gd name="connsiteX1" fmla="*/ 17479 w 34655"/>
                          <a:gd name="connsiteY1" fmla="*/ 34010 h 33140"/>
                          <a:gd name="connsiteX2" fmla="*/ 18174 w 34655"/>
                          <a:gd name="connsiteY2" fmla="*/ 920 h 33140"/>
                          <a:gd name="connsiteX3" fmla="*/ 19089 w 34655"/>
                          <a:gd name="connsiteY3" fmla="*/ 33982 h 33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655" h="33140">
                            <a:moveTo>
                              <a:pt x="19089" y="33982"/>
                            </a:moveTo>
                            <a:cubicBezTo>
                              <a:pt x="18670" y="33991"/>
                              <a:pt x="17670" y="33991"/>
                              <a:pt x="17479" y="34010"/>
                            </a:cubicBezTo>
                            <a:cubicBezTo>
                              <a:pt x="-7200" y="35553"/>
                              <a:pt x="-4628" y="1007"/>
                              <a:pt x="18174" y="920"/>
                            </a:cubicBezTo>
                            <a:cubicBezTo>
                              <a:pt x="39520" y="777"/>
                              <a:pt x="40453" y="32915"/>
                              <a:pt x="19089" y="3398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37" name="Vapaamuotoinen: Muoto 136">
                        <a:extLst>
                          <a:ext uri="{FF2B5EF4-FFF2-40B4-BE49-F238E27FC236}">
                            <a16:creationId xmlns:a16="http://schemas.microsoft.com/office/drawing/2014/main" id="{9524CC92-3448-AA7A-172A-DE20DA9674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783" y="2665897"/>
                        <a:ext cx="33401" cy="33852"/>
                      </a:xfrm>
                      <a:custGeom>
                        <a:avLst/>
                        <a:gdLst>
                          <a:gd name="connsiteX0" fmla="*/ 16682 w 33401"/>
                          <a:gd name="connsiteY0" fmla="*/ 34756 h 33852"/>
                          <a:gd name="connsiteX1" fmla="*/ 27588 w 33401"/>
                          <a:gd name="connsiteY1" fmla="*/ 5762 h 33852"/>
                          <a:gd name="connsiteX2" fmla="*/ 27598 w 33401"/>
                          <a:gd name="connsiteY2" fmla="*/ 5762 h 33852"/>
                          <a:gd name="connsiteX3" fmla="*/ 16682 w 33401"/>
                          <a:gd name="connsiteY3" fmla="*/ 34756 h 33852"/>
                          <a:gd name="connsiteX4" fmla="*/ 16682 w 33401"/>
                          <a:gd name="connsiteY4" fmla="*/ 34756 h 33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401" h="33852">
                            <a:moveTo>
                              <a:pt x="16682" y="34756"/>
                            </a:moveTo>
                            <a:cubicBezTo>
                              <a:pt x="-14027" y="32108"/>
                              <a:pt x="2461" y="-13812"/>
                              <a:pt x="27588" y="5762"/>
                            </a:cubicBezTo>
                            <a:lnTo>
                              <a:pt x="27598" y="5762"/>
                            </a:lnTo>
                            <a:cubicBezTo>
                              <a:pt x="39723" y="15878"/>
                              <a:pt x="31284" y="35423"/>
                              <a:pt x="16682" y="34756"/>
                            </a:cubicBezTo>
                            <a:lnTo>
                              <a:pt x="16682" y="3475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38" name="Vapaamuotoinen: Muoto 137">
                        <a:extLst>
                          <a:ext uri="{FF2B5EF4-FFF2-40B4-BE49-F238E27FC236}">
                            <a16:creationId xmlns:a16="http://schemas.microsoft.com/office/drawing/2014/main" id="{EC31F5C3-DF5B-94D9-F8C6-65ED57EF61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062" y="2497381"/>
                        <a:ext cx="34006" cy="35282"/>
                      </a:xfrm>
                      <a:custGeom>
                        <a:avLst/>
                        <a:gdLst>
                          <a:gd name="connsiteX0" fmla="*/ 15373 w 34006"/>
                          <a:gd name="connsiteY0" fmla="*/ 36203 h 35282"/>
                          <a:gd name="connsiteX1" fmla="*/ 19498 w 34006"/>
                          <a:gd name="connsiteY1" fmla="*/ 1218 h 35282"/>
                          <a:gd name="connsiteX2" fmla="*/ 15373 w 34006"/>
                          <a:gd name="connsiteY2" fmla="*/ 36203 h 35282"/>
                          <a:gd name="connsiteX3" fmla="*/ 15373 w 34006"/>
                          <a:gd name="connsiteY3" fmla="*/ 36203 h 35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006" h="35282">
                            <a:moveTo>
                              <a:pt x="15373" y="36203"/>
                            </a:moveTo>
                            <a:cubicBezTo>
                              <a:pt x="-8268" y="35946"/>
                              <a:pt x="-2867" y="-2840"/>
                              <a:pt x="19498" y="1218"/>
                            </a:cubicBezTo>
                            <a:cubicBezTo>
                              <a:pt x="41986" y="5323"/>
                              <a:pt x="36557" y="35413"/>
                              <a:pt x="15373" y="36203"/>
                            </a:cubicBezTo>
                            <a:lnTo>
                              <a:pt x="15373" y="362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39" name="Vapaamuotoinen: Muoto 138">
                        <a:extLst>
                          <a:ext uri="{FF2B5EF4-FFF2-40B4-BE49-F238E27FC236}">
                            <a16:creationId xmlns:a16="http://schemas.microsoft.com/office/drawing/2014/main" id="{C1E39D78-8E76-5AEF-FC63-B60FA9419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5757" y="2322780"/>
                        <a:ext cx="33159" cy="33921"/>
                      </a:xfrm>
                      <a:custGeom>
                        <a:avLst/>
                        <a:gdLst>
                          <a:gd name="connsiteX0" fmla="*/ 17069 w 33159"/>
                          <a:gd name="connsiteY0" fmla="*/ 34839 h 33921"/>
                          <a:gd name="connsiteX1" fmla="*/ 16002 w 33159"/>
                          <a:gd name="connsiteY1" fmla="*/ 920 h 33921"/>
                          <a:gd name="connsiteX2" fmla="*/ 17069 w 33159"/>
                          <a:gd name="connsiteY2" fmla="*/ 34829 h 33921"/>
                          <a:gd name="connsiteX3" fmla="*/ 17069 w 33159"/>
                          <a:gd name="connsiteY3" fmla="*/ 34839 h 33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159" h="33921">
                            <a:moveTo>
                              <a:pt x="17069" y="34839"/>
                            </a:moveTo>
                            <a:cubicBezTo>
                              <a:pt x="-5058" y="35210"/>
                              <a:pt x="-5944" y="2263"/>
                              <a:pt x="16002" y="920"/>
                            </a:cubicBezTo>
                            <a:cubicBezTo>
                              <a:pt x="38271" y="806"/>
                              <a:pt x="39109" y="33182"/>
                              <a:pt x="17069" y="34829"/>
                            </a:cubicBezTo>
                            <a:lnTo>
                              <a:pt x="17069" y="348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121" name="Kuva 7" descr="Mies ja kasvon hiukset">
                  <a:extLst>
                    <a:ext uri="{FF2B5EF4-FFF2-40B4-BE49-F238E27FC236}">
                      <a16:creationId xmlns:a16="http://schemas.microsoft.com/office/drawing/2014/main" id="{62BAA1F9-0BF6-0D5B-D54F-13AE9CBBDD2A}"/>
                    </a:ext>
                  </a:extLst>
                </p:cNvPr>
                <p:cNvGrpSpPr/>
                <p:nvPr/>
              </p:nvGrpSpPr>
              <p:grpSpPr>
                <a:xfrm>
                  <a:off x="7544897" y="1343302"/>
                  <a:ext cx="641314" cy="641485"/>
                  <a:chOff x="7544897" y="1343302"/>
                  <a:chExt cx="641314" cy="641485"/>
                </a:xfrm>
              </p:grpSpPr>
              <p:sp>
                <p:nvSpPr>
                  <p:cNvPr id="124" name="Vapaamuotoinen: Muoto 123">
                    <a:extLst>
                      <a:ext uri="{FF2B5EF4-FFF2-40B4-BE49-F238E27FC236}">
                        <a16:creationId xmlns:a16="http://schemas.microsoft.com/office/drawing/2014/main" id="{BAF40A77-A226-2829-34D0-BAFD5F0D100F}"/>
                      </a:ext>
                    </a:extLst>
                  </p:cNvPr>
                  <p:cNvSpPr/>
                  <p:nvPr/>
                </p:nvSpPr>
                <p:spPr>
                  <a:xfrm>
                    <a:off x="7549344" y="1352209"/>
                    <a:ext cx="628866" cy="628861"/>
                  </a:xfrm>
                  <a:custGeom>
                    <a:avLst/>
                    <a:gdLst>
                      <a:gd name="connsiteX0" fmla="*/ 598366 w 628866"/>
                      <a:gd name="connsiteY0" fmla="*/ 185908 h 628861"/>
                      <a:gd name="connsiteX1" fmla="*/ 488066 w 628866"/>
                      <a:gd name="connsiteY1" fmla="*/ 36633 h 628861"/>
                      <a:gd name="connsiteX2" fmla="*/ 331285 w 628866"/>
                      <a:gd name="connsiteY2" fmla="*/ 4248 h 628861"/>
                      <a:gd name="connsiteX3" fmla="*/ 289185 w 628866"/>
                      <a:gd name="connsiteY3" fmla="*/ 17373 h 628861"/>
                      <a:gd name="connsiteX4" fmla="*/ 142022 w 628866"/>
                      <a:gd name="connsiteY4" fmla="*/ 183003 h 628861"/>
                      <a:gd name="connsiteX5" fmla="*/ 126116 w 628866"/>
                      <a:gd name="connsiteY5" fmla="*/ 241106 h 628861"/>
                      <a:gd name="connsiteX6" fmla="*/ 73254 w 628866"/>
                      <a:gd name="connsiteY6" fmla="*/ 259842 h 628861"/>
                      <a:gd name="connsiteX7" fmla="*/ 6481 w 628866"/>
                      <a:gd name="connsiteY7" fmla="*/ 342023 h 628861"/>
                      <a:gd name="connsiteX8" fmla="*/ 16676 w 628866"/>
                      <a:gd name="connsiteY8" fmla="*/ 367112 h 628861"/>
                      <a:gd name="connsiteX9" fmla="*/ 30294 w 628866"/>
                      <a:gd name="connsiteY9" fmla="*/ 364141 h 628861"/>
                      <a:gd name="connsiteX10" fmla="*/ 26010 w 628866"/>
                      <a:gd name="connsiteY10" fmla="*/ 380076 h 628861"/>
                      <a:gd name="connsiteX11" fmla="*/ 44107 w 628866"/>
                      <a:gd name="connsiteY11" fmla="*/ 399383 h 628861"/>
                      <a:gd name="connsiteX12" fmla="*/ 48014 w 628866"/>
                      <a:gd name="connsiteY12" fmla="*/ 404840 h 628861"/>
                      <a:gd name="connsiteX13" fmla="*/ 59348 w 628866"/>
                      <a:gd name="connsiteY13" fmla="*/ 423395 h 628861"/>
                      <a:gd name="connsiteX14" fmla="*/ 84491 w 628866"/>
                      <a:gd name="connsiteY14" fmla="*/ 403345 h 628861"/>
                      <a:gd name="connsiteX15" fmla="*/ 95257 w 628866"/>
                      <a:gd name="connsiteY15" fmla="*/ 403621 h 628861"/>
                      <a:gd name="connsiteX16" fmla="*/ 99066 w 628866"/>
                      <a:gd name="connsiteY16" fmla="*/ 422405 h 628861"/>
                      <a:gd name="connsiteX17" fmla="*/ 161742 w 628866"/>
                      <a:gd name="connsiteY17" fmla="*/ 462096 h 628861"/>
                      <a:gd name="connsiteX18" fmla="*/ 172220 w 628866"/>
                      <a:gd name="connsiteY18" fmla="*/ 493909 h 628861"/>
                      <a:gd name="connsiteX19" fmla="*/ 232891 w 628866"/>
                      <a:gd name="connsiteY19" fmla="*/ 573405 h 628861"/>
                      <a:gd name="connsiteX20" fmla="*/ 239942 w 628866"/>
                      <a:gd name="connsiteY20" fmla="*/ 593721 h 628861"/>
                      <a:gd name="connsiteX21" fmla="*/ 428060 w 628866"/>
                      <a:gd name="connsiteY21" fmla="*/ 624849 h 628861"/>
                      <a:gd name="connsiteX22" fmla="*/ 502353 w 628866"/>
                      <a:gd name="connsiteY22" fmla="*/ 605275 h 628861"/>
                      <a:gd name="connsiteX23" fmla="*/ 551313 w 628866"/>
                      <a:gd name="connsiteY23" fmla="*/ 573205 h 628861"/>
                      <a:gd name="connsiteX24" fmla="*/ 596176 w 628866"/>
                      <a:gd name="connsiteY24" fmla="*/ 534800 h 628861"/>
                      <a:gd name="connsiteX25" fmla="*/ 629704 w 628866"/>
                      <a:gd name="connsiteY25" fmla="*/ 477964 h 628861"/>
                      <a:gd name="connsiteX26" fmla="*/ 618274 w 628866"/>
                      <a:gd name="connsiteY26" fmla="*/ 325564 h 628861"/>
                      <a:gd name="connsiteX27" fmla="*/ 598366 w 628866"/>
                      <a:gd name="connsiteY27" fmla="*/ 185908 h 62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28866" h="628861">
                        <a:moveTo>
                          <a:pt x="598366" y="185908"/>
                        </a:moveTo>
                        <a:cubicBezTo>
                          <a:pt x="575316" y="115795"/>
                          <a:pt x="535500" y="67237"/>
                          <a:pt x="488066" y="36633"/>
                        </a:cubicBezTo>
                        <a:cubicBezTo>
                          <a:pt x="441966" y="6791"/>
                          <a:pt x="388625" y="-6096"/>
                          <a:pt x="331285" y="4248"/>
                        </a:cubicBezTo>
                        <a:cubicBezTo>
                          <a:pt x="321760" y="8058"/>
                          <a:pt x="293850" y="14202"/>
                          <a:pt x="289185" y="17373"/>
                        </a:cubicBezTo>
                        <a:cubicBezTo>
                          <a:pt x="213748" y="58540"/>
                          <a:pt x="171839" y="114157"/>
                          <a:pt x="142022" y="183003"/>
                        </a:cubicBezTo>
                        <a:cubicBezTo>
                          <a:pt x="134213" y="201063"/>
                          <a:pt x="130306" y="221103"/>
                          <a:pt x="126116" y="241106"/>
                        </a:cubicBezTo>
                        <a:cubicBezTo>
                          <a:pt x="110308" y="243878"/>
                          <a:pt x="87062" y="251479"/>
                          <a:pt x="73254" y="259842"/>
                        </a:cubicBezTo>
                        <a:cubicBezTo>
                          <a:pt x="43535" y="278520"/>
                          <a:pt x="25248" y="313077"/>
                          <a:pt x="6481" y="342023"/>
                        </a:cubicBezTo>
                        <a:cubicBezTo>
                          <a:pt x="863" y="350729"/>
                          <a:pt x="6100" y="365131"/>
                          <a:pt x="16676" y="367112"/>
                        </a:cubicBezTo>
                        <a:cubicBezTo>
                          <a:pt x="21248" y="367969"/>
                          <a:pt x="25629" y="363998"/>
                          <a:pt x="30294" y="364141"/>
                        </a:cubicBezTo>
                        <a:cubicBezTo>
                          <a:pt x="29247" y="368103"/>
                          <a:pt x="27913" y="376428"/>
                          <a:pt x="26010" y="380076"/>
                        </a:cubicBezTo>
                        <a:cubicBezTo>
                          <a:pt x="19341" y="392973"/>
                          <a:pt x="28201" y="414461"/>
                          <a:pt x="44107" y="399383"/>
                        </a:cubicBezTo>
                        <a:cubicBezTo>
                          <a:pt x="45442" y="400088"/>
                          <a:pt x="46581" y="404412"/>
                          <a:pt x="48014" y="404840"/>
                        </a:cubicBezTo>
                        <a:cubicBezTo>
                          <a:pt x="48204" y="412146"/>
                          <a:pt x="51916" y="421919"/>
                          <a:pt x="59348" y="423395"/>
                        </a:cubicBezTo>
                        <a:cubicBezTo>
                          <a:pt x="71347" y="425967"/>
                          <a:pt x="87351" y="416776"/>
                          <a:pt x="84491" y="403345"/>
                        </a:cubicBezTo>
                        <a:cubicBezTo>
                          <a:pt x="88114" y="403974"/>
                          <a:pt x="91732" y="404069"/>
                          <a:pt x="95257" y="403621"/>
                        </a:cubicBezTo>
                        <a:cubicBezTo>
                          <a:pt x="95732" y="410623"/>
                          <a:pt x="98020" y="415947"/>
                          <a:pt x="99066" y="422405"/>
                        </a:cubicBezTo>
                        <a:cubicBezTo>
                          <a:pt x="102210" y="452818"/>
                          <a:pt x="132785" y="471345"/>
                          <a:pt x="161742" y="462096"/>
                        </a:cubicBezTo>
                        <a:cubicBezTo>
                          <a:pt x="163551" y="471573"/>
                          <a:pt x="165834" y="477812"/>
                          <a:pt x="172220" y="493909"/>
                        </a:cubicBezTo>
                        <a:cubicBezTo>
                          <a:pt x="183173" y="524522"/>
                          <a:pt x="202032" y="559460"/>
                          <a:pt x="232891" y="573405"/>
                        </a:cubicBezTo>
                        <a:cubicBezTo>
                          <a:pt x="230128" y="580444"/>
                          <a:pt x="231654" y="589007"/>
                          <a:pt x="239942" y="593721"/>
                        </a:cubicBezTo>
                        <a:cubicBezTo>
                          <a:pt x="296422" y="625925"/>
                          <a:pt x="364241" y="636832"/>
                          <a:pt x="428060" y="624849"/>
                        </a:cubicBezTo>
                        <a:cubicBezTo>
                          <a:pt x="453584" y="623325"/>
                          <a:pt x="478448" y="617562"/>
                          <a:pt x="502353" y="605275"/>
                        </a:cubicBezTo>
                        <a:cubicBezTo>
                          <a:pt x="519785" y="596313"/>
                          <a:pt x="535691" y="584930"/>
                          <a:pt x="551313" y="573205"/>
                        </a:cubicBezTo>
                        <a:cubicBezTo>
                          <a:pt x="567029" y="561470"/>
                          <a:pt x="583697" y="550040"/>
                          <a:pt x="596176" y="534800"/>
                        </a:cubicBezTo>
                        <a:cubicBezTo>
                          <a:pt x="609700" y="518255"/>
                          <a:pt x="625609" y="498691"/>
                          <a:pt x="629704" y="477964"/>
                        </a:cubicBezTo>
                        <a:cubicBezTo>
                          <a:pt x="640182" y="425300"/>
                          <a:pt x="623227" y="379276"/>
                          <a:pt x="618274" y="325564"/>
                        </a:cubicBezTo>
                        <a:cubicBezTo>
                          <a:pt x="614463" y="283330"/>
                          <a:pt x="616844" y="234734"/>
                          <a:pt x="598366" y="1859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25" name="Vapaamuotoinen: Muoto 124">
                    <a:extLst>
                      <a:ext uri="{FF2B5EF4-FFF2-40B4-BE49-F238E27FC236}">
                        <a16:creationId xmlns:a16="http://schemas.microsoft.com/office/drawing/2014/main" id="{21B4CF0B-CF6C-DB7B-47BF-E9B2A7EE5E60}"/>
                      </a:ext>
                    </a:extLst>
                  </p:cNvPr>
                  <p:cNvSpPr/>
                  <p:nvPr/>
                </p:nvSpPr>
                <p:spPr>
                  <a:xfrm>
                    <a:off x="7551620" y="1594388"/>
                    <a:ext cx="223183" cy="178099"/>
                  </a:xfrm>
                  <a:custGeom>
                    <a:avLst/>
                    <a:gdLst>
                      <a:gd name="connsiteX0" fmla="*/ 72689 w 223183"/>
                      <a:gd name="connsiteY0" fmla="*/ 17092 h 178099"/>
                      <a:gd name="connsiteX1" fmla="*/ 218997 w 223183"/>
                      <a:gd name="connsiteY1" fmla="*/ 67641 h 178099"/>
                      <a:gd name="connsiteX2" fmla="*/ 227378 w 223183"/>
                      <a:gd name="connsiteY2" fmla="*/ 124743 h 178099"/>
                      <a:gd name="connsiteX3" fmla="*/ 185371 w 223183"/>
                      <a:gd name="connsiteY3" fmla="*/ 115180 h 178099"/>
                      <a:gd name="connsiteX4" fmla="*/ 174609 w 223183"/>
                      <a:gd name="connsiteY4" fmla="*/ 96225 h 178099"/>
                      <a:gd name="connsiteX5" fmla="*/ 95172 w 223183"/>
                      <a:gd name="connsiteY5" fmla="*/ 161053 h 178099"/>
                      <a:gd name="connsiteX6" fmla="*/ 80786 w 223183"/>
                      <a:gd name="connsiteY6" fmla="*/ 160338 h 178099"/>
                      <a:gd name="connsiteX7" fmla="*/ 80121 w 223183"/>
                      <a:gd name="connsiteY7" fmla="*/ 165958 h 178099"/>
                      <a:gd name="connsiteX8" fmla="*/ 50691 w 223183"/>
                      <a:gd name="connsiteY8" fmla="*/ 149013 h 178099"/>
                      <a:gd name="connsiteX9" fmla="*/ 39640 w 223183"/>
                      <a:gd name="connsiteY9" fmla="*/ 156986 h 178099"/>
                      <a:gd name="connsiteX10" fmla="*/ 26399 w 223183"/>
                      <a:gd name="connsiteY10" fmla="*/ 131287 h 178099"/>
                      <a:gd name="connsiteX11" fmla="*/ 33831 w 223183"/>
                      <a:gd name="connsiteY11" fmla="*/ 111304 h 178099"/>
                      <a:gd name="connsiteX12" fmla="*/ 18400 w 223183"/>
                      <a:gd name="connsiteY12" fmla="*/ 122000 h 178099"/>
                      <a:gd name="connsiteX13" fmla="*/ 4303 w 223183"/>
                      <a:gd name="connsiteY13" fmla="*/ 107256 h 178099"/>
                      <a:gd name="connsiteX14" fmla="*/ 72689 w 223183"/>
                      <a:gd name="connsiteY14" fmla="*/ 17092 h 17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3183" h="178099">
                        <a:moveTo>
                          <a:pt x="72689" y="17092"/>
                        </a:moveTo>
                        <a:cubicBezTo>
                          <a:pt x="128509" y="-17075"/>
                          <a:pt x="206137" y="3404"/>
                          <a:pt x="218997" y="67641"/>
                        </a:cubicBezTo>
                        <a:cubicBezTo>
                          <a:pt x="223280" y="87329"/>
                          <a:pt x="220806" y="105531"/>
                          <a:pt x="227378" y="124743"/>
                        </a:cubicBezTo>
                        <a:cubicBezTo>
                          <a:pt x="206611" y="134364"/>
                          <a:pt x="192803" y="128792"/>
                          <a:pt x="185371" y="115180"/>
                        </a:cubicBezTo>
                        <a:cubicBezTo>
                          <a:pt x="182134" y="109322"/>
                          <a:pt x="178706" y="99197"/>
                          <a:pt x="174609" y="96225"/>
                        </a:cubicBezTo>
                        <a:cubicBezTo>
                          <a:pt x="133462" y="78881"/>
                          <a:pt x="93553" y="127125"/>
                          <a:pt x="95172" y="161053"/>
                        </a:cubicBezTo>
                        <a:lnTo>
                          <a:pt x="80786" y="160338"/>
                        </a:lnTo>
                        <a:lnTo>
                          <a:pt x="80121" y="165958"/>
                        </a:lnTo>
                        <a:cubicBezTo>
                          <a:pt x="68117" y="193428"/>
                          <a:pt x="31831" y="171721"/>
                          <a:pt x="50691" y="149013"/>
                        </a:cubicBezTo>
                        <a:cubicBezTo>
                          <a:pt x="47068" y="149051"/>
                          <a:pt x="42496" y="153842"/>
                          <a:pt x="39640" y="156986"/>
                        </a:cubicBezTo>
                        <a:cubicBezTo>
                          <a:pt x="23543" y="169616"/>
                          <a:pt x="22781" y="148851"/>
                          <a:pt x="26399" y="131287"/>
                        </a:cubicBezTo>
                        <a:cubicBezTo>
                          <a:pt x="28590" y="121143"/>
                          <a:pt x="34399" y="111751"/>
                          <a:pt x="33831" y="111304"/>
                        </a:cubicBezTo>
                        <a:cubicBezTo>
                          <a:pt x="33068" y="110665"/>
                          <a:pt x="26115" y="120371"/>
                          <a:pt x="18400" y="122000"/>
                        </a:cubicBezTo>
                        <a:cubicBezTo>
                          <a:pt x="11256" y="123486"/>
                          <a:pt x="3159" y="117447"/>
                          <a:pt x="4303" y="107256"/>
                        </a:cubicBezTo>
                        <a:cubicBezTo>
                          <a:pt x="11921" y="72870"/>
                          <a:pt x="43259" y="34437"/>
                          <a:pt x="72689" y="1709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26" name="Kuva 7" descr="Mies ja kasvon hiukset">
                    <a:extLst>
                      <a:ext uri="{FF2B5EF4-FFF2-40B4-BE49-F238E27FC236}">
                        <a16:creationId xmlns:a16="http://schemas.microsoft.com/office/drawing/2014/main" id="{791F576E-5819-3A51-5129-F6481554AF40}"/>
                      </a:ext>
                    </a:extLst>
                  </p:cNvPr>
                  <p:cNvGrpSpPr/>
                  <p:nvPr/>
                </p:nvGrpSpPr>
                <p:grpSpPr>
                  <a:xfrm>
                    <a:off x="7544897" y="1343302"/>
                    <a:ext cx="641314" cy="641485"/>
                    <a:chOff x="7544897" y="1343302"/>
                    <a:chExt cx="641314" cy="641485"/>
                  </a:xfrm>
                  <a:solidFill>
                    <a:srgbClr val="000000"/>
                  </a:solidFill>
                </p:grpSpPr>
                <p:sp>
                  <p:nvSpPr>
                    <p:cNvPr id="127" name="Vapaamuotoinen: Muoto 126">
                      <a:extLst>
                        <a:ext uri="{FF2B5EF4-FFF2-40B4-BE49-F238E27FC236}">
                          <a16:creationId xmlns:a16="http://schemas.microsoft.com/office/drawing/2014/main" id="{C9936E03-5D34-5F8F-CFAE-5EEB6B190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4897" y="1343302"/>
                      <a:ext cx="641314" cy="641485"/>
                    </a:xfrm>
                    <a:custGeom>
                      <a:avLst/>
                      <a:gdLst>
                        <a:gd name="connsiteX0" fmla="*/ 415359 w 641314"/>
                        <a:gd name="connsiteY0" fmla="*/ 641976 h 641485"/>
                        <a:gd name="connsiteX1" fmla="*/ 328495 w 641314"/>
                        <a:gd name="connsiteY1" fmla="*/ 600219 h 641485"/>
                        <a:gd name="connsiteX2" fmla="*/ 340303 w 641314"/>
                        <a:gd name="connsiteY2" fmla="*/ 599543 h 641485"/>
                        <a:gd name="connsiteX3" fmla="*/ 587193 w 641314"/>
                        <a:gd name="connsiteY3" fmla="*/ 546517 h 641485"/>
                        <a:gd name="connsiteX4" fmla="*/ 614624 w 641314"/>
                        <a:gd name="connsiteY4" fmla="*/ 308764 h 641485"/>
                        <a:gd name="connsiteX5" fmla="*/ 614624 w 641314"/>
                        <a:gd name="connsiteY5" fmla="*/ 308687 h 641485"/>
                        <a:gd name="connsiteX6" fmla="*/ 509372 w 641314"/>
                        <a:gd name="connsiteY6" fmla="*/ 67429 h 641485"/>
                        <a:gd name="connsiteX7" fmla="*/ 133804 w 641314"/>
                        <a:gd name="connsiteY7" fmla="*/ 244974 h 641485"/>
                        <a:gd name="connsiteX8" fmla="*/ 234291 w 641314"/>
                        <a:gd name="connsiteY8" fmla="*/ 343225 h 641485"/>
                        <a:gd name="connsiteX9" fmla="*/ 239054 w 641314"/>
                        <a:gd name="connsiteY9" fmla="*/ 375000 h 641485"/>
                        <a:gd name="connsiteX10" fmla="*/ 236672 w 641314"/>
                        <a:gd name="connsiteY10" fmla="*/ 381011 h 641485"/>
                        <a:gd name="connsiteX11" fmla="*/ 188094 w 641314"/>
                        <a:gd name="connsiteY11" fmla="*/ 348283 h 641485"/>
                        <a:gd name="connsiteX12" fmla="*/ 190857 w 641314"/>
                        <a:gd name="connsiteY12" fmla="*/ 348654 h 641485"/>
                        <a:gd name="connsiteX13" fmla="*/ 227622 w 641314"/>
                        <a:gd name="connsiteY13" fmla="*/ 374048 h 641485"/>
                        <a:gd name="connsiteX14" fmla="*/ 208381 w 641314"/>
                        <a:gd name="connsiteY14" fmla="*/ 294428 h 641485"/>
                        <a:gd name="connsiteX15" fmla="*/ 32550 w 641314"/>
                        <a:gd name="connsiteY15" fmla="*/ 326632 h 641485"/>
                        <a:gd name="connsiteX16" fmla="*/ 22360 w 641314"/>
                        <a:gd name="connsiteY16" fmla="*/ 367266 h 641485"/>
                        <a:gd name="connsiteX17" fmla="*/ 36838 w 641314"/>
                        <a:gd name="connsiteY17" fmla="*/ 355265 h 641485"/>
                        <a:gd name="connsiteX18" fmla="*/ 42554 w 641314"/>
                        <a:gd name="connsiteY18" fmla="*/ 352074 h 641485"/>
                        <a:gd name="connsiteX19" fmla="*/ 48744 w 641314"/>
                        <a:gd name="connsiteY19" fmla="*/ 362227 h 641485"/>
                        <a:gd name="connsiteX20" fmla="*/ 38740 w 641314"/>
                        <a:gd name="connsiteY20" fmla="*/ 405204 h 641485"/>
                        <a:gd name="connsiteX21" fmla="*/ 64650 w 641314"/>
                        <a:gd name="connsiteY21" fmla="*/ 397946 h 641485"/>
                        <a:gd name="connsiteX22" fmla="*/ 62841 w 641314"/>
                        <a:gd name="connsiteY22" fmla="*/ 404785 h 641485"/>
                        <a:gd name="connsiteX23" fmla="*/ 68557 w 641314"/>
                        <a:gd name="connsiteY23" fmla="*/ 422968 h 641485"/>
                        <a:gd name="connsiteX24" fmla="*/ 76938 w 641314"/>
                        <a:gd name="connsiteY24" fmla="*/ 418835 h 641485"/>
                        <a:gd name="connsiteX25" fmla="*/ 81319 w 641314"/>
                        <a:gd name="connsiteY25" fmla="*/ 410329 h 641485"/>
                        <a:gd name="connsiteX26" fmla="*/ 94081 w 641314"/>
                        <a:gd name="connsiteY26" fmla="*/ 410052 h 641485"/>
                        <a:gd name="connsiteX27" fmla="*/ 45791 w 641314"/>
                        <a:gd name="connsiteY27" fmla="*/ 416872 h 641485"/>
                        <a:gd name="connsiteX28" fmla="*/ 26360 w 641314"/>
                        <a:gd name="connsiteY28" fmla="*/ 380801 h 641485"/>
                        <a:gd name="connsiteX29" fmla="*/ 56842 w 641314"/>
                        <a:gd name="connsiteY29" fmla="*/ 276750 h 641485"/>
                        <a:gd name="connsiteX30" fmla="*/ 129991 w 641314"/>
                        <a:gd name="connsiteY30" fmla="*/ 245156 h 641485"/>
                        <a:gd name="connsiteX31" fmla="*/ 292678 w 641314"/>
                        <a:gd name="connsiteY31" fmla="*/ 18909 h 641485"/>
                        <a:gd name="connsiteX32" fmla="*/ 441934 w 641314"/>
                        <a:gd name="connsiteY32" fmla="*/ 12736 h 641485"/>
                        <a:gd name="connsiteX33" fmla="*/ 580145 w 641314"/>
                        <a:gd name="connsiteY33" fmla="*/ 122340 h 641485"/>
                        <a:gd name="connsiteX34" fmla="*/ 628911 w 641314"/>
                        <a:gd name="connsiteY34" fmla="*/ 307878 h 641485"/>
                        <a:gd name="connsiteX35" fmla="*/ 628911 w 641314"/>
                        <a:gd name="connsiteY35" fmla="*/ 307887 h 641485"/>
                        <a:gd name="connsiteX36" fmla="*/ 640913 w 641314"/>
                        <a:gd name="connsiteY36" fmla="*/ 404033 h 641485"/>
                        <a:gd name="connsiteX37" fmla="*/ 642248 w 641314"/>
                        <a:gd name="connsiteY37" fmla="*/ 481652 h 641485"/>
                        <a:gd name="connsiteX38" fmla="*/ 415359 w 641314"/>
                        <a:gd name="connsiteY38" fmla="*/ 641976 h 641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641314" h="641485">
                          <a:moveTo>
                            <a:pt x="415359" y="641976"/>
                          </a:moveTo>
                          <a:cubicBezTo>
                            <a:pt x="398979" y="644481"/>
                            <a:pt x="303822" y="626308"/>
                            <a:pt x="328495" y="600219"/>
                          </a:cubicBezTo>
                          <a:cubicBezTo>
                            <a:pt x="331634" y="597171"/>
                            <a:pt x="336778" y="596952"/>
                            <a:pt x="340303" y="599543"/>
                          </a:cubicBezTo>
                          <a:cubicBezTo>
                            <a:pt x="417550" y="649921"/>
                            <a:pt x="527948" y="605839"/>
                            <a:pt x="587193" y="546517"/>
                          </a:cubicBezTo>
                          <a:cubicBezTo>
                            <a:pt x="659868" y="474432"/>
                            <a:pt x="618054" y="395203"/>
                            <a:pt x="614624" y="308764"/>
                          </a:cubicBezTo>
                          <a:lnTo>
                            <a:pt x="614624" y="308687"/>
                          </a:lnTo>
                          <a:cubicBezTo>
                            <a:pt x="609385" y="213437"/>
                            <a:pt x="589670" y="128960"/>
                            <a:pt x="509372" y="67429"/>
                          </a:cubicBezTo>
                          <a:cubicBezTo>
                            <a:pt x="347447" y="-59216"/>
                            <a:pt x="180760" y="74925"/>
                            <a:pt x="133804" y="244974"/>
                          </a:cubicBezTo>
                          <a:cubicBezTo>
                            <a:pt x="190764" y="242289"/>
                            <a:pt x="234863" y="286666"/>
                            <a:pt x="234291" y="343225"/>
                          </a:cubicBezTo>
                          <a:cubicBezTo>
                            <a:pt x="235435" y="353721"/>
                            <a:pt x="236482" y="364571"/>
                            <a:pt x="239054" y="375000"/>
                          </a:cubicBezTo>
                          <a:cubicBezTo>
                            <a:pt x="239719" y="377325"/>
                            <a:pt x="238672" y="379753"/>
                            <a:pt x="236672" y="381011"/>
                          </a:cubicBezTo>
                          <a:cubicBezTo>
                            <a:pt x="213906" y="397184"/>
                            <a:pt x="178950" y="376439"/>
                            <a:pt x="188094" y="348283"/>
                          </a:cubicBezTo>
                          <a:cubicBezTo>
                            <a:pt x="188475" y="346778"/>
                            <a:pt x="190857" y="347083"/>
                            <a:pt x="190857" y="348654"/>
                          </a:cubicBezTo>
                          <a:cubicBezTo>
                            <a:pt x="191429" y="368647"/>
                            <a:pt x="210669" y="383335"/>
                            <a:pt x="227622" y="374048"/>
                          </a:cubicBezTo>
                          <a:cubicBezTo>
                            <a:pt x="220004" y="347616"/>
                            <a:pt x="224101" y="318536"/>
                            <a:pt x="208381" y="294428"/>
                          </a:cubicBezTo>
                          <a:cubicBezTo>
                            <a:pt x="163328" y="228811"/>
                            <a:pt x="65315" y="262415"/>
                            <a:pt x="32550" y="326632"/>
                          </a:cubicBezTo>
                          <a:cubicBezTo>
                            <a:pt x="28360" y="334053"/>
                            <a:pt x="9310" y="363370"/>
                            <a:pt x="22360" y="367266"/>
                          </a:cubicBezTo>
                          <a:cubicBezTo>
                            <a:pt x="28839" y="366571"/>
                            <a:pt x="33220" y="360370"/>
                            <a:pt x="36838" y="355265"/>
                          </a:cubicBezTo>
                          <a:cubicBezTo>
                            <a:pt x="38075" y="353284"/>
                            <a:pt x="40173" y="352083"/>
                            <a:pt x="42554" y="352074"/>
                          </a:cubicBezTo>
                          <a:cubicBezTo>
                            <a:pt x="47600" y="351893"/>
                            <a:pt x="51698" y="357779"/>
                            <a:pt x="48744" y="362227"/>
                          </a:cubicBezTo>
                          <a:cubicBezTo>
                            <a:pt x="41601" y="374333"/>
                            <a:pt x="37029" y="391860"/>
                            <a:pt x="38740" y="405204"/>
                          </a:cubicBezTo>
                          <a:cubicBezTo>
                            <a:pt x="43503" y="401270"/>
                            <a:pt x="56842" y="384392"/>
                            <a:pt x="64650" y="397946"/>
                          </a:cubicBezTo>
                          <a:cubicBezTo>
                            <a:pt x="65604" y="400327"/>
                            <a:pt x="64841" y="403185"/>
                            <a:pt x="62841" y="404785"/>
                          </a:cubicBezTo>
                          <a:cubicBezTo>
                            <a:pt x="56270" y="410319"/>
                            <a:pt x="59604" y="422759"/>
                            <a:pt x="68557" y="422968"/>
                          </a:cubicBezTo>
                          <a:cubicBezTo>
                            <a:pt x="71794" y="422778"/>
                            <a:pt x="74747" y="421292"/>
                            <a:pt x="76938" y="418835"/>
                          </a:cubicBezTo>
                          <a:cubicBezTo>
                            <a:pt x="79222" y="416510"/>
                            <a:pt x="80747" y="413548"/>
                            <a:pt x="81319" y="410329"/>
                          </a:cubicBezTo>
                          <a:cubicBezTo>
                            <a:pt x="81701" y="402290"/>
                            <a:pt x="93988" y="401689"/>
                            <a:pt x="94081" y="410052"/>
                          </a:cubicBezTo>
                          <a:cubicBezTo>
                            <a:pt x="95225" y="439380"/>
                            <a:pt x="51219" y="447981"/>
                            <a:pt x="45791" y="416872"/>
                          </a:cubicBezTo>
                          <a:cubicBezTo>
                            <a:pt x="22360" y="427712"/>
                            <a:pt x="21504" y="395527"/>
                            <a:pt x="26360" y="380801"/>
                          </a:cubicBezTo>
                          <a:cubicBezTo>
                            <a:pt x="-30028" y="380449"/>
                            <a:pt x="36550" y="290990"/>
                            <a:pt x="56842" y="276750"/>
                          </a:cubicBezTo>
                          <a:cubicBezTo>
                            <a:pt x="77222" y="259090"/>
                            <a:pt x="102848" y="246832"/>
                            <a:pt x="129991" y="245156"/>
                          </a:cubicBezTo>
                          <a:cubicBezTo>
                            <a:pt x="138088" y="150801"/>
                            <a:pt x="207716" y="58161"/>
                            <a:pt x="292678" y="18909"/>
                          </a:cubicBezTo>
                          <a:cubicBezTo>
                            <a:pt x="340592" y="-4561"/>
                            <a:pt x="393361" y="-3875"/>
                            <a:pt x="441934" y="12736"/>
                          </a:cubicBezTo>
                          <a:cubicBezTo>
                            <a:pt x="498419" y="32043"/>
                            <a:pt x="549188" y="72877"/>
                            <a:pt x="580145" y="122340"/>
                          </a:cubicBezTo>
                          <a:cubicBezTo>
                            <a:pt x="615863" y="177195"/>
                            <a:pt x="624054" y="243851"/>
                            <a:pt x="628911" y="307878"/>
                          </a:cubicBezTo>
                          <a:lnTo>
                            <a:pt x="628911" y="307887"/>
                          </a:lnTo>
                          <a:cubicBezTo>
                            <a:pt x="631293" y="340158"/>
                            <a:pt x="635674" y="371791"/>
                            <a:pt x="640913" y="404033"/>
                          </a:cubicBezTo>
                          <a:cubicBezTo>
                            <a:pt x="645294" y="429607"/>
                            <a:pt x="647961" y="456077"/>
                            <a:pt x="642248" y="481652"/>
                          </a:cubicBezTo>
                          <a:cubicBezTo>
                            <a:pt x="617482" y="577949"/>
                            <a:pt x="510326" y="639262"/>
                            <a:pt x="415359" y="6419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28" name="Vapaamuotoinen: Muoto 127">
                      <a:extLst>
                        <a:ext uri="{FF2B5EF4-FFF2-40B4-BE49-F238E27FC236}">
                          <a16:creationId xmlns:a16="http://schemas.microsoft.com/office/drawing/2014/main" id="{C4E8579E-9538-3FAD-A6B6-4131C51AB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442" y="1681475"/>
                      <a:ext cx="172597" cy="266734"/>
                    </a:xfrm>
                    <a:custGeom>
                      <a:avLst/>
                      <a:gdLst>
                        <a:gd name="connsiteX0" fmla="*/ 165749 w 172597"/>
                        <a:gd name="connsiteY0" fmla="*/ 267456 h 266734"/>
                        <a:gd name="connsiteX1" fmla="*/ 72881 w 172597"/>
                        <a:gd name="connsiteY1" fmla="*/ 142012 h 266734"/>
                        <a:gd name="connsiteX2" fmla="*/ 17823 w 172597"/>
                        <a:gd name="connsiteY2" fmla="*/ 31807 h 266734"/>
                        <a:gd name="connsiteX3" fmla="*/ 88596 w 172597"/>
                        <a:gd name="connsiteY3" fmla="*/ 5357 h 266734"/>
                        <a:gd name="connsiteX4" fmla="*/ 90121 w 172597"/>
                        <a:gd name="connsiteY4" fmla="*/ 12690 h 266734"/>
                        <a:gd name="connsiteX5" fmla="*/ 89549 w 172597"/>
                        <a:gd name="connsiteY5" fmla="*/ 13167 h 266734"/>
                        <a:gd name="connsiteX6" fmla="*/ 81071 w 172597"/>
                        <a:gd name="connsiteY6" fmla="*/ 8233 h 266734"/>
                        <a:gd name="connsiteX7" fmla="*/ 42306 w 172597"/>
                        <a:gd name="connsiteY7" fmla="*/ 25673 h 266734"/>
                        <a:gd name="connsiteX8" fmla="*/ 58305 w 172597"/>
                        <a:gd name="connsiteY8" fmla="*/ 128905 h 266734"/>
                        <a:gd name="connsiteX9" fmla="*/ 81545 w 172597"/>
                        <a:gd name="connsiteY9" fmla="*/ 126647 h 266734"/>
                        <a:gd name="connsiteX10" fmla="*/ 83926 w 172597"/>
                        <a:gd name="connsiteY10" fmla="*/ 130868 h 266734"/>
                        <a:gd name="connsiteX11" fmla="*/ 80308 w 172597"/>
                        <a:gd name="connsiteY11" fmla="*/ 138030 h 266734"/>
                        <a:gd name="connsiteX12" fmla="*/ 162322 w 172597"/>
                        <a:gd name="connsiteY12" fmla="*/ 242262 h 266734"/>
                        <a:gd name="connsiteX13" fmla="*/ 162322 w 172597"/>
                        <a:gd name="connsiteY13" fmla="*/ 242262 h 266734"/>
                        <a:gd name="connsiteX14" fmla="*/ 175274 w 172597"/>
                        <a:gd name="connsiteY14" fmla="*/ 251940 h 266734"/>
                        <a:gd name="connsiteX15" fmla="*/ 175846 w 172597"/>
                        <a:gd name="connsiteY15" fmla="*/ 261198 h 266734"/>
                        <a:gd name="connsiteX16" fmla="*/ 169084 w 172597"/>
                        <a:gd name="connsiteY16" fmla="*/ 267227 h 266734"/>
                        <a:gd name="connsiteX17" fmla="*/ 165749 w 172597"/>
                        <a:gd name="connsiteY17" fmla="*/ 267456 h 266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72597" h="266734">
                          <a:moveTo>
                            <a:pt x="165749" y="267456"/>
                          </a:moveTo>
                          <a:cubicBezTo>
                            <a:pt x="114218" y="256950"/>
                            <a:pt x="80215" y="190417"/>
                            <a:pt x="72881" y="142012"/>
                          </a:cubicBezTo>
                          <a:cubicBezTo>
                            <a:pt x="13061" y="157604"/>
                            <a:pt x="-14370" y="72089"/>
                            <a:pt x="17823" y="31807"/>
                          </a:cubicBezTo>
                          <a:cubicBezTo>
                            <a:pt x="30683" y="12434"/>
                            <a:pt x="66690" y="-8874"/>
                            <a:pt x="88596" y="5357"/>
                          </a:cubicBezTo>
                          <a:cubicBezTo>
                            <a:pt x="90214" y="7443"/>
                            <a:pt x="90786" y="10148"/>
                            <a:pt x="90121" y="12690"/>
                          </a:cubicBezTo>
                          <a:cubicBezTo>
                            <a:pt x="90024" y="12976"/>
                            <a:pt x="89833" y="13186"/>
                            <a:pt x="89549" y="13167"/>
                          </a:cubicBezTo>
                          <a:cubicBezTo>
                            <a:pt x="86977" y="10376"/>
                            <a:pt x="87359" y="8328"/>
                            <a:pt x="81071" y="8233"/>
                          </a:cubicBezTo>
                          <a:cubicBezTo>
                            <a:pt x="64402" y="10128"/>
                            <a:pt x="54305" y="16282"/>
                            <a:pt x="42306" y="25673"/>
                          </a:cubicBezTo>
                          <a:cubicBezTo>
                            <a:pt x="7917" y="50933"/>
                            <a:pt x="11442" y="123752"/>
                            <a:pt x="58305" y="128905"/>
                          </a:cubicBezTo>
                          <a:cubicBezTo>
                            <a:pt x="66118" y="128924"/>
                            <a:pt x="73927" y="123199"/>
                            <a:pt x="81545" y="126647"/>
                          </a:cubicBezTo>
                          <a:cubicBezTo>
                            <a:pt x="83071" y="127496"/>
                            <a:pt x="83926" y="129124"/>
                            <a:pt x="83926" y="130868"/>
                          </a:cubicBezTo>
                          <a:cubicBezTo>
                            <a:pt x="83740" y="133639"/>
                            <a:pt x="82406" y="136211"/>
                            <a:pt x="80308" y="138030"/>
                          </a:cubicBezTo>
                          <a:cubicBezTo>
                            <a:pt x="100693" y="177187"/>
                            <a:pt x="120789" y="221421"/>
                            <a:pt x="162322" y="242262"/>
                          </a:cubicBezTo>
                          <a:lnTo>
                            <a:pt x="162322" y="242262"/>
                          </a:lnTo>
                          <a:cubicBezTo>
                            <a:pt x="167368" y="244882"/>
                            <a:pt x="171558" y="247139"/>
                            <a:pt x="175274" y="251940"/>
                          </a:cubicBezTo>
                          <a:cubicBezTo>
                            <a:pt x="177083" y="254711"/>
                            <a:pt x="177274" y="258217"/>
                            <a:pt x="175846" y="261198"/>
                          </a:cubicBezTo>
                          <a:cubicBezTo>
                            <a:pt x="174795" y="264265"/>
                            <a:pt x="172223" y="266551"/>
                            <a:pt x="169084" y="267227"/>
                          </a:cubicBezTo>
                          <a:cubicBezTo>
                            <a:pt x="167940" y="267380"/>
                            <a:pt x="166796" y="267456"/>
                            <a:pt x="165749" y="2674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29" name="Vapaamuotoinen: Muoto 128">
                      <a:extLst>
                        <a:ext uri="{FF2B5EF4-FFF2-40B4-BE49-F238E27FC236}">
                          <a16:creationId xmlns:a16="http://schemas.microsoft.com/office/drawing/2014/main" id="{887CA671-0980-FE25-DDF5-594C2AFD7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5716" y="1738888"/>
                      <a:ext cx="68595" cy="28786"/>
                    </a:xfrm>
                    <a:custGeom>
                      <a:avLst/>
                      <a:gdLst>
                        <a:gd name="connsiteX0" fmla="*/ 63750 w 68595"/>
                        <a:gd name="connsiteY0" fmla="*/ 29506 h 28786"/>
                        <a:gd name="connsiteX1" fmla="*/ 33082 w 68595"/>
                        <a:gd name="connsiteY1" fmla="*/ 14399 h 28786"/>
                        <a:gd name="connsiteX2" fmla="*/ 6125 w 68595"/>
                        <a:gd name="connsiteY2" fmla="*/ 17123 h 28786"/>
                        <a:gd name="connsiteX3" fmla="*/ 4409 w 68595"/>
                        <a:gd name="connsiteY3" fmla="*/ 15380 h 28786"/>
                        <a:gd name="connsiteX4" fmla="*/ 51462 w 68595"/>
                        <a:gd name="connsiteY4" fmla="*/ 3769 h 28786"/>
                        <a:gd name="connsiteX5" fmla="*/ 70228 w 68595"/>
                        <a:gd name="connsiteY5" fmla="*/ 13646 h 28786"/>
                        <a:gd name="connsiteX6" fmla="*/ 63750 w 68595"/>
                        <a:gd name="connsiteY6" fmla="*/ 29506 h 2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595" h="28786">
                          <a:moveTo>
                            <a:pt x="63750" y="29506"/>
                          </a:moveTo>
                          <a:cubicBezTo>
                            <a:pt x="52322" y="27991"/>
                            <a:pt x="43941" y="18057"/>
                            <a:pt x="33082" y="14399"/>
                          </a:cubicBezTo>
                          <a:cubicBezTo>
                            <a:pt x="24319" y="11218"/>
                            <a:pt x="13934" y="11732"/>
                            <a:pt x="6125" y="17123"/>
                          </a:cubicBezTo>
                          <a:cubicBezTo>
                            <a:pt x="5079" y="17847"/>
                            <a:pt x="3646" y="16399"/>
                            <a:pt x="4409" y="15380"/>
                          </a:cubicBezTo>
                          <a:cubicBezTo>
                            <a:pt x="14222" y="121"/>
                            <a:pt x="35556" y="-2232"/>
                            <a:pt x="51462" y="3769"/>
                          </a:cubicBezTo>
                          <a:cubicBezTo>
                            <a:pt x="58131" y="6170"/>
                            <a:pt x="65466" y="8665"/>
                            <a:pt x="70228" y="13646"/>
                          </a:cubicBezTo>
                          <a:cubicBezTo>
                            <a:pt x="75846" y="19000"/>
                            <a:pt x="71563" y="29649"/>
                            <a:pt x="63750" y="295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22" name="Vapaamuotoinen: Muoto 121">
                  <a:extLst>
                    <a:ext uri="{FF2B5EF4-FFF2-40B4-BE49-F238E27FC236}">
                      <a16:creationId xmlns:a16="http://schemas.microsoft.com/office/drawing/2014/main" id="{A2584E51-C1FC-8E78-06EB-D1313620BB99}"/>
                    </a:ext>
                  </a:extLst>
                </p:cNvPr>
                <p:cNvSpPr/>
                <p:nvPr/>
              </p:nvSpPr>
              <p:spPr>
                <a:xfrm>
                  <a:off x="7753030" y="1697176"/>
                  <a:ext cx="398612" cy="265742"/>
                </a:xfrm>
                <a:custGeom>
                  <a:avLst/>
                  <a:gdLst>
                    <a:gd name="connsiteX0" fmla="*/ 290018 w 398612"/>
                    <a:gd name="connsiteY0" fmla="*/ 266104 h 265742"/>
                    <a:gd name="connsiteX1" fmla="*/ 290018 w 398612"/>
                    <a:gd name="connsiteY1" fmla="*/ 266104 h 265742"/>
                    <a:gd name="connsiteX2" fmla="*/ 256319 w 398612"/>
                    <a:gd name="connsiteY2" fmla="*/ 263970 h 265742"/>
                    <a:gd name="connsiteX3" fmla="*/ 171051 w 398612"/>
                    <a:gd name="connsiteY3" fmla="*/ 245320 h 265742"/>
                    <a:gd name="connsiteX4" fmla="*/ 130284 w 398612"/>
                    <a:gd name="connsiteY4" fmla="*/ 229461 h 265742"/>
                    <a:gd name="connsiteX5" fmla="*/ 124312 w 398612"/>
                    <a:gd name="connsiteY5" fmla="*/ 226889 h 265742"/>
                    <a:gd name="connsiteX6" fmla="*/ 90860 w 398612"/>
                    <a:gd name="connsiteY6" fmla="*/ 210745 h 265742"/>
                    <a:gd name="connsiteX7" fmla="*/ 66571 w 398612"/>
                    <a:gd name="connsiteY7" fmla="*/ 189732 h 265742"/>
                    <a:gd name="connsiteX8" fmla="*/ 66562 w 398612"/>
                    <a:gd name="connsiteY8" fmla="*/ 189723 h 265742"/>
                    <a:gd name="connsiteX9" fmla="*/ 62590 w 398612"/>
                    <a:gd name="connsiteY9" fmla="*/ 185694 h 265742"/>
                    <a:gd name="connsiteX10" fmla="*/ 23871 w 398612"/>
                    <a:gd name="connsiteY10" fmla="*/ 142431 h 265742"/>
                    <a:gd name="connsiteX11" fmla="*/ 9802 w 398612"/>
                    <a:gd name="connsiteY11" fmla="*/ 121019 h 265742"/>
                    <a:gd name="connsiteX12" fmla="*/ 1878 w 398612"/>
                    <a:gd name="connsiteY12" fmla="*/ 96778 h 265742"/>
                    <a:gd name="connsiteX13" fmla="*/ 5402 w 398612"/>
                    <a:gd name="connsiteY13" fmla="*/ 11110 h 265742"/>
                    <a:gd name="connsiteX14" fmla="*/ 6316 w 398612"/>
                    <a:gd name="connsiteY14" fmla="*/ 4309 h 265742"/>
                    <a:gd name="connsiteX15" fmla="*/ 7497 w 398612"/>
                    <a:gd name="connsiteY15" fmla="*/ 3309 h 265742"/>
                    <a:gd name="connsiteX16" fmla="*/ 8135 w 398612"/>
                    <a:gd name="connsiteY16" fmla="*/ 2252 h 265742"/>
                    <a:gd name="connsiteX17" fmla="*/ 8593 w 398612"/>
                    <a:gd name="connsiteY17" fmla="*/ 937 h 265742"/>
                    <a:gd name="connsiteX18" fmla="*/ 10021 w 398612"/>
                    <a:gd name="connsiteY18" fmla="*/ 366 h 265742"/>
                    <a:gd name="connsiteX19" fmla="*/ 11936 w 398612"/>
                    <a:gd name="connsiteY19" fmla="*/ 1738 h 265742"/>
                    <a:gd name="connsiteX20" fmla="*/ 49322 w 398612"/>
                    <a:gd name="connsiteY20" fmla="*/ 68260 h 265742"/>
                    <a:gd name="connsiteX21" fmla="*/ 126160 w 398612"/>
                    <a:gd name="connsiteY21" fmla="*/ 126382 h 265742"/>
                    <a:gd name="connsiteX22" fmla="*/ 126179 w 398612"/>
                    <a:gd name="connsiteY22" fmla="*/ 126391 h 265742"/>
                    <a:gd name="connsiteX23" fmla="*/ 134704 w 398612"/>
                    <a:gd name="connsiteY23" fmla="*/ 131735 h 265742"/>
                    <a:gd name="connsiteX24" fmla="*/ 138237 w 398612"/>
                    <a:gd name="connsiteY24" fmla="*/ 129849 h 265742"/>
                    <a:gd name="connsiteX25" fmla="*/ 151020 w 398612"/>
                    <a:gd name="connsiteY25" fmla="*/ 102064 h 265742"/>
                    <a:gd name="connsiteX26" fmla="*/ 171223 w 398612"/>
                    <a:gd name="connsiteY26" fmla="*/ 79671 h 265742"/>
                    <a:gd name="connsiteX27" fmla="*/ 279122 w 398612"/>
                    <a:gd name="connsiteY27" fmla="*/ 39752 h 265742"/>
                    <a:gd name="connsiteX28" fmla="*/ 305868 w 398612"/>
                    <a:gd name="connsiteY28" fmla="*/ 42228 h 265742"/>
                    <a:gd name="connsiteX29" fmla="*/ 331290 w 398612"/>
                    <a:gd name="connsiteY29" fmla="*/ 49943 h 265742"/>
                    <a:gd name="connsiteX30" fmla="*/ 361065 w 398612"/>
                    <a:gd name="connsiteY30" fmla="*/ 68879 h 265742"/>
                    <a:gd name="connsiteX31" fmla="*/ 383459 w 398612"/>
                    <a:gd name="connsiteY31" fmla="*/ 96206 h 265742"/>
                    <a:gd name="connsiteX32" fmla="*/ 392564 w 398612"/>
                    <a:gd name="connsiteY32" fmla="*/ 115809 h 265742"/>
                    <a:gd name="connsiteX33" fmla="*/ 396851 w 398612"/>
                    <a:gd name="connsiteY33" fmla="*/ 173435 h 265742"/>
                    <a:gd name="connsiteX34" fmla="*/ 386097 w 398612"/>
                    <a:gd name="connsiteY34" fmla="*/ 201172 h 265742"/>
                    <a:gd name="connsiteX35" fmla="*/ 370314 w 398612"/>
                    <a:gd name="connsiteY35" fmla="*/ 226508 h 265742"/>
                    <a:gd name="connsiteX36" fmla="*/ 328480 w 398612"/>
                    <a:gd name="connsiteY36" fmla="*/ 259932 h 265742"/>
                    <a:gd name="connsiteX37" fmla="*/ 309735 w 398612"/>
                    <a:gd name="connsiteY37" fmla="*/ 264780 h 265742"/>
                    <a:gd name="connsiteX38" fmla="*/ 290018 w 398612"/>
                    <a:gd name="connsiteY38" fmla="*/ 266104 h 265742"/>
                    <a:gd name="connsiteX39" fmla="*/ 273388 w 398612"/>
                    <a:gd name="connsiteY39" fmla="*/ 77642 h 265742"/>
                    <a:gd name="connsiteX40" fmla="*/ 234097 w 398612"/>
                    <a:gd name="connsiteY40" fmla="*/ 82071 h 265742"/>
                    <a:gd name="connsiteX41" fmla="*/ 168213 w 398612"/>
                    <a:gd name="connsiteY41" fmla="*/ 136364 h 265742"/>
                    <a:gd name="connsiteX42" fmla="*/ 168660 w 398612"/>
                    <a:gd name="connsiteY42" fmla="*/ 154195 h 265742"/>
                    <a:gd name="connsiteX43" fmla="*/ 240926 w 398612"/>
                    <a:gd name="connsiteY43" fmla="*/ 177864 h 265742"/>
                    <a:gd name="connsiteX44" fmla="*/ 253947 w 398612"/>
                    <a:gd name="connsiteY44" fmla="*/ 177112 h 265742"/>
                    <a:gd name="connsiteX45" fmla="*/ 260176 w 398612"/>
                    <a:gd name="connsiteY45" fmla="*/ 168730 h 265742"/>
                    <a:gd name="connsiteX46" fmla="*/ 289733 w 398612"/>
                    <a:gd name="connsiteY46" fmla="*/ 143107 h 265742"/>
                    <a:gd name="connsiteX47" fmla="*/ 292981 w 398612"/>
                    <a:gd name="connsiteY47" fmla="*/ 142869 h 265742"/>
                    <a:gd name="connsiteX48" fmla="*/ 306516 w 398612"/>
                    <a:gd name="connsiteY48" fmla="*/ 147260 h 265742"/>
                    <a:gd name="connsiteX49" fmla="*/ 318165 w 398612"/>
                    <a:gd name="connsiteY49" fmla="*/ 156938 h 265742"/>
                    <a:gd name="connsiteX50" fmla="*/ 331547 w 398612"/>
                    <a:gd name="connsiteY50" fmla="*/ 167682 h 265742"/>
                    <a:gd name="connsiteX51" fmla="*/ 334081 w 398612"/>
                    <a:gd name="connsiteY51" fmla="*/ 168997 h 265742"/>
                    <a:gd name="connsiteX52" fmla="*/ 359818 w 398612"/>
                    <a:gd name="connsiteY52" fmla="*/ 160967 h 265742"/>
                    <a:gd name="connsiteX53" fmla="*/ 371952 w 398612"/>
                    <a:gd name="connsiteY53" fmla="*/ 140098 h 265742"/>
                    <a:gd name="connsiteX54" fmla="*/ 370676 w 398612"/>
                    <a:gd name="connsiteY54" fmla="*/ 135306 h 265742"/>
                    <a:gd name="connsiteX55" fmla="*/ 356236 w 398612"/>
                    <a:gd name="connsiteY55" fmla="*/ 103760 h 265742"/>
                    <a:gd name="connsiteX56" fmla="*/ 333957 w 398612"/>
                    <a:gd name="connsiteY56" fmla="*/ 85281 h 265742"/>
                    <a:gd name="connsiteX57" fmla="*/ 302125 w 398612"/>
                    <a:gd name="connsiteY57" fmla="*/ 79280 h 265742"/>
                    <a:gd name="connsiteX58" fmla="*/ 299591 w 398612"/>
                    <a:gd name="connsiteY58" fmla="*/ 79042 h 265742"/>
                    <a:gd name="connsiteX59" fmla="*/ 273388 w 398612"/>
                    <a:gd name="connsiteY59" fmla="*/ 77642 h 26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8612" h="265742">
                      <a:moveTo>
                        <a:pt x="290018" y="266104"/>
                      </a:moveTo>
                      <a:lnTo>
                        <a:pt x="290018" y="266104"/>
                      </a:lnTo>
                      <a:cubicBezTo>
                        <a:pt x="278312" y="266104"/>
                        <a:pt x="266625" y="264970"/>
                        <a:pt x="256319" y="263970"/>
                      </a:cubicBezTo>
                      <a:cubicBezTo>
                        <a:pt x="227277" y="261027"/>
                        <a:pt x="198664" y="254769"/>
                        <a:pt x="171051" y="245320"/>
                      </a:cubicBezTo>
                      <a:cubicBezTo>
                        <a:pt x="158126" y="240958"/>
                        <a:pt x="144791" y="235776"/>
                        <a:pt x="130284" y="229461"/>
                      </a:cubicBezTo>
                      <a:cubicBezTo>
                        <a:pt x="128303" y="228604"/>
                        <a:pt x="126274" y="227728"/>
                        <a:pt x="124312" y="226889"/>
                      </a:cubicBezTo>
                      <a:cubicBezTo>
                        <a:pt x="113006" y="222041"/>
                        <a:pt x="101328" y="217031"/>
                        <a:pt x="90860" y="210745"/>
                      </a:cubicBezTo>
                      <a:cubicBezTo>
                        <a:pt x="81888" y="205353"/>
                        <a:pt x="74106" y="197410"/>
                        <a:pt x="66571" y="189732"/>
                      </a:cubicBezTo>
                      <a:lnTo>
                        <a:pt x="66562" y="189723"/>
                      </a:lnTo>
                      <a:cubicBezTo>
                        <a:pt x="65257" y="188389"/>
                        <a:pt x="63904" y="187008"/>
                        <a:pt x="62590" y="185694"/>
                      </a:cubicBezTo>
                      <a:cubicBezTo>
                        <a:pt x="45997" y="169044"/>
                        <a:pt x="34053" y="155690"/>
                        <a:pt x="23871" y="142431"/>
                      </a:cubicBezTo>
                      <a:cubicBezTo>
                        <a:pt x="18556" y="135726"/>
                        <a:pt x="13841" y="128563"/>
                        <a:pt x="9802" y="121019"/>
                      </a:cubicBezTo>
                      <a:cubicBezTo>
                        <a:pt x="5859" y="113428"/>
                        <a:pt x="3182" y="105236"/>
                        <a:pt x="1878" y="96778"/>
                      </a:cubicBezTo>
                      <a:cubicBezTo>
                        <a:pt x="-2418" y="68727"/>
                        <a:pt x="1554" y="39437"/>
                        <a:pt x="5402" y="11110"/>
                      </a:cubicBezTo>
                      <a:cubicBezTo>
                        <a:pt x="5707" y="8881"/>
                        <a:pt x="6021" y="6576"/>
                        <a:pt x="6316" y="4309"/>
                      </a:cubicBezTo>
                      <a:cubicBezTo>
                        <a:pt x="6430" y="3738"/>
                        <a:pt x="6916" y="3319"/>
                        <a:pt x="7497" y="3309"/>
                      </a:cubicBezTo>
                      <a:cubicBezTo>
                        <a:pt x="7831" y="3300"/>
                        <a:pt x="8174" y="2880"/>
                        <a:pt x="8135" y="2252"/>
                      </a:cubicBezTo>
                      <a:cubicBezTo>
                        <a:pt x="8097" y="1766"/>
                        <a:pt x="8269" y="1290"/>
                        <a:pt x="8593" y="937"/>
                      </a:cubicBezTo>
                      <a:cubicBezTo>
                        <a:pt x="8974" y="566"/>
                        <a:pt x="9488" y="356"/>
                        <a:pt x="10021" y="366"/>
                      </a:cubicBezTo>
                      <a:cubicBezTo>
                        <a:pt x="10898" y="337"/>
                        <a:pt x="11688" y="899"/>
                        <a:pt x="11936" y="1738"/>
                      </a:cubicBezTo>
                      <a:cubicBezTo>
                        <a:pt x="19165" y="26474"/>
                        <a:pt x="31958" y="49220"/>
                        <a:pt x="49322" y="68260"/>
                      </a:cubicBezTo>
                      <a:cubicBezTo>
                        <a:pt x="71296" y="92054"/>
                        <a:pt x="99194" y="109503"/>
                        <a:pt x="126160" y="126382"/>
                      </a:cubicBezTo>
                      <a:lnTo>
                        <a:pt x="126179" y="126391"/>
                      </a:lnTo>
                      <a:cubicBezTo>
                        <a:pt x="128979" y="128144"/>
                        <a:pt x="131875" y="129954"/>
                        <a:pt x="134704" y="131735"/>
                      </a:cubicBezTo>
                      <a:cubicBezTo>
                        <a:pt x="135685" y="130782"/>
                        <a:pt x="136904" y="130134"/>
                        <a:pt x="138237" y="129849"/>
                      </a:cubicBezTo>
                      <a:cubicBezTo>
                        <a:pt x="140666" y="119847"/>
                        <a:pt x="145010" y="110408"/>
                        <a:pt x="151020" y="102064"/>
                      </a:cubicBezTo>
                      <a:cubicBezTo>
                        <a:pt x="156811" y="93806"/>
                        <a:pt x="163593" y="86281"/>
                        <a:pt x="171223" y="79671"/>
                      </a:cubicBezTo>
                      <a:cubicBezTo>
                        <a:pt x="199969" y="54668"/>
                        <a:pt x="240307" y="39752"/>
                        <a:pt x="279122" y="39752"/>
                      </a:cubicBezTo>
                      <a:cubicBezTo>
                        <a:pt x="288094" y="39733"/>
                        <a:pt x="297048" y="40561"/>
                        <a:pt x="305868" y="42228"/>
                      </a:cubicBezTo>
                      <a:cubicBezTo>
                        <a:pt x="314593" y="43886"/>
                        <a:pt x="323118" y="46467"/>
                        <a:pt x="331290" y="49943"/>
                      </a:cubicBezTo>
                      <a:cubicBezTo>
                        <a:pt x="342168" y="54611"/>
                        <a:pt x="352217" y="61012"/>
                        <a:pt x="361065" y="68879"/>
                      </a:cubicBezTo>
                      <a:cubicBezTo>
                        <a:pt x="369933" y="76747"/>
                        <a:pt x="377486" y="85967"/>
                        <a:pt x="383459" y="96206"/>
                      </a:cubicBezTo>
                      <a:cubicBezTo>
                        <a:pt x="387088" y="102445"/>
                        <a:pt x="390136" y="109008"/>
                        <a:pt x="392564" y="115809"/>
                      </a:cubicBezTo>
                      <a:cubicBezTo>
                        <a:pt x="393669" y="118905"/>
                        <a:pt x="402270" y="153566"/>
                        <a:pt x="396851" y="173435"/>
                      </a:cubicBezTo>
                      <a:cubicBezTo>
                        <a:pt x="394203" y="183017"/>
                        <a:pt x="390602" y="192314"/>
                        <a:pt x="386097" y="201172"/>
                      </a:cubicBezTo>
                      <a:cubicBezTo>
                        <a:pt x="381582" y="210059"/>
                        <a:pt x="376305" y="218546"/>
                        <a:pt x="370314" y="226508"/>
                      </a:cubicBezTo>
                      <a:cubicBezTo>
                        <a:pt x="358313" y="242501"/>
                        <a:pt x="344244" y="253750"/>
                        <a:pt x="328480" y="259932"/>
                      </a:cubicBezTo>
                      <a:cubicBezTo>
                        <a:pt x="322432" y="262246"/>
                        <a:pt x="316145" y="263875"/>
                        <a:pt x="309735" y="264780"/>
                      </a:cubicBezTo>
                      <a:cubicBezTo>
                        <a:pt x="303210" y="265704"/>
                        <a:pt x="296610" y="266151"/>
                        <a:pt x="290018" y="266104"/>
                      </a:cubicBezTo>
                      <a:close/>
                      <a:moveTo>
                        <a:pt x="273388" y="77642"/>
                      </a:moveTo>
                      <a:cubicBezTo>
                        <a:pt x="260157" y="77499"/>
                        <a:pt x="246965" y="78985"/>
                        <a:pt x="234097" y="82071"/>
                      </a:cubicBezTo>
                      <a:cubicBezTo>
                        <a:pt x="204150" y="89577"/>
                        <a:pt x="179519" y="109875"/>
                        <a:pt x="168213" y="136364"/>
                      </a:cubicBezTo>
                      <a:cubicBezTo>
                        <a:pt x="167298" y="142288"/>
                        <a:pt x="167451" y="148327"/>
                        <a:pt x="168660" y="154195"/>
                      </a:cubicBezTo>
                      <a:cubicBezTo>
                        <a:pt x="190377" y="169454"/>
                        <a:pt x="216047" y="177864"/>
                        <a:pt x="240926" y="177864"/>
                      </a:cubicBezTo>
                      <a:cubicBezTo>
                        <a:pt x="245279" y="177864"/>
                        <a:pt x="249623" y="177617"/>
                        <a:pt x="253947" y="177112"/>
                      </a:cubicBezTo>
                      <a:cubicBezTo>
                        <a:pt x="255966" y="174607"/>
                        <a:pt x="258014" y="171749"/>
                        <a:pt x="260176" y="168730"/>
                      </a:cubicBezTo>
                      <a:cubicBezTo>
                        <a:pt x="268178" y="157566"/>
                        <a:pt x="277236" y="144917"/>
                        <a:pt x="289733" y="143107"/>
                      </a:cubicBezTo>
                      <a:cubicBezTo>
                        <a:pt x="290809" y="142945"/>
                        <a:pt x="291895" y="142869"/>
                        <a:pt x="292981" y="142869"/>
                      </a:cubicBezTo>
                      <a:cubicBezTo>
                        <a:pt x="297829" y="142974"/>
                        <a:pt x="302534" y="144498"/>
                        <a:pt x="306516" y="147260"/>
                      </a:cubicBezTo>
                      <a:cubicBezTo>
                        <a:pt x="310669" y="150146"/>
                        <a:pt x="314564" y="153375"/>
                        <a:pt x="318165" y="156938"/>
                      </a:cubicBezTo>
                      <a:cubicBezTo>
                        <a:pt x="322213" y="161005"/>
                        <a:pt x="326699" y="164615"/>
                        <a:pt x="331547" y="167682"/>
                      </a:cubicBezTo>
                      <a:cubicBezTo>
                        <a:pt x="332271" y="168101"/>
                        <a:pt x="333100" y="168530"/>
                        <a:pt x="334081" y="168997"/>
                      </a:cubicBezTo>
                      <a:cubicBezTo>
                        <a:pt x="344739" y="168111"/>
                        <a:pt x="353160" y="165482"/>
                        <a:pt x="359818" y="160967"/>
                      </a:cubicBezTo>
                      <a:cubicBezTo>
                        <a:pt x="366675" y="156309"/>
                        <a:pt x="370305" y="150070"/>
                        <a:pt x="371952" y="140098"/>
                      </a:cubicBezTo>
                      <a:cubicBezTo>
                        <a:pt x="371562" y="138526"/>
                        <a:pt x="371133" y="136907"/>
                        <a:pt x="370676" y="135306"/>
                      </a:cubicBezTo>
                      <a:cubicBezTo>
                        <a:pt x="367676" y="124048"/>
                        <a:pt x="362789" y="113389"/>
                        <a:pt x="356236" y="103760"/>
                      </a:cubicBezTo>
                      <a:cubicBezTo>
                        <a:pt x="350092" y="94997"/>
                        <a:pt x="342396" y="88605"/>
                        <a:pt x="333957" y="85281"/>
                      </a:cubicBezTo>
                      <a:cubicBezTo>
                        <a:pt x="324004" y="81357"/>
                        <a:pt x="312878" y="80309"/>
                        <a:pt x="302125" y="79280"/>
                      </a:cubicBezTo>
                      <a:lnTo>
                        <a:pt x="299591" y="79042"/>
                      </a:lnTo>
                      <a:cubicBezTo>
                        <a:pt x="290075" y="78090"/>
                        <a:pt x="281493" y="77642"/>
                        <a:pt x="273388" y="776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23" name="Vapaamuotoinen: Muoto 122">
                  <a:extLst>
                    <a:ext uri="{FF2B5EF4-FFF2-40B4-BE49-F238E27FC236}">
                      <a16:creationId xmlns:a16="http://schemas.microsoft.com/office/drawing/2014/main" id="{08887168-234D-EE5E-05CC-9E21E362DE8E}"/>
                    </a:ext>
                  </a:extLst>
                </p:cNvPr>
                <p:cNvSpPr/>
                <p:nvPr/>
              </p:nvSpPr>
              <p:spPr>
                <a:xfrm>
                  <a:off x="7629595" y="1601993"/>
                  <a:ext cx="567455" cy="150057"/>
                </a:xfrm>
                <a:custGeom>
                  <a:avLst/>
                  <a:gdLst>
                    <a:gd name="connsiteX0" fmla="*/ 281637 w 567455"/>
                    <a:gd name="connsiteY0" fmla="*/ 154212 h 154152"/>
                    <a:gd name="connsiteX1" fmla="*/ 205199 w 567455"/>
                    <a:gd name="connsiteY1" fmla="*/ 77088 h 154152"/>
                    <a:gd name="connsiteX2" fmla="*/ 183844 w 567455"/>
                    <a:gd name="connsiteY2" fmla="*/ 57572 h 154152"/>
                    <a:gd name="connsiteX3" fmla="*/ 181920 w 567455"/>
                    <a:gd name="connsiteY3" fmla="*/ 57181 h 154152"/>
                    <a:gd name="connsiteX4" fmla="*/ 181910 w 567455"/>
                    <a:gd name="connsiteY4" fmla="*/ 57181 h 154152"/>
                    <a:gd name="connsiteX5" fmla="*/ 175386 w 567455"/>
                    <a:gd name="connsiteY5" fmla="*/ 55686 h 154152"/>
                    <a:gd name="connsiteX6" fmla="*/ 159279 w 567455"/>
                    <a:gd name="connsiteY6" fmla="*/ 47570 h 154152"/>
                    <a:gd name="connsiteX7" fmla="*/ 13851 w 567455"/>
                    <a:gd name="connsiteY7" fmla="*/ 65544 h 154152"/>
                    <a:gd name="connsiteX8" fmla="*/ 8098 w 567455"/>
                    <a:gd name="connsiteY8" fmla="*/ 73421 h 154152"/>
                    <a:gd name="connsiteX9" fmla="*/ 4526 w 567455"/>
                    <a:gd name="connsiteY9" fmla="*/ 72183 h 154152"/>
                    <a:gd name="connsiteX10" fmla="*/ 592 w 567455"/>
                    <a:gd name="connsiteY10" fmla="*/ 63353 h 154152"/>
                    <a:gd name="connsiteX11" fmla="*/ 154964 w 567455"/>
                    <a:gd name="connsiteY11" fmla="*/ 20691 h 154152"/>
                    <a:gd name="connsiteX12" fmla="*/ 172166 w 567455"/>
                    <a:gd name="connsiteY12" fmla="*/ 19767 h 154152"/>
                    <a:gd name="connsiteX13" fmla="*/ 264473 w 567455"/>
                    <a:gd name="connsiteY13" fmla="*/ 745 h 154152"/>
                    <a:gd name="connsiteX14" fmla="*/ 358551 w 567455"/>
                    <a:gd name="connsiteY14" fmla="*/ 28120 h 154152"/>
                    <a:gd name="connsiteX15" fmla="*/ 453106 w 567455"/>
                    <a:gd name="connsiteY15" fmla="*/ 4575 h 154152"/>
                    <a:gd name="connsiteX16" fmla="*/ 566920 w 567455"/>
                    <a:gd name="connsiteY16" fmla="*/ 21520 h 154152"/>
                    <a:gd name="connsiteX17" fmla="*/ 565149 w 567455"/>
                    <a:gd name="connsiteY17" fmla="*/ 45275 h 154152"/>
                    <a:gd name="connsiteX18" fmla="*/ 562158 w 567455"/>
                    <a:gd name="connsiteY18" fmla="*/ 47227 h 154152"/>
                    <a:gd name="connsiteX19" fmla="*/ 558901 w 567455"/>
                    <a:gd name="connsiteY19" fmla="*/ 45742 h 154152"/>
                    <a:gd name="connsiteX20" fmla="*/ 523782 w 567455"/>
                    <a:gd name="connsiteY20" fmla="*/ 122818 h 154152"/>
                    <a:gd name="connsiteX21" fmla="*/ 438876 w 567455"/>
                    <a:gd name="connsiteY21" fmla="*/ 122208 h 154152"/>
                    <a:gd name="connsiteX22" fmla="*/ 412025 w 567455"/>
                    <a:gd name="connsiteY22" fmla="*/ 55381 h 154152"/>
                    <a:gd name="connsiteX23" fmla="*/ 398776 w 567455"/>
                    <a:gd name="connsiteY23" fmla="*/ 52885 h 154152"/>
                    <a:gd name="connsiteX24" fmla="*/ 372134 w 567455"/>
                    <a:gd name="connsiteY24" fmla="*/ 56267 h 154152"/>
                    <a:gd name="connsiteX25" fmla="*/ 281637 w 567455"/>
                    <a:gd name="connsiteY25" fmla="*/ 154212 h 154152"/>
                    <a:gd name="connsiteX26" fmla="*/ 292353 w 567455"/>
                    <a:gd name="connsiteY26" fmla="*/ 28425 h 154152"/>
                    <a:gd name="connsiteX27" fmla="*/ 221363 w 567455"/>
                    <a:gd name="connsiteY27" fmla="*/ 57019 h 154152"/>
                    <a:gd name="connsiteX28" fmla="*/ 218201 w 567455"/>
                    <a:gd name="connsiteY28" fmla="*/ 81165 h 154152"/>
                    <a:gd name="connsiteX29" fmla="*/ 280427 w 567455"/>
                    <a:gd name="connsiteY29" fmla="*/ 141001 h 154152"/>
                    <a:gd name="connsiteX30" fmla="*/ 300859 w 567455"/>
                    <a:gd name="connsiteY30" fmla="*/ 138001 h 154152"/>
                    <a:gd name="connsiteX31" fmla="*/ 344778 w 567455"/>
                    <a:gd name="connsiteY31" fmla="*/ 36331 h 154152"/>
                    <a:gd name="connsiteX32" fmla="*/ 292353 w 567455"/>
                    <a:gd name="connsiteY32" fmla="*/ 28435 h 154152"/>
                    <a:gd name="connsiteX33" fmla="*/ 292353 w 567455"/>
                    <a:gd name="connsiteY33" fmla="*/ 28435 h 154152"/>
                    <a:gd name="connsiteX34" fmla="*/ 491568 w 567455"/>
                    <a:gd name="connsiteY34" fmla="*/ 19253 h 154152"/>
                    <a:gd name="connsiteX35" fmla="*/ 430303 w 567455"/>
                    <a:gd name="connsiteY35" fmla="*/ 72583 h 154152"/>
                    <a:gd name="connsiteX36" fmla="*/ 431218 w 567455"/>
                    <a:gd name="connsiteY36" fmla="*/ 90842 h 154152"/>
                    <a:gd name="connsiteX37" fmla="*/ 437580 w 567455"/>
                    <a:gd name="connsiteY37" fmla="*/ 105559 h 154152"/>
                    <a:gd name="connsiteX38" fmla="*/ 503360 w 567455"/>
                    <a:gd name="connsiteY38" fmla="*/ 126418 h 154152"/>
                    <a:gd name="connsiteX39" fmla="*/ 534802 w 567455"/>
                    <a:gd name="connsiteY39" fmla="*/ 57743 h 154152"/>
                    <a:gd name="connsiteX40" fmla="*/ 527449 w 567455"/>
                    <a:gd name="connsiteY40" fmla="*/ 34597 h 154152"/>
                    <a:gd name="connsiteX41" fmla="*/ 491568 w 567455"/>
                    <a:gd name="connsiteY41" fmla="*/ 19253 h 15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7455" h="154152">
                      <a:moveTo>
                        <a:pt x="281637" y="154212"/>
                      </a:moveTo>
                      <a:cubicBezTo>
                        <a:pt x="236155" y="154250"/>
                        <a:pt x="209038" y="120160"/>
                        <a:pt x="205199" y="77088"/>
                      </a:cubicBezTo>
                      <a:cubicBezTo>
                        <a:pt x="203713" y="60801"/>
                        <a:pt x="196893" y="61744"/>
                        <a:pt x="183844" y="57572"/>
                      </a:cubicBezTo>
                      <a:cubicBezTo>
                        <a:pt x="183225" y="57438"/>
                        <a:pt x="182587" y="57314"/>
                        <a:pt x="181920" y="57181"/>
                      </a:cubicBezTo>
                      <a:lnTo>
                        <a:pt x="181910" y="57181"/>
                      </a:lnTo>
                      <a:cubicBezTo>
                        <a:pt x="179767" y="56752"/>
                        <a:pt x="177557" y="56305"/>
                        <a:pt x="175386" y="55686"/>
                      </a:cubicBezTo>
                      <a:cubicBezTo>
                        <a:pt x="169004" y="58286"/>
                        <a:pt x="164346" y="50904"/>
                        <a:pt x="159279" y="47570"/>
                      </a:cubicBezTo>
                      <a:cubicBezTo>
                        <a:pt x="129104" y="27130"/>
                        <a:pt x="68677" y="46685"/>
                        <a:pt x="13851" y="65544"/>
                      </a:cubicBezTo>
                      <a:cubicBezTo>
                        <a:pt x="13765" y="70183"/>
                        <a:pt x="11394" y="73421"/>
                        <a:pt x="8098" y="73421"/>
                      </a:cubicBezTo>
                      <a:cubicBezTo>
                        <a:pt x="6812" y="73383"/>
                        <a:pt x="5564" y="72955"/>
                        <a:pt x="4526" y="72183"/>
                      </a:cubicBezTo>
                      <a:cubicBezTo>
                        <a:pt x="2507" y="69611"/>
                        <a:pt x="1164" y="66573"/>
                        <a:pt x="592" y="63353"/>
                      </a:cubicBezTo>
                      <a:cubicBezTo>
                        <a:pt x="-2856" y="27911"/>
                        <a:pt x="126980" y="19986"/>
                        <a:pt x="154964" y="20691"/>
                      </a:cubicBezTo>
                      <a:cubicBezTo>
                        <a:pt x="160460" y="19091"/>
                        <a:pt x="166613" y="17719"/>
                        <a:pt x="172166" y="19767"/>
                      </a:cubicBezTo>
                      <a:cubicBezTo>
                        <a:pt x="192636" y="5108"/>
                        <a:pt x="236765" y="860"/>
                        <a:pt x="264473" y="745"/>
                      </a:cubicBezTo>
                      <a:cubicBezTo>
                        <a:pt x="294896" y="650"/>
                        <a:pt x="338711" y="5994"/>
                        <a:pt x="358551" y="28120"/>
                      </a:cubicBezTo>
                      <a:cubicBezTo>
                        <a:pt x="392327" y="39427"/>
                        <a:pt x="422159" y="13861"/>
                        <a:pt x="453106" y="4575"/>
                      </a:cubicBezTo>
                      <a:cubicBezTo>
                        <a:pt x="467517" y="1850"/>
                        <a:pt x="563025" y="-10208"/>
                        <a:pt x="566920" y="21520"/>
                      </a:cubicBezTo>
                      <a:cubicBezTo>
                        <a:pt x="568854" y="25815"/>
                        <a:pt x="568073" y="41646"/>
                        <a:pt x="565149" y="45275"/>
                      </a:cubicBezTo>
                      <a:cubicBezTo>
                        <a:pt x="564568" y="46408"/>
                        <a:pt x="563434" y="47151"/>
                        <a:pt x="562158" y="47227"/>
                      </a:cubicBezTo>
                      <a:cubicBezTo>
                        <a:pt x="560929" y="47123"/>
                        <a:pt x="559786" y="46599"/>
                        <a:pt x="558901" y="45742"/>
                      </a:cubicBezTo>
                      <a:cubicBezTo>
                        <a:pt x="534450" y="64144"/>
                        <a:pt x="541451" y="99777"/>
                        <a:pt x="523782" y="122818"/>
                      </a:cubicBezTo>
                      <a:cubicBezTo>
                        <a:pt x="503436" y="150278"/>
                        <a:pt x="461098" y="146516"/>
                        <a:pt x="438876" y="122208"/>
                      </a:cubicBezTo>
                      <a:cubicBezTo>
                        <a:pt x="421855" y="104311"/>
                        <a:pt x="414454" y="79479"/>
                        <a:pt x="412025" y="55381"/>
                      </a:cubicBezTo>
                      <a:cubicBezTo>
                        <a:pt x="407815" y="53704"/>
                        <a:pt x="403319" y="52857"/>
                        <a:pt x="398776" y="52885"/>
                      </a:cubicBezTo>
                      <a:cubicBezTo>
                        <a:pt x="389765" y="52952"/>
                        <a:pt x="381097" y="55733"/>
                        <a:pt x="372134" y="56267"/>
                      </a:cubicBezTo>
                      <a:cubicBezTo>
                        <a:pt x="380126" y="110035"/>
                        <a:pt x="333815" y="154031"/>
                        <a:pt x="281637" y="154212"/>
                      </a:cubicBezTo>
                      <a:close/>
                      <a:moveTo>
                        <a:pt x="292353" y="28425"/>
                      </a:moveTo>
                      <a:cubicBezTo>
                        <a:pt x="269255" y="28425"/>
                        <a:pt x="238184" y="33388"/>
                        <a:pt x="221363" y="57019"/>
                      </a:cubicBezTo>
                      <a:cubicBezTo>
                        <a:pt x="214791" y="66249"/>
                        <a:pt x="216962" y="76984"/>
                        <a:pt x="218201" y="81165"/>
                      </a:cubicBezTo>
                      <a:cubicBezTo>
                        <a:pt x="226268" y="108454"/>
                        <a:pt x="243613" y="141001"/>
                        <a:pt x="280427" y="141001"/>
                      </a:cubicBezTo>
                      <a:cubicBezTo>
                        <a:pt x="287343" y="140934"/>
                        <a:pt x="294220" y="139925"/>
                        <a:pt x="300859" y="138001"/>
                      </a:cubicBezTo>
                      <a:cubicBezTo>
                        <a:pt x="343483" y="127819"/>
                        <a:pt x="377135" y="70640"/>
                        <a:pt x="344778" y="36331"/>
                      </a:cubicBezTo>
                      <a:cubicBezTo>
                        <a:pt x="327786" y="31130"/>
                        <a:pt x="310117" y="28473"/>
                        <a:pt x="292353" y="28435"/>
                      </a:cubicBezTo>
                      <a:lnTo>
                        <a:pt x="292353" y="28435"/>
                      </a:lnTo>
                      <a:close/>
                      <a:moveTo>
                        <a:pt x="491568" y="19253"/>
                      </a:moveTo>
                      <a:cubicBezTo>
                        <a:pt x="461517" y="19681"/>
                        <a:pt x="435294" y="43141"/>
                        <a:pt x="430303" y="72583"/>
                      </a:cubicBezTo>
                      <a:cubicBezTo>
                        <a:pt x="429408" y="78670"/>
                        <a:pt x="429722" y="84870"/>
                        <a:pt x="431218" y="90842"/>
                      </a:cubicBezTo>
                      <a:cubicBezTo>
                        <a:pt x="432685" y="97272"/>
                        <a:pt x="435066" y="102768"/>
                        <a:pt x="437580" y="105559"/>
                      </a:cubicBezTo>
                      <a:cubicBezTo>
                        <a:pt x="450954" y="120456"/>
                        <a:pt x="480872" y="137077"/>
                        <a:pt x="503360" y="126418"/>
                      </a:cubicBezTo>
                      <a:cubicBezTo>
                        <a:pt x="526630" y="113950"/>
                        <a:pt x="531554" y="80127"/>
                        <a:pt x="534802" y="57743"/>
                      </a:cubicBezTo>
                      <a:cubicBezTo>
                        <a:pt x="535878" y="49323"/>
                        <a:pt x="533183" y="40855"/>
                        <a:pt x="527449" y="34597"/>
                      </a:cubicBezTo>
                      <a:cubicBezTo>
                        <a:pt x="519143" y="24987"/>
                        <a:pt x="505732" y="19253"/>
                        <a:pt x="491568" y="192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pic>
            <p:nvPicPr>
              <p:cNvPr id="119" name="Kuva 118" descr="Hymyilevät kasvot">
                <a:extLst>
                  <a:ext uri="{FF2B5EF4-FFF2-40B4-BE49-F238E27FC236}">
                    <a16:creationId xmlns:a16="http://schemas.microsoft.com/office/drawing/2014/main" id="{AB286E47-FB30-9B11-DF95-D03F335C8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38190" y="1530225"/>
                <a:ext cx="304800" cy="328652"/>
              </a:xfrm>
              <a:prstGeom prst="rect">
                <a:avLst/>
              </a:prstGeom>
            </p:spPr>
          </p:pic>
        </p:grp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0ACB1C39-47EC-6AB7-DB55-9A96CB68D780}"/>
                </a:ext>
              </a:extLst>
            </p:cNvPr>
            <p:cNvGrpSpPr/>
            <p:nvPr/>
          </p:nvGrpSpPr>
          <p:grpSpPr>
            <a:xfrm>
              <a:off x="5824855" y="1236214"/>
              <a:ext cx="1242079" cy="1731556"/>
              <a:chOff x="5826599" y="1388918"/>
              <a:chExt cx="1181283" cy="1759858"/>
            </a:xfrm>
          </p:grpSpPr>
          <p:grpSp>
            <p:nvGrpSpPr>
              <p:cNvPr id="70" name="Sisällön paikkamerkki 5" descr="Henkilö päällä Villa paita">
                <a:extLst>
                  <a:ext uri="{FF2B5EF4-FFF2-40B4-BE49-F238E27FC236}">
                    <a16:creationId xmlns:a16="http://schemas.microsoft.com/office/drawing/2014/main" id="{80EB431A-BD5E-3460-4EE2-FCA1F1B57445}"/>
                  </a:ext>
                </a:extLst>
              </p:cNvPr>
              <p:cNvGrpSpPr/>
              <p:nvPr/>
            </p:nvGrpSpPr>
            <p:grpSpPr>
              <a:xfrm>
                <a:off x="5826599" y="1388918"/>
                <a:ext cx="1181283" cy="1759858"/>
                <a:chOff x="5814546" y="1387129"/>
                <a:chExt cx="1181283" cy="1759858"/>
              </a:xfrm>
            </p:grpSpPr>
            <p:grpSp>
              <p:nvGrpSpPr>
                <p:cNvPr id="72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F82CC3F5-73FE-5581-BB5A-3237661E4719}"/>
                    </a:ext>
                  </a:extLst>
                </p:cNvPr>
                <p:cNvGrpSpPr/>
                <p:nvPr/>
              </p:nvGrpSpPr>
              <p:grpSpPr>
                <a:xfrm>
                  <a:off x="5814546" y="2047646"/>
                  <a:ext cx="1181283" cy="1099341"/>
                  <a:chOff x="5814546" y="2047646"/>
                  <a:chExt cx="1181283" cy="1099341"/>
                </a:xfrm>
              </p:grpSpPr>
              <p:sp>
                <p:nvSpPr>
                  <p:cNvPr id="76" name="Vapaamuotoinen: Muoto 75">
                    <a:extLst>
                      <a:ext uri="{FF2B5EF4-FFF2-40B4-BE49-F238E27FC236}">
                        <a16:creationId xmlns:a16="http://schemas.microsoft.com/office/drawing/2014/main" id="{6E4D9DF5-7ACD-6249-FDC3-A42297DB98C3}"/>
                      </a:ext>
                    </a:extLst>
                  </p:cNvPr>
                  <p:cNvSpPr/>
                  <p:nvPr/>
                </p:nvSpPr>
                <p:spPr>
                  <a:xfrm>
                    <a:off x="6341181" y="2047646"/>
                    <a:ext cx="288759" cy="145067"/>
                  </a:xfrm>
                  <a:custGeom>
                    <a:avLst/>
                    <a:gdLst>
                      <a:gd name="connsiteX0" fmla="*/ 284789 w 288759"/>
                      <a:gd name="connsiteY0" fmla="*/ 143280 h 145067"/>
                      <a:gd name="connsiteX1" fmla="*/ 270597 w 288759"/>
                      <a:gd name="connsiteY1" fmla="*/ 69366 h 145067"/>
                      <a:gd name="connsiteX2" fmla="*/ 248310 w 288759"/>
                      <a:gd name="connsiteY2" fmla="*/ 27362 h 145067"/>
                      <a:gd name="connsiteX3" fmla="*/ 140677 w 288759"/>
                      <a:gd name="connsiteY3" fmla="*/ 2216 h 145067"/>
                      <a:gd name="connsiteX4" fmla="*/ 58380 w 288759"/>
                      <a:gd name="connsiteY4" fmla="*/ 12407 h 145067"/>
                      <a:gd name="connsiteX5" fmla="*/ 6850 w 288759"/>
                      <a:gd name="connsiteY5" fmla="*/ 59652 h 145067"/>
                      <a:gd name="connsiteX6" fmla="*/ 20470 w 288759"/>
                      <a:gd name="connsiteY6" fmla="*/ 94132 h 145067"/>
                      <a:gd name="connsiteX7" fmla="*/ 284789 w 288759"/>
                      <a:gd name="connsiteY7" fmla="*/ 143280 h 14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759" h="145067">
                        <a:moveTo>
                          <a:pt x="284789" y="143280"/>
                        </a:moveTo>
                        <a:cubicBezTo>
                          <a:pt x="304793" y="133755"/>
                          <a:pt x="280790" y="74891"/>
                          <a:pt x="270597" y="69366"/>
                        </a:cubicBezTo>
                        <a:cubicBezTo>
                          <a:pt x="263167" y="65366"/>
                          <a:pt x="263263" y="37267"/>
                          <a:pt x="248310" y="27362"/>
                        </a:cubicBezTo>
                        <a:cubicBezTo>
                          <a:pt x="228116" y="14027"/>
                          <a:pt x="164013" y="4120"/>
                          <a:pt x="140677" y="2216"/>
                        </a:cubicBezTo>
                        <a:cubicBezTo>
                          <a:pt x="118292" y="405"/>
                          <a:pt x="79334" y="4216"/>
                          <a:pt x="58380" y="12407"/>
                        </a:cubicBezTo>
                        <a:cubicBezTo>
                          <a:pt x="33044" y="22218"/>
                          <a:pt x="18661" y="38601"/>
                          <a:pt x="6850" y="59652"/>
                        </a:cubicBezTo>
                        <a:cubicBezTo>
                          <a:pt x="-579" y="72892"/>
                          <a:pt x="5897" y="89655"/>
                          <a:pt x="20470" y="94132"/>
                        </a:cubicBezTo>
                        <a:cubicBezTo>
                          <a:pt x="84478" y="113753"/>
                          <a:pt x="244689" y="159949"/>
                          <a:pt x="284789" y="143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77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56B267E9-A147-0573-1828-D11648849AB1}"/>
                      </a:ext>
                    </a:extLst>
                  </p:cNvPr>
                  <p:cNvGrpSpPr/>
                  <p:nvPr/>
                </p:nvGrpSpPr>
                <p:grpSpPr>
                  <a:xfrm>
                    <a:off x="5814546" y="2081128"/>
                    <a:ext cx="1181283" cy="1065859"/>
                    <a:chOff x="5814546" y="2081128"/>
                    <a:chExt cx="1181283" cy="1065859"/>
                  </a:xfrm>
                </p:grpSpPr>
                <p:sp>
                  <p:nvSpPr>
                    <p:cNvPr id="114" name="Vapaamuotoinen: Muoto 113">
                      <a:extLst>
                        <a:ext uri="{FF2B5EF4-FFF2-40B4-BE49-F238E27FC236}">
                          <a16:creationId xmlns:a16="http://schemas.microsoft.com/office/drawing/2014/main" id="{4510FED0-4446-9747-64F2-F900E20904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4546" y="2081128"/>
                      <a:ext cx="1181283" cy="1065859"/>
                    </a:xfrm>
                    <a:custGeom>
                      <a:avLst/>
                      <a:gdLst>
                        <a:gd name="connsiteX0" fmla="*/ 681695 w 1181283"/>
                        <a:gd name="connsiteY0" fmla="*/ 1067633 h 1065859"/>
                        <a:gd name="connsiteX1" fmla="*/ 525770 w 1181283"/>
                        <a:gd name="connsiteY1" fmla="*/ 1063156 h 1065859"/>
                        <a:gd name="connsiteX2" fmla="*/ 408326 w 1181283"/>
                        <a:gd name="connsiteY2" fmla="*/ 1058298 h 1065859"/>
                        <a:gd name="connsiteX3" fmla="*/ 315173 w 1181283"/>
                        <a:gd name="connsiteY3" fmla="*/ 1058203 h 1065859"/>
                        <a:gd name="connsiteX4" fmla="*/ 298695 w 1181283"/>
                        <a:gd name="connsiteY4" fmla="*/ 1057155 h 1065859"/>
                        <a:gd name="connsiteX5" fmla="*/ 68475 w 1181283"/>
                        <a:gd name="connsiteY5" fmla="*/ 1045440 h 1065859"/>
                        <a:gd name="connsiteX6" fmla="*/ 42948 w 1181283"/>
                        <a:gd name="connsiteY6" fmla="*/ 1051250 h 1065859"/>
                        <a:gd name="connsiteX7" fmla="*/ 10752 w 1181283"/>
                        <a:gd name="connsiteY7" fmla="*/ 952094 h 1065859"/>
                        <a:gd name="connsiteX8" fmla="*/ 13324 w 1181283"/>
                        <a:gd name="connsiteY8" fmla="*/ 672822 h 1065859"/>
                        <a:gd name="connsiteX9" fmla="*/ 95145 w 1181283"/>
                        <a:gd name="connsiteY9" fmla="*/ 324396 h 1065859"/>
                        <a:gd name="connsiteX10" fmla="*/ 164201 w 1181283"/>
                        <a:gd name="connsiteY10" fmla="*/ 213430 h 1065859"/>
                        <a:gd name="connsiteX11" fmla="*/ 225256 w 1181283"/>
                        <a:gd name="connsiteY11" fmla="*/ 169044 h 1065859"/>
                        <a:gd name="connsiteX12" fmla="*/ 249831 w 1181283"/>
                        <a:gd name="connsiteY12" fmla="*/ 138183 h 1065859"/>
                        <a:gd name="connsiteX13" fmla="*/ 287740 w 1181283"/>
                        <a:gd name="connsiteY13" fmla="*/ 123228 h 1065859"/>
                        <a:gd name="connsiteX14" fmla="*/ 316125 w 1181283"/>
                        <a:gd name="connsiteY14" fmla="*/ 98559 h 1065859"/>
                        <a:gd name="connsiteX15" fmla="*/ 346795 w 1181283"/>
                        <a:gd name="connsiteY15" fmla="*/ 89225 h 1065859"/>
                        <a:gd name="connsiteX16" fmla="*/ 465667 w 1181283"/>
                        <a:gd name="connsiteY16" fmla="*/ 48934 h 1065859"/>
                        <a:gd name="connsiteX17" fmla="*/ 501290 w 1181283"/>
                        <a:gd name="connsiteY17" fmla="*/ 38360 h 1065859"/>
                        <a:gd name="connsiteX18" fmla="*/ 528628 w 1181283"/>
                        <a:gd name="connsiteY18" fmla="*/ 14548 h 1065859"/>
                        <a:gd name="connsiteX19" fmla="*/ 578348 w 1181283"/>
                        <a:gd name="connsiteY19" fmla="*/ 12357 h 1065859"/>
                        <a:gd name="connsiteX20" fmla="*/ 780659 w 1181283"/>
                        <a:gd name="connsiteY20" fmla="*/ 34932 h 1065859"/>
                        <a:gd name="connsiteX21" fmla="*/ 826284 w 1181283"/>
                        <a:gd name="connsiteY21" fmla="*/ 37408 h 1065859"/>
                        <a:gd name="connsiteX22" fmla="*/ 850001 w 1181283"/>
                        <a:gd name="connsiteY22" fmla="*/ 90748 h 1065859"/>
                        <a:gd name="connsiteX23" fmla="*/ 874481 w 1181283"/>
                        <a:gd name="connsiteY23" fmla="*/ 96559 h 1065859"/>
                        <a:gd name="connsiteX24" fmla="*/ 896482 w 1181283"/>
                        <a:gd name="connsiteY24" fmla="*/ 107893 h 1065859"/>
                        <a:gd name="connsiteX25" fmla="*/ 909628 w 1181283"/>
                        <a:gd name="connsiteY25" fmla="*/ 115894 h 1065859"/>
                        <a:gd name="connsiteX26" fmla="*/ 1103842 w 1181283"/>
                        <a:gd name="connsiteY26" fmla="*/ 330683 h 1065859"/>
                        <a:gd name="connsiteX27" fmla="*/ 1125082 w 1181283"/>
                        <a:gd name="connsiteY27" fmla="*/ 406122 h 1065859"/>
                        <a:gd name="connsiteX28" fmla="*/ 1141658 w 1181283"/>
                        <a:gd name="connsiteY28" fmla="*/ 519659 h 1065859"/>
                        <a:gd name="connsiteX29" fmla="*/ 1140705 w 1181283"/>
                        <a:gd name="connsiteY29" fmla="*/ 583953 h 1065859"/>
                        <a:gd name="connsiteX30" fmla="*/ 1151943 w 1181283"/>
                        <a:gd name="connsiteY30" fmla="*/ 618910 h 1065859"/>
                        <a:gd name="connsiteX31" fmla="*/ 1148706 w 1181283"/>
                        <a:gd name="connsiteY31" fmla="*/ 675678 h 1065859"/>
                        <a:gd name="connsiteX32" fmla="*/ 1170993 w 1181283"/>
                        <a:gd name="connsiteY32" fmla="*/ 851891 h 1065859"/>
                        <a:gd name="connsiteX33" fmla="*/ 1170993 w 1181283"/>
                        <a:gd name="connsiteY33" fmla="*/ 962285 h 1065859"/>
                        <a:gd name="connsiteX34" fmla="*/ 1172424 w 1181283"/>
                        <a:gd name="connsiteY34" fmla="*/ 972764 h 1065859"/>
                        <a:gd name="connsiteX35" fmla="*/ 1177470 w 1181283"/>
                        <a:gd name="connsiteY35" fmla="*/ 982098 h 1065859"/>
                        <a:gd name="connsiteX36" fmla="*/ 1177470 w 1181283"/>
                        <a:gd name="connsiteY36" fmla="*/ 982098 h 1065859"/>
                        <a:gd name="connsiteX37" fmla="*/ 1155373 w 1181283"/>
                        <a:gd name="connsiteY37" fmla="*/ 1031246 h 1065859"/>
                        <a:gd name="connsiteX38" fmla="*/ 1052598 w 1181283"/>
                        <a:gd name="connsiteY38" fmla="*/ 1045534 h 1065859"/>
                        <a:gd name="connsiteX39" fmla="*/ 1037167 w 1181283"/>
                        <a:gd name="connsiteY39" fmla="*/ 1047344 h 1065859"/>
                        <a:gd name="connsiteX40" fmla="*/ 1004783 w 1181283"/>
                        <a:gd name="connsiteY40" fmla="*/ 1051440 h 1065859"/>
                        <a:gd name="connsiteX41" fmla="*/ 1004783 w 1181283"/>
                        <a:gd name="connsiteY41" fmla="*/ 1051440 h 1065859"/>
                        <a:gd name="connsiteX42" fmla="*/ 935536 w 1181283"/>
                        <a:gd name="connsiteY42" fmla="*/ 1051916 h 1065859"/>
                        <a:gd name="connsiteX43" fmla="*/ 867337 w 1181283"/>
                        <a:gd name="connsiteY43" fmla="*/ 1054202 h 1065859"/>
                        <a:gd name="connsiteX44" fmla="*/ 867337 w 1181283"/>
                        <a:gd name="connsiteY44" fmla="*/ 1054202 h 1065859"/>
                        <a:gd name="connsiteX45" fmla="*/ 681695 w 1181283"/>
                        <a:gd name="connsiteY45" fmla="*/ 1067633 h 10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1283" h="1065859">
                          <a:moveTo>
                            <a:pt x="681695" y="1067633"/>
                          </a:moveTo>
                          <a:cubicBezTo>
                            <a:pt x="630736" y="1067633"/>
                            <a:pt x="581492" y="1065633"/>
                            <a:pt x="525770" y="1063156"/>
                          </a:cubicBezTo>
                          <a:cubicBezTo>
                            <a:pt x="482526" y="1063156"/>
                            <a:pt x="449284" y="1051154"/>
                            <a:pt x="408326" y="1058298"/>
                          </a:cubicBezTo>
                          <a:cubicBezTo>
                            <a:pt x="376133" y="1067633"/>
                            <a:pt x="348795" y="1060298"/>
                            <a:pt x="315173" y="1058203"/>
                          </a:cubicBezTo>
                          <a:cubicBezTo>
                            <a:pt x="314697" y="1058108"/>
                            <a:pt x="299456" y="1057251"/>
                            <a:pt x="298695" y="1057155"/>
                          </a:cubicBezTo>
                          <a:cubicBezTo>
                            <a:pt x="221733" y="1054202"/>
                            <a:pt x="145628" y="1046583"/>
                            <a:pt x="68475" y="1045440"/>
                          </a:cubicBezTo>
                          <a:cubicBezTo>
                            <a:pt x="66570" y="1057251"/>
                            <a:pt x="48948" y="1063347"/>
                            <a:pt x="42948" y="1051250"/>
                          </a:cubicBezTo>
                          <a:cubicBezTo>
                            <a:pt x="28089" y="1018865"/>
                            <a:pt x="17422" y="986765"/>
                            <a:pt x="10752" y="952094"/>
                          </a:cubicBezTo>
                          <a:cubicBezTo>
                            <a:pt x="-5916" y="859892"/>
                            <a:pt x="12278" y="765690"/>
                            <a:pt x="13324" y="672822"/>
                          </a:cubicBezTo>
                          <a:cubicBezTo>
                            <a:pt x="14373" y="549663"/>
                            <a:pt x="36946" y="434982"/>
                            <a:pt x="95145" y="324396"/>
                          </a:cubicBezTo>
                          <a:cubicBezTo>
                            <a:pt x="114004" y="285440"/>
                            <a:pt x="133150" y="244577"/>
                            <a:pt x="164201" y="213430"/>
                          </a:cubicBezTo>
                          <a:cubicBezTo>
                            <a:pt x="181823" y="195047"/>
                            <a:pt x="203634" y="182093"/>
                            <a:pt x="225256" y="169044"/>
                          </a:cubicBezTo>
                          <a:cubicBezTo>
                            <a:pt x="236402" y="161328"/>
                            <a:pt x="240306" y="147422"/>
                            <a:pt x="249831" y="138183"/>
                          </a:cubicBezTo>
                          <a:cubicBezTo>
                            <a:pt x="259642" y="127039"/>
                            <a:pt x="275167" y="128277"/>
                            <a:pt x="287740" y="123228"/>
                          </a:cubicBezTo>
                          <a:cubicBezTo>
                            <a:pt x="298788" y="116846"/>
                            <a:pt x="305076" y="105226"/>
                            <a:pt x="316125" y="98559"/>
                          </a:cubicBezTo>
                          <a:cubicBezTo>
                            <a:pt x="325364" y="92558"/>
                            <a:pt x="336319" y="90843"/>
                            <a:pt x="346795" y="89225"/>
                          </a:cubicBezTo>
                          <a:cubicBezTo>
                            <a:pt x="388039" y="82843"/>
                            <a:pt x="427567" y="65603"/>
                            <a:pt x="465667" y="48934"/>
                          </a:cubicBezTo>
                          <a:cubicBezTo>
                            <a:pt x="477003" y="44172"/>
                            <a:pt x="488528" y="37408"/>
                            <a:pt x="501290" y="38360"/>
                          </a:cubicBezTo>
                          <a:cubicBezTo>
                            <a:pt x="517294" y="42266"/>
                            <a:pt x="517294" y="20644"/>
                            <a:pt x="528628" y="14548"/>
                          </a:cubicBezTo>
                          <a:cubicBezTo>
                            <a:pt x="538630" y="1689"/>
                            <a:pt x="568823" y="-5264"/>
                            <a:pt x="578348" y="12357"/>
                          </a:cubicBezTo>
                          <a:cubicBezTo>
                            <a:pt x="644356" y="28455"/>
                            <a:pt x="712366" y="43409"/>
                            <a:pt x="780659" y="34932"/>
                          </a:cubicBezTo>
                          <a:cubicBezTo>
                            <a:pt x="789326" y="14263"/>
                            <a:pt x="821522" y="12357"/>
                            <a:pt x="826284" y="37408"/>
                          </a:cubicBezTo>
                          <a:cubicBezTo>
                            <a:pt x="840762" y="51505"/>
                            <a:pt x="838095" y="75508"/>
                            <a:pt x="850001" y="90748"/>
                          </a:cubicBezTo>
                          <a:cubicBezTo>
                            <a:pt x="856287" y="96273"/>
                            <a:pt x="866670" y="94083"/>
                            <a:pt x="874481" y="96559"/>
                          </a:cubicBezTo>
                          <a:cubicBezTo>
                            <a:pt x="882385" y="99035"/>
                            <a:pt x="889529" y="103512"/>
                            <a:pt x="896482" y="107893"/>
                          </a:cubicBezTo>
                          <a:cubicBezTo>
                            <a:pt x="897054" y="108275"/>
                            <a:pt x="909056" y="115609"/>
                            <a:pt x="909628" y="115894"/>
                          </a:cubicBezTo>
                          <a:cubicBezTo>
                            <a:pt x="991544" y="162757"/>
                            <a:pt x="1089459" y="230099"/>
                            <a:pt x="1103842" y="330683"/>
                          </a:cubicBezTo>
                          <a:cubicBezTo>
                            <a:pt x="1102605" y="358497"/>
                            <a:pt x="1123750" y="379165"/>
                            <a:pt x="1125082" y="406122"/>
                          </a:cubicBezTo>
                          <a:cubicBezTo>
                            <a:pt x="1130226" y="444222"/>
                            <a:pt x="1120320" y="485751"/>
                            <a:pt x="1141658" y="519659"/>
                          </a:cubicBezTo>
                          <a:cubicBezTo>
                            <a:pt x="1150516" y="540519"/>
                            <a:pt x="1140800" y="562617"/>
                            <a:pt x="1140705" y="583953"/>
                          </a:cubicBezTo>
                          <a:cubicBezTo>
                            <a:pt x="1140705" y="596622"/>
                            <a:pt x="1148325" y="607290"/>
                            <a:pt x="1151943" y="618910"/>
                          </a:cubicBezTo>
                          <a:cubicBezTo>
                            <a:pt x="1157755" y="637769"/>
                            <a:pt x="1149562" y="656724"/>
                            <a:pt x="1148706" y="675678"/>
                          </a:cubicBezTo>
                          <a:cubicBezTo>
                            <a:pt x="1150992" y="734639"/>
                            <a:pt x="1168898" y="794741"/>
                            <a:pt x="1170993" y="851891"/>
                          </a:cubicBezTo>
                          <a:cubicBezTo>
                            <a:pt x="1173470" y="888848"/>
                            <a:pt x="1173565" y="925710"/>
                            <a:pt x="1170993" y="962285"/>
                          </a:cubicBezTo>
                          <a:cubicBezTo>
                            <a:pt x="1170993" y="962857"/>
                            <a:pt x="1170993" y="968763"/>
                            <a:pt x="1172424" y="972764"/>
                          </a:cubicBezTo>
                          <a:cubicBezTo>
                            <a:pt x="1173661" y="976097"/>
                            <a:pt x="1175565" y="979145"/>
                            <a:pt x="1177470" y="982098"/>
                          </a:cubicBezTo>
                          <a:lnTo>
                            <a:pt x="1177470" y="982098"/>
                          </a:lnTo>
                          <a:cubicBezTo>
                            <a:pt x="1193855" y="1004196"/>
                            <a:pt x="1182328" y="1028580"/>
                            <a:pt x="1155373" y="1031246"/>
                          </a:cubicBezTo>
                          <a:cubicBezTo>
                            <a:pt x="1120701" y="1037628"/>
                            <a:pt x="1084601" y="1041820"/>
                            <a:pt x="1052598" y="1045534"/>
                          </a:cubicBezTo>
                          <a:cubicBezTo>
                            <a:pt x="1051931" y="1045629"/>
                            <a:pt x="1037834" y="1047249"/>
                            <a:pt x="1037167" y="1047344"/>
                          </a:cubicBezTo>
                          <a:cubicBezTo>
                            <a:pt x="1028118" y="1048392"/>
                            <a:pt x="1014498" y="1050011"/>
                            <a:pt x="1004783" y="1051440"/>
                          </a:cubicBezTo>
                          <a:lnTo>
                            <a:pt x="1004783" y="1051440"/>
                          </a:lnTo>
                          <a:cubicBezTo>
                            <a:pt x="981828" y="1055154"/>
                            <a:pt x="958395" y="1056965"/>
                            <a:pt x="935536" y="1051916"/>
                          </a:cubicBezTo>
                          <a:cubicBezTo>
                            <a:pt x="913151" y="1046392"/>
                            <a:pt x="889624" y="1049916"/>
                            <a:pt x="867337" y="1054202"/>
                          </a:cubicBezTo>
                          <a:lnTo>
                            <a:pt x="867337" y="1054202"/>
                          </a:lnTo>
                          <a:cubicBezTo>
                            <a:pt x="804948" y="1064965"/>
                            <a:pt x="747894" y="1067346"/>
                            <a:pt x="681695" y="1067633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115" name="Sisällön paikkamerkki 5" descr="Henkilö päällä Villa paita">
                      <a:extLst>
                        <a:ext uri="{FF2B5EF4-FFF2-40B4-BE49-F238E27FC236}">
                          <a16:creationId xmlns:a16="http://schemas.microsoft.com/office/drawing/2014/main" id="{42C97949-52E3-7ECB-1D12-F7CF8C638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3009" y="2848611"/>
                      <a:ext cx="778513" cy="294134"/>
                      <a:chOff x="6083009" y="2848611"/>
                      <a:chExt cx="778513" cy="294134"/>
                    </a:xfrm>
                    <a:solidFill>
                      <a:srgbClr val="FFFFFF"/>
                    </a:solidFill>
                  </p:grpSpPr>
                  <p:sp>
                    <p:nvSpPr>
                      <p:cNvPr id="116" name="Vapaamuotoinen: Muoto 115">
                        <a:extLst>
                          <a:ext uri="{FF2B5EF4-FFF2-40B4-BE49-F238E27FC236}">
                            <a16:creationId xmlns:a16="http://schemas.microsoft.com/office/drawing/2014/main" id="{E59D2111-03A3-A3DF-C313-3695CE5CF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3009" y="2848611"/>
                        <a:ext cx="41470" cy="294134"/>
                      </a:xfrm>
                      <a:custGeom>
                        <a:avLst/>
                        <a:gdLst>
                          <a:gd name="connsiteX0" fmla="*/ 45184 w 41470"/>
                          <a:gd name="connsiteY0" fmla="*/ 290625 h 294134"/>
                          <a:gd name="connsiteX1" fmla="*/ 14228 w 41470"/>
                          <a:gd name="connsiteY1" fmla="*/ 7447 h 294134"/>
                          <a:gd name="connsiteX2" fmla="*/ 3752 w 41470"/>
                          <a:gd name="connsiteY2" fmla="*/ 3446 h 294134"/>
                          <a:gd name="connsiteX3" fmla="*/ 32518 w 41470"/>
                          <a:gd name="connsiteY3" fmla="*/ 289768 h 294134"/>
                          <a:gd name="connsiteX4" fmla="*/ 39566 w 41470"/>
                          <a:gd name="connsiteY4" fmla="*/ 295769 h 294134"/>
                          <a:gd name="connsiteX5" fmla="*/ 45184 w 41470"/>
                          <a:gd name="connsiteY5" fmla="*/ 290625 h 29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470" h="294134">
                            <a:moveTo>
                              <a:pt x="45184" y="290625"/>
                            </a:moveTo>
                            <a:cubicBezTo>
                              <a:pt x="14991" y="200233"/>
                              <a:pt x="18800" y="101744"/>
                              <a:pt x="14228" y="7447"/>
                            </a:cubicBezTo>
                            <a:cubicBezTo>
                              <a:pt x="14228" y="2303"/>
                              <a:pt x="7275" y="-78"/>
                              <a:pt x="3752" y="3446"/>
                            </a:cubicBezTo>
                            <a:cubicBezTo>
                              <a:pt x="4226" y="98030"/>
                              <a:pt x="4417" y="197851"/>
                              <a:pt x="32518" y="289768"/>
                            </a:cubicBezTo>
                            <a:cubicBezTo>
                              <a:pt x="32518" y="289768"/>
                              <a:pt x="34518" y="294911"/>
                              <a:pt x="39566" y="295769"/>
                            </a:cubicBezTo>
                            <a:cubicBezTo>
                              <a:pt x="46042" y="296912"/>
                              <a:pt x="45184" y="290625"/>
                              <a:pt x="45184" y="29062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17" name="Vapaamuotoinen: Muoto 116">
                        <a:extLst>
                          <a:ext uri="{FF2B5EF4-FFF2-40B4-BE49-F238E27FC236}">
                            <a16:creationId xmlns:a16="http://schemas.microsoft.com/office/drawing/2014/main" id="{33B6E6F4-9A39-96A9-1849-ADBE34DE1C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1830" y="2945329"/>
                        <a:ext cx="29692" cy="185489"/>
                      </a:xfrm>
                      <a:custGeom>
                        <a:avLst/>
                        <a:gdLst>
                          <a:gd name="connsiteX0" fmla="*/ 33409 w 29692"/>
                          <a:gd name="connsiteY0" fmla="*/ 181524 h 185489"/>
                          <a:gd name="connsiteX1" fmla="*/ 15596 w 29692"/>
                          <a:gd name="connsiteY1" fmla="*/ 7312 h 185489"/>
                          <a:gd name="connsiteX2" fmla="*/ 3786 w 29692"/>
                          <a:gd name="connsiteY2" fmla="*/ 7312 h 185489"/>
                          <a:gd name="connsiteX3" fmla="*/ 21789 w 29692"/>
                          <a:gd name="connsiteY3" fmla="*/ 182953 h 185489"/>
                          <a:gd name="connsiteX4" fmla="*/ 28647 w 29692"/>
                          <a:gd name="connsiteY4" fmla="*/ 187144 h 185489"/>
                          <a:gd name="connsiteX5" fmla="*/ 33409 w 29692"/>
                          <a:gd name="connsiteY5" fmla="*/ 181524 h 185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692" h="185489">
                            <a:moveTo>
                              <a:pt x="33409" y="181524"/>
                            </a:moveTo>
                            <a:cubicBezTo>
                              <a:pt x="25694" y="130661"/>
                              <a:pt x="19692" y="60271"/>
                              <a:pt x="15596" y="7312"/>
                            </a:cubicBezTo>
                            <a:cubicBezTo>
                              <a:pt x="15501" y="264"/>
                              <a:pt x="3023" y="-403"/>
                              <a:pt x="3786" y="7312"/>
                            </a:cubicBezTo>
                            <a:cubicBezTo>
                              <a:pt x="8262" y="64558"/>
                              <a:pt x="13883" y="129613"/>
                              <a:pt x="21789" y="182953"/>
                            </a:cubicBezTo>
                            <a:cubicBezTo>
                              <a:pt x="21789" y="182953"/>
                              <a:pt x="23122" y="188097"/>
                              <a:pt x="28647" y="187144"/>
                            </a:cubicBezTo>
                            <a:cubicBezTo>
                              <a:pt x="34170" y="186286"/>
                              <a:pt x="33409" y="181524"/>
                              <a:pt x="33409" y="18152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  <p:grpSp>
                <p:nvGrpSpPr>
                  <p:cNvPr id="78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E7283484-7F56-C7E7-F0B5-EF869C9F6F20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75" y="2187823"/>
                    <a:ext cx="1071890" cy="895934"/>
                    <a:chOff x="5911475" y="2187823"/>
                    <a:chExt cx="1071890" cy="895934"/>
                  </a:xfrm>
                  <a:solidFill>
                    <a:srgbClr val="FFFFFF"/>
                  </a:solidFill>
                </p:grpSpPr>
                <p:sp>
                  <p:nvSpPr>
                    <p:cNvPr id="79" name="Vapaamuotoinen: Muoto 78">
                      <a:extLst>
                        <a:ext uri="{FF2B5EF4-FFF2-40B4-BE49-F238E27FC236}">
                          <a16:creationId xmlns:a16="http://schemas.microsoft.com/office/drawing/2014/main" id="{FD380624-90E9-03D7-8414-0507BEF97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4524" y="3064596"/>
                      <a:ext cx="24285" cy="19160"/>
                    </a:xfrm>
                    <a:custGeom>
                      <a:avLst/>
                      <a:gdLst>
                        <a:gd name="connsiteX0" fmla="*/ 22355 w 24285"/>
                        <a:gd name="connsiteY0" fmla="*/ 1773 h 19160"/>
                        <a:gd name="connsiteX1" fmla="*/ 18069 w 24285"/>
                        <a:gd name="connsiteY1" fmla="*/ 3107 h 19160"/>
                        <a:gd name="connsiteX2" fmla="*/ 3972 w 24285"/>
                        <a:gd name="connsiteY2" fmla="*/ 17013 h 19160"/>
                        <a:gd name="connsiteX3" fmla="*/ 22927 w 24285"/>
                        <a:gd name="connsiteY3" fmla="*/ 13775 h 19160"/>
                        <a:gd name="connsiteX4" fmla="*/ 22355 w 24285"/>
                        <a:gd name="connsiteY4" fmla="*/ 1773 h 19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85" h="19160">
                          <a:moveTo>
                            <a:pt x="22355" y="1773"/>
                          </a:moveTo>
                          <a:cubicBezTo>
                            <a:pt x="20831" y="1773"/>
                            <a:pt x="19401" y="2440"/>
                            <a:pt x="18069" y="3107"/>
                          </a:cubicBezTo>
                          <a:cubicBezTo>
                            <a:pt x="13020" y="6249"/>
                            <a:pt x="2067" y="9489"/>
                            <a:pt x="3972" y="17013"/>
                          </a:cubicBezTo>
                          <a:cubicBezTo>
                            <a:pt x="8830" y="26633"/>
                            <a:pt x="16734" y="15774"/>
                            <a:pt x="22927" y="13775"/>
                          </a:cubicBezTo>
                          <a:cubicBezTo>
                            <a:pt x="29880" y="12441"/>
                            <a:pt x="29784" y="1868"/>
                            <a:pt x="22355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0" name="Vapaamuotoinen: Muoto 79">
                      <a:extLst>
                        <a:ext uri="{FF2B5EF4-FFF2-40B4-BE49-F238E27FC236}">
                          <a16:creationId xmlns:a16="http://schemas.microsoft.com/office/drawing/2014/main" id="{A1B28B27-0E55-9202-DAA7-8799B391E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0064" y="3059358"/>
                      <a:ext cx="34154" cy="17121"/>
                    </a:xfrm>
                    <a:custGeom>
                      <a:avLst/>
                      <a:gdLst>
                        <a:gd name="connsiteX0" fmla="*/ 8929 w 34154"/>
                        <a:gd name="connsiteY0" fmla="*/ 1773 h 17121"/>
                        <a:gd name="connsiteX1" fmla="*/ 7787 w 34154"/>
                        <a:gd name="connsiteY1" fmla="*/ 13393 h 17121"/>
                        <a:gd name="connsiteX2" fmla="*/ 37885 w 34154"/>
                        <a:gd name="connsiteY2" fmla="*/ 13393 h 17121"/>
                        <a:gd name="connsiteX3" fmla="*/ 32169 w 34154"/>
                        <a:gd name="connsiteY3" fmla="*/ 6916 h 17121"/>
                        <a:gd name="connsiteX4" fmla="*/ 8929 w 34154"/>
                        <a:gd name="connsiteY4" fmla="*/ 1773 h 17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154" h="17121">
                          <a:moveTo>
                            <a:pt x="8929" y="1773"/>
                          </a:moveTo>
                          <a:cubicBezTo>
                            <a:pt x="2738" y="1867"/>
                            <a:pt x="1785" y="11869"/>
                            <a:pt x="7787" y="13393"/>
                          </a:cubicBezTo>
                          <a:cubicBezTo>
                            <a:pt x="15121" y="15012"/>
                            <a:pt x="35885" y="24918"/>
                            <a:pt x="37885" y="13393"/>
                          </a:cubicBezTo>
                          <a:cubicBezTo>
                            <a:pt x="38171" y="10154"/>
                            <a:pt x="35599" y="6820"/>
                            <a:pt x="32169" y="6916"/>
                          </a:cubicBezTo>
                          <a:cubicBezTo>
                            <a:pt x="24074" y="7011"/>
                            <a:pt x="16644" y="3487"/>
                            <a:pt x="8929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1" name="Vapaamuotoinen: Muoto 80">
                      <a:extLst>
                        <a:ext uri="{FF2B5EF4-FFF2-40B4-BE49-F238E27FC236}">
                          <a16:creationId xmlns:a16="http://schemas.microsoft.com/office/drawing/2014/main" id="{678683BD-6A72-50E1-1B48-EFFBB5D09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6567" y="3013638"/>
                      <a:ext cx="16663" cy="16886"/>
                    </a:xfrm>
                    <a:custGeom>
                      <a:avLst/>
                      <a:gdLst>
                        <a:gd name="connsiteX0" fmla="*/ 14746 w 16663"/>
                        <a:gd name="connsiteY0" fmla="*/ 1773 h 16886"/>
                        <a:gd name="connsiteX1" fmla="*/ 8744 w 16663"/>
                        <a:gd name="connsiteY1" fmla="*/ 7012 h 16886"/>
                        <a:gd name="connsiteX2" fmla="*/ 9506 w 16663"/>
                        <a:gd name="connsiteY2" fmla="*/ 18632 h 16886"/>
                        <a:gd name="connsiteX3" fmla="*/ 14746 w 16663"/>
                        <a:gd name="connsiteY3" fmla="*/ 1773 h 16886"/>
                        <a:gd name="connsiteX4" fmla="*/ 14746 w 16663"/>
                        <a:gd name="connsiteY4" fmla="*/ 1773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63" h="16886">
                          <a:moveTo>
                            <a:pt x="14746" y="1773"/>
                          </a:moveTo>
                          <a:cubicBezTo>
                            <a:pt x="11792" y="1773"/>
                            <a:pt x="9125" y="3964"/>
                            <a:pt x="8744" y="7012"/>
                          </a:cubicBezTo>
                          <a:cubicBezTo>
                            <a:pt x="1600" y="7774"/>
                            <a:pt x="2363" y="18823"/>
                            <a:pt x="9506" y="18632"/>
                          </a:cubicBezTo>
                          <a:cubicBezTo>
                            <a:pt x="18364" y="19394"/>
                            <a:pt x="26080" y="3678"/>
                            <a:pt x="14746" y="1773"/>
                          </a:cubicBezTo>
                          <a:lnTo>
                            <a:pt x="1474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2" name="Vapaamuotoinen: Muoto 81">
                      <a:extLst>
                        <a:ext uri="{FF2B5EF4-FFF2-40B4-BE49-F238E27FC236}">
                          <a16:creationId xmlns:a16="http://schemas.microsoft.com/office/drawing/2014/main" id="{E823B629-FA88-947B-DDB1-EA730A5B9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872" y="2995916"/>
                      <a:ext cx="39253" cy="14444"/>
                    </a:xfrm>
                    <a:custGeom>
                      <a:avLst/>
                      <a:gdLst>
                        <a:gd name="connsiteX0" fmla="*/ 37481 w 39253"/>
                        <a:gd name="connsiteY0" fmla="*/ 1778 h 14444"/>
                        <a:gd name="connsiteX1" fmla="*/ 9475 w 39253"/>
                        <a:gd name="connsiteY1" fmla="*/ 4255 h 14444"/>
                        <a:gd name="connsiteX2" fmla="*/ 3762 w 39253"/>
                        <a:gd name="connsiteY2" fmla="*/ 10351 h 14444"/>
                        <a:gd name="connsiteX3" fmla="*/ 37385 w 39253"/>
                        <a:gd name="connsiteY3" fmla="*/ 13493 h 14444"/>
                        <a:gd name="connsiteX4" fmla="*/ 37481 w 39253"/>
                        <a:gd name="connsiteY4" fmla="*/ 1778 h 14444"/>
                        <a:gd name="connsiteX5" fmla="*/ 37481 w 39253"/>
                        <a:gd name="connsiteY5" fmla="*/ 1778 h 14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3" h="14444">
                          <a:moveTo>
                            <a:pt x="37481" y="1778"/>
                          </a:moveTo>
                          <a:cubicBezTo>
                            <a:pt x="28144" y="1873"/>
                            <a:pt x="18905" y="4064"/>
                            <a:pt x="9475" y="4255"/>
                          </a:cubicBezTo>
                          <a:cubicBezTo>
                            <a:pt x="6238" y="4159"/>
                            <a:pt x="3571" y="7207"/>
                            <a:pt x="3762" y="10351"/>
                          </a:cubicBezTo>
                          <a:cubicBezTo>
                            <a:pt x="4617" y="22352"/>
                            <a:pt x="29097" y="11969"/>
                            <a:pt x="37385" y="13493"/>
                          </a:cubicBezTo>
                          <a:cubicBezTo>
                            <a:pt x="44720" y="13780"/>
                            <a:pt x="45003" y="1492"/>
                            <a:pt x="37481" y="1778"/>
                          </a:cubicBezTo>
                          <a:lnTo>
                            <a:pt x="37481" y="17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3" name="Vapaamuotoinen: Muoto 82">
                      <a:extLst>
                        <a:ext uri="{FF2B5EF4-FFF2-40B4-BE49-F238E27FC236}">
                          <a16:creationId xmlns:a16="http://schemas.microsoft.com/office/drawing/2014/main" id="{FAC320DB-9FCA-B83D-4FBF-7BF9F0281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97" y="2937429"/>
                      <a:ext cx="26903" cy="16688"/>
                    </a:xfrm>
                    <a:custGeom>
                      <a:avLst/>
                      <a:gdLst>
                        <a:gd name="connsiteX0" fmla="*/ 9173 w 26903"/>
                        <a:gd name="connsiteY0" fmla="*/ 1782 h 16688"/>
                        <a:gd name="connsiteX1" fmla="*/ 5173 w 26903"/>
                        <a:gd name="connsiteY1" fmla="*/ 11498 h 16688"/>
                        <a:gd name="connsiteX2" fmla="*/ 20793 w 26903"/>
                        <a:gd name="connsiteY2" fmla="*/ 17308 h 16688"/>
                        <a:gd name="connsiteX3" fmla="*/ 24414 w 26903"/>
                        <a:gd name="connsiteY3" fmla="*/ 18451 h 16688"/>
                        <a:gd name="connsiteX4" fmla="*/ 30509 w 26903"/>
                        <a:gd name="connsiteY4" fmla="*/ 13498 h 16688"/>
                        <a:gd name="connsiteX5" fmla="*/ 27653 w 26903"/>
                        <a:gd name="connsiteY5" fmla="*/ 7687 h 16688"/>
                        <a:gd name="connsiteX6" fmla="*/ 9173 w 26903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03" h="16688">
                          <a:moveTo>
                            <a:pt x="9173" y="1782"/>
                          </a:moveTo>
                          <a:cubicBezTo>
                            <a:pt x="4220" y="1496"/>
                            <a:pt x="2125" y="8069"/>
                            <a:pt x="5173" y="11498"/>
                          </a:cubicBezTo>
                          <a:cubicBezTo>
                            <a:pt x="8699" y="14736"/>
                            <a:pt x="15747" y="13498"/>
                            <a:pt x="20793" y="17308"/>
                          </a:cubicBezTo>
                          <a:cubicBezTo>
                            <a:pt x="21938" y="17974"/>
                            <a:pt x="23175" y="18546"/>
                            <a:pt x="24414" y="18451"/>
                          </a:cubicBezTo>
                          <a:cubicBezTo>
                            <a:pt x="27367" y="18355"/>
                            <a:pt x="29844" y="16260"/>
                            <a:pt x="30509" y="13498"/>
                          </a:cubicBezTo>
                          <a:cubicBezTo>
                            <a:pt x="31081" y="11116"/>
                            <a:pt x="29939" y="8640"/>
                            <a:pt x="27653" y="7687"/>
                          </a:cubicBezTo>
                          <a:cubicBezTo>
                            <a:pt x="21365" y="4545"/>
                            <a:pt x="15652" y="1877"/>
                            <a:pt x="917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4" name="Vapaamuotoinen: Muoto 83">
                      <a:extLst>
                        <a:ext uri="{FF2B5EF4-FFF2-40B4-BE49-F238E27FC236}">
                          <a16:creationId xmlns:a16="http://schemas.microsoft.com/office/drawing/2014/main" id="{C59E7F66-4DF6-5B37-DC55-94BD91161F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98" y="2916921"/>
                      <a:ext cx="24178" cy="19564"/>
                    </a:xfrm>
                    <a:custGeom>
                      <a:avLst/>
                      <a:gdLst>
                        <a:gd name="connsiteX0" fmla="*/ 9160 w 24178"/>
                        <a:gd name="connsiteY0" fmla="*/ 1906 h 19564"/>
                        <a:gd name="connsiteX1" fmla="*/ 9350 w 24178"/>
                        <a:gd name="connsiteY1" fmla="*/ 13717 h 19564"/>
                        <a:gd name="connsiteX2" fmla="*/ 21638 w 24178"/>
                        <a:gd name="connsiteY2" fmla="*/ 21338 h 19564"/>
                        <a:gd name="connsiteX3" fmla="*/ 9160 w 24178"/>
                        <a:gd name="connsiteY3" fmla="*/ 1906 h 19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8" h="19564">
                          <a:moveTo>
                            <a:pt x="9160" y="1906"/>
                          </a:moveTo>
                          <a:cubicBezTo>
                            <a:pt x="1730" y="1716"/>
                            <a:pt x="2111" y="13908"/>
                            <a:pt x="9350" y="13717"/>
                          </a:cubicBezTo>
                          <a:cubicBezTo>
                            <a:pt x="16017" y="12860"/>
                            <a:pt x="16113" y="21052"/>
                            <a:pt x="21638" y="21338"/>
                          </a:cubicBezTo>
                          <a:cubicBezTo>
                            <a:pt x="37830" y="17241"/>
                            <a:pt x="18780" y="97"/>
                            <a:pt x="9160" y="190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5" name="Vapaamuotoinen: Muoto 84">
                      <a:extLst>
                        <a:ext uri="{FF2B5EF4-FFF2-40B4-BE49-F238E27FC236}">
                          <a16:creationId xmlns:a16="http://schemas.microsoft.com/office/drawing/2014/main" id="{BAED79D3-2B65-7825-1C70-90DDEDF1EF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264" y="2914481"/>
                      <a:ext cx="24304" cy="14290"/>
                    </a:xfrm>
                    <a:custGeom>
                      <a:avLst/>
                      <a:gdLst>
                        <a:gd name="connsiteX0" fmla="*/ 18039 w 24304"/>
                        <a:gd name="connsiteY0" fmla="*/ 14443 h 14290"/>
                        <a:gd name="connsiteX1" fmla="*/ 28041 w 24304"/>
                        <a:gd name="connsiteY1" fmla="*/ 9965 h 14290"/>
                        <a:gd name="connsiteX2" fmla="*/ 9467 w 24304"/>
                        <a:gd name="connsiteY2" fmla="*/ 1774 h 14290"/>
                        <a:gd name="connsiteX3" fmla="*/ 9467 w 24304"/>
                        <a:gd name="connsiteY3" fmla="*/ 13584 h 14290"/>
                        <a:gd name="connsiteX4" fmla="*/ 18134 w 24304"/>
                        <a:gd name="connsiteY4" fmla="*/ 14443 h 14290"/>
                        <a:gd name="connsiteX5" fmla="*/ 18039 w 24304"/>
                        <a:gd name="connsiteY5" fmla="*/ 14443 h 14290"/>
                        <a:gd name="connsiteX6" fmla="*/ 18039 w 24304"/>
                        <a:gd name="connsiteY6" fmla="*/ 14443 h 14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304" h="14290">
                          <a:moveTo>
                            <a:pt x="18039" y="14443"/>
                          </a:moveTo>
                          <a:cubicBezTo>
                            <a:pt x="21755" y="18062"/>
                            <a:pt x="28422" y="15204"/>
                            <a:pt x="28041" y="9965"/>
                          </a:cubicBezTo>
                          <a:cubicBezTo>
                            <a:pt x="26804" y="1869"/>
                            <a:pt x="15562" y="1869"/>
                            <a:pt x="9467" y="1774"/>
                          </a:cubicBezTo>
                          <a:cubicBezTo>
                            <a:pt x="1847" y="1678"/>
                            <a:pt x="1847" y="13680"/>
                            <a:pt x="9467" y="13584"/>
                          </a:cubicBezTo>
                          <a:cubicBezTo>
                            <a:pt x="12325" y="13584"/>
                            <a:pt x="15467" y="13300"/>
                            <a:pt x="18134" y="14443"/>
                          </a:cubicBezTo>
                          <a:cubicBezTo>
                            <a:pt x="18134" y="14443"/>
                            <a:pt x="18134" y="14443"/>
                            <a:pt x="18039" y="14443"/>
                          </a:cubicBezTo>
                          <a:lnTo>
                            <a:pt x="18039" y="1444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6" name="Vapaamuotoinen: Muoto 85">
                      <a:extLst>
                        <a:ext uri="{FF2B5EF4-FFF2-40B4-BE49-F238E27FC236}">
                          <a16:creationId xmlns:a16="http://schemas.microsoft.com/office/drawing/2014/main" id="{2F913B54-15B8-8B55-961D-B2811BD30C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79" y="2841045"/>
                      <a:ext cx="34551" cy="26769"/>
                    </a:xfrm>
                    <a:custGeom>
                      <a:avLst/>
                      <a:gdLst>
                        <a:gd name="connsiteX0" fmla="*/ 32116 w 34551"/>
                        <a:gd name="connsiteY0" fmla="*/ 1773 h 26769"/>
                        <a:gd name="connsiteX1" fmla="*/ 27258 w 34551"/>
                        <a:gd name="connsiteY1" fmla="*/ 4440 h 26769"/>
                        <a:gd name="connsiteX2" fmla="*/ 7922 w 34551"/>
                        <a:gd name="connsiteY2" fmla="*/ 17013 h 26769"/>
                        <a:gd name="connsiteX3" fmla="*/ 9352 w 34551"/>
                        <a:gd name="connsiteY3" fmla="*/ 28538 h 26769"/>
                        <a:gd name="connsiteX4" fmla="*/ 32116 w 34551"/>
                        <a:gd name="connsiteY4" fmla="*/ 1773 h 26769"/>
                        <a:gd name="connsiteX5" fmla="*/ 32116 w 34551"/>
                        <a:gd name="connsiteY5" fmla="*/ 1773 h 26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551" h="26769">
                          <a:moveTo>
                            <a:pt x="32116" y="1773"/>
                          </a:moveTo>
                          <a:cubicBezTo>
                            <a:pt x="30212" y="1773"/>
                            <a:pt x="28307" y="2725"/>
                            <a:pt x="27258" y="4440"/>
                          </a:cubicBezTo>
                          <a:cubicBezTo>
                            <a:pt x="22973" y="10536"/>
                            <a:pt x="16687" y="14632"/>
                            <a:pt x="7922" y="17013"/>
                          </a:cubicBezTo>
                          <a:cubicBezTo>
                            <a:pt x="1446" y="18346"/>
                            <a:pt x="2969" y="28538"/>
                            <a:pt x="9352" y="28538"/>
                          </a:cubicBezTo>
                          <a:cubicBezTo>
                            <a:pt x="18305" y="28919"/>
                            <a:pt x="52024" y="7202"/>
                            <a:pt x="32116" y="1773"/>
                          </a:cubicBezTo>
                          <a:lnTo>
                            <a:pt x="3211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7" name="Vapaamuotoinen: Muoto 86">
                      <a:extLst>
                        <a:ext uri="{FF2B5EF4-FFF2-40B4-BE49-F238E27FC236}">
                          <a16:creationId xmlns:a16="http://schemas.microsoft.com/office/drawing/2014/main" id="{E0A4B6E4-9E69-E5B3-6B96-BFF3B9623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2712" y="2850951"/>
                      <a:ext cx="16690" cy="16669"/>
                    </a:xfrm>
                    <a:custGeom>
                      <a:avLst/>
                      <a:gdLst>
                        <a:gd name="connsiteX0" fmla="*/ 14896 w 16690"/>
                        <a:gd name="connsiteY0" fmla="*/ 1773 h 16669"/>
                        <a:gd name="connsiteX1" fmla="*/ 3753 w 16690"/>
                        <a:gd name="connsiteY1" fmla="*/ 12726 h 16669"/>
                        <a:gd name="connsiteX2" fmla="*/ 15468 w 16690"/>
                        <a:gd name="connsiteY2" fmla="*/ 13489 h 16669"/>
                        <a:gd name="connsiteX3" fmla="*/ 14896 w 16690"/>
                        <a:gd name="connsiteY3" fmla="*/ 1773 h 16669"/>
                        <a:gd name="connsiteX4" fmla="*/ 14896 w 16690"/>
                        <a:gd name="connsiteY4" fmla="*/ 1773 h 1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90" h="16669">
                          <a:moveTo>
                            <a:pt x="14896" y="1773"/>
                          </a:moveTo>
                          <a:cubicBezTo>
                            <a:pt x="8894" y="1867"/>
                            <a:pt x="3941" y="6725"/>
                            <a:pt x="3753" y="12726"/>
                          </a:cubicBezTo>
                          <a:cubicBezTo>
                            <a:pt x="3657" y="19870"/>
                            <a:pt x="14610" y="20537"/>
                            <a:pt x="15468" y="13489"/>
                          </a:cubicBezTo>
                          <a:cubicBezTo>
                            <a:pt x="22517" y="12726"/>
                            <a:pt x="21849" y="1867"/>
                            <a:pt x="14896" y="1773"/>
                          </a:cubicBezTo>
                          <a:lnTo>
                            <a:pt x="1489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8" name="Vapaamuotoinen: Muoto 87">
                      <a:extLst>
                        <a:ext uri="{FF2B5EF4-FFF2-40B4-BE49-F238E27FC236}">
                          <a16:creationId xmlns:a16="http://schemas.microsoft.com/office/drawing/2014/main" id="{09ED3118-192C-D334-CFDF-772AF4619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154" y="2805231"/>
                      <a:ext cx="26861" cy="19441"/>
                    </a:xfrm>
                    <a:custGeom>
                      <a:avLst/>
                      <a:gdLst>
                        <a:gd name="connsiteX0" fmla="*/ 9931 w 26861"/>
                        <a:gd name="connsiteY0" fmla="*/ 1773 h 19441"/>
                        <a:gd name="connsiteX1" fmla="*/ 25169 w 26861"/>
                        <a:gd name="connsiteY1" fmla="*/ 21109 h 19441"/>
                        <a:gd name="connsiteX2" fmla="*/ 24979 w 26861"/>
                        <a:gd name="connsiteY2" fmla="*/ 9298 h 19441"/>
                        <a:gd name="connsiteX3" fmla="*/ 9931 w 26861"/>
                        <a:gd name="connsiteY3" fmla="*/ 1773 h 19441"/>
                        <a:gd name="connsiteX4" fmla="*/ 9931 w 26861"/>
                        <a:gd name="connsiteY4" fmla="*/ 1773 h 19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1" h="19441">
                          <a:moveTo>
                            <a:pt x="9931" y="1773"/>
                          </a:moveTo>
                          <a:cubicBezTo>
                            <a:pt x="-7882" y="7202"/>
                            <a:pt x="17739" y="22632"/>
                            <a:pt x="25169" y="21109"/>
                          </a:cubicBezTo>
                          <a:cubicBezTo>
                            <a:pt x="32694" y="21300"/>
                            <a:pt x="32218" y="9203"/>
                            <a:pt x="24979" y="9298"/>
                          </a:cubicBezTo>
                          <a:cubicBezTo>
                            <a:pt x="18407" y="9678"/>
                            <a:pt x="15644" y="2630"/>
                            <a:pt x="9931" y="1773"/>
                          </a:cubicBezTo>
                          <a:lnTo>
                            <a:pt x="9931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89" name="Vapaamuotoinen: Muoto 88">
                      <a:extLst>
                        <a:ext uri="{FF2B5EF4-FFF2-40B4-BE49-F238E27FC236}">
                          <a16:creationId xmlns:a16="http://schemas.microsoft.com/office/drawing/2014/main" id="{5F181FBC-34CB-324F-7FAC-B77B70031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3561" y="2800084"/>
                      <a:ext cx="14385" cy="16886"/>
                    </a:xfrm>
                    <a:custGeom>
                      <a:avLst/>
                      <a:gdLst>
                        <a:gd name="connsiteX0" fmla="*/ 12317 w 14385"/>
                        <a:gd name="connsiteY0" fmla="*/ 1775 h 16886"/>
                        <a:gd name="connsiteX1" fmla="*/ 6220 w 14385"/>
                        <a:gd name="connsiteY1" fmla="*/ 7967 h 16886"/>
                        <a:gd name="connsiteX2" fmla="*/ 9650 w 14385"/>
                        <a:gd name="connsiteY2" fmla="*/ 18635 h 16886"/>
                        <a:gd name="connsiteX3" fmla="*/ 12317 w 14385"/>
                        <a:gd name="connsiteY3" fmla="*/ 1775 h 16886"/>
                        <a:gd name="connsiteX4" fmla="*/ 12317 w 14385"/>
                        <a:gd name="connsiteY4" fmla="*/ 1775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85" h="16886">
                          <a:moveTo>
                            <a:pt x="12317" y="1775"/>
                          </a:moveTo>
                          <a:cubicBezTo>
                            <a:pt x="9078" y="1680"/>
                            <a:pt x="6029" y="4633"/>
                            <a:pt x="6220" y="7967"/>
                          </a:cubicBezTo>
                          <a:cubicBezTo>
                            <a:pt x="1458" y="10920"/>
                            <a:pt x="4125" y="18730"/>
                            <a:pt x="9650" y="18635"/>
                          </a:cubicBezTo>
                          <a:cubicBezTo>
                            <a:pt x="18508" y="19396"/>
                            <a:pt x="22033" y="2728"/>
                            <a:pt x="12317" y="1775"/>
                          </a:cubicBezTo>
                          <a:lnTo>
                            <a:pt x="12317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0" name="Vapaamuotoinen: Muoto 89">
                      <a:extLst>
                        <a:ext uri="{FF2B5EF4-FFF2-40B4-BE49-F238E27FC236}">
                          <a16:creationId xmlns:a16="http://schemas.microsoft.com/office/drawing/2014/main" id="{7DD88CCC-18F4-8C8C-FD90-19BCE715C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678" y="2766903"/>
                      <a:ext cx="16764" cy="14402"/>
                    </a:xfrm>
                    <a:custGeom>
                      <a:avLst/>
                      <a:gdLst>
                        <a:gd name="connsiteX0" fmla="*/ 9469 w 16764"/>
                        <a:gd name="connsiteY0" fmla="*/ 1905 h 14402"/>
                        <a:gd name="connsiteX1" fmla="*/ 9755 w 16764"/>
                        <a:gd name="connsiteY1" fmla="*/ 13621 h 14402"/>
                        <a:gd name="connsiteX2" fmla="*/ 18710 w 16764"/>
                        <a:gd name="connsiteY2" fmla="*/ 14478 h 14402"/>
                        <a:gd name="connsiteX3" fmla="*/ 9469 w 16764"/>
                        <a:gd name="connsiteY3" fmla="*/ 1905 h 14402"/>
                        <a:gd name="connsiteX4" fmla="*/ 9469 w 16764"/>
                        <a:gd name="connsiteY4" fmla="*/ 1905 h 1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64" h="14402">
                          <a:moveTo>
                            <a:pt x="9469" y="1905"/>
                          </a:moveTo>
                          <a:cubicBezTo>
                            <a:pt x="1565" y="1905"/>
                            <a:pt x="2042" y="14097"/>
                            <a:pt x="9755" y="13621"/>
                          </a:cubicBezTo>
                          <a:cubicBezTo>
                            <a:pt x="11662" y="16765"/>
                            <a:pt x="16234" y="16954"/>
                            <a:pt x="18710" y="14478"/>
                          </a:cubicBezTo>
                          <a:cubicBezTo>
                            <a:pt x="24138" y="8383"/>
                            <a:pt x="16234" y="667"/>
                            <a:pt x="9469" y="1905"/>
                          </a:cubicBezTo>
                          <a:lnTo>
                            <a:pt x="9469" y="19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1" name="Vapaamuotoinen: Muoto 90">
                      <a:extLst>
                        <a:ext uri="{FF2B5EF4-FFF2-40B4-BE49-F238E27FC236}">
                          <a16:creationId xmlns:a16="http://schemas.microsoft.com/office/drawing/2014/main" id="{F8F9D0A0-F8EA-52F0-6B4F-AC14580D0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4210" y="2711120"/>
                      <a:ext cx="13654" cy="47143"/>
                    </a:xfrm>
                    <a:custGeom>
                      <a:avLst/>
                      <a:gdLst>
                        <a:gd name="connsiteX0" fmla="*/ 10359 w 13654"/>
                        <a:gd name="connsiteY0" fmla="*/ 1776 h 47143"/>
                        <a:gd name="connsiteX1" fmla="*/ 3976 w 13654"/>
                        <a:gd name="connsiteY1" fmla="*/ 9206 h 47143"/>
                        <a:gd name="connsiteX2" fmla="*/ 3976 w 13654"/>
                        <a:gd name="connsiteY2" fmla="*/ 41686 h 47143"/>
                        <a:gd name="connsiteX3" fmla="*/ 15406 w 13654"/>
                        <a:gd name="connsiteY3" fmla="*/ 44734 h 47143"/>
                        <a:gd name="connsiteX4" fmla="*/ 15406 w 13654"/>
                        <a:gd name="connsiteY4" fmla="*/ 6062 h 47143"/>
                        <a:gd name="connsiteX5" fmla="*/ 10359 w 13654"/>
                        <a:gd name="connsiteY5" fmla="*/ 1776 h 4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4" h="47143">
                          <a:moveTo>
                            <a:pt x="10359" y="1776"/>
                          </a:moveTo>
                          <a:cubicBezTo>
                            <a:pt x="6643" y="1776"/>
                            <a:pt x="3120" y="5301"/>
                            <a:pt x="3976" y="9206"/>
                          </a:cubicBezTo>
                          <a:cubicBezTo>
                            <a:pt x="6262" y="21208"/>
                            <a:pt x="6262" y="31876"/>
                            <a:pt x="3976" y="41686"/>
                          </a:cubicBezTo>
                          <a:cubicBezTo>
                            <a:pt x="1976" y="48640"/>
                            <a:pt x="13978" y="52259"/>
                            <a:pt x="15406" y="44734"/>
                          </a:cubicBezTo>
                          <a:cubicBezTo>
                            <a:pt x="18073" y="33114"/>
                            <a:pt x="18073" y="20445"/>
                            <a:pt x="15406" y="6062"/>
                          </a:cubicBezTo>
                          <a:cubicBezTo>
                            <a:pt x="15027" y="3586"/>
                            <a:pt x="12931" y="1681"/>
                            <a:pt x="10359" y="17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2" name="Vapaamuotoinen: Muoto 91">
                      <a:extLst>
                        <a:ext uri="{FF2B5EF4-FFF2-40B4-BE49-F238E27FC236}">
                          <a16:creationId xmlns:a16="http://schemas.microsoft.com/office/drawing/2014/main" id="{B9CE8894-F721-7930-D379-6450B87E9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75" y="2741602"/>
                      <a:ext cx="26688" cy="13994"/>
                    </a:xfrm>
                    <a:custGeom>
                      <a:avLst/>
                      <a:gdLst>
                        <a:gd name="connsiteX0" fmla="*/ 9455 w 26688"/>
                        <a:gd name="connsiteY0" fmla="*/ 1774 h 13994"/>
                        <a:gd name="connsiteX1" fmla="*/ 9550 w 26688"/>
                        <a:gd name="connsiteY1" fmla="*/ 13490 h 13994"/>
                        <a:gd name="connsiteX2" fmla="*/ 30031 w 26688"/>
                        <a:gd name="connsiteY2" fmla="*/ 12728 h 13994"/>
                        <a:gd name="connsiteX3" fmla="*/ 9455 w 26688"/>
                        <a:gd name="connsiteY3" fmla="*/ 1774 h 13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88" h="13994">
                          <a:moveTo>
                            <a:pt x="9455" y="1774"/>
                          </a:moveTo>
                          <a:cubicBezTo>
                            <a:pt x="1742" y="1678"/>
                            <a:pt x="1930" y="13680"/>
                            <a:pt x="9550" y="13490"/>
                          </a:cubicBezTo>
                          <a:cubicBezTo>
                            <a:pt x="16694" y="11775"/>
                            <a:pt x="26410" y="19967"/>
                            <a:pt x="30031" y="12728"/>
                          </a:cubicBezTo>
                          <a:cubicBezTo>
                            <a:pt x="33268" y="1869"/>
                            <a:pt x="16503" y="2155"/>
                            <a:pt x="9455" y="177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3" name="Vapaamuotoinen: Muoto 92">
                      <a:extLst>
                        <a:ext uri="{FF2B5EF4-FFF2-40B4-BE49-F238E27FC236}">
                          <a16:creationId xmlns:a16="http://schemas.microsoft.com/office/drawing/2014/main" id="{2CD00F52-C993-3902-708B-366F8222A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9252" y="2711278"/>
                      <a:ext cx="14343" cy="24376"/>
                    </a:xfrm>
                    <a:custGeom>
                      <a:avLst/>
                      <a:gdLst>
                        <a:gd name="connsiteX0" fmla="*/ 12100 w 14343"/>
                        <a:gd name="connsiteY0" fmla="*/ 1809 h 24376"/>
                        <a:gd name="connsiteX1" fmla="*/ 4479 w 14343"/>
                        <a:gd name="connsiteY1" fmla="*/ 17239 h 24376"/>
                        <a:gd name="connsiteX2" fmla="*/ 6574 w 14343"/>
                        <a:gd name="connsiteY2" fmla="*/ 25240 h 24376"/>
                        <a:gd name="connsiteX3" fmla="*/ 12100 w 14343"/>
                        <a:gd name="connsiteY3" fmla="*/ 1809 h 24376"/>
                        <a:gd name="connsiteX4" fmla="*/ 12100 w 14343"/>
                        <a:gd name="connsiteY4" fmla="*/ 1809 h 24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43" h="24376">
                          <a:moveTo>
                            <a:pt x="12100" y="1809"/>
                          </a:moveTo>
                          <a:cubicBezTo>
                            <a:pt x="3335" y="1904"/>
                            <a:pt x="7907" y="12095"/>
                            <a:pt x="4479" y="17239"/>
                          </a:cubicBezTo>
                          <a:cubicBezTo>
                            <a:pt x="2956" y="20002"/>
                            <a:pt x="3907" y="23526"/>
                            <a:pt x="6574" y="25240"/>
                          </a:cubicBezTo>
                          <a:cubicBezTo>
                            <a:pt x="17053" y="31813"/>
                            <a:pt x="23434" y="571"/>
                            <a:pt x="12100" y="1809"/>
                          </a:cubicBezTo>
                          <a:lnTo>
                            <a:pt x="12100" y="180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4" name="Vapaamuotoinen: Muoto 93">
                      <a:extLst>
                        <a:ext uri="{FF2B5EF4-FFF2-40B4-BE49-F238E27FC236}">
                          <a16:creationId xmlns:a16="http://schemas.microsoft.com/office/drawing/2014/main" id="{94780994-EA4E-0F5D-2DCF-BE614F98C8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1215" y="2678107"/>
                      <a:ext cx="29413" cy="13606"/>
                    </a:xfrm>
                    <a:custGeom>
                      <a:avLst/>
                      <a:gdLst>
                        <a:gd name="connsiteX0" fmla="*/ 9426 w 29413"/>
                        <a:gd name="connsiteY0" fmla="*/ 1834 h 13606"/>
                        <a:gd name="connsiteX1" fmla="*/ 4091 w 29413"/>
                        <a:gd name="connsiteY1" fmla="*/ 9548 h 13606"/>
                        <a:gd name="connsiteX2" fmla="*/ 32476 w 29413"/>
                        <a:gd name="connsiteY2" fmla="*/ 4595 h 13606"/>
                        <a:gd name="connsiteX3" fmla="*/ 24381 w 29413"/>
                        <a:gd name="connsiteY3" fmla="*/ 2500 h 13606"/>
                        <a:gd name="connsiteX4" fmla="*/ 9426 w 29413"/>
                        <a:gd name="connsiteY4" fmla="*/ 1834 h 136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413" h="13606">
                          <a:moveTo>
                            <a:pt x="9426" y="1834"/>
                          </a:moveTo>
                          <a:cubicBezTo>
                            <a:pt x="5519" y="1548"/>
                            <a:pt x="2759" y="5929"/>
                            <a:pt x="4091" y="9548"/>
                          </a:cubicBezTo>
                          <a:cubicBezTo>
                            <a:pt x="7617" y="18216"/>
                            <a:pt x="38096" y="17740"/>
                            <a:pt x="32476" y="4595"/>
                          </a:cubicBezTo>
                          <a:cubicBezTo>
                            <a:pt x="30952" y="1738"/>
                            <a:pt x="27141" y="1071"/>
                            <a:pt x="24381" y="2500"/>
                          </a:cubicBezTo>
                          <a:cubicBezTo>
                            <a:pt x="19428" y="4976"/>
                            <a:pt x="14379" y="2881"/>
                            <a:pt x="9426" y="18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5" name="Vapaamuotoinen: Muoto 94">
                      <a:extLst>
                        <a:ext uri="{FF2B5EF4-FFF2-40B4-BE49-F238E27FC236}">
                          <a16:creationId xmlns:a16="http://schemas.microsoft.com/office/drawing/2014/main" id="{4732BC68-3137-54BF-3EF2-968A2761F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730" y="2660231"/>
                      <a:ext cx="19325" cy="19384"/>
                    </a:xfrm>
                    <a:custGeom>
                      <a:avLst/>
                      <a:gdLst>
                        <a:gd name="connsiteX0" fmla="*/ 17174 w 19325"/>
                        <a:gd name="connsiteY0" fmla="*/ 1802 h 19384"/>
                        <a:gd name="connsiteX1" fmla="*/ 5459 w 19325"/>
                        <a:gd name="connsiteY1" fmla="*/ 11137 h 19384"/>
                        <a:gd name="connsiteX2" fmla="*/ 9745 w 19325"/>
                        <a:gd name="connsiteY2" fmla="*/ 21137 h 19384"/>
                        <a:gd name="connsiteX3" fmla="*/ 21367 w 19325"/>
                        <a:gd name="connsiteY3" fmla="*/ 11803 h 19384"/>
                        <a:gd name="connsiteX4" fmla="*/ 17174 w 19325"/>
                        <a:gd name="connsiteY4" fmla="*/ 1802 h 1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325" h="19384">
                          <a:moveTo>
                            <a:pt x="17174" y="1802"/>
                          </a:moveTo>
                          <a:cubicBezTo>
                            <a:pt x="13461" y="1230"/>
                            <a:pt x="7935" y="9231"/>
                            <a:pt x="5459" y="11137"/>
                          </a:cubicBezTo>
                          <a:cubicBezTo>
                            <a:pt x="1745" y="14661"/>
                            <a:pt x="4508" y="21328"/>
                            <a:pt x="9745" y="21137"/>
                          </a:cubicBezTo>
                          <a:cubicBezTo>
                            <a:pt x="13365" y="21614"/>
                            <a:pt x="18891" y="13708"/>
                            <a:pt x="21367" y="11803"/>
                          </a:cubicBezTo>
                          <a:cubicBezTo>
                            <a:pt x="25081" y="8183"/>
                            <a:pt x="22318" y="1612"/>
                            <a:pt x="17174" y="18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6" name="Vapaamuotoinen: Muoto 95">
                      <a:extLst>
                        <a:ext uri="{FF2B5EF4-FFF2-40B4-BE49-F238E27FC236}">
                          <a16:creationId xmlns:a16="http://schemas.microsoft.com/office/drawing/2014/main" id="{8C2B6F49-A187-185A-5B7A-41D6AAEEB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17" y="2622064"/>
                      <a:ext cx="21806" cy="14260"/>
                    </a:xfrm>
                    <a:custGeom>
                      <a:avLst/>
                      <a:gdLst>
                        <a:gd name="connsiteX0" fmla="*/ 15636 w 21806"/>
                        <a:gd name="connsiteY0" fmla="*/ 14537 h 14260"/>
                        <a:gd name="connsiteX1" fmla="*/ 25543 w 21806"/>
                        <a:gd name="connsiteY1" fmla="*/ 9965 h 14260"/>
                        <a:gd name="connsiteX2" fmla="*/ 9539 w 21806"/>
                        <a:gd name="connsiteY2" fmla="*/ 1774 h 14260"/>
                        <a:gd name="connsiteX3" fmla="*/ 9539 w 21806"/>
                        <a:gd name="connsiteY3" fmla="*/ 13584 h 14260"/>
                        <a:gd name="connsiteX4" fmla="*/ 13064 w 21806"/>
                        <a:gd name="connsiteY4" fmla="*/ 13680 h 14260"/>
                        <a:gd name="connsiteX5" fmla="*/ 15064 w 21806"/>
                        <a:gd name="connsiteY5" fmla="*/ 14155 h 14260"/>
                        <a:gd name="connsiteX6" fmla="*/ 15064 w 21806"/>
                        <a:gd name="connsiteY6" fmla="*/ 14155 h 14260"/>
                        <a:gd name="connsiteX7" fmla="*/ 15064 w 21806"/>
                        <a:gd name="connsiteY7" fmla="*/ 14155 h 14260"/>
                        <a:gd name="connsiteX8" fmla="*/ 15255 w 21806"/>
                        <a:gd name="connsiteY8" fmla="*/ 14251 h 14260"/>
                        <a:gd name="connsiteX9" fmla="*/ 15636 w 21806"/>
                        <a:gd name="connsiteY9" fmla="*/ 14537 h 14260"/>
                        <a:gd name="connsiteX10" fmla="*/ 15636 w 21806"/>
                        <a:gd name="connsiteY10" fmla="*/ 14537 h 1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06" h="14260">
                          <a:moveTo>
                            <a:pt x="15636" y="14537"/>
                          </a:moveTo>
                          <a:cubicBezTo>
                            <a:pt x="19350" y="17966"/>
                            <a:pt x="25922" y="15109"/>
                            <a:pt x="25543" y="9965"/>
                          </a:cubicBezTo>
                          <a:cubicBezTo>
                            <a:pt x="24684" y="2726"/>
                            <a:pt x="14778" y="1774"/>
                            <a:pt x="9539" y="1774"/>
                          </a:cubicBezTo>
                          <a:cubicBezTo>
                            <a:pt x="1823" y="1678"/>
                            <a:pt x="1823" y="13680"/>
                            <a:pt x="9539" y="13584"/>
                          </a:cubicBezTo>
                          <a:cubicBezTo>
                            <a:pt x="10588" y="13489"/>
                            <a:pt x="12015" y="13584"/>
                            <a:pt x="13064" y="13680"/>
                          </a:cubicBezTo>
                          <a:cubicBezTo>
                            <a:pt x="13729" y="13775"/>
                            <a:pt x="14397" y="13966"/>
                            <a:pt x="15064" y="14155"/>
                          </a:cubicBezTo>
                          <a:lnTo>
                            <a:pt x="15064" y="14155"/>
                          </a:lnTo>
                          <a:lnTo>
                            <a:pt x="15064" y="14155"/>
                          </a:lnTo>
                          <a:cubicBezTo>
                            <a:pt x="15159" y="14155"/>
                            <a:pt x="15159" y="14155"/>
                            <a:pt x="15255" y="14251"/>
                          </a:cubicBezTo>
                          <a:cubicBezTo>
                            <a:pt x="15445" y="14346"/>
                            <a:pt x="16111" y="14918"/>
                            <a:pt x="15636" y="14537"/>
                          </a:cubicBezTo>
                          <a:lnTo>
                            <a:pt x="15636" y="145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7" name="Vapaamuotoinen: Muoto 96">
                      <a:extLst>
                        <a:ext uri="{FF2B5EF4-FFF2-40B4-BE49-F238E27FC236}">
                          <a16:creationId xmlns:a16="http://schemas.microsoft.com/office/drawing/2014/main" id="{E296BACF-89FE-724A-FE49-26C075FDAE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3358" y="2599280"/>
                      <a:ext cx="27096" cy="19166"/>
                    </a:xfrm>
                    <a:custGeom>
                      <a:avLst/>
                      <a:gdLst>
                        <a:gd name="connsiteX0" fmla="*/ 9870 w 27096"/>
                        <a:gd name="connsiteY0" fmla="*/ 1793 h 19166"/>
                        <a:gd name="connsiteX1" fmla="*/ 6726 w 27096"/>
                        <a:gd name="connsiteY1" fmla="*/ 12652 h 19166"/>
                        <a:gd name="connsiteX2" fmla="*/ 24730 w 27096"/>
                        <a:gd name="connsiteY2" fmla="*/ 20939 h 19166"/>
                        <a:gd name="connsiteX3" fmla="*/ 27874 w 27096"/>
                        <a:gd name="connsiteY3" fmla="*/ 10080 h 19166"/>
                        <a:gd name="connsiteX4" fmla="*/ 9870 w 27096"/>
                        <a:gd name="connsiteY4" fmla="*/ 1793 h 19166"/>
                        <a:gd name="connsiteX5" fmla="*/ 9870 w 27096"/>
                        <a:gd name="connsiteY5" fmla="*/ 1793 h 1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6" h="19166">
                          <a:moveTo>
                            <a:pt x="9870" y="1793"/>
                          </a:moveTo>
                          <a:cubicBezTo>
                            <a:pt x="4345" y="1698"/>
                            <a:pt x="1013" y="10175"/>
                            <a:pt x="6726" y="12652"/>
                          </a:cubicBezTo>
                          <a:cubicBezTo>
                            <a:pt x="11775" y="14747"/>
                            <a:pt x="19300" y="19891"/>
                            <a:pt x="24730" y="20939"/>
                          </a:cubicBezTo>
                          <a:cubicBezTo>
                            <a:pt x="30255" y="21034"/>
                            <a:pt x="33587" y="12652"/>
                            <a:pt x="27874" y="10080"/>
                          </a:cubicBezTo>
                          <a:cubicBezTo>
                            <a:pt x="25967" y="9414"/>
                            <a:pt x="11775" y="1317"/>
                            <a:pt x="9870" y="1793"/>
                          </a:cubicBezTo>
                          <a:lnTo>
                            <a:pt x="9870" y="179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8" name="Vapaamuotoinen: Muoto 97">
                      <a:extLst>
                        <a:ext uri="{FF2B5EF4-FFF2-40B4-BE49-F238E27FC236}">
                          <a16:creationId xmlns:a16="http://schemas.microsoft.com/office/drawing/2014/main" id="{C648A46D-E896-B046-AB51-8F486E04B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411" y="2566333"/>
                      <a:ext cx="14462" cy="34212"/>
                    </a:xfrm>
                    <a:custGeom>
                      <a:avLst/>
                      <a:gdLst>
                        <a:gd name="connsiteX0" fmla="*/ 12301 w 14462"/>
                        <a:gd name="connsiteY0" fmla="*/ 1784 h 34212"/>
                        <a:gd name="connsiteX1" fmla="*/ 6395 w 14462"/>
                        <a:gd name="connsiteY1" fmla="*/ 7022 h 34212"/>
                        <a:gd name="connsiteX2" fmla="*/ 4109 w 14462"/>
                        <a:gd name="connsiteY2" fmla="*/ 28739 h 34212"/>
                        <a:gd name="connsiteX3" fmla="*/ 9920 w 14462"/>
                        <a:gd name="connsiteY3" fmla="*/ 35979 h 34212"/>
                        <a:gd name="connsiteX4" fmla="*/ 15445 w 14462"/>
                        <a:gd name="connsiteY4" fmla="*/ 31882 h 34212"/>
                        <a:gd name="connsiteX5" fmla="*/ 18206 w 14462"/>
                        <a:gd name="connsiteY5" fmla="*/ 7499 h 34212"/>
                        <a:gd name="connsiteX6" fmla="*/ 12301 w 14462"/>
                        <a:gd name="connsiteY6" fmla="*/ 1784 h 34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62" h="34212">
                          <a:moveTo>
                            <a:pt x="12301" y="1784"/>
                          </a:moveTo>
                          <a:cubicBezTo>
                            <a:pt x="9253" y="1593"/>
                            <a:pt x="6586" y="3879"/>
                            <a:pt x="6395" y="7022"/>
                          </a:cubicBezTo>
                          <a:cubicBezTo>
                            <a:pt x="6395" y="14643"/>
                            <a:pt x="6299" y="21691"/>
                            <a:pt x="4109" y="28739"/>
                          </a:cubicBezTo>
                          <a:cubicBezTo>
                            <a:pt x="2586" y="32454"/>
                            <a:pt x="6204" y="36169"/>
                            <a:pt x="9920" y="35979"/>
                          </a:cubicBezTo>
                          <a:cubicBezTo>
                            <a:pt x="12492" y="36074"/>
                            <a:pt x="14778" y="34359"/>
                            <a:pt x="15445" y="31882"/>
                          </a:cubicBezTo>
                          <a:cubicBezTo>
                            <a:pt x="18017" y="23691"/>
                            <a:pt x="18206" y="15309"/>
                            <a:pt x="18206" y="7499"/>
                          </a:cubicBezTo>
                          <a:cubicBezTo>
                            <a:pt x="18396" y="4261"/>
                            <a:pt x="15445" y="1593"/>
                            <a:pt x="12301" y="17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99" name="Vapaamuotoinen: Muoto 98">
                      <a:extLst>
                        <a:ext uri="{FF2B5EF4-FFF2-40B4-BE49-F238E27FC236}">
                          <a16:creationId xmlns:a16="http://schemas.microsoft.com/office/drawing/2014/main" id="{582D8C0B-EFB6-9215-22BE-41D126572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2459" y="2543068"/>
                      <a:ext cx="24289" cy="12070"/>
                    </a:xfrm>
                    <a:custGeom>
                      <a:avLst/>
                      <a:gdLst>
                        <a:gd name="connsiteX0" fmla="*/ 9467 w 24289"/>
                        <a:gd name="connsiteY0" fmla="*/ 1903 h 12070"/>
                        <a:gd name="connsiteX1" fmla="*/ 9467 w 24289"/>
                        <a:gd name="connsiteY1" fmla="*/ 13714 h 12070"/>
                        <a:gd name="connsiteX2" fmla="*/ 28041 w 24289"/>
                        <a:gd name="connsiteY2" fmla="*/ 7808 h 12070"/>
                        <a:gd name="connsiteX3" fmla="*/ 9467 w 24289"/>
                        <a:gd name="connsiteY3" fmla="*/ 1903 h 12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289" h="12070">
                          <a:moveTo>
                            <a:pt x="9467" y="1903"/>
                          </a:moveTo>
                          <a:cubicBezTo>
                            <a:pt x="1847" y="1808"/>
                            <a:pt x="1847" y="13809"/>
                            <a:pt x="9467" y="13714"/>
                          </a:cubicBezTo>
                          <a:cubicBezTo>
                            <a:pt x="14516" y="13048"/>
                            <a:pt x="28136" y="16477"/>
                            <a:pt x="28041" y="7808"/>
                          </a:cubicBezTo>
                          <a:cubicBezTo>
                            <a:pt x="28136" y="-860"/>
                            <a:pt x="14516" y="2569"/>
                            <a:pt x="9467" y="19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0" name="Vapaamuotoinen: Muoto 99">
                      <a:extLst>
                        <a:ext uri="{FF2B5EF4-FFF2-40B4-BE49-F238E27FC236}">
                          <a16:creationId xmlns:a16="http://schemas.microsoft.com/office/drawing/2014/main" id="{2E444FB3-FD7C-710D-D7DD-668AE2BDEA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6610" y="2512623"/>
                      <a:ext cx="31950" cy="22002"/>
                    </a:xfrm>
                    <a:custGeom>
                      <a:avLst/>
                      <a:gdLst>
                        <a:gd name="connsiteX0" fmla="*/ 30517 w 31950"/>
                        <a:gd name="connsiteY0" fmla="*/ 1773 h 22002"/>
                        <a:gd name="connsiteX1" fmla="*/ 10037 w 31950"/>
                        <a:gd name="connsiteY1" fmla="*/ 23775 h 22002"/>
                        <a:gd name="connsiteX2" fmla="*/ 13944 w 31950"/>
                        <a:gd name="connsiteY2" fmla="*/ 22061 h 22002"/>
                        <a:gd name="connsiteX3" fmla="*/ 31754 w 31950"/>
                        <a:gd name="connsiteY3" fmla="*/ 13393 h 22002"/>
                        <a:gd name="connsiteX4" fmla="*/ 30517 w 31950"/>
                        <a:gd name="connsiteY4" fmla="*/ 1773 h 2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950" h="22002">
                          <a:moveTo>
                            <a:pt x="30517" y="1773"/>
                          </a:moveTo>
                          <a:cubicBezTo>
                            <a:pt x="22897" y="2630"/>
                            <a:pt x="-9773" y="16345"/>
                            <a:pt x="10037" y="23775"/>
                          </a:cubicBezTo>
                          <a:cubicBezTo>
                            <a:pt x="11467" y="23680"/>
                            <a:pt x="12895" y="23109"/>
                            <a:pt x="13944" y="22061"/>
                          </a:cubicBezTo>
                          <a:cubicBezTo>
                            <a:pt x="18802" y="17489"/>
                            <a:pt x="25469" y="15488"/>
                            <a:pt x="31754" y="13393"/>
                          </a:cubicBezTo>
                          <a:cubicBezTo>
                            <a:pt x="37566" y="11869"/>
                            <a:pt x="36803" y="1773"/>
                            <a:pt x="30517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1" name="Vapaamuotoinen: Muoto 100">
                      <a:extLst>
                        <a:ext uri="{FF2B5EF4-FFF2-40B4-BE49-F238E27FC236}">
                          <a16:creationId xmlns:a16="http://schemas.microsoft.com/office/drawing/2014/main" id="{B89189C1-EB8D-20B9-80D5-5FDB8D3D1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255" y="2495096"/>
                      <a:ext cx="16787" cy="24384"/>
                    </a:xfrm>
                    <a:custGeom>
                      <a:avLst/>
                      <a:gdLst>
                        <a:gd name="connsiteX0" fmla="*/ 9500 w 16787"/>
                        <a:gd name="connsiteY0" fmla="*/ 1773 h 24384"/>
                        <a:gd name="connsiteX1" fmla="*/ 14549 w 16787"/>
                        <a:gd name="connsiteY1" fmla="*/ 26158 h 24384"/>
                        <a:gd name="connsiteX2" fmla="*/ 18930 w 16787"/>
                        <a:gd name="connsiteY2" fmla="*/ 16061 h 24384"/>
                        <a:gd name="connsiteX3" fmla="*/ 9500 w 16787"/>
                        <a:gd name="connsiteY3" fmla="*/ 1773 h 24384"/>
                        <a:gd name="connsiteX4" fmla="*/ 9500 w 16787"/>
                        <a:gd name="connsiteY4" fmla="*/ 1773 h 2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87" h="24384">
                          <a:moveTo>
                            <a:pt x="9500" y="1773"/>
                          </a:moveTo>
                          <a:cubicBezTo>
                            <a:pt x="-2406" y="2250"/>
                            <a:pt x="6642" y="25491"/>
                            <a:pt x="14549" y="26158"/>
                          </a:cubicBezTo>
                          <a:cubicBezTo>
                            <a:pt x="19407" y="26158"/>
                            <a:pt x="22644" y="19585"/>
                            <a:pt x="18930" y="16061"/>
                          </a:cubicBezTo>
                          <a:cubicBezTo>
                            <a:pt x="14167" y="11965"/>
                            <a:pt x="17693" y="1773"/>
                            <a:pt x="9500" y="1773"/>
                          </a:cubicBezTo>
                          <a:lnTo>
                            <a:pt x="9500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2" name="Vapaamuotoinen: Muoto 101">
                      <a:extLst>
                        <a:ext uri="{FF2B5EF4-FFF2-40B4-BE49-F238E27FC236}">
                          <a16:creationId xmlns:a16="http://schemas.microsoft.com/office/drawing/2014/main" id="{5BD9BCAB-5B83-3ED1-F3BF-BB4B515D3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031" y="2497474"/>
                      <a:ext cx="16694" cy="19347"/>
                    </a:xfrm>
                    <a:custGeom>
                      <a:avLst/>
                      <a:gdLst>
                        <a:gd name="connsiteX0" fmla="*/ 9515 w 16694"/>
                        <a:gd name="connsiteY0" fmla="*/ 1777 h 19347"/>
                        <a:gd name="connsiteX1" fmla="*/ 5706 w 16694"/>
                        <a:gd name="connsiteY1" fmla="*/ 12160 h 19347"/>
                        <a:gd name="connsiteX2" fmla="*/ 14659 w 16694"/>
                        <a:gd name="connsiteY2" fmla="*/ 21113 h 19347"/>
                        <a:gd name="connsiteX3" fmla="*/ 18471 w 16694"/>
                        <a:gd name="connsiteY3" fmla="*/ 10826 h 19347"/>
                        <a:gd name="connsiteX4" fmla="*/ 9515 w 16694"/>
                        <a:gd name="connsiteY4" fmla="*/ 1777 h 19347"/>
                        <a:gd name="connsiteX5" fmla="*/ 9515 w 16694"/>
                        <a:gd name="connsiteY5" fmla="*/ 1777 h 1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94" h="19347">
                          <a:moveTo>
                            <a:pt x="9515" y="1777"/>
                          </a:moveTo>
                          <a:cubicBezTo>
                            <a:pt x="4278" y="1587"/>
                            <a:pt x="1707" y="8826"/>
                            <a:pt x="5706" y="12160"/>
                          </a:cubicBezTo>
                          <a:cubicBezTo>
                            <a:pt x="7992" y="15684"/>
                            <a:pt x="9706" y="21208"/>
                            <a:pt x="14659" y="21113"/>
                          </a:cubicBezTo>
                          <a:cubicBezTo>
                            <a:pt x="19994" y="21399"/>
                            <a:pt x="22470" y="14064"/>
                            <a:pt x="18471" y="10826"/>
                          </a:cubicBezTo>
                          <a:cubicBezTo>
                            <a:pt x="16278" y="7302"/>
                            <a:pt x="14469" y="1777"/>
                            <a:pt x="9515" y="1777"/>
                          </a:cubicBezTo>
                          <a:lnTo>
                            <a:pt x="9515" y="177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3" name="Vapaamuotoinen: Muoto 102">
                      <a:extLst>
                        <a:ext uri="{FF2B5EF4-FFF2-40B4-BE49-F238E27FC236}">
                          <a16:creationId xmlns:a16="http://schemas.microsoft.com/office/drawing/2014/main" id="{DA2943EE-F962-0B80-5015-4D17CCC98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365" y="2438804"/>
                      <a:ext cx="31650" cy="22288"/>
                    </a:xfrm>
                    <a:custGeom>
                      <a:avLst/>
                      <a:gdLst>
                        <a:gd name="connsiteX0" fmla="*/ 30219 w 31650"/>
                        <a:gd name="connsiteY0" fmla="*/ 1773 h 22288"/>
                        <a:gd name="connsiteX1" fmla="*/ 4026 w 31650"/>
                        <a:gd name="connsiteY1" fmla="*/ 16061 h 22288"/>
                        <a:gd name="connsiteX2" fmla="*/ 9358 w 31650"/>
                        <a:gd name="connsiteY2" fmla="*/ 24061 h 22288"/>
                        <a:gd name="connsiteX3" fmla="*/ 31361 w 31650"/>
                        <a:gd name="connsiteY3" fmla="*/ 13489 h 22288"/>
                        <a:gd name="connsiteX4" fmla="*/ 34696 w 31650"/>
                        <a:gd name="connsiteY4" fmla="*/ 10726 h 22288"/>
                        <a:gd name="connsiteX5" fmla="*/ 30219 w 31650"/>
                        <a:gd name="connsiteY5" fmla="*/ 1773 h 22288"/>
                        <a:gd name="connsiteX6" fmla="*/ 30219 w 31650"/>
                        <a:gd name="connsiteY6" fmla="*/ 1773 h 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50" h="22288">
                          <a:moveTo>
                            <a:pt x="30219" y="1773"/>
                          </a:moveTo>
                          <a:cubicBezTo>
                            <a:pt x="21169" y="4630"/>
                            <a:pt x="9930" y="8440"/>
                            <a:pt x="4026" y="16061"/>
                          </a:cubicBezTo>
                          <a:cubicBezTo>
                            <a:pt x="2881" y="19680"/>
                            <a:pt x="5453" y="23870"/>
                            <a:pt x="9358" y="24061"/>
                          </a:cubicBezTo>
                          <a:cubicBezTo>
                            <a:pt x="16883" y="21394"/>
                            <a:pt x="23362" y="15584"/>
                            <a:pt x="31361" y="13489"/>
                          </a:cubicBezTo>
                          <a:cubicBezTo>
                            <a:pt x="32791" y="13012"/>
                            <a:pt x="34028" y="12060"/>
                            <a:pt x="34696" y="10726"/>
                          </a:cubicBezTo>
                          <a:cubicBezTo>
                            <a:pt x="36600" y="7202"/>
                            <a:pt x="34505" y="1773"/>
                            <a:pt x="30219" y="1773"/>
                          </a:cubicBezTo>
                          <a:lnTo>
                            <a:pt x="30219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4" name="Vapaamuotoinen: Muoto 103">
                      <a:extLst>
                        <a:ext uri="{FF2B5EF4-FFF2-40B4-BE49-F238E27FC236}">
                          <a16:creationId xmlns:a16="http://schemas.microsoft.com/office/drawing/2014/main" id="{EC6BF907-DEA5-659F-CB7C-D613DF62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504" y="2418490"/>
                      <a:ext cx="24184" cy="19550"/>
                    </a:xfrm>
                    <a:custGeom>
                      <a:avLst/>
                      <a:gdLst>
                        <a:gd name="connsiteX0" fmla="*/ 9242 w 24184"/>
                        <a:gd name="connsiteY0" fmla="*/ 1894 h 19550"/>
                        <a:gd name="connsiteX1" fmla="*/ 9338 w 24184"/>
                        <a:gd name="connsiteY1" fmla="*/ 13705 h 19550"/>
                        <a:gd name="connsiteX2" fmla="*/ 21625 w 24184"/>
                        <a:gd name="connsiteY2" fmla="*/ 21324 h 19550"/>
                        <a:gd name="connsiteX3" fmla="*/ 9242 w 24184"/>
                        <a:gd name="connsiteY3" fmla="*/ 1894 h 1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84" h="19550">
                          <a:moveTo>
                            <a:pt x="9242" y="1894"/>
                          </a:moveTo>
                          <a:cubicBezTo>
                            <a:pt x="1717" y="1703"/>
                            <a:pt x="2099" y="13895"/>
                            <a:pt x="9338" y="13705"/>
                          </a:cubicBezTo>
                          <a:cubicBezTo>
                            <a:pt x="16005" y="12847"/>
                            <a:pt x="16100" y="21039"/>
                            <a:pt x="21625" y="21324"/>
                          </a:cubicBezTo>
                          <a:cubicBezTo>
                            <a:pt x="37817" y="17229"/>
                            <a:pt x="18863" y="179"/>
                            <a:pt x="9242" y="1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5" name="Vapaamuotoinen: Muoto 104">
                      <a:extLst>
                        <a:ext uri="{FF2B5EF4-FFF2-40B4-BE49-F238E27FC236}">
                          <a16:creationId xmlns:a16="http://schemas.microsoft.com/office/drawing/2014/main" id="{41366F51-72E2-AFFF-D42D-97C87442A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738" y="2372882"/>
                      <a:ext cx="26892" cy="16688"/>
                    </a:xfrm>
                    <a:custGeom>
                      <a:avLst/>
                      <a:gdLst>
                        <a:gd name="connsiteX0" fmla="*/ 9223 w 26892"/>
                        <a:gd name="connsiteY0" fmla="*/ 1782 h 16688"/>
                        <a:gd name="connsiteX1" fmla="*/ 5128 w 26892"/>
                        <a:gd name="connsiteY1" fmla="*/ 11498 h 16688"/>
                        <a:gd name="connsiteX2" fmla="*/ 20750 w 26892"/>
                        <a:gd name="connsiteY2" fmla="*/ 17308 h 16688"/>
                        <a:gd name="connsiteX3" fmla="*/ 24464 w 26892"/>
                        <a:gd name="connsiteY3" fmla="*/ 18451 h 16688"/>
                        <a:gd name="connsiteX4" fmla="*/ 30466 w 26892"/>
                        <a:gd name="connsiteY4" fmla="*/ 13498 h 16688"/>
                        <a:gd name="connsiteX5" fmla="*/ 27608 w 26892"/>
                        <a:gd name="connsiteY5" fmla="*/ 7687 h 16688"/>
                        <a:gd name="connsiteX6" fmla="*/ 9223 w 26892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892" h="16688">
                          <a:moveTo>
                            <a:pt x="9223" y="1782"/>
                          </a:moveTo>
                          <a:cubicBezTo>
                            <a:pt x="4176" y="1496"/>
                            <a:pt x="2174" y="8069"/>
                            <a:pt x="5128" y="11498"/>
                          </a:cubicBezTo>
                          <a:cubicBezTo>
                            <a:pt x="8748" y="14736"/>
                            <a:pt x="15701" y="13498"/>
                            <a:pt x="20750" y="17308"/>
                          </a:cubicBezTo>
                          <a:cubicBezTo>
                            <a:pt x="21892" y="17974"/>
                            <a:pt x="23131" y="18546"/>
                            <a:pt x="24464" y="18451"/>
                          </a:cubicBezTo>
                          <a:cubicBezTo>
                            <a:pt x="27322" y="18355"/>
                            <a:pt x="29798" y="16356"/>
                            <a:pt x="30466" y="13498"/>
                          </a:cubicBezTo>
                          <a:cubicBezTo>
                            <a:pt x="31131" y="11116"/>
                            <a:pt x="29893" y="8640"/>
                            <a:pt x="27608" y="7687"/>
                          </a:cubicBezTo>
                          <a:cubicBezTo>
                            <a:pt x="21415" y="4545"/>
                            <a:pt x="15701" y="1877"/>
                            <a:pt x="922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6" name="Vapaamuotoinen: Muoto 105">
                      <a:extLst>
                        <a:ext uri="{FF2B5EF4-FFF2-40B4-BE49-F238E27FC236}">
                          <a16:creationId xmlns:a16="http://schemas.microsoft.com/office/drawing/2014/main" id="{BC402309-A74A-8F29-E2AD-87909D38B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2319" y="2354982"/>
                      <a:ext cx="36721" cy="19623"/>
                    </a:xfrm>
                    <a:custGeom>
                      <a:avLst/>
                      <a:gdLst>
                        <a:gd name="connsiteX0" fmla="*/ 35114 w 36721"/>
                        <a:gd name="connsiteY0" fmla="*/ 1774 h 19623"/>
                        <a:gd name="connsiteX1" fmla="*/ 20541 w 36721"/>
                        <a:gd name="connsiteY1" fmla="*/ 5870 h 19623"/>
                        <a:gd name="connsiteX2" fmla="*/ 20541 w 36721"/>
                        <a:gd name="connsiteY2" fmla="*/ 5870 h 19623"/>
                        <a:gd name="connsiteX3" fmla="*/ 4444 w 36721"/>
                        <a:gd name="connsiteY3" fmla="*/ 12442 h 19623"/>
                        <a:gd name="connsiteX4" fmla="*/ 9016 w 36721"/>
                        <a:gd name="connsiteY4" fmla="*/ 21396 h 19623"/>
                        <a:gd name="connsiteX5" fmla="*/ 39781 w 36721"/>
                        <a:gd name="connsiteY5" fmla="*/ 10633 h 19623"/>
                        <a:gd name="connsiteX6" fmla="*/ 35114 w 36721"/>
                        <a:gd name="connsiteY6" fmla="*/ 1774 h 19623"/>
                        <a:gd name="connsiteX7" fmla="*/ 35114 w 36721"/>
                        <a:gd name="connsiteY7" fmla="*/ 1774 h 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721" h="19623">
                          <a:moveTo>
                            <a:pt x="35114" y="1774"/>
                          </a:moveTo>
                          <a:cubicBezTo>
                            <a:pt x="30161" y="2631"/>
                            <a:pt x="25398" y="4728"/>
                            <a:pt x="20541" y="5870"/>
                          </a:cubicBezTo>
                          <a:lnTo>
                            <a:pt x="20541" y="5870"/>
                          </a:lnTo>
                          <a:cubicBezTo>
                            <a:pt x="15399" y="8061"/>
                            <a:pt x="7969" y="7775"/>
                            <a:pt x="4444" y="12442"/>
                          </a:cubicBezTo>
                          <a:cubicBezTo>
                            <a:pt x="2539" y="15871"/>
                            <a:pt x="4730" y="21396"/>
                            <a:pt x="9016" y="21396"/>
                          </a:cubicBezTo>
                          <a:cubicBezTo>
                            <a:pt x="18922" y="17777"/>
                            <a:pt x="31591" y="17300"/>
                            <a:pt x="39781" y="10633"/>
                          </a:cubicBezTo>
                          <a:cubicBezTo>
                            <a:pt x="41688" y="7204"/>
                            <a:pt x="39498" y="1679"/>
                            <a:pt x="35114" y="1774"/>
                          </a:cubicBezTo>
                          <a:lnTo>
                            <a:pt x="35114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7" name="Vapaamuotoinen: Muoto 106">
                      <a:extLst>
                        <a:ext uri="{FF2B5EF4-FFF2-40B4-BE49-F238E27FC236}">
                          <a16:creationId xmlns:a16="http://schemas.microsoft.com/office/drawing/2014/main" id="{AD3582D7-9C24-1762-11A6-7ED49AE37C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537" y="2352507"/>
                      <a:ext cx="24162" cy="14291"/>
                    </a:xfrm>
                    <a:custGeom>
                      <a:avLst/>
                      <a:gdLst>
                        <a:gd name="connsiteX0" fmla="*/ 22443 w 24162"/>
                        <a:gd name="connsiteY0" fmla="*/ 16061 h 14291"/>
                        <a:gd name="connsiteX1" fmla="*/ 26540 w 24162"/>
                        <a:gd name="connsiteY1" fmla="*/ 6345 h 14291"/>
                        <a:gd name="connsiteX2" fmla="*/ 9204 w 24162"/>
                        <a:gd name="connsiteY2" fmla="*/ 1773 h 14291"/>
                        <a:gd name="connsiteX3" fmla="*/ 8251 w 24162"/>
                        <a:gd name="connsiteY3" fmla="*/ 13393 h 14291"/>
                        <a:gd name="connsiteX4" fmla="*/ 22443 w 24162"/>
                        <a:gd name="connsiteY4" fmla="*/ 16061 h 1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62" h="14291">
                          <a:moveTo>
                            <a:pt x="22443" y="16061"/>
                          </a:moveTo>
                          <a:cubicBezTo>
                            <a:pt x="27491" y="16251"/>
                            <a:pt x="29491" y="9869"/>
                            <a:pt x="26540" y="6345"/>
                          </a:cubicBezTo>
                          <a:cubicBezTo>
                            <a:pt x="23492" y="3583"/>
                            <a:pt x="13871" y="2916"/>
                            <a:pt x="9204" y="1773"/>
                          </a:cubicBezTo>
                          <a:cubicBezTo>
                            <a:pt x="2251" y="2059"/>
                            <a:pt x="1965" y="12155"/>
                            <a:pt x="8251" y="13393"/>
                          </a:cubicBezTo>
                          <a:cubicBezTo>
                            <a:pt x="8632" y="13489"/>
                            <a:pt x="17776" y="16156"/>
                            <a:pt x="22443" y="160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8" name="Vapaamuotoinen: Muoto 107">
                      <a:extLst>
                        <a:ext uri="{FF2B5EF4-FFF2-40B4-BE49-F238E27FC236}">
                          <a16:creationId xmlns:a16="http://schemas.microsoft.com/office/drawing/2014/main" id="{BD9CFA5C-17CE-F87B-B65C-94F714D58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694" y="2316855"/>
                      <a:ext cx="39401" cy="14289"/>
                    </a:xfrm>
                    <a:custGeom>
                      <a:avLst/>
                      <a:gdLst>
                        <a:gd name="connsiteX0" fmla="*/ 9584 w 39401"/>
                        <a:gd name="connsiteY0" fmla="*/ 1802 h 14289"/>
                        <a:gd name="connsiteX1" fmla="*/ 3773 w 39401"/>
                        <a:gd name="connsiteY1" fmla="*/ 8184 h 14289"/>
                        <a:gd name="connsiteX2" fmla="*/ 11203 w 39401"/>
                        <a:gd name="connsiteY2" fmla="*/ 13613 h 14289"/>
                        <a:gd name="connsiteX3" fmla="*/ 36445 w 39401"/>
                        <a:gd name="connsiteY3" fmla="*/ 15994 h 14289"/>
                        <a:gd name="connsiteX4" fmla="*/ 36920 w 39401"/>
                        <a:gd name="connsiteY4" fmla="*/ 4088 h 14289"/>
                        <a:gd name="connsiteX5" fmla="*/ 9584 w 39401"/>
                        <a:gd name="connsiteY5" fmla="*/ 1802 h 14289"/>
                        <a:gd name="connsiteX6" fmla="*/ 9584 w 39401"/>
                        <a:gd name="connsiteY6" fmla="*/ 1802 h 14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01" h="14289">
                          <a:moveTo>
                            <a:pt x="9584" y="1802"/>
                          </a:moveTo>
                          <a:cubicBezTo>
                            <a:pt x="6154" y="1802"/>
                            <a:pt x="3487" y="4755"/>
                            <a:pt x="3773" y="8184"/>
                          </a:cubicBezTo>
                          <a:cubicBezTo>
                            <a:pt x="3964" y="11994"/>
                            <a:pt x="7680" y="14089"/>
                            <a:pt x="11203" y="13613"/>
                          </a:cubicBezTo>
                          <a:cubicBezTo>
                            <a:pt x="19300" y="13613"/>
                            <a:pt x="27872" y="13994"/>
                            <a:pt x="36445" y="15994"/>
                          </a:cubicBezTo>
                          <a:cubicBezTo>
                            <a:pt x="45017" y="17137"/>
                            <a:pt x="45589" y="3707"/>
                            <a:pt x="36920" y="4088"/>
                          </a:cubicBezTo>
                          <a:cubicBezTo>
                            <a:pt x="27872" y="2374"/>
                            <a:pt x="18728" y="1611"/>
                            <a:pt x="9584" y="1802"/>
                          </a:cubicBezTo>
                          <a:lnTo>
                            <a:pt x="9584" y="18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09" name="Vapaamuotoinen: Muoto 108">
                      <a:extLst>
                        <a:ext uri="{FF2B5EF4-FFF2-40B4-BE49-F238E27FC236}">
                          <a16:creationId xmlns:a16="http://schemas.microsoft.com/office/drawing/2014/main" id="{C62B303D-0466-98F8-8B43-C7D1D2E46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444" y="2243256"/>
                      <a:ext cx="29964" cy="21477"/>
                    </a:xfrm>
                    <a:custGeom>
                      <a:avLst/>
                      <a:gdLst>
                        <a:gd name="connsiteX0" fmla="*/ 27378 w 29964"/>
                        <a:gd name="connsiteY0" fmla="*/ 1773 h 21477"/>
                        <a:gd name="connsiteX1" fmla="*/ 10995 w 29964"/>
                        <a:gd name="connsiteY1" fmla="*/ 10726 h 21477"/>
                        <a:gd name="connsiteX2" fmla="*/ 3947 w 29964"/>
                        <a:gd name="connsiteY2" fmla="*/ 18442 h 21477"/>
                        <a:gd name="connsiteX3" fmla="*/ 16423 w 29964"/>
                        <a:gd name="connsiteY3" fmla="*/ 21109 h 21477"/>
                        <a:gd name="connsiteX4" fmla="*/ 16423 w 29964"/>
                        <a:gd name="connsiteY4" fmla="*/ 21109 h 21477"/>
                        <a:gd name="connsiteX5" fmla="*/ 27378 w 29964"/>
                        <a:gd name="connsiteY5" fmla="*/ 1773 h 21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64" h="21477">
                          <a:moveTo>
                            <a:pt x="27378" y="1773"/>
                          </a:moveTo>
                          <a:cubicBezTo>
                            <a:pt x="21567" y="3393"/>
                            <a:pt x="17185" y="9107"/>
                            <a:pt x="10995" y="10726"/>
                          </a:cubicBezTo>
                          <a:cubicBezTo>
                            <a:pt x="7660" y="12155"/>
                            <a:pt x="2707" y="13870"/>
                            <a:pt x="3947" y="18442"/>
                          </a:cubicBezTo>
                          <a:cubicBezTo>
                            <a:pt x="5470" y="24633"/>
                            <a:pt x="12232" y="24061"/>
                            <a:pt x="16423" y="21109"/>
                          </a:cubicBezTo>
                          <a:lnTo>
                            <a:pt x="16423" y="21109"/>
                          </a:lnTo>
                          <a:cubicBezTo>
                            <a:pt x="23853" y="18346"/>
                            <a:pt x="43856" y="6822"/>
                            <a:pt x="27378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10" name="Vapaamuotoinen: Muoto 109">
                      <a:extLst>
                        <a:ext uri="{FF2B5EF4-FFF2-40B4-BE49-F238E27FC236}">
                          <a16:creationId xmlns:a16="http://schemas.microsoft.com/office/drawing/2014/main" id="{BCDACB88-286D-7755-33AF-B3690F6A5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454" y="2240586"/>
                      <a:ext cx="29400" cy="16461"/>
                    </a:xfrm>
                    <a:custGeom>
                      <a:avLst/>
                      <a:gdLst>
                        <a:gd name="connsiteX0" fmla="*/ 27745 w 29400"/>
                        <a:gd name="connsiteY0" fmla="*/ 1775 h 16461"/>
                        <a:gd name="connsiteX1" fmla="*/ 6790 w 29400"/>
                        <a:gd name="connsiteY1" fmla="*/ 7681 h 16461"/>
                        <a:gd name="connsiteX2" fmla="*/ 3932 w 29400"/>
                        <a:gd name="connsiteY2" fmla="*/ 13395 h 16461"/>
                        <a:gd name="connsiteX3" fmla="*/ 27554 w 29400"/>
                        <a:gd name="connsiteY3" fmla="*/ 13586 h 16461"/>
                        <a:gd name="connsiteX4" fmla="*/ 27745 w 29400"/>
                        <a:gd name="connsiteY4" fmla="*/ 1775 h 16461"/>
                        <a:gd name="connsiteX5" fmla="*/ 27745 w 29400"/>
                        <a:gd name="connsiteY5" fmla="*/ 1775 h 16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0" h="16461">
                          <a:moveTo>
                            <a:pt x="27745" y="1775"/>
                          </a:moveTo>
                          <a:cubicBezTo>
                            <a:pt x="21361" y="1966"/>
                            <a:pt x="14790" y="3776"/>
                            <a:pt x="6790" y="7681"/>
                          </a:cubicBezTo>
                          <a:cubicBezTo>
                            <a:pt x="4504" y="8633"/>
                            <a:pt x="3265" y="11110"/>
                            <a:pt x="3932" y="13395"/>
                          </a:cubicBezTo>
                          <a:cubicBezTo>
                            <a:pt x="7932" y="24731"/>
                            <a:pt x="19647" y="12443"/>
                            <a:pt x="27554" y="13586"/>
                          </a:cubicBezTo>
                          <a:cubicBezTo>
                            <a:pt x="34793" y="13777"/>
                            <a:pt x="35174" y="1585"/>
                            <a:pt x="27745" y="1775"/>
                          </a:cubicBezTo>
                          <a:lnTo>
                            <a:pt x="27745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11" name="Vapaamuotoinen: Muoto 110">
                      <a:extLst>
                        <a:ext uri="{FF2B5EF4-FFF2-40B4-BE49-F238E27FC236}">
                          <a16:creationId xmlns:a16="http://schemas.microsoft.com/office/drawing/2014/main" id="{F2FE78AF-5854-3710-6B9B-91C0164C60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762" y="2220299"/>
                      <a:ext cx="24149" cy="27052"/>
                    </a:xfrm>
                    <a:custGeom>
                      <a:avLst/>
                      <a:gdLst>
                        <a:gd name="connsiteX0" fmla="*/ 9743 w 24149"/>
                        <a:gd name="connsiteY0" fmla="*/ 1774 h 27052"/>
                        <a:gd name="connsiteX1" fmla="*/ 6601 w 24149"/>
                        <a:gd name="connsiteY1" fmla="*/ 12728 h 27052"/>
                        <a:gd name="connsiteX2" fmla="*/ 17268 w 24149"/>
                        <a:gd name="connsiteY2" fmla="*/ 25872 h 27052"/>
                        <a:gd name="connsiteX3" fmla="*/ 21840 w 24149"/>
                        <a:gd name="connsiteY3" fmla="*/ 28826 h 27052"/>
                        <a:gd name="connsiteX4" fmla="*/ 9743 w 24149"/>
                        <a:gd name="connsiteY4" fmla="*/ 1774 h 27052"/>
                        <a:gd name="connsiteX5" fmla="*/ 9743 w 24149"/>
                        <a:gd name="connsiteY5" fmla="*/ 1774 h 2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49" h="27052">
                          <a:moveTo>
                            <a:pt x="9743" y="1774"/>
                          </a:moveTo>
                          <a:cubicBezTo>
                            <a:pt x="4220" y="1678"/>
                            <a:pt x="1171" y="10156"/>
                            <a:pt x="6601" y="12728"/>
                          </a:cubicBezTo>
                          <a:cubicBezTo>
                            <a:pt x="11364" y="15300"/>
                            <a:pt x="14505" y="20538"/>
                            <a:pt x="17268" y="25872"/>
                          </a:cubicBezTo>
                          <a:cubicBezTo>
                            <a:pt x="18031" y="27682"/>
                            <a:pt x="19840" y="28826"/>
                            <a:pt x="21840" y="28826"/>
                          </a:cubicBezTo>
                          <a:cubicBezTo>
                            <a:pt x="37841" y="26254"/>
                            <a:pt x="18031" y="2726"/>
                            <a:pt x="9743" y="1774"/>
                          </a:cubicBezTo>
                          <a:lnTo>
                            <a:pt x="9743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12" name="Vapaamuotoinen: Muoto 111">
                      <a:extLst>
                        <a:ext uri="{FF2B5EF4-FFF2-40B4-BE49-F238E27FC236}">
                          <a16:creationId xmlns:a16="http://schemas.microsoft.com/office/drawing/2014/main" id="{D783EC78-5DB3-FE06-5960-8529D1F47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914" y="3041641"/>
                      <a:ext cx="29451" cy="14265"/>
                    </a:xfrm>
                    <a:custGeom>
                      <a:avLst/>
                      <a:gdLst>
                        <a:gd name="connsiteX0" fmla="*/ 31530 w 29451"/>
                        <a:gd name="connsiteY0" fmla="*/ 3393 h 14265"/>
                        <a:gd name="connsiteX1" fmla="*/ 27435 w 29451"/>
                        <a:gd name="connsiteY1" fmla="*/ 1773 h 14265"/>
                        <a:gd name="connsiteX2" fmla="*/ 4099 w 29451"/>
                        <a:gd name="connsiteY2" fmla="*/ 8251 h 14265"/>
                        <a:gd name="connsiteX3" fmla="*/ 12671 w 29451"/>
                        <a:gd name="connsiteY3" fmla="*/ 15299 h 14265"/>
                        <a:gd name="connsiteX4" fmla="*/ 32484 w 29451"/>
                        <a:gd name="connsiteY4" fmla="*/ 10536 h 14265"/>
                        <a:gd name="connsiteX5" fmla="*/ 33151 w 29451"/>
                        <a:gd name="connsiteY5" fmla="*/ 7012 h 14265"/>
                        <a:gd name="connsiteX6" fmla="*/ 31530 w 29451"/>
                        <a:gd name="connsiteY6" fmla="*/ 3393 h 1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451" h="14265">
                          <a:moveTo>
                            <a:pt x="31530" y="3393"/>
                          </a:moveTo>
                          <a:cubicBezTo>
                            <a:pt x="30388" y="2345"/>
                            <a:pt x="28958" y="1773"/>
                            <a:pt x="27435" y="1773"/>
                          </a:cubicBezTo>
                          <a:cubicBezTo>
                            <a:pt x="20291" y="2345"/>
                            <a:pt x="8576" y="916"/>
                            <a:pt x="4099" y="8251"/>
                          </a:cubicBezTo>
                          <a:cubicBezTo>
                            <a:pt x="2290" y="13299"/>
                            <a:pt x="7908" y="17871"/>
                            <a:pt x="12671" y="15299"/>
                          </a:cubicBezTo>
                          <a:cubicBezTo>
                            <a:pt x="18577" y="11489"/>
                            <a:pt x="28863" y="16633"/>
                            <a:pt x="32484" y="10536"/>
                          </a:cubicBezTo>
                          <a:cubicBezTo>
                            <a:pt x="32484" y="10536"/>
                            <a:pt x="33435" y="9012"/>
                            <a:pt x="33151" y="7012"/>
                          </a:cubicBezTo>
                          <a:cubicBezTo>
                            <a:pt x="32865" y="5012"/>
                            <a:pt x="31530" y="3393"/>
                            <a:pt x="31530" y="3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13" name="Vapaamuotoinen: Muoto 112">
                      <a:extLst>
                        <a:ext uri="{FF2B5EF4-FFF2-40B4-BE49-F238E27FC236}">
                          <a16:creationId xmlns:a16="http://schemas.microsoft.com/office/drawing/2014/main" id="{94C7D382-4A8B-CC29-9A21-211187CB5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090" y="2187823"/>
                      <a:ext cx="31672" cy="21183"/>
                    </a:xfrm>
                    <a:custGeom>
                      <a:avLst/>
                      <a:gdLst>
                        <a:gd name="connsiteX0" fmla="*/ 25654 w 31672"/>
                        <a:gd name="connsiteY0" fmla="*/ 2246 h 21183"/>
                        <a:gd name="connsiteX1" fmla="*/ 3841 w 31672"/>
                        <a:gd name="connsiteY1" fmla="*/ 18915 h 21183"/>
                        <a:gd name="connsiteX2" fmla="*/ 13652 w 31672"/>
                        <a:gd name="connsiteY2" fmla="*/ 21392 h 21183"/>
                        <a:gd name="connsiteX3" fmla="*/ 30130 w 31672"/>
                        <a:gd name="connsiteY3" fmla="*/ 13105 h 21183"/>
                        <a:gd name="connsiteX4" fmla="*/ 35274 w 31672"/>
                        <a:gd name="connsiteY4" fmla="*/ 8247 h 21183"/>
                        <a:gd name="connsiteX5" fmla="*/ 32416 w 31672"/>
                        <a:gd name="connsiteY5" fmla="*/ 2723 h 21183"/>
                        <a:gd name="connsiteX6" fmla="*/ 25654 w 31672"/>
                        <a:gd name="connsiteY6" fmla="*/ 2246 h 21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72" h="21183">
                          <a:moveTo>
                            <a:pt x="25654" y="2246"/>
                          </a:moveTo>
                          <a:cubicBezTo>
                            <a:pt x="18510" y="5389"/>
                            <a:pt x="2413" y="9104"/>
                            <a:pt x="3841" y="18915"/>
                          </a:cubicBezTo>
                          <a:cubicBezTo>
                            <a:pt x="5364" y="22725"/>
                            <a:pt x="10699" y="24439"/>
                            <a:pt x="13652" y="21392"/>
                          </a:cubicBezTo>
                          <a:cubicBezTo>
                            <a:pt x="18224" y="17106"/>
                            <a:pt x="24319" y="15105"/>
                            <a:pt x="30130" y="13105"/>
                          </a:cubicBezTo>
                          <a:cubicBezTo>
                            <a:pt x="32607" y="12533"/>
                            <a:pt x="34988" y="10914"/>
                            <a:pt x="35274" y="8247"/>
                          </a:cubicBezTo>
                          <a:cubicBezTo>
                            <a:pt x="35274" y="8247"/>
                            <a:pt x="36416" y="4532"/>
                            <a:pt x="32416" y="2723"/>
                          </a:cubicBezTo>
                          <a:cubicBezTo>
                            <a:pt x="28512" y="913"/>
                            <a:pt x="25654" y="2246"/>
                            <a:pt x="25654" y="2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73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C063473F-F497-A734-17AA-8C81A64B29D8}"/>
                    </a:ext>
                  </a:extLst>
                </p:cNvPr>
                <p:cNvGrpSpPr/>
                <p:nvPr/>
              </p:nvGrpSpPr>
              <p:grpSpPr>
                <a:xfrm>
                  <a:off x="6220865" y="1387129"/>
                  <a:ext cx="603640" cy="728851"/>
                  <a:chOff x="6220865" y="1387129"/>
                  <a:chExt cx="603640" cy="728851"/>
                </a:xfrm>
              </p:grpSpPr>
              <p:sp>
                <p:nvSpPr>
                  <p:cNvPr id="74" name="Vapaamuotoinen: Muoto 73">
                    <a:extLst>
                      <a:ext uri="{FF2B5EF4-FFF2-40B4-BE49-F238E27FC236}">
                        <a16:creationId xmlns:a16="http://schemas.microsoft.com/office/drawing/2014/main" id="{8B6A42A5-2FB0-844B-2ABC-00B57C039B7D}"/>
                      </a:ext>
                    </a:extLst>
                  </p:cNvPr>
                  <p:cNvSpPr/>
                  <p:nvPr/>
                </p:nvSpPr>
                <p:spPr>
                  <a:xfrm>
                    <a:off x="6229466" y="1477135"/>
                    <a:ext cx="511792" cy="622013"/>
                  </a:xfrm>
                  <a:custGeom>
                    <a:avLst/>
                    <a:gdLst>
                      <a:gd name="connsiteX0" fmla="*/ 412059 w 511792"/>
                      <a:gd name="connsiteY0" fmla="*/ 35913 h 622013"/>
                      <a:gd name="connsiteX1" fmla="*/ 74875 w 511792"/>
                      <a:gd name="connsiteY1" fmla="*/ 90015 h 622013"/>
                      <a:gd name="connsiteX2" fmla="*/ 45155 w 511792"/>
                      <a:gd name="connsiteY2" fmla="*/ 152309 h 622013"/>
                      <a:gd name="connsiteX3" fmla="*/ 22013 w 511792"/>
                      <a:gd name="connsiteY3" fmla="*/ 261942 h 622013"/>
                      <a:gd name="connsiteX4" fmla="*/ 23724 w 511792"/>
                      <a:gd name="connsiteY4" fmla="*/ 320330 h 622013"/>
                      <a:gd name="connsiteX5" fmla="*/ 30487 w 511792"/>
                      <a:gd name="connsiteY5" fmla="*/ 332236 h 622013"/>
                      <a:gd name="connsiteX6" fmla="*/ 4963 w 511792"/>
                      <a:gd name="connsiteY6" fmla="*/ 364335 h 622013"/>
                      <a:gd name="connsiteX7" fmla="*/ 20771 w 511792"/>
                      <a:gd name="connsiteY7" fmla="*/ 421865 h 622013"/>
                      <a:gd name="connsiteX8" fmla="*/ 29156 w 511792"/>
                      <a:gd name="connsiteY8" fmla="*/ 453775 h 622013"/>
                      <a:gd name="connsiteX9" fmla="*/ 82111 w 511792"/>
                      <a:gd name="connsiteY9" fmla="*/ 488540 h 622013"/>
                      <a:gd name="connsiteX10" fmla="*/ 127834 w 511792"/>
                      <a:gd name="connsiteY10" fmla="*/ 540834 h 622013"/>
                      <a:gd name="connsiteX11" fmla="*/ 351481 w 511792"/>
                      <a:gd name="connsiteY11" fmla="*/ 622749 h 622013"/>
                      <a:gd name="connsiteX12" fmla="*/ 487877 w 511792"/>
                      <a:gd name="connsiteY12" fmla="*/ 502828 h 622013"/>
                      <a:gd name="connsiteX13" fmla="*/ 512739 w 511792"/>
                      <a:gd name="connsiteY13" fmla="*/ 184883 h 622013"/>
                      <a:gd name="connsiteX14" fmla="*/ 412059 w 511792"/>
                      <a:gd name="connsiteY14" fmla="*/ 35913 h 62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1792" h="622013">
                        <a:moveTo>
                          <a:pt x="412059" y="35913"/>
                        </a:moveTo>
                        <a:cubicBezTo>
                          <a:pt x="306428" y="-18188"/>
                          <a:pt x="149168" y="-12379"/>
                          <a:pt x="74875" y="90015"/>
                        </a:cubicBezTo>
                        <a:cubicBezTo>
                          <a:pt x="62968" y="109446"/>
                          <a:pt x="51062" y="130687"/>
                          <a:pt x="45155" y="152309"/>
                        </a:cubicBezTo>
                        <a:cubicBezTo>
                          <a:pt x="37919" y="180312"/>
                          <a:pt x="24961" y="221746"/>
                          <a:pt x="22013" y="261942"/>
                        </a:cubicBezTo>
                        <a:cubicBezTo>
                          <a:pt x="20487" y="282324"/>
                          <a:pt x="22203" y="301279"/>
                          <a:pt x="23724" y="320330"/>
                        </a:cubicBezTo>
                        <a:cubicBezTo>
                          <a:pt x="24296" y="327092"/>
                          <a:pt x="30677" y="329759"/>
                          <a:pt x="30487" y="332236"/>
                        </a:cubicBezTo>
                        <a:cubicBezTo>
                          <a:pt x="28775" y="348142"/>
                          <a:pt x="12009" y="344333"/>
                          <a:pt x="4963" y="364335"/>
                        </a:cubicBezTo>
                        <a:cubicBezTo>
                          <a:pt x="2009" y="376242"/>
                          <a:pt x="7628" y="404435"/>
                          <a:pt x="20771" y="421865"/>
                        </a:cubicBezTo>
                        <a:cubicBezTo>
                          <a:pt x="27059" y="430248"/>
                          <a:pt x="21059" y="450156"/>
                          <a:pt x="29156" y="453775"/>
                        </a:cubicBezTo>
                        <a:cubicBezTo>
                          <a:pt x="47727" y="464252"/>
                          <a:pt x="62015" y="462347"/>
                          <a:pt x="82111" y="488540"/>
                        </a:cubicBezTo>
                        <a:cubicBezTo>
                          <a:pt x="96687" y="506543"/>
                          <a:pt x="109356" y="526451"/>
                          <a:pt x="127834" y="540834"/>
                        </a:cubicBezTo>
                        <a:cubicBezTo>
                          <a:pt x="166506" y="613033"/>
                          <a:pt x="276997" y="629416"/>
                          <a:pt x="351481" y="622749"/>
                        </a:cubicBezTo>
                        <a:cubicBezTo>
                          <a:pt x="420728" y="611699"/>
                          <a:pt x="462637" y="564551"/>
                          <a:pt x="487877" y="502828"/>
                        </a:cubicBezTo>
                        <a:cubicBezTo>
                          <a:pt x="527217" y="406530"/>
                          <a:pt x="514262" y="269848"/>
                          <a:pt x="512739" y="184883"/>
                        </a:cubicBezTo>
                        <a:cubicBezTo>
                          <a:pt x="513501" y="113541"/>
                          <a:pt x="472636" y="65630"/>
                          <a:pt x="412059" y="35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75" name="Vapaamuotoinen: Muoto 74">
                    <a:extLst>
                      <a:ext uri="{FF2B5EF4-FFF2-40B4-BE49-F238E27FC236}">
                        <a16:creationId xmlns:a16="http://schemas.microsoft.com/office/drawing/2014/main" id="{488A93EB-B66C-619D-F8FC-A88E2CF929BC}"/>
                      </a:ext>
                    </a:extLst>
                  </p:cNvPr>
                  <p:cNvSpPr/>
                  <p:nvPr/>
                </p:nvSpPr>
                <p:spPr>
                  <a:xfrm>
                    <a:off x="6220865" y="1387129"/>
                    <a:ext cx="603640" cy="728851"/>
                  </a:xfrm>
                  <a:custGeom>
                    <a:avLst/>
                    <a:gdLst>
                      <a:gd name="connsiteX0" fmla="*/ 305123 w 603640"/>
                      <a:gd name="connsiteY0" fmla="*/ 727327 h 728851"/>
                      <a:gd name="connsiteX1" fmla="*/ 276641 w 603640"/>
                      <a:gd name="connsiteY1" fmla="*/ 719136 h 728851"/>
                      <a:gd name="connsiteX2" fmla="*/ 248638 w 603640"/>
                      <a:gd name="connsiteY2" fmla="*/ 702944 h 728851"/>
                      <a:gd name="connsiteX3" fmla="*/ 249117 w 603640"/>
                      <a:gd name="connsiteY3" fmla="*/ 686561 h 728851"/>
                      <a:gd name="connsiteX4" fmla="*/ 259781 w 603640"/>
                      <a:gd name="connsiteY4" fmla="*/ 683703 h 728851"/>
                      <a:gd name="connsiteX5" fmla="*/ 290454 w 603640"/>
                      <a:gd name="connsiteY5" fmla="*/ 695705 h 728851"/>
                      <a:gd name="connsiteX6" fmla="*/ 320364 w 603640"/>
                      <a:gd name="connsiteY6" fmla="*/ 702944 h 728851"/>
                      <a:gd name="connsiteX7" fmla="*/ 381225 w 603640"/>
                      <a:gd name="connsiteY7" fmla="*/ 697609 h 728851"/>
                      <a:gd name="connsiteX8" fmla="*/ 461713 w 603640"/>
                      <a:gd name="connsiteY8" fmla="*/ 640841 h 728851"/>
                      <a:gd name="connsiteX9" fmla="*/ 496288 w 603640"/>
                      <a:gd name="connsiteY9" fmla="*/ 535018 h 728851"/>
                      <a:gd name="connsiteX10" fmla="*/ 498957 w 603640"/>
                      <a:gd name="connsiteY10" fmla="*/ 404906 h 728851"/>
                      <a:gd name="connsiteX11" fmla="*/ 499146 w 603640"/>
                      <a:gd name="connsiteY11" fmla="*/ 336516 h 728851"/>
                      <a:gd name="connsiteX12" fmla="*/ 500099 w 603640"/>
                      <a:gd name="connsiteY12" fmla="*/ 271367 h 728851"/>
                      <a:gd name="connsiteX13" fmla="*/ 497050 w 603640"/>
                      <a:gd name="connsiteY13" fmla="*/ 270032 h 728851"/>
                      <a:gd name="connsiteX14" fmla="*/ 468954 w 603640"/>
                      <a:gd name="connsiteY14" fmla="*/ 243838 h 728851"/>
                      <a:gd name="connsiteX15" fmla="*/ 437045 w 603640"/>
                      <a:gd name="connsiteY15" fmla="*/ 221930 h 728851"/>
                      <a:gd name="connsiteX16" fmla="*/ 298742 w 603640"/>
                      <a:gd name="connsiteY16" fmla="*/ 188688 h 728851"/>
                      <a:gd name="connsiteX17" fmla="*/ 220635 w 603640"/>
                      <a:gd name="connsiteY17" fmla="*/ 198024 h 728851"/>
                      <a:gd name="connsiteX18" fmla="*/ 140719 w 603640"/>
                      <a:gd name="connsiteY18" fmla="*/ 219360 h 728851"/>
                      <a:gd name="connsiteX19" fmla="*/ 87666 w 603640"/>
                      <a:gd name="connsiteY19" fmla="*/ 191546 h 728851"/>
                      <a:gd name="connsiteX20" fmla="*/ 76997 w 603640"/>
                      <a:gd name="connsiteY20" fmla="*/ 212691 h 728851"/>
                      <a:gd name="connsiteX21" fmla="*/ 64900 w 603640"/>
                      <a:gd name="connsiteY21" fmla="*/ 239552 h 728851"/>
                      <a:gd name="connsiteX22" fmla="*/ 47473 w 603640"/>
                      <a:gd name="connsiteY22" fmla="*/ 296130 h 728851"/>
                      <a:gd name="connsiteX23" fmla="*/ 38041 w 603640"/>
                      <a:gd name="connsiteY23" fmla="*/ 355852 h 728851"/>
                      <a:gd name="connsiteX24" fmla="*/ 34897 w 603640"/>
                      <a:gd name="connsiteY24" fmla="*/ 385476 h 728851"/>
                      <a:gd name="connsiteX25" fmla="*/ 34614 w 603640"/>
                      <a:gd name="connsiteY25" fmla="*/ 401573 h 728851"/>
                      <a:gd name="connsiteX26" fmla="*/ 36516 w 603640"/>
                      <a:gd name="connsiteY26" fmla="*/ 416337 h 728851"/>
                      <a:gd name="connsiteX27" fmla="*/ 37376 w 603640"/>
                      <a:gd name="connsiteY27" fmla="*/ 417003 h 728851"/>
                      <a:gd name="connsiteX28" fmla="*/ 82429 w 603640"/>
                      <a:gd name="connsiteY28" fmla="*/ 435196 h 728851"/>
                      <a:gd name="connsiteX29" fmla="*/ 81950 w 603640"/>
                      <a:gd name="connsiteY29" fmla="*/ 436720 h 728851"/>
                      <a:gd name="connsiteX30" fmla="*/ 80713 w 603640"/>
                      <a:gd name="connsiteY30" fmla="*/ 436530 h 728851"/>
                      <a:gd name="connsiteX31" fmla="*/ 27851 w 603640"/>
                      <a:gd name="connsiteY31" fmla="*/ 449007 h 728851"/>
                      <a:gd name="connsiteX32" fmla="*/ 25279 w 603640"/>
                      <a:gd name="connsiteY32" fmla="*/ 477011 h 728851"/>
                      <a:gd name="connsiteX33" fmla="*/ 38613 w 603640"/>
                      <a:gd name="connsiteY33" fmla="*/ 506824 h 728851"/>
                      <a:gd name="connsiteX34" fmla="*/ 42994 w 603640"/>
                      <a:gd name="connsiteY34" fmla="*/ 524159 h 728851"/>
                      <a:gd name="connsiteX35" fmla="*/ 46520 w 603640"/>
                      <a:gd name="connsiteY35" fmla="*/ 536066 h 728851"/>
                      <a:gd name="connsiteX36" fmla="*/ 58900 w 603640"/>
                      <a:gd name="connsiteY36" fmla="*/ 540447 h 728851"/>
                      <a:gd name="connsiteX37" fmla="*/ 74425 w 603640"/>
                      <a:gd name="connsiteY37" fmla="*/ 545686 h 728851"/>
                      <a:gd name="connsiteX38" fmla="*/ 117004 w 603640"/>
                      <a:gd name="connsiteY38" fmla="*/ 595026 h 728851"/>
                      <a:gd name="connsiteX39" fmla="*/ 142533 w 603640"/>
                      <a:gd name="connsiteY39" fmla="*/ 620552 h 728851"/>
                      <a:gd name="connsiteX40" fmla="*/ 166345 w 603640"/>
                      <a:gd name="connsiteY40" fmla="*/ 646841 h 728851"/>
                      <a:gd name="connsiteX41" fmla="*/ 159294 w 603640"/>
                      <a:gd name="connsiteY41" fmla="*/ 656080 h 728851"/>
                      <a:gd name="connsiteX42" fmla="*/ 136528 w 603640"/>
                      <a:gd name="connsiteY42" fmla="*/ 646841 h 728851"/>
                      <a:gd name="connsiteX43" fmla="*/ 118339 w 603640"/>
                      <a:gd name="connsiteY43" fmla="*/ 631125 h 728851"/>
                      <a:gd name="connsiteX44" fmla="*/ 87285 w 603640"/>
                      <a:gd name="connsiteY44" fmla="*/ 595121 h 728851"/>
                      <a:gd name="connsiteX45" fmla="*/ 65379 w 603640"/>
                      <a:gd name="connsiteY45" fmla="*/ 567022 h 728851"/>
                      <a:gd name="connsiteX46" fmla="*/ 32707 w 603640"/>
                      <a:gd name="connsiteY46" fmla="*/ 553973 h 728851"/>
                      <a:gd name="connsiteX47" fmla="*/ 20038 w 603640"/>
                      <a:gd name="connsiteY47" fmla="*/ 518254 h 728851"/>
                      <a:gd name="connsiteX48" fmla="*/ 5559 w 603640"/>
                      <a:gd name="connsiteY48" fmla="*/ 482440 h 728851"/>
                      <a:gd name="connsiteX49" fmla="*/ 30423 w 603640"/>
                      <a:gd name="connsiteY49" fmla="*/ 419766 h 728851"/>
                      <a:gd name="connsiteX50" fmla="*/ 34614 w 603640"/>
                      <a:gd name="connsiteY50" fmla="*/ 417955 h 728851"/>
                      <a:gd name="connsiteX51" fmla="*/ 33376 w 603640"/>
                      <a:gd name="connsiteY51" fmla="*/ 416908 h 728851"/>
                      <a:gd name="connsiteX52" fmla="*/ 28991 w 603640"/>
                      <a:gd name="connsiteY52" fmla="*/ 405954 h 728851"/>
                      <a:gd name="connsiteX53" fmla="*/ 23470 w 603640"/>
                      <a:gd name="connsiteY53" fmla="*/ 372425 h 728851"/>
                      <a:gd name="connsiteX54" fmla="*/ 25661 w 603640"/>
                      <a:gd name="connsiteY54" fmla="*/ 304227 h 728851"/>
                      <a:gd name="connsiteX55" fmla="*/ 41757 w 603640"/>
                      <a:gd name="connsiteY55" fmla="*/ 242029 h 728851"/>
                      <a:gd name="connsiteX56" fmla="*/ 36041 w 603640"/>
                      <a:gd name="connsiteY56" fmla="*/ 234408 h 728851"/>
                      <a:gd name="connsiteX57" fmla="*/ 37185 w 603640"/>
                      <a:gd name="connsiteY57" fmla="*/ 213168 h 728851"/>
                      <a:gd name="connsiteX58" fmla="*/ 38613 w 603640"/>
                      <a:gd name="connsiteY58" fmla="*/ 206691 h 728851"/>
                      <a:gd name="connsiteX59" fmla="*/ 153485 w 603640"/>
                      <a:gd name="connsiteY59" fmla="*/ 47148 h 728851"/>
                      <a:gd name="connsiteX60" fmla="*/ 368082 w 603640"/>
                      <a:gd name="connsiteY60" fmla="*/ 4190 h 728851"/>
                      <a:gd name="connsiteX61" fmla="*/ 473526 w 603640"/>
                      <a:gd name="connsiteY61" fmla="*/ 35909 h 728851"/>
                      <a:gd name="connsiteX62" fmla="*/ 542771 w 603640"/>
                      <a:gd name="connsiteY62" fmla="*/ 107630 h 728851"/>
                      <a:gd name="connsiteX63" fmla="*/ 566202 w 603640"/>
                      <a:gd name="connsiteY63" fmla="*/ 201071 h 728851"/>
                      <a:gd name="connsiteX64" fmla="*/ 561916 w 603640"/>
                      <a:gd name="connsiteY64" fmla="*/ 249554 h 728851"/>
                      <a:gd name="connsiteX65" fmla="*/ 559916 w 603640"/>
                      <a:gd name="connsiteY65" fmla="*/ 274508 h 728851"/>
                      <a:gd name="connsiteX66" fmla="*/ 574585 w 603640"/>
                      <a:gd name="connsiteY66" fmla="*/ 291940 h 728851"/>
                      <a:gd name="connsiteX67" fmla="*/ 606874 w 603640"/>
                      <a:gd name="connsiteY67" fmla="*/ 384713 h 728851"/>
                      <a:gd name="connsiteX68" fmla="*/ 559440 w 603640"/>
                      <a:gd name="connsiteY68" fmla="*/ 459484 h 728851"/>
                      <a:gd name="connsiteX69" fmla="*/ 568393 w 603640"/>
                      <a:gd name="connsiteY69" fmla="*/ 474630 h 728851"/>
                      <a:gd name="connsiteX70" fmla="*/ 567537 w 603640"/>
                      <a:gd name="connsiteY70" fmla="*/ 514063 h 728851"/>
                      <a:gd name="connsiteX71" fmla="*/ 538008 w 603640"/>
                      <a:gd name="connsiteY71" fmla="*/ 549496 h 728851"/>
                      <a:gd name="connsiteX72" fmla="*/ 517531 w 603640"/>
                      <a:gd name="connsiteY72" fmla="*/ 551877 h 728851"/>
                      <a:gd name="connsiteX73" fmla="*/ 468094 w 603640"/>
                      <a:gd name="connsiteY73" fmla="*/ 676084 h 728851"/>
                      <a:gd name="connsiteX74" fmla="*/ 367798 w 603640"/>
                      <a:gd name="connsiteY74" fmla="*/ 729233 h 728851"/>
                      <a:gd name="connsiteX75" fmla="*/ 342651 w 603640"/>
                      <a:gd name="connsiteY75" fmla="*/ 730947 h 728851"/>
                      <a:gd name="connsiteX76" fmla="*/ 305123 w 603640"/>
                      <a:gd name="connsiteY76" fmla="*/ 727327 h 728851"/>
                      <a:gd name="connsiteX77" fmla="*/ 75095 w 603640"/>
                      <a:gd name="connsiteY77" fmla="*/ 501299 h 728851"/>
                      <a:gd name="connsiteX78" fmla="*/ 62807 w 603640"/>
                      <a:gd name="connsiteY78" fmla="*/ 482058 h 728851"/>
                      <a:gd name="connsiteX79" fmla="*/ 41757 w 603640"/>
                      <a:gd name="connsiteY79" fmla="*/ 469581 h 728851"/>
                      <a:gd name="connsiteX80" fmla="*/ 41185 w 603640"/>
                      <a:gd name="connsiteY80" fmla="*/ 468438 h 728851"/>
                      <a:gd name="connsiteX81" fmla="*/ 41948 w 603640"/>
                      <a:gd name="connsiteY81" fmla="*/ 467866 h 728851"/>
                      <a:gd name="connsiteX82" fmla="*/ 68425 w 603640"/>
                      <a:gd name="connsiteY82" fmla="*/ 474820 h 728851"/>
                      <a:gd name="connsiteX83" fmla="*/ 87857 w 603640"/>
                      <a:gd name="connsiteY83" fmla="*/ 495966 h 728851"/>
                      <a:gd name="connsiteX84" fmla="*/ 80713 w 603640"/>
                      <a:gd name="connsiteY84" fmla="*/ 504634 h 728851"/>
                      <a:gd name="connsiteX85" fmla="*/ 75095 w 603640"/>
                      <a:gd name="connsiteY85" fmla="*/ 501299 h 72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03640" h="728851">
                        <a:moveTo>
                          <a:pt x="305123" y="727327"/>
                        </a:moveTo>
                        <a:cubicBezTo>
                          <a:pt x="295407" y="725423"/>
                          <a:pt x="285882" y="722755"/>
                          <a:pt x="276641" y="719136"/>
                        </a:cubicBezTo>
                        <a:cubicBezTo>
                          <a:pt x="266358" y="715231"/>
                          <a:pt x="256070" y="711230"/>
                          <a:pt x="248638" y="702944"/>
                        </a:cubicBezTo>
                        <a:cubicBezTo>
                          <a:pt x="244257" y="698277"/>
                          <a:pt x="244447" y="690942"/>
                          <a:pt x="249117" y="686561"/>
                        </a:cubicBezTo>
                        <a:cubicBezTo>
                          <a:pt x="251972" y="683798"/>
                          <a:pt x="255972" y="682751"/>
                          <a:pt x="259781" y="683703"/>
                        </a:cubicBezTo>
                        <a:cubicBezTo>
                          <a:pt x="270548" y="686084"/>
                          <a:pt x="279975" y="692085"/>
                          <a:pt x="290454" y="695705"/>
                        </a:cubicBezTo>
                        <a:cubicBezTo>
                          <a:pt x="300169" y="699038"/>
                          <a:pt x="310169" y="701515"/>
                          <a:pt x="320364" y="702944"/>
                        </a:cubicBezTo>
                        <a:cubicBezTo>
                          <a:pt x="340841" y="705420"/>
                          <a:pt x="361510" y="703610"/>
                          <a:pt x="381225" y="697609"/>
                        </a:cubicBezTo>
                        <a:cubicBezTo>
                          <a:pt x="413516" y="688084"/>
                          <a:pt x="441807" y="668082"/>
                          <a:pt x="461713" y="640841"/>
                        </a:cubicBezTo>
                        <a:cubicBezTo>
                          <a:pt x="483907" y="609789"/>
                          <a:pt x="492958" y="572546"/>
                          <a:pt x="496288" y="535018"/>
                        </a:cubicBezTo>
                        <a:cubicBezTo>
                          <a:pt x="500099" y="491774"/>
                          <a:pt x="498576" y="448245"/>
                          <a:pt x="498957" y="404906"/>
                        </a:cubicBezTo>
                        <a:cubicBezTo>
                          <a:pt x="499146" y="382141"/>
                          <a:pt x="498957" y="359282"/>
                          <a:pt x="499146" y="336516"/>
                        </a:cubicBezTo>
                        <a:cubicBezTo>
                          <a:pt x="499241" y="314799"/>
                          <a:pt x="498671" y="293084"/>
                          <a:pt x="500099" y="271367"/>
                        </a:cubicBezTo>
                        <a:cubicBezTo>
                          <a:pt x="498957" y="271176"/>
                          <a:pt x="498004" y="270699"/>
                          <a:pt x="497050" y="270032"/>
                        </a:cubicBezTo>
                        <a:cubicBezTo>
                          <a:pt x="486860" y="262602"/>
                          <a:pt x="478763" y="252031"/>
                          <a:pt x="468954" y="243838"/>
                        </a:cubicBezTo>
                        <a:cubicBezTo>
                          <a:pt x="458950" y="235648"/>
                          <a:pt x="448281" y="228313"/>
                          <a:pt x="437045" y="221930"/>
                        </a:cubicBezTo>
                        <a:cubicBezTo>
                          <a:pt x="395136" y="198118"/>
                          <a:pt x="346748" y="187832"/>
                          <a:pt x="298742" y="188688"/>
                        </a:cubicBezTo>
                        <a:cubicBezTo>
                          <a:pt x="272450" y="189260"/>
                          <a:pt x="246354" y="192404"/>
                          <a:pt x="220635" y="198024"/>
                        </a:cubicBezTo>
                        <a:lnTo>
                          <a:pt x="140719" y="219360"/>
                        </a:lnTo>
                        <a:cubicBezTo>
                          <a:pt x="124338" y="208024"/>
                          <a:pt x="105763" y="199929"/>
                          <a:pt x="87666" y="191546"/>
                        </a:cubicBezTo>
                        <a:cubicBezTo>
                          <a:pt x="85764" y="198976"/>
                          <a:pt x="80332" y="206119"/>
                          <a:pt x="76997" y="212691"/>
                        </a:cubicBezTo>
                        <a:cubicBezTo>
                          <a:pt x="72616" y="221456"/>
                          <a:pt x="68523" y="230409"/>
                          <a:pt x="64900" y="239552"/>
                        </a:cubicBezTo>
                        <a:cubicBezTo>
                          <a:pt x="57663" y="257935"/>
                          <a:pt x="51854" y="276889"/>
                          <a:pt x="47473" y="296130"/>
                        </a:cubicBezTo>
                        <a:cubicBezTo>
                          <a:pt x="42994" y="315848"/>
                          <a:pt x="40520" y="335851"/>
                          <a:pt x="38041" y="355852"/>
                        </a:cubicBezTo>
                        <a:cubicBezTo>
                          <a:pt x="36804" y="365758"/>
                          <a:pt x="35469" y="375665"/>
                          <a:pt x="34897" y="385476"/>
                        </a:cubicBezTo>
                        <a:cubicBezTo>
                          <a:pt x="34614" y="390810"/>
                          <a:pt x="34707" y="396238"/>
                          <a:pt x="34614" y="401573"/>
                        </a:cubicBezTo>
                        <a:cubicBezTo>
                          <a:pt x="34516" y="405192"/>
                          <a:pt x="33376" y="412908"/>
                          <a:pt x="36516" y="416337"/>
                        </a:cubicBezTo>
                        <a:cubicBezTo>
                          <a:pt x="36804" y="416622"/>
                          <a:pt x="37088" y="416812"/>
                          <a:pt x="37376" y="417003"/>
                        </a:cubicBezTo>
                        <a:cubicBezTo>
                          <a:pt x="54617" y="411765"/>
                          <a:pt x="74523" y="417575"/>
                          <a:pt x="82429" y="435196"/>
                        </a:cubicBezTo>
                        <a:cubicBezTo>
                          <a:pt x="82713" y="435767"/>
                          <a:pt x="82522" y="436434"/>
                          <a:pt x="81950" y="436720"/>
                        </a:cubicBezTo>
                        <a:cubicBezTo>
                          <a:pt x="81569" y="436910"/>
                          <a:pt x="81001" y="436815"/>
                          <a:pt x="80713" y="436530"/>
                        </a:cubicBezTo>
                        <a:cubicBezTo>
                          <a:pt x="64616" y="423004"/>
                          <a:pt x="36706" y="430720"/>
                          <a:pt x="27851" y="449007"/>
                        </a:cubicBezTo>
                        <a:cubicBezTo>
                          <a:pt x="23944" y="457866"/>
                          <a:pt x="22991" y="467677"/>
                          <a:pt x="25279" y="477011"/>
                        </a:cubicBezTo>
                        <a:cubicBezTo>
                          <a:pt x="27753" y="487774"/>
                          <a:pt x="34423" y="496727"/>
                          <a:pt x="38613" y="506824"/>
                        </a:cubicBezTo>
                        <a:cubicBezTo>
                          <a:pt x="40804" y="512444"/>
                          <a:pt x="42232" y="518254"/>
                          <a:pt x="42994" y="524159"/>
                        </a:cubicBezTo>
                        <a:cubicBezTo>
                          <a:pt x="43566" y="527874"/>
                          <a:pt x="43757" y="533209"/>
                          <a:pt x="46520" y="536066"/>
                        </a:cubicBezTo>
                        <a:cubicBezTo>
                          <a:pt x="49375" y="539114"/>
                          <a:pt x="54994" y="539590"/>
                          <a:pt x="58900" y="540447"/>
                        </a:cubicBezTo>
                        <a:cubicBezTo>
                          <a:pt x="64235" y="541495"/>
                          <a:pt x="69472" y="543209"/>
                          <a:pt x="74425" y="545686"/>
                        </a:cubicBezTo>
                        <a:cubicBezTo>
                          <a:pt x="93573" y="555688"/>
                          <a:pt x="103381" y="579119"/>
                          <a:pt x="117004" y="595026"/>
                        </a:cubicBezTo>
                        <a:cubicBezTo>
                          <a:pt x="124910" y="604169"/>
                          <a:pt x="133389" y="612742"/>
                          <a:pt x="142533" y="620552"/>
                        </a:cubicBezTo>
                        <a:cubicBezTo>
                          <a:pt x="151197" y="628173"/>
                          <a:pt x="165201" y="634364"/>
                          <a:pt x="166345" y="646841"/>
                        </a:cubicBezTo>
                        <a:cubicBezTo>
                          <a:pt x="166726" y="650938"/>
                          <a:pt x="163103" y="655033"/>
                          <a:pt x="159294" y="656080"/>
                        </a:cubicBezTo>
                        <a:cubicBezTo>
                          <a:pt x="150058" y="658652"/>
                          <a:pt x="143388" y="652271"/>
                          <a:pt x="136528" y="646841"/>
                        </a:cubicBezTo>
                        <a:cubicBezTo>
                          <a:pt x="130245" y="641888"/>
                          <a:pt x="124148" y="636650"/>
                          <a:pt x="118339" y="631125"/>
                        </a:cubicBezTo>
                        <a:cubicBezTo>
                          <a:pt x="106907" y="620077"/>
                          <a:pt x="96526" y="608075"/>
                          <a:pt x="87285" y="595121"/>
                        </a:cubicBezTo>
                        <a:cubicBezTo>
                          <a:pt x="80620" y="585786"/>
                          <a:pt x="74997" y="573784"/>
                          <a:pt x="65379" y="567022"/>
                        </a:cubicBezTo>
                        <a:cubicBezTo>
                          <a:pt x="55566" y="560259"/>
                          <a:pt x="42329" y="561973"/>
                          <a:pt x="32707" y="553973"/>
                        </a:cubicBezTo>
                        <a:cubicBezTo>
                          <a:pt x="21089" y="544448"/>
                          <a:pt x="23470" y="531303"/>
                          <a:pt x="20038" y="518254"/>
                        </a:cubicBezTo>
                        <a:cubicBezTo>
                          <a:pt x="16801" y="505777"/>
                          <a:pt x="8229" y="495394"/>
                          <a:pt x="5559" y="482440"/>
                        </a:cubicBezTo>
                        <a:cubicBezTo>
                          <a:pt x="895" y="459390"/>
                          <a:pt x="7941" y="431195"/>
                          <a:pt x="30423" y="419766"/>
                        </a:cubicBezTo>
                        <a:cubicBezTo>
                          <a:pt x="31753" y="419098"/>
                          <a:pt x="33186" y="418527"/>
                          <a:pt x="34614" y="417955"/>
                        </a:cubicBezTo>
                        <a:cubicBezTo>
                          <a:pt x="34135" y="417670"/>
                          <a:pt x="33753" y="417289"/>
                          <a:pt x="33376" y="416908"/>
                        </a:cubicBezTo>
                        <a:cubicBezTo>
                          <a:pt x="30897" y="414146"/>
                          <a:pt x="29851" y="409478"/>
                          <a:pt x="28991" y="405954"/>
                        </a:cubicBezTo>
                        <a:cubicBezTo>
                          <a:pt x="26419" y="395001"/>
                          <a:pt x="24991" y="383571"/>
                          <a:pt x="23470" y="372425"/>
                        </a:cubicBezTo>
                        <a:cubicBezTo>
                          <a:pt x="20419" y="349757"/>
                          <a:pt x="22038" y="326705"/>
                          <a:pt x="25661" y="304227"/>
                        </a:cubicBezTo>
                        <a:cubicBezTo>
                          <a:pt x="29088" y="282987"/>
                          <a:pt x="34423" y="262223"/>
                          <a:pt x="41757" y="242029"/>
                        </a:cubicBezTo>
                        <a:cubicBezTo>
                          <a:pt x="39088" y="240220"/>
                          <a:pt x="37088" y="237457"/>
                          <a:pt x="36041" y="234408"/>
                        </a:cubicBezTo>
                        <a:cubicBezTo>
                          <a:pt x="33660" y="227360"/>
                          <a:pt x="35851" y="220216"/>
                          <a:pt x="37185" y="213168"/>
                        </a:cubicBezTo>
                        <a:cubicBezTo>
                          <a:pt x="37660" y="210977"/>
                          <a:pt x="38139" y="208882"/>
                          <a:pt x="38613" y="206691"/>
                        </a:cubicBezTo>
                        <a:cubicBezTo>
                          <a:pt x="37469" y="136968"/>
                          <a:pt x="96047" y="79150"/>
                          <a:pt x="153485" y="47148"/>
                        </a:cubicBezTo>
                        <a:cubicBezTo>
                          <a:pt x="217970" y="11238"/>
                          <a:pt x="294835" y="-3812"/>
                          <a:pt x="368082" y="4190"/>
                        </a:cubicBezTo>
                        <a:cubicBezTo>
                          <a:pt x="404851" y="8190"/>
                          <a:pt x="441426" y="17333"/>
                          <a:pt x="473526" y="35909"/>
                        </a:cubicBezTo>
                        <a:cubicBezTo>
                          <a:pt x="502957" y="52768"/>
                          <a:pt x="526865" y="77723"/>
                          <a:pt x="542771" y="107630"/>
                        </a:cubicBezTo>
                        <a:cubicBezTo>
                          <a:pt x="557726" y="136205"/>
                          <a:pt x="565346" y="168877"/>
                          <a:pt x="566202" y="201071"/>
                        </a:cubicBezTo>
                        <a:cubicBezTo>
                          <a:pt x="566583" y="217358"/>
                          <a:pt x="565156" y="233648"/>
                          <a:pt x="561916" y="249554"/>
                        </a:cubicBezTo>
                        <a:cubicBezTo>
                          <a:pt x="560393" y="257556"/>
                          <a:pt x="558012" y="266413"/>
                          <a:pt x="559916" y="274508"/>
                        </a:cubicBezTo>
                        <a:cubicBezTo>
                          <a:pt x="561726" y="282415"/>
                          <a:pt x="569060" y="286796"/>
                          <a:pt x="574585" y="291940"/>
                        </a:cubicBezTo>
                        <a:cubicBezTo>
                          <a:pt x="599540" y="315943"/>
                          <a:pt x="611446" y="350425"/>
                          <a:pt x="606874" y="384713"/>
                        </a:cubicBezTo>
                        <a:cubicBezTo>
                          <a:pt x="602779" y="413765"/>
                          <a:pt x="585157" y="444054"/>
                          <a:pt x="559440" y="459484"/>
                        </a:cubicBezTo>
                        <a:cubicBezTo>
                          <a:pt x="563251" y="463962"/>
                          <a:pt x="566297" y="469104"/>
                          <a:pt x="568393" y="474630"/>
                        </a:cubicBezTo>
                        <a:cubicBezTo>
                          <a:pt x="573441" y="487393"/>
                          <a:pt x="573060" y="501585"/>
                          <a:pt x="567537" y="514063"/>
                        </a:cubicBezTo>
                        <a:cubicBezTo>
                          <a:pt x="561916" y="527017"/>
                          <a:pt x="550773" y="542734"/>
                          <a:pt x="538008" y="549496"/>
                        </a:cubicBezTo>
                        <a:cubicBezTo>
                          <a:pt x="531818" y="553020"/>
                          <a:pt x="524388" y="553877"/>
                          <a:pt x="517531" y="551877"/>
                        </a:cubicBezTo>
                        <a:cubicBezTo>
                          <a:pt x="513338" y="597502"/>
                          <a:pt x="500766" y="641031"/>
                          <a:pt x="468094" y="676084"/>
                        </a:cubicBezTo>
                        <a:cubicBezTo>
                          <a:pt x="441900" y="704277"/>
                          <a:pt x="406089" y="723803"/>
                          <a:pt x="367798" y="729233"/>
                        </a:cubicBezTo>
                        <a:cubicBezTo>
                          <a:pt x="359510" y="730376"/>
                          <a:pt x="351031" y="730947"/>
                          <a:pt x="342651" y="730947"/>
                        </a:cubicBezTo>
                        <a:cubicBezTo>
                          <a:pt x="330079" y="730852"/>
                          <a:pt x="317410" y="729708"/>
                          <a:pt x="305123" y="727327"/>
                        </a:cubicBezTo>
                        <a:close/>
                        <a:moveTo>
                          <a:pt x="75095" y="501299"/>
                        </a:moveTo>
                        <a:cubicBezTo>
                          <a:pt x="71476" y="494251"/>
                          <a:pt x="68714" y="487774"/>
                          <a:pt x="62807" y="482058"/>
                        </a:cubicBezTo>
                        <a:cubicBezTo>
                          <a:pt x="56808" y="476439"/>
                          <a:pt x="49566" y="472153"/>
                          <a:pt x="41757" y="469581"/>
                        </a:cubicBezTo>
                        <a:cubicBezTo>
                          <a:pt x="41278" y="469390"/>
                          <a:pt x="40995" y="468915"/>
                          <a:pt x="41185" y="468438"/>
                        </a:cubicBezTo>
                        <a:cubicBezTo>
                          <a:pt x="41278" y="468057"/>
                          <a:pt x="41567" y="467866"/>
                          <a:pt x="41948" y="467866"/>
                        </a:cubicBezTo>
                        <a:cubicBezTo>
                          <a:pt x="51282" y="467391"/>
                          <a:pt x="60519" y="469867"/>
                          <a:pt x="68425" y="474820"/>
                        </a:cubicBezTo>
                        <a:cubicBezTo>
                          <a:pt x="76616" y="479772"/>
                          <a:pt x="84141" y="487012"/>
                          <a:pt x="87857" y="495966"/>
                        </a:cubicBezTo>
                        <a:cubicBezTo>
                          <a:pt x="89857" y="500823"/>
                          <a:pt x="85192" y="504634"/>
                          <a:pt x="80713" y="504634"/>
                        </a:cubicBezTo>
                        <a:cubicBezTo>
                          <a:pt x="78429" y="504728"/>
                          <a:pt x="76141" y="503395"/>
                          <a:pt x="75095" y="5012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pic>
            <p:nvPicPr>
              <p:cNvPr id="71" name="Kuva 70" descr="Smiling face with closed eyes">
                <a:extLst>
                  <a:ext uri="{FF2B5EF4-FFF2-40B4-BE49-F238E27FC236}">
                    <a16:creationId xmlns:a16="http://schemas.microsoft.com/office/drawing/2014/main" id="{D6E87351-C1A0-8E73-4E19-3B3152759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97972" y="1681868"/>
                <a:ext cx="304800" cy="333375"/>
              </a:xfrm>
              <a:prstGeom prst="rect">
                <a:avLst/>
              </a:prstGeom>
            </p:spPr>
          </p:pic>
        </p:grpSp>
        <p:grpSp>
          <p:nvGrpSpPr>
            <p:cNvPr id="10" name="Kuva 11" descr="Nainen päällä a-Villa takki">
              <a:extLst>
                <a:ext uri="{FF2B5EF4-FFF2-40B4-BE49-F238E27FC236}">
                  <a16:creationId xmlns:a16="http://schemas.microsoft.com/office/drawing/2014/main" id="{28E424BE-7353-76F6-637A-AE0687FEDA2B}"/>
                </a:ext>
              </a:extLst>
            </p:cNvPr>
            <p:cNvGrpSpPr/>
            <p:nvPr/>
          </p:nvGrpSpPr>
          <p:grpSpPr>
            <a:xfrm>
              <a:off x="6703128" y="1445578"/>
              <a:ext cx="1116235" cy="1592489"/>
              <a:chOff x="6665144" y="1454851"/>
              <a:chExt cx="1116235" cy="1592489"/>
            </a:xfrm>
          </p:grpSpPr>
          <p:grpSp>
            <p:nvGrpSpPr>
              <p:cNvPr id="36" name="Kuva 11" descr="Nainen päällä a-Villa takki">
                <a:extLst>
                  <a:ext uri="{FF2B5EF4-FFF2-40B4-BE49-F238E27FC236}">
                    <a16:creationId xmlns:a16="http://schemas.microsoft.com/office/drawing/2014/main" id="{88149295-338B-D585-8466-37336883D001}"/>
                  </a:ext>
                </a:extLst>
              </p:cNvPr>
              <p:cNvGrpSpPr/>
              <p:nvPr/>
            </p:nvGrpSpPr>
            <p:grpSpPr>
              <a:xfrm>
                <a:off x="6665144" y="1986658"/>
                <a:ext cx="1116235" cy="1060682"/>
                <a:chOff x="6665144" y="1986658"/>
                <a:chExt cx="1116235" cy="1060682"/>
              </a:xfrm>
            </p:grpSpPr>
            <p:sp>
              <p:nvSpPr>
                <p:cNvPr id="52" name="Vapaamuotoinen: Muoto 51">
                  <a:extLst>
                    <a:ext uri="{FF2B5EF4-FFF2-40B4-BE49-F238E27FC236}">
                      <a16:creationId xmlns:a16="http://schemas.microsoft.com/office/drawing/2014/main" id="{0B1BF4AF-542B-4ED0-D23A-1A46ACAC8499}"/>
                    </a:ext>
                  </a:extLst>
                </p:cNvPr>
                <p:cNvSpPr/>
                <p:nvPr/>
              </p:nvSpPr>
              <p:spPr>
                <a:xfrm>
                  <a:off x="6677095" y="1986658"/>
                  <a:ext cx="1095574" cy="1050918"/>
                </a:xfrm>
                <a:custGeom>
                  <a:avLst/>
                  <a:gdLst>
                    <a:gd name="connsiteX0" fmla="*/ 0 w 1095574"/>
                    <a:gd name="connsiteY0" fmla="*/ 1023724 h 1050918"/>
                    <a:gd name="connsiteX1" fmla="*/ 31433 w 1095574"/>
                    <a:gd name="connsiteY1" fmla="*/ 653963 h 1050918"/>
                    <a:gd name="connsiteX2" fmla="*/ 136569 w 1095574"/>
                    <a:gd name="connsiteY2" fmla="*/ 307453 h 1050918"/>
                    <a:gd name="connsiteX3" fmla="*/ 406622 w 1095574"/>
                    <a:gd name="connsiteY3" fmla="*/ 152472 h 1050918"/>
                    <a:gd name="connsiteX4" fmla="*/ 468630 w 1095574"/>
                    <a:gd name="connsiteY4" fmla="*/ 113896 h 1050918"/>
                    <a:gd name="connsiteX5" fmla="*/ 470945 w 1095574"/>
                    <a:gd name="connsiteY5" fmla="*/ 11673 h 1050918"/>
                    <a:gd name="connsiteX6" fmla="*/ 470945 w 1095574"/>
                    <a:gd name="connsiteY6" fmla="*/ 11673 h 1050918"/>
                    <a:gd name="connsiteX7" fmla="*/ 701107 w 1095574"/>
                    <a:gd name="connsiteY7" fmla="*/ 90893 h 1050918"/>
                    <a:gd name="connsiteX8" fmla="*/ 711518 w 1095574"/>
                    <a:gd name="connsiteY8" fmla="*/ 103037 h 1050918"/>
                    <a:gd name="connsiteX9" fmla="*/ 740093 w 1095574"/>
                    <a:gd name="connsiteY9" fmla="*/ 169331 h 1050918"/>
                    <a:gd name="connsiteX10" fmla="*/ 852440 w 1095574"/>
                    <a:gd name="connsiteY10" fmla="*/ 209250 h 1050918"/>
                    <a:gd name="connsiteX11" fmla="*/ 972693 w 1095574"/>
                    <a:gd name="connsiteY11" fmla="*/ 353354 h 1050918"/>
                    <a:gd name="connsiteX12" fmla="*/ 1026700 w 1095574"/>
                    <a:gd name="connsiteY12" fmla="*/ 491086 h 1050918"/>
                    <a:gd name="connsiteX13" fmla="*/ 1081850 w 1095574"/>
                    <a:gd name="connsiteY13" fmla="*/ 806554 h 1050918"/>
                    <a:gd name="connsiteX14" fmla="*/ 1095575 w 1095574"/>
                    <a:gd name="connsiteY14" fmla="*/ 1022228 h 1050918"/>
                    <a:gd name="connsiteX15" fmla="*/ 773240 w 1095574"/>
                    <a:gd name="connsiteY15" fmla="*/ 1038011 h 1050918"/>
                    <a:gd name="connsiteX16" fmla="*/ 0 w 1095574"/>
                    <a:gd name="connsiteY16" fmla="*/ 1023724 h 105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5574" h="1050918">
                      <a:moveTo>
                        <a:pt x="0" y="1023724"/>
                      </a:moveTo>
                      <a:cubicBezTo>
                        <a:pt x="0" y="1023724"/>
                        <a:pt x="2419" y="847759"/>
                        <a:pt x="31433" y="653963"/>
                      </a:cubicBezTo>
                      <a:cubicBezTo>
                        <a:pt x="51959" y="516898"/>
                        <a:pt x="78724" y="396378"/>
                        <a:pt x="136569" y="307453"/>
                      </a:cubicBezTo>
                      <a:cubicBezTo>
                        <a:pt x="191491" y="223033"/>
                        <a:pt x="274415" y="167083"/>
                        <a:pt x="406622" y="152472"/>
                      </a:cubicBezTo>
                      <a:cubicBezTo>
                        <a:pt x="406622" y="152472"/>
                        <a:pt x="448532" y="148071"/>
                        <a:pt x="468630" y="113896"/>
                      </a:cubicBezTo>
                      <a:cubicBezTo>
                        <a:pt x="481079" y="92731"/>
                        <a:pt x="480041" y="58641"/>
                        <a:pt x="470945" y="11673"/>
                      </a:cubicBezTo>
                      <a:lnTo>
                        <a:pt x="470945" y="11673"/>
                      </a:lnTo>
                      <a:cubicBezTo>
                        <a:pt x="556746" y="-19531"/>
                        <a:pt x="652691" y="13483"/>
                        <a:pt x="701107" y="90893"/>
                      </a:cubicBezTo>
                      <a:lnTo>
                        <a:pt x="711518" y="103037"/>
                      </a:lnTo>
                      <a:cubicBezTo>
                        <a:pt x="711518" y="103037"/>
                        <a:pt x="704660" y="170474"/>
                        <a:pt x="740093" y="169331"/>
                      </a:cubicBezTo>
                      <a:cubicBezTo>
                        <a:pt x="740093" y="169331"/>
                        <a:pt x="815531" y="183619"/>
                        <a:pt x="852440" y="209250"/>
                      </a:cubicBezTo>
                      <a:cubicBezTo>
                        <a:pt x="903970" y="245036"/>
                        <a:pt x="938041" y="280993"/>
                        <a:pt x="972693" y="353354"/>
                      </a:cubicBezTo>
                      <a:cubicBezTo>
                        <a:pt x="989771" y="389016"/>
                        <a:pt x="1011669" y="430754"/>
                        <a:pt x="1026700" y="491086"/>
                      </a:cubicBezTo>
                      <a:cubicBezTo>
                        <a:pt x="1048179" y="577325"/>
                        <a:pt x="1070400" y="700521"/>
                        <a:pt x="1081850" y="806554"/>
                      </a:cubicBezTo>
                      <a:cubicBezTo>
                        <a:pt x="1094661" y="925226"/>
                        <a:pt x="1095423" y="1022409"/>
                        <a:pt x="1095575" y="1022228"/>
                      </a:cubicBezTo>
                      <a:cubicBezTo>
                        <a:pt x="1095575" y="1022228"/>
                        <a:pt x="954862" y="1028496"/>
                        <a:pt x="773240" y="1038011"/>
                      </a:cubicBezTo>
                      <a:cubicBezTo>
                        <a:pt x="509597" y="1051822"/>
                        <a:pt x="159953" y="1063348"/>
                        <a:pt x="0" y="10237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" name="Vapaamuotoinen: Muoto 52">
                  <a:extLst>
                    <a:ext uri="{FF2B5EF4-FFF2-40B4-BE49-F238E27FC236}">
                      <a16:creationId xmlns:a16="http://schemas.microsoft.com/office/drawing/2014/main" id="{A9418EA6-235E-26DD-6D4C-F805604B5DAD}"/>
                    </a:ext>
                  </a:extLst>
                </p:cNvPr>
                <p:cNvSpPr/>
                <p:nvPr/>
              </p:nvSpPr>
              <p:spPr>
                <a:xfrm>
                  <a:off x="7094884" y="2144813"/>
                  <a:ext cx="340770" cy="201379"/>
                </a:xfrm>
                <a:custGeom>
                  <a:avLst/>
                  <a:gdLst>
                    <a:gd name="connsiteX0" fmla="*/ 333657 w 340770"/>
                    <a:gd name="connsiteY0" fmla="*/ 28483 h 201379"/>
                    <a:gd name="connsiteX1" fmla="*/ 322132 w 340770"/>
                    <a:gd name="connsiteY1" fmla="*/ 27521 h 201379"/>
                    <a:gd name="connsiteX2" fmla="*/ 198859 w 340770"/>
                    <a:gd name="connsiteY2" fmla="*/ 86033 h 201379"/>
                    <a:gd name="connsiteX3" fmla="*/ 10264 w 340770"/>
                    <a:gd name="connsiteY3" fmla="*/ 4309 h 201379"/>
                    <a:gd name="connsiteX4" fmla="*/ 2120 w 340770"/>
                    <a:gd name="connsiteY4" fmla="*/ 1022 h 201379"/>
                    <a:gd name="connsiteX5" fmla="*/ 38915 w 340770"/>
                    <a:gd name="connsiteY5" fmla="*/ 84042 h 201379"/>
                    <a:gd name="connsiteX6" fmla="*/ 135870 w 340770"/>
                    <a:gd name="connsiteY6" fmla="*/ 192361 h 201379"/>
                    <a:gd name="connsiteX7" fmla="*/ 290966 w 340770"/>
                    <a:gd name="connsiteY7" fmla="*/ 183655 h 201379"/>
                    <a:gd name="connsiteX8" fmla="*/ 333657 w 340770"/>
                    <a:gd name="connsiteY8" fmla="*/ 28483 h 20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770" h="201379">
                      <a:moveTo>
                        <a:pt x="333657" y="28483"/>
                      </a:moveTo>
                      <a:cubicBezTo>
                        <a:pt x="331933" y="23568"/>
                        <a:pt x="324637" y="22958"/>
                        <a:pt x="322132" y="27521"/>
                      </a:cubicBezTo>
                      <a:cubicBezTo>
                        <a:pt x="316979" y="36208"/>
                        <a:pt x="275926" y="89033"/>
                        <a:pt x="198859" y="86033"/>
                      </a:cubicBezTo>
                      <a:cubicBezTo>
                        <a:pt x="121793" y="83033"/>
                        <a:pt x="36887" y="43456"/>
                        <a:pt x="10264" y="4309"/>
                      </a:cubicBezTo>
                      <a:cubicBezTo>
                        <a:pt x="8493" y="1822"/>
                        <a:pt x="3321" y="-1787"/>
                        <a:pt x="2120" y="1022"/>
                      </a:cubicBezTo>
                      <a:cubicBezTo>
                        <a:pt x="-8595" y="26168"/>
                        <a:pt x="24037" y="68126"/>
                        <a:pt x="38915" y="84042"/>
                      </a:cubicBezTo>
                      <a:cubicBezTo>
                        <a:pt x="71091" y="120771"/>
                        <a:pt x="104047" y="155251"/>
                        <a:pt x="135870" y="192361"/>
                      </a:cubicBezTo>
                      <a:cubicBezTo>
                        <a:pt x="186086" y="204276"/>
                        <a:pt x="252961" y="207153"/>
                        <a:pt x="290966" y="183655"/>
                      </a:cubicBezTo>
                      <a:cubicBezTo>
                        <a:pt x="332648" y="148612"/>
                        <a:pt x="352421" y="79099"/>
                        <a:pt x="333657" y="284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54" name="Kuva 11" descr="Nainen päällä a-Villa takki">
                  <a:extLst>
                    <a:ext uri="{FF2B5EF4-FFF2-40B4-BE49-F238E27FC236}">
                      <a16:creationId xmlns:a16="http://schemas.microsoft.com/office/drawing/2014/main" id="{60F47E00-C015-67A1-B8FE-3D7BE1CDF805}"/>
                    </a:ext>
                  </a:extLst>
                </p:cNvPr>
                <p:cNvGrpSpPr/>
                <p:nvPr/>
              </p:nvGrpSpPr>
              <p:grpSpPr>
                <a:xfrm>
                  <a:off x="7007510" y="2140899"/>
                  <a:ext cx="531968" cy="304467"/>
                  <a:chOff x="7007510" y="2140899"/>
                  <a:chExt cx="531968" cy="304467"/>
                </a:xfrm>
                <a:solidFill>
                  <a:srgbClr val="FFFFFF"/>
                </a:solidFill>
              </p:grpSpPr>
              <p:sp>
                <p:nvSpPr>
                  <p:cNvPr id="68" name="Vapaamuotoinen: Muoto 67">
                    <a:extLst>
                      <a:ext uri="{FF2B5EF4-FFF2-40B4-BE49-F238E27FC236}">
                        <a16:creationId xmlns:a16="http://schemas.microsoft.com/office/drawing/2014/main" id="{4FDF7F0B-0CED-4C4B-7619-EE4EC66711A7}"/>
                      </a:ext>
                    </a:extLst>
                  </p:cNvPr>
                  <p:cNvSpPr/>
                  <p:nvPr/>
                </p:nvSpPr>
                <p:spPr>
                  <a:xfrm>
                    <a:off x="7007510" y="2140899"/>
                    <a:ext cx="263437" cy="297660"/>
                  </a:xfrm>
                  <a:custGeom>
                    <a:avLst/>
                    <a:gdLst>
                      <a:gd name="connsiteX0" fmla="*/ 260944 w 263437"/>
                      <a:gd name="connsiteY0" fmla="*/ 272226 h 297660"/>
                      <a:gd name="connsiteX1" fmla="*/ 89561 w 263437"/>
                      <a:gd name="connsiteY1" fmla="*/ 7270 h 297660"/>
                      <a:gd name="connsiteX2" fmla="*/ 8094 w 263437"/>
                      <a:gd name="connsiteY2" fmla="*/ 12346 h 297660"/>
                      <a:gd name="connsiteX3" fmla="*/ 22114 w 263437"/>
                      <a:gd name="connsiteY3" fmla="*/ 105939 h 297660"/>
                      <a:gd name="connsiteX4" fmla="*/ 68673 w 263437"/>
                      <a:gd name="connsiteY4" fmla="*/ 150783 h 297660"/>
                      <a:gd name="connsiteX5" fmla="*/ 100886 w 263437"/>
                      <a:gd name="connsiteY5" fmla="*/ 209704 h 297660"/>
                      <a:gd name="connsiteX6" fmla="*/ 131766 w 263437"/>
                      <a:gd name="connsiteY6" fmla="*/ 220553 h 297660"/>
                      <a:gd name="connsiteX7" fmla="*/ 146616 w 263437"/>
                      <a:gd name="connsiteY7" fmla="*/ 247728 h 297660"/>
                      <a:gd name="connsiteX8" fmla="*/ 215424 w 263437"/>
                      <a:gd name="connsiteY8" fmla="*/ 297534 h 297660"/>
                      <a:gd name="connsiteX9" fmla="*/ 252029 w 263437"/>
                      <a:gd name="connsiteY9" fmla="*/ 289667 h 297660"/>
                      <a:gd name="connsiteX10" fmla="*/ 263278 w 263437"/>
                      <a:gd name="connsiteY10" fmla="*/ 283733 h 297660"/>
                      <a:gd name="connsiteX11" fmla="*/ 260944 w 263437"/>
                      <a:gd name="connsiteY11" fmla="*/ 272226 h 29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437" h="297660">
                        <a:moveTo>
                          <a:pt x="260944" y="272226"/>
                        </a:moveTo>
                        <a:cubicBezTo>
                          <a:pt x="244218" y="180425"/>
                          <a:pt x="78131" y="85784"/>
                          <a:pt x="89561" y="7270"/>
                        </a:cubicBezTo>
                        <a:cubicBezTo>
                          <a:pt x="94428" y="-11219"/>
                          <a:pt x="16771" y="11261"/>
                          <a:pt x="8094" y="12346"/>
                        </a:cubicBezTo>
                        <a:cubicBezTo>
                          <a:pt x="-10375" y="32758"/>
                          <a:pt x="6417" y="91537"/>
                          <a:pt x="22114" y="105939"/>
                        </a:cubicBezTo>
                        <a:cubicBezTo>
                          <a:pt x="35802" y="122036"/>
                          <a:pt x="59395" y="132371"/>
                          <a:pt x="68673" y="150783"/>
                        </a:cubicBezTo>
                        <a:cubicBezTo>
                          <a:pt x="75855" y="176510"/>
                          <a:pt x="68416" y="199551"/>
                          <a:pt x="100886" y="209704"/>
                        </a:cubicBezTo>
                        <a:cubicBezTo>
                          <a:pt x="112964" y="211828"/>
                          <a:pt x="122708" y="210666"/>
                          <a:pt x="131766" y="220553"/>
                        </a:cubicBezTo>
                        <a:cubicBezTo>
                          <a:pt x="139586" y="227830"/>
                          <a:pt x="143015" y="237489"/>
                          <a:pt x="146616" y="247728"/>
                        </a:cubicBezTo>
                        <a:cubicBezTo>
                          <a:pt x="152912" y="277637"/>
                          <a:pt x="184039" y="298430"/>
                          <a:pt x="215424" y="297534"/>
                        </a:cubicBezTo>
                        <a:cubicBezTo>
                          <a:pt x="227950" y="298620"/>
                          <a:pt x="240589" y="292410"/>
                          <a:pt x="252029" y="289667"/>
                        </a:cubicBezTo>
                        <a:cubicBezTo>
                          <a:pt x="258458" y="288124"/>
                          <a:pt x="264507" y="289857"/>
                          <a:pt x="263278" y="283733"/>
                        </a:cubicBezTo>
                        <a:cubicBezTo>
                          <a:pt x="262640" y="279818"/>
                          <a:pt x="261859" y="275941"/>
                          <a:pt x="260944" y="2722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9" name="Vapaamuotoinen: Muoto 68">
                    <a:extLst>
                      <a:ext uri="{FF2B5EF4-FFF2-40B4-BE49-F238E27FC236}">
                        <a16:creationId xmlns:a16="http://schemas.microsoft.com/office/drawing/2014/main" id="{05EE9C2C-E4E7-6011-43E4-9F147AE2DD80}"/>
                      </a:ext>
                    </a:extLst>
                  </p:cNvPr>
                  <p:cNvSpPr/>
                  <p:nvPr/>
                </p:nvSpPr>
                <p:spPr>
                  <a:xfrm>
                    <a:off x="7365734" y="2159926"/>
                    <a:ext cx="173745" cy="285440"/>
                  </a:xfrm>
                  <a:custGeom>
                    <a:avLst/>
                    <a:gdLst>
                      <a:gd name="connsiteX0" fmla="*/ 173650 w 173745"/>
                      <a:gd name="connsiteY0" fmla="*/ 58651 h 285440"/>
                      <a:gd name="connsiteX1" fmla="*/ 167306 w 173745"/>
                      <a:gd name="connsiteY1" fmla="*/ 40411 h 285440"/>
                      <a:gd name="connsiteX2" fmla="*/ 59721 w 173745"/>
                      <a:gd name="connsiteY2" fmla="*/ 8502 h 285440"/>
                      <a:gd name="connsiteX3" fmla="*/ 33804 w 173745"/>
                      <a:gd name="connsiteY3" fmla="*/ 160026 h 285440"/>
                      <a:gd name="connsiteX4" fmla="*/ 1143 w 173745"/>
                      <a:gd name="connsiteY4" fmla="*/ 279507 h 285440"/>
                      <a:gd name="connsiteX5" fmla="*/ 29241 w 173745"/>
                      <a:gd name="connsiteY5" fmla="*/ 283927 h 285440"/>
                      <a:gd name="connsiteX6" fmla="*/ 88811 w 173745"/>
                      <a:gd name="connsiteY6" fmla="*/ 260229 h 285440"/>
                      <a:gd name="connsiteX7" fmla="*/ 100784 w 173745"/>
                      <a:gd name="connsiteY7" fmla="*/ 204784 h 285440"/>
                      <a:gd name="connsiteX8" fmla="*/ 146170 w 173745"/>
                      <a:gd name="connsiteY8" fmla="*/ 134594 h 285440"/>
                      <a:gd name="connsiteX9" fmla="*/ 173650 w 173745"/>
                      <a:gd name="connsiteY9" fmla="*/ 58651 h 2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45" h="285440">
                        <a:moveTo>
                          <a:pt x="173650" y="58651"/>
                        </a:moveTo>
                        <a:cubicBezTo>
                          <a:pt x="171669" y="52850"/>
                          <a:pt x="171897" y="43611"/>
                          <a:pt x="167306" y="40411"/>
                        </a:cubicBezTo>
                        <a:cubicBezTo>
                          <a:pt x="154638" y="34162"/>
                          <a:pt x="46986" y="-20692"/>
                          <a:pt x="59721" y="8502"/>
                        </a:cubicBezTo>
                        <a:cubicBezTo>
                          <a:pt x="86144" y="52022"/>
                          <a:pt x="66789" y="124345"/>
                          <a:pt x="33804" y="160026"/>
                        </a:cubicBezTo>
                        <a:cubicBezTo>
                          <a:pt x="7915" y="196040"/>
                          <a:pt x="-3906" y="212480"/>
                          <a:pt x="1143" y="279507"/>
                        </a:cubicBezTo>
                        <a:cubicBezTo>
                          <a:pt x="3352" y="291042"/>
                          <a:pt x="20497" y="281822"/>
                          <a:pt x="29241" y="283927"/>
                        </a:cubicBezTo>
                        <a:cubicBezTo>
                          <a:pt x="51016" y="283555"/>
                          <a:pt x="72999" y="282003"/>
                          <a:pt x="88811" y="260229"/>
                        </a:cubicBezTo>
                        <a:cubicBezTo>
                          <a:pt x="100117" y="243474"/>
                          <a:pt x="95697" y="222653"/>
                          <a:pt x="100784" y="204784"/>
                        </a:cubicBezTo>
                        <a:cubicBezTo>
                          <a:pt x="110328" y="169513"/>
                          <a:pt x="154152" y="181267"/>
                          <a:pt x="146170" y="134594"/>
                        </a:cubicBezTo>
                        <a:cubicBezTo>
                          <a:pt x="137303" y="107191"/>
                          <a:pt x="175907" y="85950"/>
                          <a:pt x="173650" y="586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55" name="Vapaamuotoinen: Muoto 54">
                  <a:extLst>
                    <a:ext uri="{FF2B5EF4-FFF2-40B4-BE49-F238E27FC236}">
                      <a16:creationId xmlns:a16="http://schemas.microsoft.com/office/drawing/2014/main" id="{93C70F7D-C19F-0460-CEAB-AD2D7CFA45D5}"/>
                    </a:ext>
                  </a:extLst>
                </p:cNvPr>
                <p:cNvSpPr/>
                <p:nvPr/>
              </p:nvSpPr>
              <p:spPr>
                <a:xfrm>
                  <a:off x="7144611" y="2339661"/>
                  <a:ext cx="303540" cy="705010"/>
                </a:xfrm>
                <a:custGeom>
                  <a:avLst/>
                  <a:gdLst>
                    <a:gd name="connsiteX0" fmla="*/ 303257 w 303540"/>
                    <a:gd name="connsiteY0" fmla="*/ 683437 h 705010"/>
                    <a:gd name="connsiteX1" fmla="*/ 217855 w 303540"/>
                    <a:gd name="connsiteY1" fmla="*/ 95754 h 705010"/>
                    <a:gd name="connsiteX2" fmla="*/ 230305 w 303540"/>
                    <a:gd name="connsiteY2" fmla="*/ 9591 h 705010"/>
                    <a:gd name="connsiteX3" fmla="*/ 222885 w 303540"/>
                    <a:gd name="connsiteY3" fmla="*/ 313 h 705010"/>
                    <a:gd name="connsiteX4" fmla="*/ 103584 w 303540"/>
                    <a:gd name="connsiteY4" fmla="*/ 1752 h 705010"/>
                    <a:gd name="connsiteX5" fmla="*/ 97345 w 303540"/>
                    <a:gd name="connsiteY5" fmla="*/ 12010 h 705010"/>
                    <a:gd name="connsiteX6" fmla="*/ 99355 w 303540"/>
                    <a:gd name="connsiteY6" fmla="*/ 253650 h 705010"/>
                    <a:gd name="connsiteX7" fmla="*/ 38490 w 303540"/>
                    <a:gd name="connsiteY7" fmla="*/ 524779 h 705010"/>
                    <a:gd name="connsiteX8" fmla="*/ 5496 w 303540"/>
                    <a:gd name="connsiteY8" fmla="*/ 705011 h 705010"/>
                    <a:gd name="connsiteX9" fmla="*/ 268671 w 303540"/>
                    <a:gd name="connsiteY9" fmla="*/ 695991 h 705010"/>
                    <a:gd name="connsiteX10" fmla="*/ 303257 w 303540"/>
                    <a:gd name="connsiteY10" fmla="*/ 683437 h 70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540" h="705010">
                      <a:moveTo>
                        <a:pt x="303257" y="683437"/>
                      </a:moveTo>
                      <a:cubicBezTo>
                        <a:pt x="249536" y="494289"/>
                        <a:pt x="218656" y="258622"/>
                        <a:pt x="217855" y="95754"/>
                      </a:cubicBezTo>
                      <a:cubicBezTo>
                        <a:pt x="216846" y="67798"/>
                        <a:pt x="215703" y="36108"/>
                        <a:pt x="230305" y="9591"/>
                      </a:cubicBezTo>
                      <a:cubicBezTo>
                        <a:pt x="233134" y="4923"/>
                        <a:pt x="228181" y="-1496"/>
                        <a:pt x="222885" y="313"/>
                      </a:cubicBezTo>
                      <a:cubicBezTo>
                        <a:pt x="189852" y="9895"/>
                        <a:pt x="150818" y="10362"/>
                        <a:pt x="103584" y="1752"/>
                      </a:cubicBezTo>
                      <a:cubicBezTo>
                        <a:pt x="98002" y="656"/>
                        <a:pt x="93688" y="7514"/>
                        <a:pt x="97345" y="12010"/>
                      </a:cubicBezTo>
                      <a:cubicBezTo>
                        <a:pt x="155105" y="86743"/>
                        <a:pt x="126768" y="171592"/>
                        <a:pt x="99355" y="253650"/>
                      </a:cubicBezTo>
                      <a:cubicBezTo>
                        <a:pt x="66703" y="341651"/>
                        <a:pt x="56540" y="433739"/>
                        <a:pt x="38490" y="524779"/>
                      </a:cubicBezTo>
                      <a:cubicBezTo>
                        <a:pt x="36642" y="550849"/>
                        <a:pt x="-16983" y="699667"/>
                        <a:pt x="5496" y="705011"/>
                      </a:cubicBezTo>
                      <a:cubicBezTo>
                        <a:pt x="79105" y="702049"/>
                        <a:pt x="196910" y="708888"/>
                        <a:pt x="268671" y="695991"/>
                      </a:cubicBezTo>
                      <a:cubicBezTo>
                        <a:pt x="276863" y="692581"/>
                        <a:pt x="306762" y="696353"/>
                        <a:pt x="303257" y="68343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56" name="Kuva 11" descr="Nainen päällä a-Villa takki">
                  <a:extLst>
                    <a:ext uri="{FF2B5EF4-FFF2-40B4-BE49-F238E27FC236}">
                      <a16:creationId xmlns:a16="http://schemas.microsoft.com/office/drawing/2014/main" id="{1513F2B8-3B27-3871-7715-E48D99CB6C79}"/>
                    </a:ext>
                  </a:extLst>
                </p:cNvPr>
                <p:cNvGrpSpPr/>
                <p:nvPr/>
              </p:nvGrpSpPr>
              <p:grpSpPr>
                <a:xfrm>
                  <a:off x="6676151" y="2155046"/>
                  <a:ext cx="1094989" cy="891465"/>
                  <a:chOff x="6676151" y="2155046"/>
                  <a:chExt cx="1094989" cy="891465"/>
                </a:xfrm>
                <a:solidFill>
                  <a:srgbClr val="FFFFFF"/>
                </a:solidFill>
              </p:grpSpPr>
              <p:sp>
                <p:nvSpPr>
                  <p:cNvPr id="66" name="Vapaamuotoinen: Muoto 65">
                    <a:extLst>
                      <a:ext uri="{FF2B5EF4-FFF2-40B4-BE49-F238E27FC236}">
                        <a16:creationId xmlns:a16="http://schemas.microsoft.com/office/drawing/2014/main" id="{55C78A1F-06E1-067F-1CA4-23369D3FB57C}"/>
                      </a:ext>
                    </a:extLst>
                  </p:cNvPr>
                  <p:cNvSpPr/>
                  <p:nvPr/>
                </p:nvSpPr>
                <p:spPr>
                  <a:xfrm>
                    <a:off x="6676151" y="2155046"/>
                    <a:ext cx="598163" cy="891465"/>
                  </a:xfrm>
                  <a:custGeom>
                    <a:avLst/>
                    <a:gdLst>
                      <a:gd name="connsiteX0" fmla="*/ 593447 w 598163"/>
                      <a:gd name="connsiteY0" fmla="*/ 275539 h 891465"/>
                      <a:gd name="connsiteX1" fmla="*/ 584827 w 598163"/>
                      <a:gd name="connsiteY1" fmla="*/ 276406 h 891465"/>
                      <a:gd name="connsiteX2" fmla="*/ 498483 w 598163"/>
                      <a:gd name="connsiteY2" fmla="*/ 272472 h 891465"/>
                      <a:gd name="connsiteX3" fmla="*/ 454268 w 598163"/>
                      <a:gd name="connsiteY3" fmla="*/ 204616 h 891465"/>
                      <a:gd name="connsiteX4" fmla="*/ 433760 w 598163"/>
                      <a:gd name="connsiteY4" fmla="*/ 200177 h 891465"/>
                      <a:gd name="connsiteX5" fmla="*/ 400489 w 598163"/>
                      <a:gd name="connsiteY5" fmla="*/ 164106 h 891465"/>
                      <a:gd name="connsiteX6" fmla="*/ 388574 w 598163"/>
                      <a:gd name="connsiteY6" fmla="*/ 127778 h 891465"/>
                      <a:gd name="connsiteX7" fmla="*/ 335558 w 598163"/>
                      <a:gd name="connsiteY7" fmla="*/ 9973 h 891465"/>
                      <a:gd name="connsiteX8" fmla="*/ 332995 w 598163"/>
                      <a:gd name="connsiteY8" fmla="*/ 0 h 891465"/>
                      <a:gd name="connsiteX9" fmla="*/ 107053 w 598163"/>
                      <a:gd name="connsiteY9" fmla="*/ 192014 h 891465"/>
                      <a:gd name="connsiteX10" fmla="*/ 2535 w 598163"/>
                      <a:gd name="connsiteY10" fmla="*/ 816921 h 891465"/>
                      <a:gd name="connsiteX11" fmla="*/ 5278 w 598163"/>
                      <a:gd name="connsiteY11" fmla="*/ 862536 h 891465"/>
                      <a:gd name="connsiteX12" fmla="*/ 441133 w 598163"/>
                      <a:gd name="connsiteY12" fmla="*/ 890102 h 891465"/>
                      <a:gd name="connsiteX13" fmla="*/ 465650 w 598163"/>
                      <a:gd name="connsiteY13" fmla="*/ 883882 h 891465"/>
                      <a:gd name="connsiteX14" fmla="*/ 506227 w 598163"/>
                      <a:gd name="connsiteY14" fmla="*/ 690943 h 891465"/>
                      <a:gd name="connsiteX15" fmla="*/ 553290 w 598163"/>
                      <a:gd name="connsiteY15" fmla="*/ 469392 h 891465"/>
                      <a:gd name="connsiteX16" fmla="*/ 593447 w 598163"/>
                      <a:gd name="connsiteY16" fmla="*/ 275539 h 89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98163" h="891465">
                        <a:moveTo>
                          <a:pt x="593447" y="275539"/>
                        </a:moveTo>
                        <a:cubicBezTo>
                          <a:pt x="592618" y="273720"/>
                          <a:pt x="585684" y="274872"/>
                          <a:pt x="584827" y="276406"/>
                        </a:cubicBezTo>
                        <a:cubicBezTo>
                          <a:pt x="568358" y="296866"/>
                          <a:pt x="517952" y="287826"/>
                          <a:pt x="498483" y="272472"/>
                        </a:cubicBezTo>
                        <a:cubicBezTo>
                          <a:pt x="469098" y="253117"/>
                          <a:pt x="481042" y="223352"/>
                          <a:pt x="454268" y="204616"/>
                        </a:cubicBezTo>
                        <a:cubicBezTo>
                          <a:pt x="447524" y="200625"/>
                          <a:pt x="440542" y="201177"/>
                          <a:pt x="433760" y="200177"/>
                        </a:cubicBezTo>
                        <a:cubicBezTo>
                          <a:pt x="416511" y="197034"/>
                          <a:pt x="401890" y="181165"/>
                          <a:pt x="400489" y="164106"/>
                        </a:cubicBezTo>
                        <a:cubicBezTo>
                          <a:pt x="400956" y="151276"/>
                          <a:pt x="398318" y="135941"/>
                          <a:pt x="388574" y="127778"/>
                        </a:cubicBezTo>
                        <a:cubicBezTo>
                          <a:pt x="348931" y="95688"/>
                          <a:pt x="318803" y="65018"/>
                          <a:pt x="335558" y="9973"/>
                        </a:cubicBezTo>
                        <a:cubicBezTo>
                          <a:pt x="336434" y="7706"/>
                          <a:pt x="334643" y="1800"/>
                          <a:pt x="332995" y="0"/>
                        </a:cubicBezTo>
                        <a:cubicBezTo>
                          <a:pt x="221877" y="25517"/>
                          <a:pt x="152116" y="97488"/>
                          <a:pt x="107053" y="192014"/>
                        </a:cubicBezTo>
                        <a:cubicBezTo>
                          <a:pt x="20509" y="373523"/>
                          <a:pt x="25014" y="638232"/>
                          <a:pt x="2535" y="816921"/>
                        </a:cubicBezTo>
                        <a:cubicBezTo>
                          <a:pt x="3811" y="826189"/>
                          <a:pt x="-5523" y="862146"/>
                          <a:pt x="5278" y="862536"/>
                        </a:cubicBezTo>
                        <a:cubicBezTo>
                          <a:pt x="150268" y="886749"/>
                          <a:pt x="294314" y="895036"/>
                          <a:pt x="441133" y="890102"/>
                        </a:cubicBezTo>
                        <a:cubicBezTo>
                          <a:pt x="446686" y="888816"/>
                          <a:pt x="465393" y="893750"/>
                          <a:pt x="465650" y="883882"/>
                        </a:cubicBezTo>
                        <a:cubicBezTo>
                          <a:pt x="469698" y="817750"/>
                          <a:pt x="494949" y="755885"/>
                          <a:pt x="506227" y="690943"/>
                        </a:cubicBezTo>
                        <a:cubicBezTo>
                          <a:pt x="519133" y="617068"/>
                          <a:pt x="530182" y="541877"/>
                          <a:pt x="553290" y="469392"/>
                        </a:cubicBezTo>
                        <a:cubicBezTo>
                          <a:pt x="565415" y="423177"/>
                          <a:pt x="613173" y="319059"/>
                          <a:pt x="593447" y="2755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7" name="Vapaamuotoinen: Muoto 66">
                    <a:extLst>
                      <a:ext uri="{FF2B5EF4-FFF2-40B4-BE49-F238E27FC236}">
                        <a16:creationId xmlns:a16="http://schemas.microsoft.com/office/drawing/2014/main" id="{80E9A7DD-B077-633C-F6F7-69DA457DBFAF}"/>
                      </a:ext>
                    </a:extLst>
                  </p:cNvPr>
                  <p:cNvSpPr/>
                  <p:nvPr/>
                </p:nvSpPr>
                <p:spPr>
                  <a:xfrm>
                    <a:off x="7367256" y="2212990"/>
                    <a:ext cx="403884" cy="820779"/>
                  </a:xfrm>
                  <a:custGeom>
                    <a:avLst/>
                    <a:gdLst>
                      <a:gd name="connsiteX0" fmla="*/ 403319 w 403884"/>
                      <a:gd name="connsiteY0" fmla="*/ 789553 h 820779"/>
                      <a:gd name="connsiteX1" fmla="*/ 186977 w 403884"/>
                      <a:gd name="connsiteY1" fmla="*/ 1387 h 820779"/>
                      <a:gd name="connsiteX2" fmla="*/ 176538 w 403884"/>
                      <a:gd name="connsiteY2" fmla="*/ 6674 h 820779"/>
                      <a:gd name="connsiteX3" fmla="*/ 148182 w 403884"/>
                      <a:gd name="connsiteY3" fmla="*/ 66624 h 820779"/>
                      <a:gd name="connsiteX4" fmla="*/ 100624 w 403884"/>
                      <a:gd name="connsiteY4" fmla="*/ 166513 h 820779"/>
                      <a:gd name="connsiteX5" fmla="*/ 7583 w 403884"/>
                      <a:gd name="connsiteY5" fmla="*/ 231654 h 820779"/>
                      <a:gd name="connsiteX6" fmla="*/ 11 w 403884"/>
                      <a:gd name="connsiteY6" fmla="*/ 238198 h 820779"/>
                      <a:gd name="connsiteX7" fmla="*/ 41359 w 403884"/>
                      <a:gd name="connsiteY7" fmla="*/ 626399 h 820779"/>
                      <a:gd name="connsiteX8" fmla="*/ 82564 w 403884"/>
                      <a:gd name="connsiteY8" fmla="*/ 811736 h 820779"/>
                      <a:gd name="connsiteX9" fmla="*/ 89365 w 403884"/>
                      <a:gd name="connsiteY9" fmla="*/ 817251 h 820779"/>
                      <a:gd name="connsiteX10" fmla="*/ 140981 w 403884"/>
                      <a:gd name="connsiteY10" fmla="*/ 818899 h 820779"/>
                      <a:gd name="connsiteX11" fmla="*/ 257977 w 403884"/>
                      <a:gd name="connsiteY11" fmla="*/ 813165 h 820779"/>
                      <a:gd name="connsiteX12" fmla="*/ 336158 w 403884"/>
                      <a:gd name="connsiteY12" fmla="*/ 808679 h 820779"/>
                      <a:gd name="connsiteX13" fmla="*/ 403319 w 403884"/>
                      <a:gd name="connsiteY13" fmla="*/ 789553 h 82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3884" h="820779">
                        <a:moveTo>
                          <a:pt x="403319" y="789553"/>
                        </a:moveTo>
                        <a:cubicBezTo>
                          <a:pt x="406357" y="626904"/>
                          <a:pt x="344540" y="101771"/>
                          <a:pt x="186977" y="1387"/>
                        </a:cubicBezTo>
                        <a:cubicBezTo>
                          <a:pt x="182920" y="-2013"/>
                          <a:pt x="176128" y="1254"/>
                          <a:pt x="176538" y="6674"/>
                        </a:cubicBezTo>
                        <a:cubicBezTo>
                          <a:pt x="178071" y="30248"/>
                          <a:pt x="153764" y="44698"/>
                          <a:pt x="148182" y="66624"/>
                        </a:cubicBezTo>
                        <a:cubicBezTo>
                          <a:pt x="158745" y="148368"/>
                          <a:pt x="108453" y="104905"/>
                          <a:pt x="100624" y="166513"/>
                        </a:cubicBezTo>
                        <a:cubicBezTo>
                          <a:pt x="103681" y="225044"/>
                          <a:pt x="51313" y="240474"/>
                          <a:pt x="7583" y="231654"/>
                        </a:cubicBezTo>
                        <a:cubicBezTo>
                          <a:pt x="3716" y="230864"/>
                          <a:pt x="-237" y="234216"/>
                          <a:pt x="11" y="238198"/>
                        </a:cubicBezTo>
                        <a:cubicBezTo>
                          <a:pt x="5116" y="392246"/>
                          <a:pt x="18251" y="515585"/>
                          <a:pt x="41359" y="626399"/>
                        </a:cubicBezTo>
                        <a:cubicBezTo>
                          <a:pt x="54837" y="688435"/>
                          <a:pt x="73516" y="748633"/>
                          <a:pt x="82564" y="811736"/>
                        </a:cubicBezTo>
                        <a:cubicBezTo>
                          <a:pt x="83031" y="815032"/>
                          <a:pt x="86060" y="817442"/>
                          <a:pt x="89365" y="817251"/>
                        </a:cubicBezTo>
                        <a:cubicBezTo>
                          <a:pt x="106462" y="816251"/>
                          <a:pt x="124017" y="817594"/>
                          <a:pt x="140981" y="818899"/>
                        </a:cubicBezTo>
                        <a:cubicBezTo>
                          <a:pt x="179881" y="823366"/>
                          <a:pt x="219820" y="819242"/>
                          <a:pt x="257977" y="813165"/>
                        </a:cubicBezTo>
                        <a:cubicBezTo>
                          <a:pt x="283970" y="809584"/>
                          <a:pt x="309545" y="808107"/>
                          <a:pt x="336158" y="808679"/>
                        </a:cubicBezTo>
                        <a:cubicBezTo>
                          <a:pt x="349521" y="807879"/>
                          <a:pt x="410367" y="813517"/>
                          <a:pt x="403319" y="7895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57" name="Kuva 11" descr="Nainen päällä a-Villa takki">
                  <a:extLst>
                    <a:ext uri="{FF2B5EF4-FFF2-40B4-BE49-F238E27FC236}">
                      <a16:creationId xmlns:a16="http://schemas.microsoft.com/office/drawing/2014/main" id="{512763F6-5629-BA35-DC17-B1355EB010E7}"/>
                    </a:ext>
                  </a:extLst>
                </p:cNvPr>
                <p:cNvGrpSpPr/>
                <p:nvPr/>
              </p:nvGrpSpPr>
              <p:grpSpPr>
                <a:xfrm>
                  <a:off x="6665144" y="1989362"/>
                  <a:ext cx="1116235" cy="1057979"/>
                  <a:chOff x="6665144" y="1989362"/>
                  <a:chExt cx="1116235" cy="1057979"/>
                </a:xfrm>
                <a:solidFill>
                  <a:srgbClr val="000000"/>
                </a:solidFill>
              </p:grpSpPr>
              <p:sp>
                <p:nvSpPr>
                  <p:cNvPr id="58" name="Vapaamuotoinen: Muoto 57">
                    <a:extLst>
                      <a:ext uri="{FF2B5EF4-FFF2-40B4-BE49-F238E27FC236}">
                        <a16:creationId xmlns:a16="http://schemas.microsoft.com/office/drawing/2014/main" id="{C42112C4-C946-35C8-6A1E-87C1167BDE4E}"/>
                      </a:ext>
                    </a:extLst>
                  </p:cNvPr>
                  <p:cNvSpPr/>
                  <p:nvPr/>
                </p:nvSpPr>
                <p:spPr>
                  <a:xfrm>
                    <a:off x="6665144" y="1989362"/>
                    <a:ext cx="1116235" cy="1057979"/>
                  </a:xfrm>
                  <a:custGeom>
                    <a:avLst/>
                    <a:gdLst>
                      <a:gd name="connsiteX0" fmla="*/ 1111412 w 1116235"/>
                      <a:gd name="connsiteY0" fmla="*/ 910387 h 1057979"/>
                      <a:gd name="connsiteX1" fmla="*/ 952440 w 1116235"/>
                      <a:gd name="connsiteY1" fmla="*/ 277793 h 1057979"/>
                      <a:gd name="connsiteX2" fmla="*/ 890347 w 1116235"/>
                      <a:gd name="connsiteY2" fmla="*/ 212633 h 1057979"/>
                      <a:gd name="connsiteX3" fmla="*/ 845693 w 1116235"/>
                      <a:gd name="connsiteY3" fmla="*/ 188154 h 1057979"/>
                      <a:gd name="connsiteX4" fmla="*/ 739109 w 1116235"/>
                      <a:gd name="connsiteY4" fmla="*/ 151016 h 1057979"/>
                      <a:gd name="connsiteX5" fmla="*/ 729460 w 1116235"/>
                      <a:gd name="connsiteY5" fmla="*/ 122679 h 1057979"/>
                      <a:gd name="connsiteX6" fmla="*/ 727260 w 1116235"/>
                      <a:gd name="connsiteY6" fmla="*/ 106267 h 1057979"/>
                      <a:gd name="connsiteX7" fmla="*/ 724383 w 1116235"/>
                      <a:gd name="connsiteY7" fmla="*/ 105096 h 1057979"/>
                      <a:gd name="connsiteX8" fmla="*/ 716230 w 1116235"/>
                      <a:gd name="connsiteY8" fmla="*/ 122641 h 1057979"/>
                      <a:gd name="connsiteX9" fmla="*/ 739699 w 1116235"/>
                      <a:gd name="connsiteY9" fmla="*/ 181419 h 1057979"/>
                      <a:gd name="connsiteX10" fmla="*/ 500288 w 1116235"/>
                      <a:gd name="connsiteY10" fmla="*/ 196040 h 1057979"/>
                      <a:gd name="connsiteX11" fmla="*/ 468170 w 1116235"/>
                      <a:gd name="connsiteY11" fmla="*/ 176295 h 1057979"/>
                      <a:gd name="connsiteX12" fmla="*/ 438204 w 1116235"/>
                      <a:gd name="connsiteY12" fmla="*/ 155435 h 1057979"/>
                      <a:gd name="connsiteX13" fmla="*/ 501546 w 1116235"/>
                      <a:gd name="connsiteY13" fmla="*/ 54870 h 1057979"/>
                      <a:gd name="connsiteX14" fmla="*/ 489077 w 1116235"/>
                      <a:gd name="connsiteY14" fmla="*/ 2778 h 1057979"/>
                      <a:gd name="connsiteX15" fmla="*/ 474161 w 1116235"/>
                      <a:gd name="connsiteY15" fmla="*/ 8960 h 1057979"/>
                      <a:gd name="connsiteX16" fmla="*/ 477838 w 1116235"/>
                      <a:gd name="connsiteY16" fmla="*/ 32963 h 1057979"/>
                      <a:gd name="connsiteX17" fmla="*/ 475885 w 1116235"/>
                      <a:gd name="connsiteY17" fmla="*/ 95142 h 1057979"/>
                      <a:gd name="connsiteX18" fmla="*/ 427603 w 1116235"/>
                      <a:gd name="connsiteY18" fmla="*/ 140281 h 1057979"/>
                      <a:gd name="connsiteX19" fmla="*/ 33563 w 1116235"/>
                      <a:gd name="connsiteY19" fmla="*/ 670976 h 1057979"/>
                      <a:gd name="connsiteX20" fmla="*/ 283 w 1116235"/>
                      <a:gd name="connsiteY20" fmla="*/ 1021058 h 1057979"/>
                      <a:gd name="connsiteX21" fmla="*/ 64 w 1116235"/>
                      <a:gd name="connsiteY21" fmla="*/ 1023925 h 1057979"/>
                      <a:gd name="connsiteX22" fmla="*/ 17209 w 1116235"/>
                      <a:gd name="connsiteY22" fmla="*/ 1023925 h 1057979"/>
                      <a:gd name="connsiteX23" fmla="*/ 24124 w 1116235"/>
                      <a:gd name="connsiteY23" fmla="*/ 924827 h 1057979"/>
                      <a:gd name="connsiteX24" fmla="*/ 86160 w 1116235"/>
                      <a:gd name="connsiteY24" fmla="*/ 475990 h 1057979"/>
                      <a:gd name="connsiteX25" fmla="*/ 340554 w 1116235"/>
                      <a:gd name="connsiteY25" fmla="*/ 173323 h 1057979"/>
                      <a:gd name="connsiteX26" fmla="*/ 359204 w 1116235"/>
                      <a:gd name="connsiteY26" fmla="*/ 266049 h 1057979"/>
                      <a:gd name="connsiteX27" fmla="*/ 394970 w 1116235"/>
                      <a:gd name="connsiteY27" fmla="*/ 297910 h 1057979"/>
                      <a:gd name="connsiteX28" fmla="*/ 404229 w 1116235"/>
                      <a:gd name="connsiteY28" fmla="*/ 315255 h 1057979"/>
                      <a:gd name="connsiteX29" fmla="*/ 405086 w 1116235"/>
                      <a:gd name="connsiteY29" fmla="*/ 330248 h 1057979"/>
                      <a:gd name="connsiteX30" fmla="*/ 443615 w 1116235"/>
                      <a:gd name="connsiteY30" fmla="*/ 372177 h 1057979"/>
                      <a:gd name="connsiteX31" fmla="*/ 461988 w 1116235"/>
                      <a:gd name="connsiteY31" fmla="*/ 375815 h 1057979"/>
                      <a:gd name="connsiteX32" fmla="*/ 505813 w 1116235"/>
                      <a:gd name="connsiteY32" fmla="*/ 443414 h 1057979"/>
                      <a:gd name="connsiteX33" fmla="*/ 554438 w 1116235"/>
                      <a:gd name="connsiteY33" fmla="*/ 459673 h 1057979"/>
                      <a:gd name="connsiteX34" fmla="*/ 599786 w 1116235"/>
                      <a:gd name="connsiteY34" fmla="*/ 444652 h 1057979"/>
                      <a:gd name="connsiteX35" fmla="*/ 600329 w 1116235"/>
                      <a:gd name="connsiteY35" fmla="*/ 444767 h 1057979"/>
                      <a:gd name="connsiteX36" fmla="*/ 558143 w 1116235"/>
                      <a:gd name="connsiteY36" fmla="*/ 633209 h 1057979"/>
                      <a:gd name="connsiteX37" fmla="*/ 510909 w 1116235"/>
                      <a:gd name="connsiteY37" fmla="*/ 855504 h 1057979"/>
                      <a:gd name="connsiteX38" fmla="*/ 470199 w 1116235"/>
                      <a:gd name="connsiteY38" fmla="*/ 1049728 h 1057979"/>
                      <a:gd name="connsiteX39" fmla="*/ 487344 w 1116235"/>
                      <a:gd name="connsiteY39" fmla="*/ 1049728 h 1057979"/>
                      <a:gd name="connsiteX40" fmla="*/ 524272 w 1116235"/>
                      <a:gd name="connsiteY40" fmla="*/ 876335 h 1057979"/>
                      <a:gd name="connsiteX41" fmla="*/ 567306 w 1116235"/>
                      <a:gd name="connsiteY41" fmla="*/ 661641 h 1057979"/>
                      <a:gd name="connsiteX42" fmla="*/ 581908 w 1116235"/>
                      <a:gd name="connsiteY42" fmla="*/ 358375 h 1057979"/>
                      <a:gd name="connsiteX43" fmla="*/ 704142 w 1116235"/>
                      <a:gd name="connsiteY43" fmla="*/ 356784 h 1057979"/>
                      <a:gd name="connsiteX44" fmla="*/ 690912 w 1116235"/>
                      <a:gd name="connsiteY44" fmla="*/ 446281 h 1057979"/>
                      <a:gd name="connsiteX45" fmla="*/ 752939 w 1116235"/>
                      <a:gd name="connsiteY45" fmla="*/ 934256 h 1057979"/>
                      <a:gd name="connsiteX46" fmla="*/ 779580 w 1116235"/>
                      <a:gd name="connsiteY46" fmla="*/ 1044442 h 1057979"/>
                      <a:gd name="connsiteX47" fmla="*/ 792211 w 1116235"/>
                      <a:gd name="connsiteY47" fmla="*/ 1042737 h 1057979"/>
                      <a:gd name="connsiteX48" fmla="*/ 749767 w 1116235"/>
                      <a:gd name="connsiteY48" fmla="*/ 848646 h 1057979"/>
                      <a:gd name="connsiteX49" fmla="*/ 708562 w 1116235"/>
                      <a:gd name="connsiteY49" fmla="*/ 461607 h 1057979"/>
                      <a:gd name="connsiteX50" fmla="*/ 804793 w 1116235"/>
                      <a:gd name="connsiteY50" fmla="*/ 421221 h 1057979"/>
                      <a:gd name="connsiteX51" fmla="*/ 809136 w 1116235"/>
                      <a:gd name="connsiteY51" fmla="*/ 390931 h 1057979"/>
                      <a:gd name="connsiteX52" fmla="*/ 846922 w 1116235"/>
                      <a:gd name="connsiteY52" fmla="*/ 345764 h 1057979"/>
                      <a:gd name="connsiteX53" fmla="*/ 857933 w 1116235"/>
                      <a:gd name="connsiteY53" fmla="*/ 309788 h 1057979"/>
                      <a:gd name="connsiteX54" fmla="*/ 856695 w 1116235"/>
                      <a:gd name="connsiteY54" fmla="*/ 291081 h 1057979"/>
                      <a:gd name="connsiteX55" fmla="*/ 864372 w 1116235"/>
                      <a:gd name="connsiteY55" fmla="*/ 276308 h 1057979"/>
                      <a:gd name="connsiteX56" fmla="*/ 885098 w 1116235"/>
                      <a:gd name="connsiteY56" fmla="*/ 230026 h 1057979"/>
                      <a:gd name="connsiteX57" fmla="*/ 1099030 w 1116235"/>
                      <a:gd name="connsiteY57" fmla="*/ 1013371 h 1057979"/>
                      <a:gd name="connsiteX58" fmla="*/ 1098982 w 1116235"/>
                      <a:gd name="connsiteY58" fmla="*/ 1019524 h 1057979"/>
                      <a:gd name="connsiteX59" fmla="*/ 1116127 w 1116235"/>
                      <a:gd name="connsiteY59" fmla="*/ 1019524 h 1057979"/>
                      <a:gd name="connsiteX60" fmla="*/ 1111412 w 1116235"/>
                      <a:gd name="connsiteY60" fmla="*/ 910387 h 1057979"/>
                      <a:gd name="connsiteX61" fmla="*/ 597072 w 1116235"/>
                      <a:gd name="connsiteY61" fmla="*/ 425298 h 1057979"/>
                      <a:gd name="connsiteX62" fmla="*/ 599282 w 1116235"/>
                      <a:gd name="connsiteY62" fmla="*/ 436280 h 1057979"/>
                      <a:gd name="connsiteX63" fmla="*/ 598796 w 1116235"/>
                      <a:gd name="connsiteY63" fmla="*/ 436528 h 1057979"/>
                      <a:gd name="connsiteX64" fmla="*/ 576107 w 1116235"/>
                      <a:gd name="connsiteY64" fmla="*/ 440195 h 1057979"/>
                      <a:gd name="connsiteX65" fmla="*/ 517643 w 1116235"/>
                      <a:gd name="connsiteY65" fmla="*/ 430822 h 1057979"/>
                      <a:gd name="connsiteX66" fmla="*/ 478724 w 1116235"/>
                      <a:gd name="connsiteY66" fmla="*/ 367586 h 1057979"/>
                      <a:gd name="connsiteX67" fmla="*/ 444777 w 1116235"/>
                      <a:gd name="connsiteY67" fmla="*/ 354984 h 1057979"/>
                      <a:gd name="connsiteX68" fmla="*/ 422088 w 1116235"/>
                      <a:gd name="connsiteY68" fmla="*/ 331457 h 1057979"/>
                      <a:gd name="connsiteX69" fmla="*/ 416983 w 1116235"/>
                      <a:gd name="connsiteY69" fmla="*/ 299853 h 1057979"/>
                      <a:gd name="connsiteX70" fmla="*/ 387217 w 1116235"/>
                      <a:gd name="connsiteY70" fmla="*/ 269354 h 1057979"/>
                      <a:gd name="connsiteX71" fmla="*/ 369186 w 1116235"/>
                      <a:gd name="connsiteY71" fmla="*/ 253086 h 1057979"/>
                      <a:gd name="connsiteX72" fmla="*/ 352127 w 1116235"/>
                      <a:gd name="connsiteY72" fmla="*/ 170094 h 1057979"/>
                      <a:gd name="connsiteX73" fmla="*/ 425622 w 1116235"/>
                      <a:gd name="connsiteY73" fmla="*/ 157597 h 1057979"/>
                      <a:gd name="connsiteX74" fmla="*/ 446424 w 1116235"/>
                      <a:gd name="connsiteY74" fmla="*/ 224491 h 1057979"/>
                      <a:gd name="connsiteX75" fmla="*/ 502974 w 1116235"/>
                      <a:gd name="connsiteY75" fmla="*/ 290576 h 1057979"/>
                      <a:gd name="connsiteX76" fmla="*/ 597072 w 1116235"/>
                      <a:gd name="connsiteY76" fmla="*/ 425298 h 1057979"/>
                      <a:gd name="connsiteX77" fmla="*/ 714210 w 1116235"/>
                      <a:gd name="connsiteY77" fmla="*/ 335877 h 1057979"/>
                      <a:gd name="connsiteX78" fmla="*/ 570488 w 1116235"/>
                      <a:gd name="connsiteY78" fmla="*/ 343630 h 1057979"/>
                      <a:gd name="connsiteX79" fmla="*/ 473495 w 1116235"/>
                      <a:gd name="connsiteY79" fmla="*/ 235255 h 1057979"/>
                      <a:gd name="connsiteX80" fmla="*/ 435014 w 1116235"/>
                      <a:gd name="connsiteY80" fmla="*/ 162131 h 1057979"/>
                      <a:gd name="connsiteX81" fmla="*/ 435795 w 1116235"/>
                      <a:gd name="connsiteY81" fmla="*/ 161874 h 1057979"/>
                      <a:gd name="connsiteX82" fmla="*/ 534369 w 1116235"/>
                      <a:gd name="connsiteY82" fmla="*/ 229521 h 1057979"/>
                      <a:gd name="connsiteX83" fmla="*/ 524882 w 1116235"/>
                      <a:gd name="connsiteY83" fmla="*/ 256819 h 1057979"/>
                      <a:gd name="connsiteX84" fmla="*/ 530711 w 1116235"/>
                      <a:gd name="connsiteY84" fmla="*/ 273164 h 1057979"/>
                      <a:gd name="connsiteX85" fmla="*/ 534997 w 1116235"/>
                      <a:gd name="connsiteY85" fmla="*/ 268897 h 1057979"/>
                      <a:gd name="connsiteX86" fmla="*/ 544122 w 1116235"/>
                      <a:gd name="connsiteY86" fmla="*/ 233283 h 1057979"/>
                      <a:gd name="connsiteX87" fmla="*/ 581394 w 1116235"/>
                      <a:gd name="connsiteY87" fmla="*/ 244284 h 1057979"/>
                      <a:gd name="connsiteX88" fmla="*/ 580289 w 1116235"/>
                      <a:gd name="connsiteY88" fmla="*/ 279898 h 1057979"/>
                      <a:gd name="connsiteX89" fmla="*/ 583080 w 1116235"/>
                      <a:gd name="connsiteY89" fmla="*/ 301492 h 1057979"/>
                      <a:gd name="connsiteX90" fmla="*/ 589214 w 1116235"/>
                      <a:gd name="connsiteY90" fmla="*/ 324171 h 1057979"/>
                      <a:gd name="connsiteX91" fmla="*/ 599987 w 1116235"/>
                      <a:gd name="connsiteY91" fmla="*/ 322761 h 1057979"/>
                      <a:gd name="connsiteX92" fmla="*/ 597586 w 1116235"/>
                      <a:gd name="connsiteY92" fmla="*/ 303054 h 1057979"/>
                      <a:gd name="connsiteX93" fmla="*/ 589023 w 1116235"/>
                      <a:gd name="connsiteY93" fmla="*/ 245818 h 1057979"/>
                      <a:gd name="connsiteX94" fmla="*/ 631000 w 1116235"/>
                      <a:gd name="connsiteY94" fmla="*/ 249761 h 1057979"/>
                      <a:gd name="connsiteX95" fmla="*/ 634048 w 1116235"/>
                      <a:gd name="connsiteY95" fmla="*/ 284756 h 1057979"/>
                      <a:gd name="connsiteX96" fmla="*/ 640973 w 1116235"/>
                      <a:gd name="connsiteY96" fmla="*/ 320437 h 1057979"/>
                      <a:gd name="connsiteX97" fmla="*/ 656498 w 1116235"/>
                      <a:gd name="connsiteY97" fmla="*/ 318332 h 1057979"/>
                      <a:gd name="connsiteX98" fmla="*/ 649602 w 1116235"/>
                      <a:gd name="connsiteY98" fmla="*/ 283327 h 1057979"/>
                      <a:gd name="connsiteX99" fmla="*/ 643401 w 1116235"/>
                      <a:gd name="connsiteY99" fmla="*/ 249333 h 1057979"/>
                      <a:gd name="connsiteX100" fmla="*/ 682902 w 1116235"/>
                      <a:gd name="connsiteY100" fmla="*/ 242084 h 1057979"/>
                      <a:gd name="connsiteX101" fmla="*/ 695827 w 1116235"/>
                      <a:gd name="connsiteY101" fmla="*/ 284261 h 1057979"/>
                      <a:gd name="connsiteX102" fmla="*/ 703047 w 1116235"/>
                      <a:gd name="connsiteY102" fmla="*/ 297243 h 1057979"/>
                      <a:gd name="connsiteX103" fmla="*/ 710381 w 1116235"/>
                      <a:gd name="connsiteY103" fmla="*/ 295319 h 1057979"/>
                      <a:gd name="connsiteX104" fmla="*/ 703218 w 1116235"/>
                      <a:gd name="connsiteY104" fmla="*/ 265611 h 1057979"/>
                      <a:gd name="connsiteX105" fmla="*/ 691722 w 1116235"/>
                      <a:gd name="connsiteY105" fmla="*/ 239008 h 1057979"/>
                      <a:gd name="connsiteX106" fmla="*/ 723069 w 1116235"/>
                      <a:gd name="connsiteY106" fmla="*/ 222063 h 1057979"/>
                      <a:gd name="connsiteX107" fmla="*/ 731231 w 1116235"/>
                      <a:gd name="connsiteY107" fmla="*/ 238684 h 1057979"/>
                      <a:gd name="connsiteX108" fmla="*/ 741928 w 1116235"/>
                      <a:gd name="connsiteY108" fmla="*/ 256438 h 1057979"/>
                      <a:gd name="connsiteX109" fmla="*/ 751186 w 1116235"/>
                      <a:gd name="connsiteY109" fmla="*/ 252600 h 1057979"/>
                      <a:gd name="connsiteX110" fmla="*/ 743490 w 1116235"/>
                      <a:gd name="connsiteY110" fmla="*/ 231511 h 1057979"/>
                      <a:gd name="connsiteX111" fmla="*/ 732365 w 1116235"/>
                      <a:gd name="connsiteY111" fmla="*/ 214652 h 1057979"/>
                      <a:gd name="connsiteX112" fmla="*/ 757406 w 1116235"/>
                      <a:gd name="connsiteY112" fmla="*/ 186220 h 1057979"/>
                      <a:gd name="connsiteX113" fmla="*/ 746643 w 1116235"/>
                      <a:gd name="connsiteY113" fmla="*/ 296053 h 1057979"/>
                      <a:gd name="connsiteX114" fmla="*/ 721316 w 1116235"/>
                      <a:gd name="connsiteY114" fmla="*/ 331000 h 1057979"/>
                      <a:gd name="connsiteX115" fmla="*/ 714210 w 1116235"/>
                      <a:gd name="connsiteY115" fmla="*/ 335877 h 1057979"/>
                      <a:gd name="connsiteX116" fmla="*/ 865201 w 1116235"/>
                      <a:gd name="connsiteY116" fmla="*/ 243627 h 1057979"/>
                      <a:gd name="connsiteX117" fmla="*/ 849046 w 1116235"/>
                      <a:gd name="connsiteY117" fmla="*/ 268392 h 1057979"/>
                      <a:gd name="connsiteX118" fmla="*/ 835406 w 1116235"/>
                      <a:gd name="connsiteY118" fmla="*/ 332972 h 1057979"/>
                      <a:gd name="connsiteX119" fmla="*/ 811842 w 1116235"/>
                      <a:gd name="connsiteY119" fmla="*/ 348650 h 1057979"/>
                      <a:gd name="connsiteX120" fmla="*/ 795230 w 1116235"/>
                      <a:gd name="connsiteY120" fmla="*/ 373472 h 1057979"/>
                      <a:gd name="connsiteX121" fmla="*/ 784038 w 1116235"/>
                      <a:gd name="connsiteY121" fmla="*/ 427250 h 1057979"/>
                      <a:gd name="connsiteX122" fmla="*/ 748357 w 1116235"/>
                      <a:gd name="connsiteY122" fmla="*/ 447015 h 1057979"/>
                      <a:gd name="connsiteX123" fmla="*/ 708143 w 1116235"/>
                      <a:gd name="connsiteY123" fmla="*/ 449586 h 1057979"/>
                      <a:gd name="connsiteX124" fmla="*/ 761083 w 1116235"/>
                      <a:gd name="connsiteY124" fmla="*/ 303358 h 1057979"/>
                      <a:gd name="connsiteX125" fmla="*/ 765703 w 1116235"/>
                      <a:gd name="connsiteY125" fmla="*/ 175571 h 1057979"/>
                      <a:gd name="connsiteX126" fmla="*/ 864801 w 1116235"/>
                      <a:gd name="connsiteY126" fmla="*/ 216605 h 1057979"/>
                      <a:gd name="connsiteX127" fmla="*/ 867868 w 1116235"/>
                      <a:gd name="connsiteY127" fmla="*/ 229987 h 1057979"/>
                      <a:gd name="connsiteX128" fmla="*/ 865201 w 1116235"/>
                      <a:gd name="connsiteY128" fmla="*/ 243627 h 1057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1116235" h="1057979">
                        <a:moveTo>
                          <a:pt x="1111412" y="910387"/>
                        </a:moveTo>
                        <a:cubicBezTo>
                          <a:pt x="1092943" y="704990"/>
                          <a:pt x="1066712" y="453358"/>
                          <a:pt x="952440" y="277793"/>
                        </a:cubicBezTo>
                        <a:cubicBezTo>
                          <a:pt x="935105" y="253095"/>
                          <a:pt x="914883" y="230388"/>
                          <a:pt x="890347" y="212633"/>
                        </a:cubicBezTo>
                        <a:cubicBezTo>
                          <a:pt x="876497" y="202613"/>
                          <a:pt x="861257" y="195126"/>
                          <a:pt x="845693" y="188154"/>
                        </a:cubicBezTo>
                        <a:cubicBezTo>
                          <a:pt x="811261" y="173076"/>
                          <a:pt x="775951" y="158950"/>
                          <a:pt x="739109" y="151016"/>
                        </a:cubicBezTo>
                        <a:cubicBezTo>
                          <a:pt x="734375" y="142176"/>
                          <a:pt x="730765" y="132661"/>
                          <a:pt x="729460" y="122679"/>
                        </a:cubicBezTo>
                        <a:cubicBezTo>
                          <a:pt x="728774" y="117688"/>
                          <a:pt x="729965" y="110649"/>
                          <a:pt x="727260" y="106267"/>
                        </a:cubicBezTo>
                        <a:cubicBezTo>
                          <a:pt x="726688" y="105343"/>
                          <a:pt x="725469" y="104743"/>
                          <a:pt x="724383" y="105096"/>
                        </a:cubicBezTo>
                        <a:cubicBezTo>
                          <a:pt x="717763" y="107258"/>
                          <a:pt x="716525" y="116716"/>
                          <a:pt x="716230" y="122641"/>
                        </a:cubicBezTo>
                        <a:cubicBezTo>
                          <a:pt x="716058" y="144215"/>
                          <a:pt x="726136" y="165046"/>
                          <a:pt x="739699" y="181419"/>
                        </a:cubicBezTo>
                        <a:cubicBezTo>
                          <a:pt x="684616" y="258934"/>
                          <a:pt x="571916" y="236874"/>
                          <a:pt x="500288" y="196040"/>
                        </a:cubicBezTo>
                        <a:cubicBezTo>
                          <a:pt x="489325" y="189954"/>
                          <a:pt x="478505" y="183401"/>
                          <a:pt x="468170" y="176295"/>
                        </a:cubicBezTo>
                        <a:cubicBezTo>
                          <a:pt x="458188" y="169494"/>
                          <a:pt x="448777" y="161265"/>
                          <a:pt x="438204" y="155435"/>
                        </a:cubicBezTo>
                        <a:cubicBezTo>
                          <a:pt x="481781" y="144815"/>
                          <a:pt x="504203" y="97523"/>
                          <a:pt x="501546" y="54870"/>
                        </a:cubicBezTo>
                        <a:cubicBezTo>
                          <a:pt x="500555" y="39306"/>
                          <a:pt x="499136" y="14875"/>
                          <a:pt x="489077" y="2778"/>
                        </a:cubicBezTo>
                        <a:cubicBezTo>
                          <a:pt x="483705" y="-3670"/>
                          <a:pt x="474838" y="2245"/>
                          <a:pt x="474161" y="8960"/>
                        </a:cubicBezTo>
                        <a:cubicBezTo>
                          <a:pt x="473333" y="17151"/>
                          <a:pt x="476323" y="24981"/>
                          <a:pt x="477838" y="32963"/>
                        </a:cubicBezTo>
                        <a:cubicBezTo>
                          <a:pt x="481553" y="53499"/>
                          <a:pt x="482181" y="75054"/>
                          <a:pt x="475885" y="95142"/>
                        </a:cubicBezTo>
                        <a:cubicBezTo>
                          <a:pt x="468951" y="118326"/>
                          <a:pt x="450806" y="134395"/>
                          <a:pt x="427603" y="140281"/>
                        </a:cubicBezTo>
                        <a:cubicBezTo>
                          <a:pt x="124670" y="165208"/>
                          <a:pt x="65586" y="415306"/>
                          <a:pt x="33563" y="670976"/>
                        </a:cubicBezTo>
                        <a:cubicBezTo>
                          <a:pt x="17533" y="787143"/>
                          <a:pt x="7874" y="904062"/>
                          <a:pt x="283" y="1021058"/>
                        </a:cubicBezTo>
                        <a:cubicBezTo>
                          <a:pt x="216" y="1022010"/>
                          <a:pt x="169" y="1022972"/>
                          <a:pt x="64" y="1023925"/>
                        </a:cubicBezTo>
                        <a:cubicBezTo>
                          <a:pt x="-1174" y="1034869"/>
                          <a:pt x="15980" y="1034783"/>
                          <a:pt x="17209" y="1023925"/>
                        </a:cubicBezTo>
                        <a:cubicBezTo>
                          <a:pt x="19676" y="990921"/>
                          <a:pt x="21333" y="957831"/>
                          <a:pt x="24124" y="924827"/>
                        </a:cubicBezTo>
                        <a:cubicBezTo>
                          <a:pt x="36668" y="774370"/>
                          <a:pt x="51232" y="623160"/>
                          <a:pt x="86160" y="475990"/>
                        </a:cubicBezTo>
                        <a:cubicBezTo>
                          <a:pt x="115793" y="334658"/>
                          <a:pt x="196517" y="213938"/>
                          <a:pt x="340554" y="173323"/>
                        </a:cubicBezTo>
                        <a:cubicBezTo>
                          <a:pt x="329457" y="202165"/>
                          <a:pt x="338097" y="243541"/>
                          <a:pt x="359204" y="266049"/>
                        </a:cubicBezTo>
                        <a:cubicBezTo>
                          <a:pt x="370253" y="277632"/>
                          <a:pt x="383836" y="286423"/>
                          <a:pt x="394970" y="297910"/>
                        </a:cubicBezTo>
                        <a:cubicBezTo>
                          <a:pt x="400162" y="303263"/>
                          <a:pt x="402981" y="307835"/>
                          <a:pt x="404229" y="315255"/>
                        </a:cubicBezTo>
                        <a:cubicBezTo>
                          <a:pt x="405067" y="320208"/>
                          <a:pt x="404714" y="325257"/>
                          <a:pt x="405086" y="330248"/>
                        </a:cubicBezTo>
                        <a:cubicBezTo>
                          <a:pt x="406753" y="350564"/>
                          <a:pt x="423612" y="368519"/>
                          <a:pt x="443615" y="372177"/>
                        </a:cubicBezTo>
                        <a:cubicBezTo>
                          <a:pt x="449663" y="373186"/>
                          <a:pt x="456550" y="372586"/>
                          <a:pt x="461988" y="375815"/>
                        </a:cubicBezTo>
                        <a:cubicBezTo>
                          <a:pt x="484658" y="390512"/>
                          <a:pt x="473675" y="421049"/>
                          <a:pt x="505813" y="443414"/>
                        </a:cubicBezTo>
                        <a:cubicBezTo>
                          <a:pt x="519757" y="453615"/>
                          <a:pt x="537283" y="458902"/>
                          <a:pt x="554438" y="459673"/>
                        </a:cubicBezTo>
                        <a:cubicBezTo>
                          <a:pt x="568440" y="460264"/>
                          <a:pt x="592157" y="458435"/>
                          <a:pt x="599786" y="444652"/>
                        </a:cubicBezTo>
                        <a:cubicBezTo>
                          <a:pt x="599929" y="444395"/>
                          <a:pt x="600310" y="444471"/>
                          <a:pt x="600329" y="444767"/>
                        </a:cubicBezTo>
                        <a:cubicBezTo>
                          <a:pt x="604625" y="509765"/>
                          <a:pt x="576488" y="572002"/>
                          <a:pt x="558143" y="633209"/>
                        </a:cubicBezTo>
                        <a:cubicBezTo>
                          <a:pt x="535007" y="705647"/>
                          <a:pt x="523929" y="780780"/>
                          <a:pt x="510909" y="855504"/>
                        </a:cubicBezTo>
                        <a:cubicBezTo>
                          <a:pt x="499583" y="920464"/>
                          <a:pt x="473999" y="983520"/>
                          <a:pt x="470199" y="1049728"/>
                        </a:cubicBezTo>
                        <a:cubicBezTo>
                          <a:pt x="469570" y="1060749"/>
                          <a:pt x="486715" y="1060710"/>
                          <a:pt x="487344" y="1049728"/>
                        </a:cubicBezTo>
                        <a:cubicBezTo>
                          <a:pt x="491830" y="990587"/>
                          <a:pt x="512576" y="934180"/>
                          <a:pt x="524272" y="876335"/>
                        </a:cubicBezTo>
                        <a:cubicBezTo>
                          <a:pt x="539398" y="804859"/>
                          <a:pt x="546523" y="731888"/>
                          <a:pt x="567306" y="661641"/>
                        </a:cubicBezTo>
                        <a:cubicBezTo>
                          <a:pt x="595424" y="561648"/>
                          <a:pt x="655193" y="453187"/>
                          <a:pt x="581908" y="358375"/>
                        </a:cubicBezTo>
                        <a:cubicBezTo>
                          <a:pt x="621704" y="365623"/>
                          <a:pt x="664880" y="368176"/>
                          <a:pt x="704142" y="356784"/>
                        </a:cubicBezTo>
                        <a:cubicBezTo>
                          <a:pt x="688998" y="384292"/>
                          <a:pt x="689807" y="415801"/>
                          <a:pt x="690912" y="446281"/>
                        </a:cubicBezTo>
                        <a:cubicBezTo>
                          <a:pt x="696132" y="610426"/>
                          <a:pt x="709848" y="775265"/>
                          <a:pt x="752939" y="934256"/>
                        </a:cubicBezTo>
                        <a:cubicBezTo>
                          <a:pt x="761321" y="970918"/>
                          <a:pt x="766864" y="1009028"/>
                          <a:pt x="779580" y="1044442"/>
                        </a:cubicBezTo>
                        <a:cubicBezTo>
                          <a:pt x="781847" y="1050757"/>
                          <a:pt x="793049" y="1050433"/>
                          <a:pt x="792211" y="1042737"/>
                        </a:cubicBezTo>
                        <a:cubicBezTo>
                          <a:pt x="783819" y="977005"/>
                          <a:pt x="763826" y="913292"/>
                          <a:pt x="749767" y="848646"/>
                        </a:cubicBezTo>
                        <a:cubicBezTo>
                          <a:pt x="723240" y="721411"/>
                          <a:pt x="712867" y="591328"/>
                          <a:pt x="708562" y="461607"/>
                        </a:cubicBezTo>
                        <a:cubicBezTo>
                          <a:pt x="744643" y="468160"/>
                          <a:pt x="792734" y="461559"/>
                          <a:pt x="804793" y="421221"/>
                        </a:cubicBezTo>
                        <a:cubicBezTo>
                          <a:pt x="807727" y="411401"/>
                          <a:pt x="807860" y="401037"/>
                          <a:pt x="809136" y="390931"/>
                        </a:cubicBezTo>
                        <a:cubicBezTo>
                          <a:pt x="812937" y="356937"/>
                          <a:pt x="826901" y="363947"/>
                          <a:pt x="846922" y="345764"/>
                        </a:cubicBezTo>
                        <a:cubicBezTo>
                          <a:pt x="856266" y="335782"/>
                          <a:pt x="859105" y="323094"/>
                          <a:pt x="857933" y="309788"/>
                        </a:cubicBezTo>
                        <a:cubicBezTo>
                          <a:pt x="857400" y="303730"/>
                          <a:pt x="855895" y="297177"/>
                          <a:pt x="856695" y="291081"/>
                        </a:cubicBezTo>
                        <a:cubicBezTo>
                          <a:pt x="857400" y="285747"/>
                          <a:pt x="861391" y="280670"/>
                          <a:pt x="864372" y="276308"/>
                        </a:cubicBezTo>
                        <a:cubicBezTo>
                          <a:pt x="874135" y="262115"/>
                          <a:pt x="885898" y="248533"/>
                          <a:pt x="885098" y="230026"/>
                        </a:cubicBezTo>
                        <a:cubicBezTo>
                          <a:pt x="1052586" y="364557"/>
                          <a:pt x="1092658" y="804793"/>
                          <a:pt x="1099030" y="1013371"/>
                        </a:cubicBezTo>
                        <a:cubicBezTo>
                          <a:pt x="1099030" y="1015419"/>
                          <a:pt x="1099030" y="1017476"/>
                          <a:pt x="1098982" y="1019524"/>
                        </a:cubicBezTo>
                        <a:cubicBezTo>
                          <a:pt x="1098763" y="1030564"/>
                          <a:pt x="1115908" y="1030564"/>
                          <a:pt x="1116127" y="1019524"/>
                        </a:cubicBezTo>
                        <a:cubicBezTo>
                          <a:pt x="1116832" y="983205"/>
                          <a:pt x="1113975" y="946572"/>
                          <a:pt x="1111412" y="910387"/>
                        </a:cubicBezTo>
                        <a:close/>
                        <a:moveTo>
                          <a:pt x="597072" y="425298"/>
                        </a:moveTo>
                        <a:cubicBezTo>
                          <a:pt x="597977" y="428955"/>
                          <a:pt x="598701" y="432613"/>
                          <a:pt x="599282" y="436280"/>
                        </a:cubicBezTo>
                        <a:cubicBezTo>
                          <a:pt x="599320" y="436547"/>
                          <a:pt x="598996" y="436718"/>
                          <a:pt x="598796" y="436528"/>
                        </a:cubicBezTo>
                        <a:cubicBezTo>
                          <a:pt x="593567" y="431365"/>
                          <a:pt x="582194" y="438937"/>
                          <a:pt x="576107" y="440195"/>
                        </a:cubicBezTo>
                        <a:cubicBezTo>
                          <a:pt x="556514" y="445614"/>
                          <a:pt x="534645" y="441842"/>
                          <a:pt x="517643" y="430822"/>
                        </a:cubicBezTo>
                        <a:cubicBezTo>
                          <a:pt x="492925" y="416058"/>
                          <a:pt x="498345" y="386055"/>
                          <a:pt x="478724" y="367586"/>
                        </a:cubicBezTo>
                        <a:cubicBezTo>
                          <a:pt x="467599" y="356194"/>
                          <a:pt x="459026" y="357270"/>
                          <a:pt x="444777" y="354984"/>
                        </a:cubicBezTo>
                        <a:cubicBezTo>
                          <a:pt x="434490" y="352460"/>
                          <a:pt x="423698" y="342287"/>
                          <a:pt x="422088" y="331457"/>
                        </a:cubicBezTo>
                        <a:cubicBezTo>
                          <a:pt x="420450" y="320494"/>
                          <a:pt x="421364" y="310445"/>
                          <a:pt x="416983" y="299853"/>
                        </a:cubicBezTo>
                        <a:cubicBezTo>
                          <a:pt x="411753" y="287214"/>
                          <a:pt x="397466" y="277717"/>
                          <a:pt x="387217" y="269354"/>
                        </a:cubicBezTo>
                        <a:cubicBezTo>
                          <a:pt x="380940" y="264239"/>
                          <a:pt x="374711" y="259020"/>
                          <a:pt x="369186" y="253086"/>
                        </a:cubicBezTo>
                        <a:cubicBezTo>
                          <a:pt x="349850" y="230521"/>
                          <a:pt x="346079" y="198307"/>
                          <a:pt x="352127" y="170094"/>
                        </a:cubicBezTo>
                        <a:cubicBezTo>
                          <a:pt x="376035" y="163751"/>
                          <a:pt x="400857" y="159693"/>
                          <a:pt x="425622" y="157597"/>
                        </a:cubicBezTo>
                        <a:cubicBezTo>
                          <a:pt x="421040" y="181677"/>
                          <a:pt x="431994" y="204737"/>
                          <a:pt x="446424" y="224491"/>
                        </a:cubicBezTo>
                        <a:cubicBezTo>
                          <a:pt x="463484" y="247856"/>
                          <a:pt x="484143" y="268649"/>
                          <a:pt x="502974" y="290576"/>
                        </a:cubicBezTo>
                        <a:cubicBezTo>
                          <a:pt x="538350" y="331781"/>
                          <a:pt x="583556" y="370462"/>
                          <a:pt x="597072" y="425298"/>
                        </a:cubicBezTo>
                        <a:close/>
                        <a:moveTo>
                          <a:pt x="714210" y="335877"/>
                        </a:moveTo>
                        <a:cubicBezTo>
                          <a:pt x="678177" y="356603"/>
                          <a:pt x="610902" y="349850"/>
                          <a:pt x="570488" y="343630"/>
                        </a:cubicBezTo>
                        <a:cubicBezTo>
                          <a:pt x="538931" y="306816"/>
                          <a:pt x="505441" y="271735"/>
                          <a:pt x="473495" y="235255"/>
                        </a:cubicBezTo>
                        <a:cubicBezTo>
                          <a:pt x="455483" y="215262"/>
                          <a:pt x="435490" y="190144"/>
                          <a:pt x="435014" y="162131"/>
                        </a:cubicBezTo>
                        <a:cubicBezTo>
                          <a:pt x="435004" y="161712"/>
                          <a:pt x="435547" y="161531"/>
                          <a:pt x="435795" y="161874"/>
                        </a:cubicBezTo>
                        <a:cubicBezTo>
                          <a:pt x="456883" y="191611"/>
                          <a:pt x="501231" y="215919"/>
                          <a:pt x="534369" y="229521"/>
                        </a:cubicBezTo>
                        <a:cubicBezTo>
                          <a:pt x="529435" y="237903"/>
                          <a:pt x="527006" y="247361"/>
                          <a:pt x="524882" y="256819"/>
                        </a:cubicBezTo>
                        <a:cubicBezTo>
                          <a:pt x="523720" y="262011"/>
                          <a:pt x="520567" y="275765"/>
                          <a:pt x="530711" y="273164"/>
                        </a:cubicBezTo>
                        <a:cubicBezTo>
                          <a:pt x="532797" y="272631"/>
                          <a:pt x="534445" y="270983"/>
                          <a:pt x="534997" y="268897"/>
                        </a:cubicBezTo>
                        <a:cubicBezTo>
                          <a:pt x="538169" y="257019"/>
                          <a:pt x="540541" y="245056"/>
                          <a:pt x="544122" y="233283"/>
                        </a:cubicBezTo>
                        <a:cubicBezTo>
                          <a:pt x="556295" y="237807"/>
                          <a:pt x="568621" y="241503"/>
                          <a:pt x="581394" y="244284"/>
                        </a:cubicBezTo>
                        <a:cubicBezTo>
                          <a:pt x="578041" y="255676"/>
                          <a:pt x="579441" y="268116"/>
                          <a:pt x="580289" y="279898"/>
                        </a:cubicBezTo>
                        <a:cubicBezTo>
                          <a:pt x="580813" y="287147"/>
                          <a:pt x="581727" y="294348"/>
                          <a:pt x="583080" y="301492"/>
                        </a:cubicBezTo>
                        <a:cubicBezTo>
                          <a:pt x="584432" y="308654"/>
                          <a:pt x="584556" y="318037"/>
                          <a:pt x="589214" y="324171"/>
                        </a:cubicBezTo>
                        <a:cubicBezTo>
                          <a:pt x="591890" y="327685"/>
                          <a:pt x="599034" y="328352"/>
                          <a:pt x="599987" y="322761"/>
                        </a:cubicBezTo>
                        <a:cubicBezTo>
                          <a:pt x="601139" y="316008"/>
                          <a:pt x="598901" y="309664"/>
                          <a:pt x="597586" y="303054"/>
                        </a:cubicBezTo>
                        <a:cubicBezTo>
                          <a:pt x="593795" y="284128"/>
                          <a:pt x="591728" y="264868"/>
                          <a:pt x="589023" y="245818"/>
                        </a:cubicBezTo>
                        <a:cubicBezTo>
                          <a:pt x="602863" y="248399"/>
                          <a:pt x="616960" y="249809"/>
                          <a:pt x="631000" y="249761"/>
                        </a:cubicBezTo>
                        <a:cubicBezTo>
                          <a:pt x="630905" y="261401"/>
                          <a:pt x="632410" y="273231"/>
                          <a:pt x="634048" y="284756"/>
                        </a:cubicBezTo>
                        <a:cubicBezTo>
                          <a:pt x="635705" y="296443"/>
                          <a:pt x="636877" y="309331"/>
                          <a:pt x="640973" y="320437"/>
                        </a:cubicBezTo>
                        <a:cubicBezTo>
                          <a:pt x="643792" y="328104"/>
                          <a:pt x="657718" y="327819"/>
                          <a:pt x="656498" y="318332"/>
                        </a:cubicBezTo>
                        <a:cubicBezTo>
                          <a:pt x="654984" y="306588"/>
                          <a:pt x="651602" y="295024"/>
                          <a:pt x="649602" y="283327"/>
                        </a:cubicBezTo>
                        <a:cubicBezTo>
                          <a:pt x="647669" y="272021"/>
                          <a:pt x="646221" y="260458"/>
                          <a:pt x="643401" y="249333"/>
                        </a:cubicBezTo>
                        <a:cubicBezTo>
                          <a:pt x="656813" y="248437"/>
                          <a:pt x="670081" y="246104"/>
                          <a:pt x="682902" y="242084"/>
                        </a:cubicBezTo>
                        <a:cubicBezTo>
                          <a:pt x="685845" y="256467"/>
                          <a:pt x="691512" y="270221"/>
                          <a:pt x="695827" y="284261"/>
                        </a:cubicBezTo>
                        <a:cubicBezTo>
                          <a:pt x="697570" y="289728"/>
                          <a:pt x="698094" y="293900"/>
                          <a:pt x="703047" y="297243"/>
                        </a:cubicBezTo>
                        <a:cubicBezTo>
                          <a:pt x="705228" y="298720"/>
                          <a:pt x="709295" y="297872"/>
                          <a:pt x="710381" y="295319"/>
                        </a:cubicBezTo>
                        <a:cubicBezTo>
                          <a:pt x="714344" y="285975"/>
                          <a:pt x="706933" y="274355"/>
                          <a:pt x="703218" y="265611"/>
                        </a:cubicBezTo>
                        <a:cubicBezTo>
                          <a:pt x="699437" y="256724"/>
                          <a:pt x="695732" y="247799"/>
                          <a:pt x="691722" y="239008"/>
                        </a:cubicBezTo>
                        <a:cubicBezTo>
                          <a:pt x="702857" y="234798"/>
                          <a:pt x="713448" y="229092"/>
                          <a:pt x="723069" y="222063"/>
                        </a:cubicBezTo>
                        <a:cubicBezTo>
                          <a:pt x="725964" y="227520"/>
                          <a:pt x="728726" y="233007"/>
                          <a:pt x="731231" y="238684"/>
                        </a:cubicBezTo>
                        <a:cubicBezTo>
                          <a:pt x="734060" y="245085"/>
                          <a:pt x="736337" y="251933"/>
                          <a:pt x="741928" y="256438"/>
                        </a:cubicBezTo>
                        <a:cubicBezTo>
                          <a:pt x="745357" y="259210"/>
                          <a:pt x="751301" y="257696"/>
                          <a:pt x="751186" y="252600"/>
                        </a:cubicBezTo>
                        <a:cubicBezTo>
                          <a:pt x="751015" y="244913"/>
                          <a:pt x="747138" y="238131"/>
                          <a:pt x="743490" y="231511"/>
                        </a:cubicBezTo>
                        <a:cubicBezTo>
                          <a:pt x="740242" y="225615"/>
                          <a:pt x="736680" y="219824"/>
                          <a:pt x="732365" y="214652"/>
                        </a:cubicBezTo>
                        <a:cubicBezTo>
                          <a:pt x="741633" y="206594"/>
                          <a:pt x="750929" y="197126"/>
                          <a:pt x="757406" y="186220"/>
                        </a:cubicBezTo>
                        <a:cubicBezTo>
                          <a:pt x="769608" y="217757"/>
                          <a:pt x="763683" y="267687"/>
                          <a:pt x="746643" y="296053"/>
                        </a:cubicBezTo>
                        <a:cubicBezTo>
                          <a:pt x="739233" y="308435"/>
                          <a:pt x="730031" y="319561"/>
                          <a:pt x="721316" y="331000"/>
                        </a:cubicBezTo>
                        <a:cubicBezTo>
                          <a:pt x="718773" y="332210"/>
                          <a:pt x="716687" y="334239"/>
                          <a:pt x="714210" y="335877"/>
                        </a:cubicBezTo>
                        <a:close/>
                        <a:moveTo>
                          <a:pt x="865201" y="243627"/>
                        </a:moveTo>
                        <a:cubicBezTo>
                          <a:pt x="861114" y="252600"/>
                          <a:pt x="854523" y="260277"/>
                          <a:pt x="849046" y="268392"/>
                        </a:cubicBezTo>
                        <a:cubicBezTo>
                          <a:pt x="828510" y="295815"/>
                          <a:pt x="850323" y="312826"/>
                          <a:pt x="835406" y="332972"/>
                        </a:cubicBezTo>
                        <a:cubicBezTo>
                          <a:pt x="829339" y="340277"/>
                          <a:pt x="819366" y="343192"/>
                          <a:pt x="811842" y="348650"/>
                        </a:cubicBezTo>
                        <a:cubicBezTo>
                          <a:pt x="803345" y="354813"/>
                          <a:pt x="798268" y="363509"/>
                          <a:pt x="795230" y="373472"/>
                        </a:cubicBezTo>
                        <a:cubicBezTo>
                          <a:pt x="789934" y="390827"/>
                          <a:pt x="794411" y="411582"/>
                          <a:pt x="784038" y="427250"/>
                        </a:cubicBezTo>
                        <a:cubicBezTo>
                          <a:pt x="776066" y="439299"/>
                          <a:pt x="762178" y="445043"/>
                          <a:pt x="748357" y="447015"/>
                        </a:cubicBezTo>
                        <a:cubicBezTo>
                          <a:pt x="735222" y="448891"/>
                          <a:pt x="721202" y="447129"/>
                          <a:pt x="708143" y="449586"/>
                        </a:cubicBezTo>
                        <a:cubicBezTo>
                          <a:pt x="702056" y="368729"/>
                          <a:pt x="721021" y="364661"/>
                          <a:pt x="761083" y="303358"/>
                        </a:cubicBezTo>
                        <a:cubicBezTo>
                          <a:pt x="780133" y="270621"/>
                          <a:pt x="787067" y="208489"/>
                          <a:pt x="765703" y="175571"/>
                        </a:cubicBezTo>
                        <a:cubicBezTo>
                          <a:pt x="799583" y="187030"/>
                          <a:pt x="833435" y="199288"/>
                          <a:pt x="864801" y="216605"/>
                        </a:cubicBezTo>
                        <a:cubicBezTo>
                          <a:pt x="864867" y="221358"/>
                          <a:pt x="867306" y="225254"/>
                          <a:pt x="867868" y="229987"/>
                        </a:cubicBezTo>
                        <a:cubicBezTo>
                          <a:pt x="868411" y="234664"/>
                          <a:pt x="867134" y="239398"/>
                          <a:pt x="865201" y="2436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9" name="Vapaamuotoinen: Muoto 58">
                    <a:extLst>
                      <a:ext uri="{FF2B5EF4-FFF2-40B4-BE49-F238E27FC236}">
                        <a16:creationId xmlns:a16="http://schemas.microsoft.com/office/drawing/2014/main" id="{4551A8FC-422F-9ACE-8D6D-B8C7BD068A3C}"/>
                      </a:ext>
                    </a:extLst>
                  </p:cNvPr>
                  <p:cNvSpPr/>
                  <p:nvPr/>
                </p:nvSpPr>
                <p:spPr>
                  <a:xfrm>
                    <a:off x="6912120" y="2403976"/>
                    <a:ext cx="30211" cy="640374"/>
                  </a:xfrm>
                  <a:custGeom>
                    <a:avLst/>
                    <a:gdLst>
                      <a:gd name="connsiteX0" fmla="*/ 22121 w 30211"/>
                      <a:gd name="connsiteY0" fmla="*/ 4835 h 640374"/>
                      <a:gd name="connsiteX1" fmla="*/ 21054 w 30211"/>
                      <a:gd name="connsiteY1" fmla="*/ 1168 h 640374"/>
                      <a:gd name="connsiteX2" fmla="*/ 17825 w 30211"/>
                      <a:gd name="connsiteY2" fmla="*/ 2054 h 640374"/>
                      <a:gd name="connsiteX3" fmla="*/ 18740 w 30211"/>
                      <a:gd name="connsiteY3" fmla="*/ 26324 h 640374"/>
                      <a:gd name="connsiteX4" fmla="*/ 2185 w 30211"/>
                      <a:gd name="connsiteY4" fmla="*/ 588565 h 640374"/>
                      <a:gd name="connsiteX5" fmla="*/ 490 w 30211"/>
                      <a:gd name="connsiteY5" fmla="*/ 634552 h 640374"/>
                      <a:gd name="connsiteX6" fmla="*/ 12682 w 30211"/>
                      <a:gd name="connsiteY6" fmla="*/ 634552 h 640374"/>
                      <a:gd name="connsiteX7" fmla="*/ 13234 w 30211"/>
                      <a:gd name="connsiteY7" fmla="*/ 633390 h 640374"/>
                      <a:gd name="connsiteX8" fmla="*/ 15197 w 30211"/>
                      <a:gd name="connsiteY8" fmla="*/ 621036 h 640374"/>
                      <a:gd name="connsiteX9" fmla="*/ 25179 w 30211"/>
                      <a:gd name="connsiteY9" fmla="*/ 398456 h 640374"/>
                      <a:gd name="connsiteX10" fmla="*/ 29132 w 30211"/>
                      <a:gd name="connsiteY10" fmla="*/ 85912 h 640374"/>
                      <a:gd name="connsiteX11" fmla="*/ 22121 w 30211"/>
                      <a:gd name="connsiteY11" fmla="*/ 4835 h 64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11" h="640374">
                        <a:moveTo>
                          <a:pt x="22121" y="4835"/>
                        </a:moveTo>
                        <a:cubicBezTo>
                          <a:pt x="21816" y="3597"/>
                          <a:pt x="21493" y="2368"/>
                          <a:pt x="21054" y="1168"/>
                        </a:cubicBezTo>
                        <a:cubicBezTo>
                          <a:pt x="20311" y="-842"/>
                          <a:pt x="17378" y="-70"/>
                          <a:pt x="17825" y="2054"/>
                        </a:cubicBezTo>
                        <a:cubicBezTo>
                          <a:pt x="19445" y="9826"/>
                          <a:pt x="18787" y="18447"/>
                          <a:pt x="18740" y="26324"/>
                        </a:cubicBezTo>
                        <a:cubicBezTo>
                          <a:pt x="14835" y="213766"/>
                          <a:pt x="11891" y="401304"/>
                          <a:pt x="2185" y="588565"/>
                        </a:cubicBezTo>
                        <a:cubicBezTo>
                          <a:pt x="1414" y="603282"/>
                          <a:pt x="-1034" y="621379"/>
                          <a:pt x="490" y="634552"/>
                        </a:cubicBezTo>
                        <a:cubicBezTo>
                          <a:pt x="-320" y="642344"/>
                          <a:pt x="11872" y="642286"/>
                          <a:pt x="12682" y="634552"/>
                        </a:cubicBezTo>
                        <a:cubicBezTo>
                          <a:pt x="12263" y="638553"/>
                          <a:pt x="12672" y="635276"/>
                          <a:pt x="13234" y="633390"/>
                        </a:cubicBezTo>
                        <a:cubicBezTo>
                          <a:pt x="14368" y="629866"/>
                          <a:pt x="14663" y="625418"/>
                          <a:pt x="15197" y="621036"/>
                        </a:cubicBezTo>
                        <a:cubicBezTo>
                          <a:pt x="20721" y="546979"/>
                          <a:pt x="22483" y="472665"/>
                          <a:pt x="25179" y="398456"/>
                        </a:cubicBezTo>
                        <a:cubicBezTo>
                          <a:pt x="27989" y="294329"/>
                          <a:pt x="32218" y="190068"/>
                          <a:pt x="29132" y="85912"/>
                        </a:cubicBezTo>
                        <a:cubicBezTo>
                          <a:pt x="28074" y="59318"/>
                          <a:pt x="28522" y="30848"/>
                          <a:pt x="22121" y="48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0" name="Vapaamuotoinen: Muoto 59">
                    <a:extLst>
                      <a:ext uri="{FF2B5EF4-FFF2-40B4-BE49-F238E27FC236}">
                        <a16:creationId xmlns:a16="http://schemas.microsoft.com/office/drawing/2014/main" id="{E58D487B-8B37-0D6D-11EF-F592C82CFB87}"/>
                      </a:ext>
                    </a:extLst>
                  </p:cNvPr>
                  <p:cNvSpPr/>
                  <p:nvPr/>
                </p:nvSpPr>
                <p:spPr>
                  <a:xfrm>
                    <a:off x="7562220" y="2433670"/>
                    <a:ext cx="69864" cy="599317"/>
                  </a:xfrm>
                  <a:custGeom>
                    <a:avLst/>
                    <a:gdLst>
                      <a:gd name="connsiteX0" fmla="*/ 54593 w 69864"/>
                      <a:gd name="connsiteY0" fmla="*/ 479614 h 599317"/>
                      <a:gd name="connsiteX1" fmla="*/ 46135 w 69864"/>
                      <a:gd name="connsiteY1" fmla="*/ 305630 h 599317"/>
                      <a:gd name="connsiteX2" fmla="*/ 54774 w 69864"/>
                      <a:gd name="connsiteY2" fmla="*/ 248080 h 599317"/>
                      <a:gd name="connsiteX3" fmla="*/ 29132 w 69864"/>
                      <a:gd name="connsiteY3" fmla="*/ 70848 h 599317"/>
                      <a:gd name="connsiteX4" fmla="*/ 5568 w 69864"/>
                      <a:gd name="connsiteY4" fmla="*/ 1925 h 599317"/>
                      <a:gd name="connsiteX5" fmla="*/ 310 w 69864"/>
                      <a:gd name="connsiteY5" fmla="*/ 2640 h 599317"/>
                      <a:gd name="connsiteX6" fmla="*/ 11378 w 69864"/>
                      <a:gd name="connsiteY6" fmla="*/ 63123 h 599317"/>
                      <a:gd name="connsiteX7" fmla="*/ 40029 w 69864"/>
                      <a:gd name="connsiteY7" fmla="*/ 236221 h 599317"/>
                      <a:gd name="connsiteX8" fmla="*/ 35876 w 69864"/>
                      <a:gd name="connsiteY8" fmla="*/ 465269 h 599317"/>
                      <a:gd name="connsiteX9" fmla="*/ 44153 w 69864"/>
                      <a:gd name="connsiteY9" fmla="*/ 532230 h 599317"/>
                      <a:gd name="connsiteX10" fmla="*/ 54983 w 69864"/>
                      <a:gd name="connsiteY10" fmla="*/ 594009 h 599317"/>
                      <a:gd name="connsiteX11" fmla="*/ 69852 w 69864"/>
                      <a:gd name="connsiteY11" fmla="*/ 591999 h 599317"/>
                      <a:gd name="connsiteX12" fmla="*/ 62156 w 69864"/>
                      <a:gd name="connsiteY12" fmla="*/ 537849 h 599317"/>
                      <a:gd name="connsiteX13" fmla="*/ 54593 w 69864"/>
                      <a:gd name="connsiteY13" fmla="*/ 479614 h 59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864" h="599317">
                        <a:moveTo>
                          <a:pt x="54593" y="479614"/>
                        </a:moveTo>
                        <a:cubicBezTo>
                          <a:pt x="48163" y="421902"/>
                          <a:pt x="43639" y="363713"/>
                          <a:pt x="46135" y="305630"/>
                        </a:cubicBezTo>
                        <a:cubicBezTo>
                          <a:pt x="47097" y="286170"/>
                          <a:pt x="50811" y="267111"/>
                          <a:pt x="54774" y="248080"/>
                        </a:cubicBezTo>
                        <a:cubicBezTo>
                          <a:pt x="71928" y="172871"/>
                          <a:pt x="63251" y="138514"/>
                          <a:pt x="29132" y="70848"/>
                        </a:cubicBezTo>
                        <a:cubicBezTo>
                          <a:pt x="19017" y="48607"/>
                          <a:pt x="11111" y="25728"/>
                          <a:pt x="5568" y="1925"/>
                        </a:cubicBezTo>
                        <a:cubicBezTo>
                          <a:pt x="4844" y="-1180"/>
                          <a:pt x="548" y="-227"/>
                          <a:pt x="310" y="2640"/>
                        </a:cubicBezTo>
                        <a:cubicBezTo>
                          <a:pt x="-1443" y="23480"/>
                          <a:pt x="4510" y="43626"/>
                          <a:pt x="11378" y="63123"/>
                        </a:cubicBezTo>
                        <a:cubicBezTo>
                          <a:pt x="37353" y="131246"/>
                          <a:pt x="58536" y="159850"/>
                          <a:pt x="40029" y="236221"/>
                        </a:cubicBezTo>
                        <a:cubicBezTo>
                          <a:pt x="21065" y="311145"/>
                          <a:pt x="28694" y="389221"/>
                          <a:pt x="35876" y="465269"/>
                        </a:cubicBezTo>
                        <a:cubicBezTo>
                          <a:pt x="38229" y="487634"/>
                          <a:pt x="41020" y="509960"/>
                          <a:pt x="44153" y="532230"/>
                        </a:cubicBezTo>
                        <a:cubicBezTo>
                          <a:pt x="47030" y="552680"/>
                          <a:pt x="48887" y="574235"/>
                          <a:pt x="54983" y="594009"/>
                        </a:cubicBezTo>
                        <a:cubicBezTo>
                          <a:pt x="57403" y="601876"/>
                          <a:pt x="70319" y="600829"/>
                          <a:pt x="69852" y="591999"/>
                        </a:cubicBezTo>
                        <a:cubicBezTo>
                          <a:pt x="68880" y="573883"/>
                          <a:pt x="64784" y="555795"/>
                          <a:pt x="62156" y="537849"/>
                        </a:cubicBezTo>
                        <a:cubicBezTo>
                          <a:pt x="59317" y="518476"/>
                          <a:pt x="56803" y="499064"/>
                          <a:pt x="54593" y="4796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1" name="Vapaamuotoinen: Muoto 60">
                    <a:extLst>
                      <a:ext uri="{FF2B5EF4-FFF2-40B4-BE49-F238E27FC236}">
                        <a16:creationId xmlns:a16="http://schemas.microsoft.com/office/drawing/2014/main" id="{002BBD8B-A466-934B-B1D1-055B766F82F4}"/>
                      </a:ext>
                    </a:extLst>
                  </p:cNvPr>
                  <p:cNvSpPr/>
                  <p:nvPr/>
                </p:nvSpPr>
                <p:spPr>
                  <a:xfrm>
                    <a:off x="7265135" y="2627347"/>
                    <a:ext cx="80464" cy="62928"/>
                  </a:xfrm>
                  <a:custGeom>
                    <a:avLst/>
                    <a:gdLst>
                      <a:gd name="connsiteX0" fmla="*/ 71252 w 80464"/>
                      <a:gd name="connsiteY0" fmla="*/ 863 h 62928"/>
                      <a:gd name="connsiteX1" fmla="*/ 39067 w 80464"/>
                      <a:gd name="connsiteY1" fmla="*/ 29742 h 62928"/>
                      <a:gd name="connsiteX2" fmla="*/ 2872 w 80464"/>
                      <a:gd name="connsiteY2" fmla="*/ 51650 h 62928"/>
                      <a:gd name="connsiteX3" fmla="*/ 5920 w 80464"/>
                      <a:gd name="connsiteY3" fmla="*/ 62899 h 62928"/>
                      <a:gd name="connsiteX4" fmla="*/ 48668 w 80464"/>
                      <a:gd name="connsiteY4" fmla="*/ 42392 h 62928"/>
                      <a:gd name="connsiteX5" fmla="*/ 80434 w 80464"/>
                      <a:gd name="connsiteY5" fmla="*/ 6120 h 62928"/>
                      <a:gd name="connsiteX6" fmla="*/ 71252 w 80464"/>
                      <a:gd name="connsiteY6" fmla="*/ 863 h 62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64" h="62928">
                        <a:moveTo>
                          <a:pt x="71252" y="863"/>
                        </a:moveTo>
                        <a:cubicBezTo>
                          <a:pt x="59489" y="9111"/>
                          <a:pt x="50621" y="21036"/>
                          <a:pt x="39067" y="29742"/>
                        </a:cubicBezTo>
                        <a:cubicBezTo>
                          <a:pt x="27656" y="38334"/>
                          <a:pt x="15502" y="45135"/>
                          <a:pt x="2872" y="51650"/>
                        </a:cubicBezTo>
                        <a:cubicBezTo>
                          <a:pt x="-2252" y="54288"/>
                          <a:pt x="-81" y="63518"/>
                          <a:pt x="5920" y="62899"/>
                        </a:cubicBezTo>
                        <a:cubicBezTo>
                          <a:pt x="21256" y="61337"/>
                          <a:pt x="36381" y="51040"/>
                          <a:pt x="48668" y="42392"/>
                        </a:cubicBezTo>
                        <a:cubicBezTo>
                          <a:pt x="60946" y="33743"/>
                          <a:pt x="78539" y="22361"/>
                          <a:pt x="80434" y="6120"/>
                        </a:cubicBezTo>
                        <a:cubicBezTo>
                          <a:pt x="80949" y="1644"/>
                          <a:pt x="74815" y="-1633"/>
                          <a:pt x="71252" y="8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2" name="Vapaamuotoinen: Muoto 61">
                    <a:extLst>
                      <a:ext uri="{FF2B5EF4-FFF2-40B4-BE49-F238E27FC236}">
                        <a16:creationId xmlns:a16="http://schemas.microsoft.com/office/drawing/2014/main" id="{51349CCB-2DAD-A24D-D743-F3441F4C8E6B}"/>
                      </a:ext>
                    </a:extLst>
                  </p:cNvPr>
                  <p:cNvSpPr/>
                  <p:nvPr/>
                </p:nvSpPr>
                <p:spPr>
                  <a:xfrm>
                    <a:off x="7274460" y="2695487"/>
                    <a:ext cx="62969" cy="27229"/>
                  </a:xfrm>
                  <a:custGeom>
                    <a:avLst/>
                    <a:gdLst>
                      <a:gd name="connsiteX0" fmla="*/ 53088 w 62969"/>
                      <a:gd name="connsiteY0" fmla="*/ 846 h 27229"/>
                      <a:gd name="connsiteX1" fmla="*/ 29932 w 62969"/>
                      <a:gd name="connsiteY1" fmla="*/ 11381 h 27229"/>
                      <a:gd name="connsiteX2" fmla="*/ 3643 w 62969"/>
                      <a:gd name="connsiteY2" fmla="*/ 15953 h 27229"/>
                      <a:gd name="connsiteX3" fmla="*/ 3643 w 62969"/>
                      <a:gd name="connsiteY3" fmla="*/ 25773 h 27229"/>
                      <a:gd name="connsiteX4" fmla="*/ 61117 w 62969"/>
                      <a:gd name="connsiteY4" fmla="*/ 11266 h 27229"/>
                      <a:gd name="connsiteX5" fmla="*/ 53088 w 62969"/>
                      <a:gd name="connsiteY5" fmla="*/ 846 h 27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69" h="27229">
                        <a:moveTo>
                          <a:pt x="53088" y="846"/>
                        </a:moveTo>
                        <a:cubicBezTo>
                          <a:pt x="45515" y="4818"/>
                          <a:pt x="38257" y="9133"/>
                          <a:pt x="29932" y="11381"/>
                        </a:cubicBezTo>
                        <a:cubicBezTo>
                          <a:pt x="21265" y="13724"/>
                          <a:pt x="12311" y="13933"/>
                          <a:pt x="3643" y="15953"/>
                        </a:cubicBezTo>
                        <a:cubicBezTo>
                          <a:pt x="-1176" y="17077"/>
                          <a:pt x="-1252" y="24687"/>
                          <a:pt x="3643" y="25773"/>
                        </a:cubicBezTo>
                        <a:cubicBezTo>
                          <a:pt x="22027" y="29821"/>
                          <a:pt x="48001" y="25573"/>
                          <a:pt x="61117" y="11266"/>
                        </a:cubicBezTo>
                        <a:cubicBezTo>
                          <a:pt x="66232" y="5685"/>
                          <a:pt x="59831" y="-2697"/>
                          <a:pt x="53088" y="8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63" name="Kuva 11" descr="Nainen päällä a-Villa takki">
                    <a:extLst>
                      <a:ext uri="{FF2B5EF4-FFF2-40B4-BE49-F238E27FC236}">
                        <a16:creationId xmlns:a16="http://schemas.microsoft.com/office/drawing/2014/main" id="{F33B067C-9B10-25FA-12CD-78471D28CD06}"/>
                      </a:ext>
                    </a:extLst>
                  </p:cNvPr>
                  <p:cNvGrpSpPr/>
                  <p:nvPr/>
                </p:nvGrpSpPr>
                <p:grpSpPr>
                  <a:xfrm>
                    <a:off x="7121049" y="2555022"/>
                    <a:ext cx="85769" cy="233201"/>
                    <a:chOff x="7121049" y="2555022"/>
                    <a:chExt cx="85769" cy="233201"/>
                  </a:xfrm>
                  <a:solidFill>
                    <a:srgbClr val="000000"/>
                  </a:solidFill>
                </p:grpSpPr>
                <p:sp>
                  <p:nvSpPr>
                    <p:cNvPr id="64" name="Vapaamuotoinen: Muoto 63">
                      <a:extLst>
                        <a:ext uri="{FF2B5EF4-FFF2-40B4-BE49-F238E27FC236}">
                          <a16:creationId xmlns:a16="http://schemas.microsoft.com/office/drawing/2014/main" id="{320AABE5-11C3-4A9E-0285-C18B74946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049" y="2740723"/>
                      <a:ext cx="45626" cy="47500"/>
                    </a:xfrm>
                    <a:custGeom>
                      <a:avLst/>
                      <a:gdLst>
                        <a:gd name="connsiteX0" fmla="*/ 32668 w 45626"/>
                        <a:gd name="connsiteY0" fmla="*/ 45602 h 47500"/>
                        <a:gd name="connsiteX1" fmla="*/ 35439 w 45626"/>
                        <a:gd name="connsiteY1" fmla="*/ 4654 h 47500"/>
                        <a:gd name="connsiteX2" fmla="*/ 2607 w 45626"/>
                        <a:gd name="connsiteY2" fmla="*/ 11397 h 47500"/>
                        <a:gd name="connsiteX3" fmla="*/ 10855 w 45626"/>
                        <a:gd name="connsiteY3" fmla="*/ 42820 h 47500"/>
                        <a:gd name="connsiteX4" fmla="*/ 32668 w 45626"/>
                        <a:gd name="connsiteY4" fmla="*/ 45602 h 4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626" h="47500">
                          <a:moveTo>
                            <a:pt x="32668" y="45602"/>
                          </a:moveTo>
                          <a:cubicBezTo>
                            <a:pt x="47822" y="38267"/>
                            <a:pt x="50870" y="14026"/>
                            <a:pt x="35439" y="4654"/>
                          </a:cubicBezTo>
                          <a:cubicBezTo>
                            <a:pt x="22333" y="-4214"/>
                            <a:pt x="7655" y="453"/>
                            <a:pt x="2607" y="11397"/>
                          </a:cubicBezTo>
                          <a:cubicBezTo>
                            <a:pt x="-2184" y="20894"/>
                            <a:pt x="-889" y="34743"/>
                            <a:pt x="10855" y="42820"/>
                          </a:cubicBezTo>
                          <a:cubicBezTo>
                            <a:pt x="17933" y="47611"/>
                            <a:pt x="25333" y="49050"/>
                            <a:pt x="32668" y="4560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5" name="Vapaamuotoinen: Muoto 64">
                      <a:extLst>
                        <a:ext uri="{FF2B5EF4-FFF2-40B4-BE49-F238E27FC236}">
                          <a16:creationId xmlns:a16="http://schemas.microsoft.com/office/drawing/2014/main" id="{C1956590-09CC-FF0F-3D26-BFBD1F2C5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1060" y="2555022"/>
                      <a:ext cx="45758" cy="47419"/>
                    </a:xfrm>
                    <a:custGeom>
                      <a:avLst/>
                      <a:gdLst>
                        <a:gd name="connsiteX0" fmla="*/ 10859 w 45758"/>
                        <a:gd name="connsiteY0" fmla="*/ 42794 h 47419"/>
                        <a:gd name="connsiteX1" fmla="*/ 45682 w 45758"/>
                        <a:gd name="connsiteY1" fmla="*/ 25115 h 47419"/>
                        <a:gd name="connsiteX2" fmla="*/ 28585 w 45758"/>
                        <a:gd name="connsiteY2" fmla="*/ 1303 h 47419"/>
                        <a:gd name="connsiteX3" fmla="*/ 10859 w 45758"/>
                        <a:gd name="connsiteY3" fmla="*/ 42794 h 47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58" h="47419">
                          <a:moveTo>
                            <a:pt x="10859" y="42794"/>
                          </a:moveTo>
                          <a:cubicBezTo>
                            <a:pt x="26175" y="54129"/>
                            <a:pt x="44377" y="43251"/>
                            <a:pt x="45682" y="25115"/>
                          </a:cubicBezTo>
                          <a:cubicBezTo>
                            <a:pt x="46606" y="14009"/>
                            <a:pt x="39043" y="4599"/>
                            <a:pt x="28585" y="1303"/>
                          </a:cubicBezTo>
                          <a:cubicBezTo>
                            <a:pt x="1410" y="-7231"/>
                            <a:pt x="-10239" y="28411"/>
                            <a:pt x="10859" y="4279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  <p:grpSp>
            <p:nvGrpSpPr>
              <p:cNvPr id="37" name="Kuva 11" descr="Nainen päällä a-Villa takki">
                <a:extLst>
                  <a:ext uri="{FF2B5EF4-FFF2-40B4-BE49-F238E27FC236}">
                    <a16:creationId xmlns:a16="http://schemas.microsoft.com/office/drawing/2014/main" id="{47716BB5-F293-DB40-BF8D-D35C46EAA91A}"/>
                  </a:ext>
                </a:extLst>
              </p:cNvPr>
              <p:cNvGrpSpPr/>
              <p:nvPr/>
            </p:nvGrpSpPr>
            <p:grpSpPr>
              <a:xfrm>
                <a:off x="6928211" y="1454851"/>
                <a:ext cx="644608" cy="654503"/>
                <a:chOff x="6928211" y="1454851"/>
                <a:chExt cx="644608" cy="654503"/>
              </a:xfrm>
            </p:grpSpPr>
            <p:sp>
              <p:nvSpPr>
                <p:cNvPr id="47" name="Vapaamuotoinen: Muoto 46">
                  <a:extLst>
                    <a:ext uri="{FF2B5EF4-FFF2-40B4-BE49-F238E27FC236}">
                      <a16:creationId xmlns:a16="http://schemas.microsoft.com/office/drawing/2014/main" id="{6DB5D1F5-002A-3BE1-1CA9-40514D130E28}"/>
                    </a:ext>
                  </a:extLst>
                </p:cNvPr>
                <p:cNvSpPr/>
                <p:nvPr/>
              </p:nvSpPr>
              <p:spPr>
                <a:xfrm>
                  <a:off x="6936859" y="1461839"/>
                  <a:ext cx="631493" cy="640686"/>
                </a:xfrm>
                <a:custGeom>
                  <a:avLst/>
                  <a:gdLst>
                    <a:gd name="connsiteX0" fmla="*/ 423734 w 631493"/>
                    <a:gd name="connsiteY0" fmla="*/ 641408 h 640686"/>
                    <a:gd name="connsiteX1" fmla="*/ 341342 w 631493"/>
                    <a:gd name="connsiteY1" fmla="*/ 622948 h 640686"/>
                    <a:gd name="connsiteX2" fmla="*/ 251331 w 631493"/>
                    <a:gd name="connsiteY2" fmla="*/ 584915 h 640686"/>
                    <a:gd name="connsiteX3" fmla="*/ 216374 w 631493"/>
                    <a:gd name="connsiteY3" fmla="*/ 567446 h 640686"/>
                    <a:gd name="connsiteX4" fmla="*/ 77023 w 631493"/>
                    <a:gd name="connsiteY4" fmla="*/ 578876 h 640686"/>
                    <a:gd name="connsiteX5" fmla="*/ 79595 w 631493"/>
                    <a:gd name="connsiteY5" fmla="*/ 493617 h 640686"/>
                    <a:gd name="connsiteX6" fmla="*/ 2443 w 631493"/>
                    <a:gd name="connsiteY6" fmla="*/ 302984 h 640686"/>
                    <a:gd name="connsiteX7" fmla="*/ 244472 w 631493"/>
                    <a:gd name="connsiteY7" fmla="*/ 3870 h 640686"/>
                    <a:gd name="connsiteX8" fmla="*/ 324101 w 631493"/>
                    <a:gd name="connsiteY8" fmla="*/ 5242 h 640686"/>
                    <a:gd name="connsiteX9" fmla="*/ 368583 w 631493"/>
                    <a:gd name="connsiteY9" fmla="*/ 14291 h 640686"/>
                    <a:gd name="connsiteX10" fmla="*/ 546416 w 631493"/>
                    <a:gd name="connsiteY10" fmla="*/ 44695 h 640686"/>
                    <a:gd name="connsiteX11" fmla="*/ 632045 w 631493"/>
                    <a:gd name="connsiteY11" fmla="*/ 287239 h 640686"/>
                    <a:gd name="connsiteX12" fmla="*/ 631473 w 631493"/>
                    <a:gd name="connsiteY12" fmla="*/ 294860 h 640686"/>
                    <a:gd name="connsiteX13" fmla="*/ 601755 w 631493"/>
                    <a:gd name="connsiteY13" fmla="*/ 372926 h 640686"/>
                    <a:gd name="connsiteX14" fmla="*/ 590326 w 631493"/>
                    <a:gd name="connsiteY14" fmla="*/ 482282 h 640686"/>
                    <a:gd name="connsiteX15" fmla="*/ 423734 w 631493"/>
                    <a:gd name="connsiteY15" fmla="*/ 641408 h 64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1493" h="640686">
                      <a:moveTo>
                        <a:pt x="423734" y="641408"/>
                      </a:moveTo>
                      <a:cubicBezTo>
                        <a:pt x="394111" y="641322"/>
                        <a:pt x="367059" y="635559"/>
                        <a:pt x="341342" y="622948"/>
                      </a:cubicBezTo>
                      <a:cubicBezTo>
                        <a:pt x="310386" y="612833"/>
                        <a:pt x="276476" y="607317"/>
                        <a:pt x="251331" y="584915"/>
                      </a:cubicBezTo>
                      <a:cubicBezTo>
                        <a:pt x="239044" y="587515"/>
                        <a:pt x="226470" y="574933"/>
                        <a:pt x="216374" y="567446"/>
                      </a:cubicBezTo>
                      <a:cubicBezTo>
                        <a:pt x="199705" y="628453"/>
                        <a:pt x="113408" y="618309"/>
                        <a:pt x="77023" y="578876"/>
                      </a:cubicBezTo>
                      <a:cubicBezTo>
                        <a:pt x="54640" y="560035"/>
                        <a:pt x="51686" y="520916"/>
                        <a:pt x="79595" y="493617"/>
                      </a:cubicBezTo>
                      <a:cubicBezTo>
                        <a:pt x="16158" y="450517"/>
                        <a:pt x="-1939" y="383556"/>
                        <a:pt x="2443" y="302984"/>
                      </a:cubicBezTo>
                      <a:cubicBezTo>
                        <a:pt x="7015" y="167824"/>
                        <a:pt x="110933" y="27311"/>
                        <a:pt x="244472" y="3870"/>
                      </a:cubicBezTo>
                      <a:cubicBezTo>
                        <a:pt x="270857" y="-749"/>
                        <a:pt x="297908" y="-282"/>
                        <a:pt x="324101" y="5242"/>
                      </a:cubicBezTo>
                      <a:cubicBezTo>
                        <a:pt x="338770" y="8424"/>
                        <a:pt x="352867" y="14577"/>
                        <a:pt x="368583" y="14291"/>
                      </a:cubicBezTo>
                      <a:cubicBezTo>
                        <a:pt x="429353" y="4680"/>
                        <a:pt x="496219" y="5785"/>
                        <a:pt x="546416" y="44695"/>
                      </a:cubicBezTo>
                      <a:cubicBezTo>
                        <a:pt x="626711" y="98397"/>
                        <a:pt x="637760" y="210411"/>
                        <a:pt x="632045" y="287239"/>
                      </a:cubicBezTo>
                      <a:lnTo>
                        <a:pt x="631473" y="294860"/>
                      </a:lnTo>
                      <a:cubicBezTo>
                        <a:pt x="626806" y="326577"/>
                        <a:pt x="616424" y="353809"/>
                        <a:pt x="601755" y="372926"/>
                      </a:cubicBezTo>
                      <a:cubicBezTo>
                        <a:pt x="600612" y="400415"/>
                        <a:pt x="591087" y="459089"/>
                        <a:pt x="590326" y="482282"/>
                      </a:cubicBezTo>
                      <a:cubicBezTo>
                        <a:pt x="592040" y="590220"/>
                        <a:pt x="530794" y="638130"/>
                        <a:pt x="423734" y="6414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8" name="Vapaamuotoinen: Muoto 47">
                  <a:extLst>
                    <a:ext uri="{FF2B5EF4-FFF2-40B4-BE49-F238E27FC236}">
                      <a16:creationId xmlns:a16="http://schemas.microsoft.com/office/drawing/2014/main" id="{DF274775-16D6-242D-036A-B2B3BFEECB09}"/>
                    </a:ext>
                  </a:extLst>
                </p:cNvPr>
                <p:cNvSpPr/>
                <p:nvPr/>
              </p:nvSpPr>
              <p:spPr>
                <a:xfrm>
                  <a:off x="6938336" y="1465662"/>
                  <a:ext cx="630334" cy="601953"/>
                </a:xfrm>
                <a:custGeom>
                  <a:avLst/>
                  <a:gdLst>
                    <a:gd name="connsiteX0" fmla="*/ 210897 w 630334"/>
                    <a:gd name="connsiteY0" fmla="*/ 10992 h 601953"/>
                    <a:gd name="connsiteX1" fmla="*/ 363583 w 630334"/>
                    <a:gd name="connsiteY1" fmla="*/ 14487 h 601953"/>
                    <a:gd name="connsiteX2" fmla="*/ 590278 w 630334"/>
                    <a:gd name="connsiteY2" fmla="*/ 90687 h 601953"/>
                    <a:gd name="connsiteX3" fmla="*/ 630283 w 630334"/>
                    <a:gd name="connsiteY3" fmla="*/ 295475 h 601953"/>
                    <a:gd name="connsiteX4" fmla="*/ 600756 w 630334"/>
                    <a:gd name="connsiteY4" fmla="*/ 360883 h 601953"/>
                    <a:gd name="connsiteX5" fmla="*/ 464263 w 630334"/>
                    <a:gd name="connsiteY5" fmla="*/ 155782 h 601953"/>
                    <a:gd name="connsiteX6" fmla="*/ 428067 w 630334"/>
                    <a:gd name="connsiteY6" fmla="*/ 124663 h 601953"/>
                    <a:gd name="connsiteX7" fmla="*/ 400063 w 630334"/>
                    <a:gd name="connsiteY7" fmla="*/ 157048 h 601953"/>
                    <a:gd name="connsiteX8" fmla="*/ 242139 w 630334"/>
                    <a:gd name="connsiteY8" fmla="*/ 307848 h 601953"/>
                    <a:gd name="connsiteX9" fmla="*/ 161938 w 630334"/>
                    <a:gd name="connsiteY9" fmla="*/ 350091 h 601953"/>
                    <a:gd name="connsiteX10" fmla="*/ 104788 w 630334"/>
                    <a:gd name="connsiteY10" fmla="*/ 366598 h 601953"/>
                    <a:gd name="connsiteX11" fmla="*/ 166416 w 630334"/>
                    <a:gd name="connsiteY11" fmla="*/ 466296 h 601953"/>
                    <a:gd name="connsiteX12" fmla="*/ 217184 w 630334"/>
                    <a:gd name="connsiteY12" fmla="*/ 565994 h 601953"/>
                    <a:gd name="connsiteX13" fmla="*/ 116219 w 630334"/>
                    <a:gd name="connsiteY13" fmla="*/ 597741 h 601953"/>
                    <a:gd name="connsiteX14" fmla="*/ 65450 w 630334"/>
                    <a:gd name="connsiteY14" fmla="*/ 508844 h 601953"/>
                    <a:gd name="connsiteX15" fmla="*/ 74975 w 630334"/>
                    <a:gd name="connsiteY15" fmla="*/ 486623 h 601953"/>
                    <a:gd name="connsiteX16" fmla="*/ 1919 w 630334"/>
                    <a:gd name="connsiteY16" fmla="*/ 322155 h 601953"/>
                    <a:gd name="connsiteX17" fmla="*/ 210897 w 630334"/>
                    <a:gd name="connsiteY17" fmla="*/ 10992 h 60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30334" h="601953">
                      <a:moveTo>
                        <a:pt x="210897" y="10992"/>
                      </a:moveTo>
                      <a:cubicBezTo>
                        <a:pt x="268047" y="-8639"/>
                        <a:pt x="309862" y="4067"/>
                        <a:pt x="363583" y="14487"/>
                      </a:cubicBezTo>
                      <a:cubicBezTo>
                        <a:pt x="468930" y="-5696"/>
                        <a:pt x="546939" y="27127"/>
                        <a:pt x="590278" y="90687"/>
                      </a:cubicBezTo>
                      <a:cubicBezTo>
                        <a:pt x="625902" y="142837"/>
                        <a:pt x="637045" y="215894"/>
                        <a:pt x="630283" y="295475"/>
                      </a:cubicBezTo>
                      <a:cubicBezTo>
                        <a:pt x="626854" y="310677"/>
                        <a:pt x="611138" y="348787"/>
                        <a:pt x="600756" y="360883"/>
                      </a:cubicBezTo>
                      <a:cubicBezTo>
                        <a:pt x="584087" y="278873"/>
                        <a:pt x="530080" y="207474"/>
                        <a:pt x="464263" y="155782"/>
                      </a:cubicBezTo>
                      <a:cubicBezTo>
                        <a:pt x="455309" y="144961"/>
                        <a:pt x="439878" y="132312"/>
                        <a:pt x="428067" y="124663"/>
                      </a:cubicBezTo>
                      <a:cubicBezTo>
                        <a:pt x="428449" y="121501"/>
                        <a:pt x="411303" y="144389"/>
                        <a:pt x="400063" y="157048"/>
                      </a:cubicBezTo>
                      <a:cubicBezTo>
                        <a:pt x="353772" y="211931"/>
                        <a:pt x="302623" y="267053"/>
                        <a:pt x="242139" y="307848"/>
                      </a:cubicBezTo>
                      <a:cubicBezTo>
                        <a:pt x="217184" y="324726"/>
                        <a:pt x="190513" y="339147"/>
                        <a:pt x="161938" y="350091"/>
                      </a:cubicBezTo>
                      <a:cubicBezTo>
                        <a:pt x="139936" y="336118"/>
                        <a:pt x="118600" y="346919"/>
                        <a:pt x="104788" y="366598"/>
                      </a:cubicBezTo>
                      <a:cubicBezTo>
                        <a:pt x="65641" y="412318"/>
                        <a:pt x="106122" y="489680"/>
                        <a:pt x="166416" y="466296"/>
                      </a:cubicBezTo>
                      <a:cubicBezTo>
                        <a:pt x="170131" y="497919"/>
                        <a:pt x="195753" y="542144"/>
                        <a:pt x="217184" y="565994"/>
                      </a:cubicBezTo>
                      <a:cubicBezTo>
                        <a:pt x="198706" y="597627"/>
                        <a:pt x="151461" y="610638"/>
                        <a:pt x="116219" y="597741"/>
                      </a:cubicBezTo>
                      <a:cubicBezTo>
                        <a:pt x="77547" y="583540"/>
                        <a:pt x="43829" y="547602"/>
                        <a:pt x="65450" y="508844"/>
                      </a:cubicBezTo>
                      <a:cubicBezTo>
                        <a:pt x="65927" y="508587"/>
                        <a:pt x="76213" y="487537"/>
                        <a:pt x="74975" y="486623"/>
                      </a:cubicBezTo>
                      <a:cubicBezTo>
                        <a:pt x="30399" y="452513"/>
                        <a:pt x="2014" y="376962"/>
                        <a:pt x="1919" y="322155"/>
                      </a:cubicBezTo>
                      <a:cubicBezTo>
                        <a:pt x="-1510" y="193319"/>
                        <a:pt x="86310" y="52606"/>
                        <a:pt x="210897" y="1099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9" name="Kuva 11" descr="Nainen päällä a-Villa takki">
                  <a:extLst>
                    <a:ext uri="{FF2B5EF4-FFF2-40B4-BE49-F238E27FC236}">
                      <a16:creationId xmlns:a16="http://schemas.microsoft.com/office/drawing/2014/main" id="{6EB0D37C-46DC-97F4-4344-4ADC16D3051D}"/>
                    </a:ext>
                  </a:extLst>
                </p:cNvPr>
                <p:cNvGrpSpPr/>
                <p:nvPr/>
              </p:nvGrpSpPr>
              <p:grpSpPr>
                <a:xfrm>
                  <a:off x="6928211" y="1454851"/>
                  <a:ext cx="644608" cy="654503"/>
                  <a:chOff x="6928211" y="1454851"/>
                  <a:chExt cx="644608" cy="654503"/>
                </a:xfrm>
                <a:solidFill>
                  <a:srgbClr val="000000"/>
                </a:solidFill>
              </p:grpSpPr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86316E1E-0E6E-7CEA-BC68-2EB01FC1F6BD}"/>
                      </a:ext>
                    </a:extLst>
                  </p:cNvPr>
                  <p:cNvSpPr/>
                  <p:nvPr/>
                </p:nvSpPr>
                <p:spPr>
                  <a:xfrm>
                    <a:off x="6928211" y="1454851"/>
                    <a:ext cx="644608" cy="654503"/>
                  </a:xfrm>
                  <a:custGeom>
                    <a:avLst/>
                    <a:gdLst>
                      <a:gd name="connsiteX0" fmla="*/ 646027 w 644608"/>
                      <a:gd name="connsiteY0" fmla="*/ 231514 h 654503"/>
                      <a:gd name="connsiteX1" fmla="*/ 521726 w 644608"/>
                      <a:gd name="connsiteY1" fmla="*/ 24612 h 654503"/>
                      <a:gd name="connsiteX2" fmla="*/ 442859 w 644608"/>
                      <a:gd name="connsiteY2" fmla="*/ 7886 h 654503"/>
                      <a:gd name="connsiteX3" fmla="*/ 334274 w 644608"/>
                      <a:gd name="connsiteY3" fmla="*/ 5210 h 654503"/>
                      <a:gd name="connsiteX4" fmla="*/ 79100 w 644608"/>
                      <a:gd name="connsiteY4" fmla="*/ 506605 h 654503"/>
                      <a:gd name="connsiteX5" fmla="*/ 229023 w 644608"/>
                      <a:gd name="connsiteY5" fmla="*/ 586559 h 654503"/>
                      <a:gd name="connsiteX6" fmla="*/ 255788 w 644608"/>
                      <a:gd name="connsiteY6" fmla="*/ 599370 h 654503"/>
                      <a:gd name="connsiteX7" fmla="*/ 248644 w 644608"/>
                      <a:gd name="connsiteY7" fmla="*/ 577577 h 654503"/>
                      <a:gd name="connsiteX8" fmla="*/ 181588 w 644608"/>
                      <a:gd name="connsiteY8" fmla="*/ 479012 h 654503"/>
                      <a:gd name="connsiteX9" fmla="*/ 163396 w 644608"/>
                      <a:gd name="connsiteY9" fmla="*/ 465572 h 654503"/>
                      <a:gd name="connsiteX10" fmla="*/ 133011 w 644608"/>
                      <a:gd name="connsiteY10" fmla="*/ 455695 h 654503"/>
                      <a:gd name="connsiteX11" fmla="*/ 179397 w 644608"/>
                      <a:gd name="connsiteY11" fmla="*/ 371284 h 654503"/>
                      <a:gd name="connsiteX12" fmla="*/ 197114 w 644608"/>
                      <a:gd name="connsiteY12" fmla="*/ 380885 h 654503"/>
                      <a:gd name="connsiteX13" fmla="*/ 196447 w 644608"/>
                      <a:gd name="connsiteY13" fmla="*/ 377342 h 654503"/>
                      <a:gd name="connsiteX14" fmla="*/ 180540 w 644608"/>
                      <a:gd name="connsiteY14" fmla="*/ 362226 h 654503"/>
                      <a:gd name="connsiteX15" fmla="*/ 419047 w 644608"/>
                      <a:gd name="connsiteY15" fmla="*/ 182108 h 654503"/>
                      <a:gd name="connsiteX16" fmla="*/ 443525 w 644608"/>
                      <a:gd name="connsiteY16" fmla="*/ 152018 h 654503"/>
                      <a:gd name="connsiteX17" fmla="*/ 465529 w 644608"/>
                      <a:gd name="connsiteY17" fmla="*/ 168239 h 654503"/>
                      <a:gd name="connsiteX18" fmla="*/ 596402 w 644608"/>
                      <a:gd name="connsiteY18" fmla="*/ 382114 h 654503"/>
                      <a:gd name="connsiteX19" fmla="*/ 521536 w 644608"/>
                      <a:gd name="connsiteY19" fmla="*/ 615571 h 654503"/>
                      <a:gd name="connsiteX20" fmla="*/ 355801 w 644608"/>
                      <a:gd name="connsiteY20" fmla="*/ 618077 h 654503"/>
                      <a:gd name="connsiteX21" fmla="*/ 331131 w 644608"/>
                      <a:gd name="connsiteY21" fmla="*/ 616467 h 654503"/>
                      <a:gd name="connsiteX22" fmla="*/ 331797 w 644608"/>
                      <a:gd name="connsiteY22" fmla="*/ 623592 h 654503"/>
                      <a:gd name="connsiteX23" fmla="*/ 436097 w 644608"/>
                      <a:gd name="connsiteY23" fmla="*/ 655224 h 654503"/>
                      <a:gd name="connsiteX24" fmla="*/ 588211 w 644608"/>
                      <a:gd name="connsiteY24" fmla="*/ 580082 h 654503"/>
                      <a:gd name="connsiteX25" fmla="*/ 612594 w 644608"/>
                      <a:gd name="connsiteY25" fmla="*/ 428710 h 654503"/>
                      <a:gd name="connsiteX26" fmla="*/ 612594 w 644608"/>
                      <a:gd name="connsiteY26" fmla="*/ 428701 h 654503"/>
                      <a:gd name="connsiteX27" fmla="*/ 617452 w 644608"/>
                      <a:gd name="connsiteY27" fmla="*/ 382219 h 654503"/>
                      <a:gd name="connsiteX28" fmla="*/ 646027 w 644608"/>
                      <a:gd name="connsiteY28" fmla="*/ 231514 h 654503"/>
                      <a:gd name="connsiteX29" fmla="*/ 633168 w 644608"/>
                      <a:gd name="connsiteY29" fmla="*/ 306647 h 654503"/>
                      <a:gd name="connsiteX30" fmla="*/ 614786 w 644608"/>
                      <a:gd name="connsiteY30" fmla="*/ 349720 h 654503"/>
                      <a:gd name="connsiteX31" fmla="*/ 478673 w 644608"/>
                      <a:gd name="connsiteY31" fmla="*/ 161886 h 654503"/>
                      <a:gd name="connsiteX32" fmla="*/ 448479 w 644608"/>
                      <a:gd name="connsiteY32" fmla="*/ 131978 h 654503"/>
                      <a:gd name="connsiteX33" fmla="*/ 446955 w 644608"/>
                      <a:gd name="connsiteY33" fmla="*/ 118386 h 654503"/>
                      <a:gd name="connsiteX34" fmla="*/ 439240 w 644608"/>
                      <a:gd name="connsiteY34" fmla="*/ 118424 h 654503"/>
                      <a:gd name="connsiteX35" fmla="*/ 396282 w 644608"/>
                      <a:gd name="connsiteY35" fmla="*/ 166887 h 654503"/>
                      <a:gd name="connsiteX36" fmla="*/ 171301 w 644608"/>
                      <a:gd name="connsiteY36" fmla="*/ 357301 h 654503"/>
                      <a:gd name="connsiteX37" fmla="*/ 108627 w 644608"/>
                      <a:gd name="connsiteY37" fmla="*/ 375313 h 654503"/>
                      <a:gd name="connsiteX38" fmla="*/ 175207 w 644608"/>
                      <a:gd name="connsiteY38" fmla="*/ 483850 h 654503"/>
                      <a:gd name="connsiteX39" fmla="*/ 216164 w 644608"/>
                      <a:gd name="connsiteY39" fmla="*/ 574966 h 654503"/>
                      <a:gd name="connsiteX40" fmla="*/ 85005 w 644608"/>
                      <a:gd name="connsiteY40" fmla="*/ 510730 h 654503"/>
                      <a:gd name="connsiteX41" fmla="*/ 85005 w 644608"/>
                      <a:gd name="connsiteY41" fmla="*/ 510730 h 654503"/>
                      <a:gd name="connsiteX42" fmla="*/ 141679 w 644608"/>
                      <a:gd name="connsiteY42" fmla="*/ 530552 h 654503"/>
                      <a:gd name="connsiteX43" fmla="*/ 148346 w 644608"/>
                      <a:gd name="connsiteY43" fmla="*/ 527942 h 654503"/>
                      <a:gd name="connsiteX44" fmla="*/ 141297 w 644608"/>
                      <a:gd name="connsiteY44" fmla="*/ 510968 h 654503"/>
                      <a:gd name="connsiteX45" fmla="*/ 23187 w 644608"/>
                      <a:gd name="connsiteY45" fmla="*/ 334079 h 654503"/>
                      <a:gd name="connsiteX46" fmla="*/ 353419 w 644608"/>
                      <a:gd name="connsiteY46" fmla="*/ 30013 h 654503"/>
                      <a:gd name="connsiteX47" fmla="*/ 353419 w 644608"/>
                      <a:gd name="connsiteY47" fmla="*/ 30013 h 654503"/>
                      <a:gd name="connsiteX48" fmla="*/ 373137 w 644608"/>
                      <a:gd name="connsiteY48" fmla="*/ 33975 h 654503"/>
                      <a:gd name="connsiteX49" fmla="*/ 633168 w 644608"/>
                      <a:gd name="connsiteY49" fmla="*/ 306647 h 65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644608" h="654503">
                        <a:moveTo>
                          <a:pt x="646027" y="231514"/>
                        </a:moveTo>
                        <a:cubicBezTo>
                          <a:pt x="650600" y="145989"/>
                          <a:pt x="600783" y="59293"/>
                          <a:pt x="521726" y="24612"/>
                        </a:cubicBezTo>
                        <a:cubicBezTo>
                          <a:pt x="496866" y="13554"/>
                          <a:pt x="470005" y="7857"/>
                          <a:pt x="442859" y="7886"/>
                        </a:cubicBezTo>
                        <a:cubicBezTo>
                          <a:pt x="406379" y="9458"/>
                          <a:pt x="369612" y="20297"/>
                          <a:pt x="334274" y="5210"/>
                        </a:cubicBezTo>
                        <a:cubicBezTo>
                          <a:pt x="83957" y="-44711"/>
                          <a:pt x="-113115" y="334565"/>
                          <a:pt x="79100" y="506605"/>
                        </a:cubicBezTo>
                        <a:cubicBezTo>
                          <a:pt x="-3101" y="584387"/>
                          <a:pt x="187875" y="679018"/>
                          <a:pt x="229023" y="586559"/>
                        </a:cubicBezTo>
                        <a:cubicBezTo>
                          <a:pt x="236833" y="592559"/>
                          <a:pt x="245501" y="599113"/>
                          <a:pt x="255788" y="599370"/>
                        </a:cubicBezTo>
                        <a:cubicBezTo>
                          <a:pt x="277981" y="597979"/>
                          <a:pt x="259408" y="581586"/>
                          <a:pt x="248644" y="577577"/>
                        </a:cubicBezTo>
                        <a:cubicBezTo>
                          <a:pt x="215116" y="558317"/>
                          <a:pt x="197686" y="525827"/>
                          <a:pt x="181588" y="479012"/>
                        </a:cubicBezTo>
                        <a:cubicBezTo>
                          <a:pt x="187208" y="467372"/>
                          <a:pt x="175493" y="467267"/>
                          <a:pt x="163396" y="465572"/>
                        </a:cubicBezTo>
                        <a:cubicBezTo>
                          <a:pt x="152347" y="464305"/>
                          <a:pt x="139774" y="462858"/>
                          <a:pt x="133011" y="455695"/>
                        </a:cubicBezTo>
                        <a:cubicBezTo>
                          <a:pt x="91863" y="423491"/>
                          <a:pt x="133201" y="351558"/>
                          <a:pt x="179397" y="371284"/>
                        </a:cubicBezTo>
                        <a:cubicBezTo>
                          <a:pt x="183208" y="375294"/>
                          <a:pt x="191780" y="387886"/>
                          <a:pt x="197114" y="380885"/>
                        </a:cubicBezTo>
                        <a:cubicBezTo>
                          <a:pt x="197686" y="379675"/>
                          <a:pt x="197304" y="378256"/>
                          <a:pt x="196447" y="377342"/>
                        </a:cubicBezTo>
                        <a:cubicBezTo>
                          <a:pt x="190733" y="372694"/>
                          <a:pt x="185970" y="367178"/>
                          <a:pt x="180540" y="362226"/>
                        </a:cubicBezTo>
                        <a:cubicBezTo>
                          <a:pt x="285983" y="352615"/>
                          <a:pt x="349324" y="249259"/>
                          <a:pt x="419047" y="182108"/>
                        </a:cubicBezTo>
                        <a:cubicBezTo>
                          <a:pt x="426381" y="172993"/>
                          <a:pt x="439526" y="163325"/>
                          <a:pt x="443525" y="152018"/>
                        </a:cubicBezTo>
                        <a:cubicBezTo>
                          <a:pt x="452289" y="153447"/>
                          <a:pt x="459147" y="161086"/>
                          <a:pt x="465529" y="168239"/>
                        </a:cubicBezTo>
                        <a:cubicBezTo>
                          <a:pt x="524298" y="229933"/>
                          <a:pt x="599260" y="291255"/>
                          <a:pt x="596402" y="382114"/>
                        </a:cubicBezTo>
                        <a:cubicBezTo>
                          <a:pt x="585162" y="457514"/>
                          <a:pt x="607927" y="580282"/>
                          <a:pt x="521536" y="615571"/>
                        </a:cubicBezTo>
                        <a:cubicBezTo>
                          <a:pt x="467719" y="638032"/>
                          <a:pt x="406474" y="644813"/>
                          <a:pt x="355801" y="618077"/>
                        </a:cubicBezTo>
                        <a:cubicBezTo>
                          <a:pt x="348561" y="614209"/>
                          <a:pt x="336655" y="606266"/>
                          <a:pt x="331131" y="616467"/>
                        </a:cubicBezTo>
                        <a:cubicBezTo>
                          <a:pt x="329893" y="618753"/>
                          <a:pt x="330179" y="621553"/>
                          <a:pt x="331797" y="623592"/>
                        </a:cubicBezTo>
                        <a:cubicBezTo>
                          <a:pt x="356468" y="650157"/>
                          <a:pt x="401140" y="654014"/>
                          <a:pt x="436097" y="655224"/>
                        </a:cubicBezTo>
                        <a:cubicBezTo>
                          <a:pt x="497151" y="654767"/>
                          <a:pt x="557731" y="633869"/>
                          <a:pt x="588211" y="580082"/>
                        </a:cubicBezTo>
                        <a:cubicBezTo>
                          <a:pt x="610976" y="529894"/>
                          <a:pt x="602975" y="483765"/>
                          <a:pt x="612594" y="428710"/>
                        </a:cubicBezTo>
                        <a:lnTo>
                          <a:pt x="612594" y="428701"/>
                        </a:lnTo>
                        <a:cubicBezTo>
                          <a:pt x="615071" y="408850"/>
                          <a:pt x="617357" y="390106"/>
                          <a:pt x="617452" y="382219"/>
                        </a:cubicBezTo>
                        <a:cubicBezTo>
                          <a:pt x="646599" y="338251"/>
                          <a:pt x="647456" y="282549"/>
                          <a:pt x="646027" y="231514"/>
                        </a:cubicBezTo>
                        <a:close/>
                        <a:moveTo>
                          <a:pt x="633168" y="306647"/>
                        </a:moveTo>
                        <a:cubicBezTo>
                          <a:pt x="629930" y="321078"/>
                          <a:pt x="625263" y="337480"/>
                          <a:pt x="614786" y="349720"/>
                        </a:cubicBezTo>
                        <a:cubicBezTo>
                          <a:pt x="598879" y="268766"/>
                          <a:pt x="542681" y="211626"/>
                          <a:pt x="478673" y="161886"/>
                        </a:cubicBezTo>
                        <a:cubicBezTo>
                          <a:pt x="470101" y="151466"/>
                          <a:pt x="460289" y="139645"/>
                          <a:pt x="448479" y="131978"/>
                        </a:cubicBezTo>
                        <a:cubicBezTo>
                          <a:pt x="448479" y="127558"/>
                          <a:pt x="450480" y="121853"/>
                          <a:pt x="446955" y="118386"/>
                        </a:cubicBezTo>
                        <a:cubicBezTo>
                          <a:pt x="444859" y="116328"/>
                          <a:pt x="441050" y="115843"/>
                          <a:pt x="439240" y="118424"/>
                        </a:cubicBezTo>
                        <a:cubicBezTo>
                          <a:pt x="434286" y="124472"/>
                          <a:pt x="405807" y="155933"/>
                          <a:pt x="396282" y="166887"/>
                        </a:cubicBezTo>
                        <a:cubicBezTo>
                          <a:pt x="336464" y="238601"/>
                          <a:pt x="268647" y="319877"/>
                          <a:pt x="171301" y="357301"/>
                        </a:cubicBezTo>
                        <a:cubicBezTo>
                          <a:pt x="150061" y="343309"/>
                          <a:pt x="121867" y="355825"/>
                          <a:pt x="108627" y="375313"/>
                        </a:cubicBezTo>
                        <a:cubicBezTo>
                          <a:pt x="69194" y="419014"/>
                          <a:pt x="115199" y="507911"/>
                          <a:pt x="175207" y="483850"/>
                        </a:cubicBezTo>
                        <a:cubicBezTo>
                          <a:pt x="179493" y="517331"/>
                          <a:pt x="193876" y="549544"/>
                          <a:pt x="216164" y="574966"/>
                        </a:cubicBezTo>
                        <a:cubicBezTo>
                          <a:pt x="175587" y="642984"/>
                          <a:pt x="41189" y="582891"/>
                          <a:pt x="85005" y="510730"/>
                        </a:cubicBezTo>
                        <a:lnTo>
                          <a:pt x="85005" y="510730"/>
                        </a:lnTo>
                        <a:cubicBezTo>
                          <a:pt x="101768" y="522065"/>
                          <a:pt x="121390" y="529351"/>
                          <a:pt x="141679" y="530552"/>
                        </a:cubicBezTo>
                        <a:cubicBezTo>
                          <a:pt x="144155" y="530752"/>
                          <a:pt x="146727" y="529837"/>
                          <a:pt x="148346" y="527942"/>
                        </a:cubicBezTo>
                        <a:cubicBezTo>
                          <a:pt x="153204" y="521979"/>
                          <a:pt x="150156" y="511692"/>
                          <a:pt x="141297" y="510968"/>
                        </a:cubicBezTo>
                        <a:cubicBezTo>
                          <a:pt x="54811" y="499976"/>
                          <a:pt x="23282" y="399154"/>
                          <a:pt x="23187" y="334079"/>
                        </a:cubicBezTo>
                        <a:cubicBezTo>
                          <a:pt x="16997" y="156133"/>
                          <a:pt x="175302" y="-21013"/>
                          <a:pt x="353419" y="30013"/>
                        </a:cubicBezTo>
                        <a:lnTo>
                          <a:pt x="353419" y="30013"/>
                        </a:lnTo>
                        <a:cubicBezTo>
                          <a:pt x="359611" y="31289"/>
                          <a:pt x="366659" y="32718"/>
                          <a:pt x="373137" y="33975"/>
                        </a:cubicBezTo>
                        <a:cubicBezTo>
                          <a:pt x="579352" y="-3925"/>
                          <a:pt x="646218" y="145808"/>
                          <a:pt x="633168" y="3066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B301B1B7-E05E-D0CF-572D-650FE631E7E8}"/>
                      </a:ext>
                    </a:extLst>
                  </p:cNvPr>
                  <p:cNvSpPr/>
                  <p:nvPr/>
                </p:nvSpPr>
                <p:spPr>
                  <a:xfrm>
                    <a:off x="7065721" y="1859907"/>
                    <a:ext cx="49530" cy="31753"/>
                  </a:xfrm>
                  <a:custGeom>
                    <a:avLst/>
                    <a:gdLst>
                      <a:gd name="connsiteX0" fmla="*/ 43507 w 49530"/>
                      <a:gd name="connsiteY0" fmla="*/ 32475 h 31753"/>
                      <a:gd name="connsiteX1" fmla="*/ 1978 w 49530"/>
                      <a:gd name="connsiteY1" fmla="*/ 4023 h 31753"/>
                      <a:gd name="connsiteX2" fmla="*/ 28743 w 49530"/>
                      <a:gd name="connsiteY2" fmla="*/ 2728 h 31753"/>
                      <a:gd name="connsiteX3" fmla="*/ 50937 w 49530"/>
                      <a:gd name="connsiteY3" fmla="*/ 20406 h 31753"/>
                      <a:gd name="connsiteX4" fmla="*/ 43507 w 49530"/>
                      <a:gd name="connsiteY4" fmla="*/ 32475 h 31753"/>
                      <a:gd name="connsiteX5" fmla="*/ 43507 w 49530"/>
                      <a:gd name="connsiteY5" fmla="*/ 32475 h 31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0" h="31753">
                        <a:moveTo>
                          <a:pt x="43507" y="32475"/>
                        </a:moveTo>
                        <a:cubicBezTo>
                          <a:pt x="29411" y="28827"/>
                          <a:pt x="21315" y="4357"/>
                          <a:pt x="1978" y="4023"/>
                        </a:cubicBezTo>
                        <a:cubicBezTo>
                          <a:pt x="-498" y="-701"/>
                          <a:pt x="27220" y="375"/>
                          <a:pt x="28743" y="2728"/>
                        </a:cubicBezTo>
                        <a:cubicBezTo>
                          <a:pt x="36364" y="5309"/>
                          <a:pt x="48365" y="12081"/>
                          <a:pt x="50937" y="20406"/>
                        </a:cubicBezTo>
                        <a:cubicBezTo>
                          <a:pt x="52556" y="25588"/>
                          <a:pt x="49317" y="32312"/>
                          <a:pt x="43507" y="32475"/>
                        </a:cubicBezTo>
                        <a:lnTo>
                          <a:pt x="43507" y="324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38" name="Kuva 11" descr="Nainen päällä a-Villa takki">
                <a:extLst>
                  <a:ext uri="{FF2B5EF4-FFF2-40B4-BE49-F238E27FC236}">
                    <a16:creationId xmlns:a16="http://schemas.microsoft.com/office/drawing/2014/main" id="{35793949-F0A8-1DDB-FC81-EF4C59CE17C6}"/>
                  </a:ext>
                </a:extLst>
              </p:cNvPr>
              <p:cNvGrpSpPr/>
              <p:nvPr/>
            </p:nvGrpSpPr>
            <p:grpSpPr>
              <a:xfrm>
                <a:off x="7228966" y="1755970"/>
                <a:ext cx="259433" cy="287311"/>
                <a:chOff x="7228966" y="1755970"/>
                <a:chExt cx="259433" cy="287311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C6341DF1-09A5-06EB-F1EA-16D2D2BB1773}"/>
                    </a:ext>
                  </a:extLst>
                </p:cNvPr>
                <p:cNvSpPr/>
                <p:nvPr/>
              </p:nvSpPr>
              <p:spPr>
                <a:xfrm>
                  <a:off x="7303726" y="1972237"/>
                  <a:ext cx="118271" cy="67323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0" name="Kuva 11" descr="Nainen päällä a-Villa takki">
                  <a:extLst>
                    <a:ext uri="{FF2B5EF4-FFF2-40B4-BE49-F238E27FC236}">
                      <a16:creationId xmlns:a16="http://schemas.microsoft.com/office/drawing/2014/main" id="{8D56B6C1-8A41-8F4A-D341-E8035DE4A0DF}"/>
                    </a:ext>
                  </a:extLst>
                </p:cNvPr>
                <p:cNvGrpSpPr/>
                <p:nvPr/>
              </p:nvGrpSpPr>
              <p:grpSpPr>
                <a:xfrm>
                  <a:off x="7228966" y="1755970"/>
                  <a:ext cx="259433" cy="287311"/>
                  <a:chOff x="7228966" y="1755970"/>
                  <a:chExt cx="259433" cy="287311"/>
                </a:xfrm>
                <a:solidFill>
                  <a:srgbClr val="000000"/>
                </a:solidFill>
              </p:grpSpPr>
              <p:sp>
                <p:nvSpPr>
                  <p:cNvPr id="41" name="Vapaamuotoinen: Muoto 40">
                    <a:extLst>
                      <a:ext uri="{FF2B5EF4-FFF2-40B4-BE49-F238E27FC236}">
                        <a16:creationId xmlns:a16="http://schemas.microsoft.com/office/drawing/2014/main" id="{E9D4CA41-BA4A-233B-E459-BB0B39AECC3B}"/>
                      </a:ext>
                    </a:extLst>
                  </p:cNvPr>
                  <p:cNvSpPr/>
                  <p:nvPr/>
                </p:nvSpPr>
                <p:spPr>
                  <a:xfrm>
                    <a:off x="7299562" y="1967308"/>
                    <a:ext cx="127107" cy="75973"/>
                  </a:xfrm>
                  <a:custGeom>
                    <a:avLst/>
                    <a:gdLst>
                      <a:gd name="connsiteX0" fmla="*/ 124798 w 127107"/>
                      <a:gd name="connsiteY0" fmla="*/ 25394 h 75973"/>
                      <a:gd name="connsiteX1" fmla="*/ 115930 w 127107"/>
                      <a:gd name="connsiteY1" fmla="*/ 16936 h 75973"/>
                      <a:gd name="connsiteX2" fmla="*/ 101595 w 127107"/>
                      <a:gd name="connsiteY2" fmla="*/ 7858 h 75973"/>
                      <a:gd name="connsiteX3" fmla="*/ 78659 w 127107"/>
                      <a:gd name="connsiteY3" fmla="*/ 12297 h 75973"/>
                      <a:gd name="connsiteX4" fmla="*/ 50084 w 127107"/>
                      <a:gd name="connsiteY4" fmla="*/ 429 h 75973"/>
                      <a:gd name="connsiteX5" fmla="*/ 28329 w 127107"/>
                      <a:gd name="connsiteY5" fmla="*/ 6763 h 75973"/>
                      <a:gd name="connsiteX6" fmla="*/ 3326 w 127107"/>
                      <a:gd name="connsiteY6" fmla="*/ 15488 h 75973"/>
                      <a:gd name="connsiteX7" fmla="*/ 2916 w 127107"/>
                      <a:gd name="connsiteY7" fmla="*/ 15821 h 75973"/>
                      <a:gd name="connsiteX8" fmla="*/ 1725 w 127107"/>
                      <a:gd name="connsiteY8" fmla="*/ 22108 h 75973"/>
                      <a:gd name="connsiteX9" fmla="*/ 44864 w 127107"/>
                      <a:gd name="connsiteY9" fmla="*/ 71600 h 75973"/>
                      <a:gd name="connsiteX10" fmla="*/ 118654 w 127107"/>
                      <a:gd name="connsiteY10" fmla="*/ 48968 h 75973"/>
                      <a:gd name="connsiteX11" fmla="*/ 125341 w 127107"/>
                      <a:gd name="connsiteY11" fmla="*/ 35881 h 75973"/>
                      <a:gd name="connsiteX12" fmla="*/ 126293 w 127107"/>
                      <a:gd name="connsiteY12" fmla="*/ 31242 h 75973"/>
                      <a:gd name="connsiteX13" fmla="*/ 126417 w 127107"/>
                      <a:gd name="connsiteY13" fmla="*/ 30471 h 75973"/>
                      <a:gd name="connsiteX14" fmla="*/ 126617 w 127107"/>
                      <a:gd name="connsiteY14" fmla="*/ 30261 h 75973"/>
                      <a:gd name="connsiteX15" fmla="*/ 124798 w 127107"/>
                      <a:gd name="connsiteY15" fmla="*/ 25394 h 75973"/>
                      <a:gd name="connsiteX16" fmla="*/ 43083 w 127107"/>
                      <a:gd name="connsiteY16" fmla="*/ 13888 h 75973"/>
                      <a:gd name="connsiteX17" fmla="*/ 60076 w 127107"/>
                      <a:gd name="connsiteY17" fmla="*/ 11763 h 75973"/>
                      <a:gd name="connsiteX18" fmla="*/ 75811 w 127107"/>
                      <a:gd name="connsiteY18" fmla="*/ 21041 h 75973"/>
                      <a:gd name="connsiteX19" fmla="*/ 80126 w 127107"/>
                      <a:gd name="connsiteY19" fmla="*/ 19726 h 75973"/>
                      <a:gd name="connsiteX20" fmla="*/ 105958 w 127107"/>
                      <a:gd name="connsiteY20" fmla="*/ 19822 h 75973"/>
                      <a:gd name="connsiteX21" fmla="*/ 116092 w 127107"/>
                      <a:gd name="connsiteY21" fmla="*/ 26842 h 75973"/>
                      <a:gd name="connsiteX22" fmla="*/ 105243 w 127107"/>
                      <a:gd name="connsiteY22" fmla="*/ 30118 h 75973"/>
                      <a:gd name="connsiteX23" fmla="*/ 86755 w 127107"/>
                      <a:gd name="connsiteY23" fmla="*/ 32690 h 75973"/>
                      <a:gd name="connsiteX24" fmla="*/ 47760 w 127107"/>
                      <a:gd name="connsiteY24" fmla="*/ 28747 h 75973"/>
                      <a:gd name="connsiteX25" fmla="*/ 16346 w 127107"/>
                      <a:gd name="connsiteY25" fmla="*/ 20250 h 75973"/>
                      <a:gd name="connsiteX26" fmla="*/ 43083 w 127107"/>
                      <a:gd name="connsiteY26" fmla="*/ 13888 h 75973"/>
                      <a:gd name="connsiteX27" fmla="*/ 110596 w 127107"/>
                      <a:gd name="connsiteY27" fmla="*/ 45653 h 75973"/>
                      <a:gd name="connsiteX28" fmla="*/ 71591 w 127107"/>
                      <a:gd name="connsiteY28" fmla="*/ 67599 h 75973"/>
                      <a:gd name="connsiteX29" fmla="*/ 10679 w 127107"/>
                      <a:gd name="connsiteY29" fmla="*/ 26737 h 75973"/>
                      <a:gd name="connsiteX30" fmla="*/ 48122 w 127107"/>
                      <a:gd name="connsiteY30" fmla="*/ 40405 h 75973"/>
                      <a:gd name="connsiteX31" fmla="*/ 89508 w 127107"/>
                      <a:gd name="connsiteY31" fmla="*/ 44434 h 75973"/>
                      <a:gd name="connsiteX32" fmla="*/ 114482 w 127107"/>
                      <a:gd name="connsiteY32" fmla="*/ 39215 h 75973"/>
                      <a:gd name="connsiteX33" fmla="*/ 110596 w 127107"/>
                      <a:gd name="connsiteY33" fmla="*/ 45653 h 7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7107" h="75973">
                        <a:moveTo>
                          <a:pt x="124798" y="25394"/>
                        </a:moveTo>
                        <a:cubicBezTo>
                          <a:pt x="122655" y="22117"/>
                          <a:pt x="118845" y="19222"/>
                          <a:pt x="115930" y="16936"/>
                        </a:cubicBezTo>
                        <a:cubicBezTo>
                          <a:pt x="111511" y="13468"/>
                          <a:pt x="106786" y="10049"/>
                          <a:pt x="101595" y="7858"/>
                        </a:cubicBezTo>
                        <a:cubicBezTo>
                          <a:pt x="92613" y="4067"/>
                          <a:pt x="84669" y="6087"/>
                          <a:pt x="78659" y="12297"/>
                        </a:cubicBezTo>
                        <a:cubicBezTo>
                          <a:pt x="73973" y="2134"/>
                          <a:pt x="61076" y="-1305"/>
                          <a:pt x="50084" y="429"/>
                        </a:cubicBezTo>
                        <a:cubicBezTo>
                          <a:pt x="42635" y="1610"/>
                          <a:pt x="35358" y="4115"/>
                          <a:pt x="28329" y="6763"/>
                        </a:cubicBezTo>
                        <a:cubicBezTo>
                          <a:pt x="20071" y="9868"/>
                          <a:pt x="11536" y="12316"/>
                          <a:pt x="3326" y="15488"/>
                        </a:cubicBezTo>
                        <a:cubicBezTo>
                          <a:pt x="3145" y="15554"/>
                          <a:pt x="3059" y="15707"/>
                          <a:pt x="2916" y="15821"/>
                        </a:cubicBezTo>
                        <a:cubicBezTo>
                          <a:pt x="144" y="16516"/>
                          <a:pt x="-1389" y="20298"/>
                          <a:pt x="1725" y="22108"/>
                        </a:cubicBezTo>
                        <a:cubicBezTo>
                          <a:pt x="7479" y="43825"/>
                          <a:pt x="23852" y="63532"/>
                          <a:pt x="44864" y="71600"/>
                        </a:cubicBezTo>
                        <a:cubicBezTo>
                          <a:pt x="72220" y="82115"/>
                          <a:pt x="102405" y="73324"/>
                          <a:pt x="118654" y="48968"/>
                        </a:cubicBezTo>
                        <a:cubicBezTo>
                          <a:pt x="121340" y="44939"/>
                          <a:pt x="123893" y="40538"/>
                          <a:pt x="125341" y="35881"/>
                        </a:cubicBezTo>
                        <a:cubicBezTo>
                          <a:pt x="125817" y="34338"/>
                          <a:pt x="126084" y="32842"/>
                          <a:pt x="126293" y="31242"/>
                        </a:cubicBezTo>
                        <a:cubicBezTo>
                          <a:pt x="126312" y="31099"/>
                          <a:pt x="126360" y="30804"/>
                          <a:pt x="126417" y="30471"/>
                        </a:cubicBezTo>
                        <a:cubicBezTo>
                          <a:pt x="126474" y="30394"/>
                          <a:pt x="126560" y="30337"/>
                          <a:pt x="126617" y="30261"/>
                        </a:cubicBezTo>
                        <a:cubicBezTo>
                          <a:pt x="127827" y="28623"/>
                          <a:pt x="126636" y="26080"/>
                          <a:pt x="124798" y="25394"/>
                        </a:cubicBezTo>
                        <a:close/>
                        <a:moveTo>
                          <a:pt x="43083" y="13888"/>
                        </a:moveTo>
                        <a:cubicBezTo>
                          <a:pt x="48541" y="12345"/>
                          <a:pt x="54370" y="10801"/>
                          <a:pt x="60076" y="11763"/>
                        </a:cubicBezTo>
                        <a:cubicBezTo>
                          <a:pt x="66372" y="12821"/>
                          <a:pt x="70496" y="17974"/>
                          <a:pt x="75811" y="21041"/>
                        </a:cubicBezTo>
                        <a:cubicBezTo>
                          <a:pt x="77268" y="21879"/>
                          <a:pt x="79383" y="21203"/>
                          <a:pt x="80126" y="19726"/>
                        </a:cubicBezTo>
                        <a:cubicBezTo>
                          <a:pt x="88975" y="11630"/>
                          <a:pt x="96471" y="13154"/>
                          <a:pt x="105958" y="19822"/>
                        </a:cubicBezTo>
                        <a:cubicBezTo>
                          <a:pt x="108634" y="21708"/>
                          <a:pt x="112273" y="24851"/>
                          <a:pt x="116092" y="26842"/>
                        </a:cubicBezTo>
                        <a:cubicBezTo>
                          <a:pt x="112454" y="27927"/>
                          <a:pt x="108834" y="29223"/>
                          <a:pt x="105243" y="30118"/>
                        </a:cubicBezTo>
                        <a:cubicBezTo>
                          <a:pt x="99204" y="31614"/>
                          <a:pt x="92965" y="32404"/>
                          <a:pt x="86755" y="32690"/>
                        </a:cubicBezTo>
                        <a:cubicBezTo>
                          <a:pt x="73658" y="33290"/>
                          <a:pt x="60542" y="31499"/>
                          <a:pt x="47760" y="28747"/>
                        </a:cubicBezTo>
                        <a:cubicBezTo>
                          <a:pt x="37587" y="26556"/>
                          <a:pt x="26481" y="23746"/>
                          <a:pt x="16346" y="20250"/>
                        </a:cubicBezTo>
                        <a:cubicBezTo>
                          <a:pt x="25443" y="19498"/>
                          <a:pt x="34596" y="16288"/>
                          <a:pt x="43083" y="13888"/>
                        </a:cubicBezTo>
                        <a:close/>
                        <a:moveTo>
                          <a:pt x="110596" y="45653"/>
                        </a:moveTo>
                        <a:cubicBezTo>
                          <a:pt x="101519" y="58674"/>
                          <a:pt x="87574" y="66932"/>
                          <a:pt x="71591" y="67599"/>
                        </a:cubicBezTo>
                        <a:cubicBezTo>
                          <a:pt x="42026" y="68837"/>
                          <a:pt x="23328" y="50206"/>
                          <a:pt x="10679" y="26737"/>
                        </a:cubicBezTo>
                        <a:cubicBezTo>
                          <a:pt x="22642" y="32595"/>
                          <a:pt x="35187" y="37243"/>
                          <a:pt x="48122" y="40405"/>
                        </a:cubicBezTo>
                        <a:cubicBezTo>
                          <a:pt x="61571" y="43682"/>
                          <a:pt x="75668" y="45377"/>
                          <a:pt x="89508" y="44434"/>
                        </a:cubicBezTo>
                        <a:cubicBezTo>
                          <a:pt x="97147" y="43920"/>
                          <a:pt x="106548" y="42634"/>
                          <a:pt x="114482" y="39215"/>
                        </a:cubicBezTo>
                        <a:cubicBezTo>
                          <a:pt x="113301" y="41405"/>
                          <a:pt x="112044" y="43577"/>
                          <a:pt x="110596" y="456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2" name="Vapaamuotoinen: Muoto 41">
                    <a:extLst>
                      <a:ext uri="{FF2B5EF4-FFF2-40B4-BE49-F238E27FC236}">
                        <a16:creationId xmlns:a16="http://schemas.microsoft.com/office/drawing/2014/main" id="{E27B1656-FB2C-3032-4841-35AABBCD1327}"/>
                      </a:ext>
                    </a:extLst>
                  </p:cNvPr>
                  <p:cNvSpPr/>
                  <p:nvPr/>
                </p:nvSpPr>
                <p:spPr>
                  <a:xfrm>
                    <a:off x="7354945" y="1858405"/>
                    <a:ext cx="60788" cy="74978"/>
                  </a:xfrm>
                  <a:custGeom>
                    <a:avLst/>
                    <a:gdLst>
                      <a:gd name="connsiteX0" fmla="*/ 4349 w 60788"/>
                      <a:gd name="connsiteY0" fmla="*/ 69184 h 74978"/>
                      <a:gd name="connsiteX1" fmla="*/ 59289 w 60788"/>
                      <a:gd name="connsiteY1" fmla="*/ 58268 h 74978"/>
                      <a:gd name="connsiteX2" fmla="*/ 56956 w 60788"/>
                      <a:gd name="connsiteY2" fmla="*/ 43543 h 74978"/>
                      <a:gd name="connsiteX3" fmla="*/ 48326 w 60788"/>
                      <a:gd name="connsiteY3" fmla="*/ 27322 h 74978"/>
                      <a:gd name="connsiteX4" fmla="*/ 34363 w 60788"/>
                      <a:gd name="connsiteY4" fmla="*/ 1461 h 74978"/>
                      <a:gd name="connsiteX5" fmla="*/ 29095 w 60788"/>
                      <a:gd name="connsiteY5" fmla="*/ 1461 h 74978"/>
                      <a:gd name="connsiteX6" fmla="*/ 30895 w 60788"/>
                      <a:gd name="connsiteY6" fmla="*/ 17939 h 74978"/>
                      <a:gd name="connsiteX7" fmla="*/ 43040 w 60788"/>
                      <a:gd name="connsiteY7" fmla="*/ 42552 h 74978"/>
                      <a:gd name="connsiteX8" fmla="*/ 42802 w 60788"/>
                      <a:gd name="connsiteY8" fmla="*/ 50820 h 74978"/>
                      <a:gd name="connsiteX9" fmla="*/ 34201 w 60788"/>
                      <a:gd name="connsiteY9" fmla="*/ 55592 h 74978"/>
                      <a:gd name="connsiteX10" fmla="*/ 13388 w 60788"/>
                      <a:gd name="connsiteY10" fmla="*/ 53696 h 74978"/>
                      <a:gd name="connsiteX11" fmla="*/ 4349 w 60788"/>
                      <a:gd name="connsiteY11" fmla="*/ 69184 h 7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788" h="74978">
                        <a:moveTo>
                          <a:pt x="4349" y="69184"/>
                        </a:moveTo>
                        <a:cubicBezTo>
                          <a:pt x="20951" y="78890"/>
                          <a:pt x="49212" y="77147"/>
                          <a:pt x="59289" y="58268"/>
                        </a:cubicBezTo>
                        <a:cubicBezTo>
                          <a:pt x="62318" y="52582"/>
                          <a:pt x="60356" y="48277"/>
                          <a:pt x="56956" y="43543"/>
                        </a:cubicBezTo>
                        <a:cubicBezTo>
                          <a:pt x="53393" y="38580"/>
                          <a:pt x="50898" y="32827"/>
                          <a:pt x="48326" y="27322"/>
                        </a:cubicBezTo>
                        <a:cubicBezTo>
                          <a:pt x="44173" y="18406"/>
                          <a:pt x="39830" y="9167"/>
                          <a:pt x="34363" y="1461"/>
                        </a:cubicBezTo>
                        <a:cubicBezTo>
                          <a:pt x="32943" y="-539"/>
                          <a:pt x="30533" y="-434"/>
                          <a:pt x="29095" y="1461"/>
                        </a:cubicBezTo>
                        <a:cubicBezTo>
                          <a:pt x="25018" y="6824"/>
                          <a:pt x="28324" y="12386"/>
                          <a:pt x="30895" y="17939"/>
                        </a:cubicBezTo>
                        <a:cubicBezTo>
                          <a:pt x="34744" y="26245"/>
                          <a:pt x="39373" y="34170"/>
                          <a:pt x="43040" y="42552"/>
                        </a:cubicBezTo>
                        <a:cubicBezTo>
                          <a:pt x="44888" y="46762"/>
                          <a:pt x="46421" y="47934"/>
                          <a:pt x="42802" y="50820"/>
                        </a:cubicBezTo>
                        <a:cubicBezTo>
                          <a:pt x="40211" y="52868"/>
                          <a:pt x="37344" y="54573"/>
                          <a:pt x="34201" y="55592"/>
                        </a:cubicBezTo>
                        <a:cubicBezTo>
                          <a:pt x="27171" y="57878"/>
                          <a:pt x="19827" y="57325"/>
                          <a:pt x="13388" y="53696"/>
                        </a:cubicBezTo>
                        <a:cubicBezTo>
                          <a:pt x="3330" y="48029"/>
                          <a:pt x="-5623" y="63355"/>
                          <a:pt x="4349" y="69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3" name="Vapaamuotoinen: Muoto 42">
                    <a:extLst>
                      <a:ext uri="{FF2B5EF4-FFF2-40B4-BE49-F238E27FC236}">
                        <a16:creationId xmlns:a16="http://schemas.microsoft.com/office/drawing/2014/main" id="{72337428-4108-E76A-9FCA-1B1CD37ECC48}"/>
                      </a:ext>
                    </a:extLst>
                  </p:cNvPr>
                  <p:cNvSpPr/>
                  <p:nvPr/>
                </p:nvSpPr>
                <p:spPr>
                  <a:xfrm>
                    <a:off x="7228966" y="1755970"/>
                    <a:ext cx="101704" cy="40302"/>
                  </a:xfrm>
                  <a:custGeom>
                    <a:avLst/>
                    <a:gdLst>
                      <a:gd name="connsiteX0" fmla="*/ 47871 w 101704"/>
                      <a:gd name="connsiteY0" fmla="*/ 13123 h 40302"/>
                      <a:gd name="connsiteX1" fmla="*/ 74884 w 101704"/>
                      <a:gd name="connsiteY1" fmla="*/ 19142 h 40302"/>
                      <a:gd name="connsiteX2" fmla="*/ 85094 w 101704"/>
                      <a:gd name="connsiteY2" fmla="*/ 25629 h 40302"/>
                      <a:gd name="connsiteX3" fmla="*/ 92800 w 101704"/>
                      <a:gd name="connsiteY3" fmla="*/ 34449 h 40302"/>
                      <a:gd name="connsiteX4" fmla="*/ 101030 w 101704"/>
                      <a:gd name="connsiteY4" fmla="*/ 32277 h 40302"/>
                      <a:gd name="connsiteX5" fmla="*/ 85637 w 101704"/>
                      <a:gd name="connsiteY5" fmla="*/ 10703 h 40302"/>
                      <a:gd name="connsiteX6" fmla="*/ 52233 w 101704"/>
                      <a:gd name="connsiteY6" fmla="*/ 178 h 40302"/>
                      <a:gd name="connsiteX7" fmla="*/ 1332 w 101704"/>
                      <a:gd name="connsiteY7" fmla="*/ 31134 h 40302"/>
                      <a:gd name="connsiteX8" fmla="*/ 8790 w 101704"/>
                      <a:gd name="connsiteY8" fmla="*/ 38592 h 40302"/>
                      <a:gd name="connsiteX9" fmla="*/ 47871 w 101704"/>
                      <a:gd name="connsiteY9" fmla="*/ 13123 h 4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704" h="40302">
                        <a:moveTo>
                          <a:pt x="47871" y="13123"/>
                        </a:moveTo>
                        <a:cubicBezTo>
                          <a:pt x="57786" y="11217"/>
                          <a:pt x="66530" y="13780"/>
                          <a:pt x="74884" y="19142"/>
                        </a:cubicBezTo>
                        <a:cubicBezTo>
                          <a:pt x="78255" y="21314"/>
                          <a:pt x="81885" y="23209"/>
                          <a:pt x="85094" y="25629"/>
                        </a:cubicBezTo>
                        <a:cubicBezTo>
                          <a:pt x="88419" y="28143"/>
                          <a:pt x="89762" y="31772"/>
                          <a:pt x="92800" y="34449"/>
                        </a:cubicBezTo>
                        <a:cubicBezTo>
                          <a:pt x="95715" y="37021"/>
                          <a:pt x="99706" y="35840"/>
                          <a:pt x="101030" y="32277"/>
                        </a:cubicBezTo>
                        <a:cubicBezTo>
                          <a:pt x="104687" y="22381"/>
                          <a:pt x="92619" y="14980"/>
                          <a:pt x="85637" y="10703"/>
                        </a:cubicBezTo>
                        <a:cubicBezTo>
                          <a:pt x="74960" y="4169"/>
                          <a:pt x="65197" y="-1041"/>
                          <a:pt x="52233" y="178"/>
                        </a:cubicBezTo>
                        <a:cubicBezTo>
                          <a:pt x="31202" y="2150"/>
                          <a:pt x="14476" y="15561"/>
                          <a:pt x="1332" y="31134"/>
                        </a:cubicBezTo>
                        <a:cubicBezTo>
                          <a:pt x="-2993" y="36259"/>
                          <a:pt x="4208" y="43688"/>
                          <a:pt x="8790" y="38592"/>
                        </a:cubicBezTo>
                        <a:cubicBezTo>
                          <a:pt x="19439" y="26743"/>
                          <a:pt x="31783" y="16199"/>
                          <a:pt x="47871" y="13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4" name="Vapaamuotoinen: Muoto 43">
                    <a:extLst>
                      <a:ext uri="{FF2B5EF4-FFF2-40B4-BE49-F238E27FC236}">
                        <a16:creationId xmlns:a16="http://schemas.microsoft.com/office/drawing/2014/main" id="{648436F3-2553-B05D-3046-5A2FE0055E69}"/>
                      </a:ext>
                    </a:extLst>
                  </p:cNvPr>
                  <p:cNvSpPr/>
                  <p:nvPr/>
                </p:nvSpPr>
                <p:spPr>
                  <a:xfrm>
                    <a:off x="7414763" y="1759525"/>
                    <a:ext cx="70232" cy="47115"/>
                  </a:xfrm>
                  <a:custGeom>
                    <a:avLst/>
                    <a:gdLst>
                      <a:gd name="connsiteX0" fmla="*/ 8482 w 70232"/>
                      <a:gd name="connsiteY0" fmla="*/ 19541 h 47115"/>
                      <a:gd name="connsiteX1" fmla="*/ 43953 w 70232"/>
                      <a:gd name="connsiteY1" fmla="*/ 17798 h 47115"/>
                      <a:gd name="connsiteX2" fmla="*/ 55393 w 70232"/>
                      <a:gd name="connsiteY2" fmla="*/ 32009 h 47115"/>
                      <a:gd name="connsiteX3" fmla="*/ 62613 w 70232"/>
                      <a:gd name="connsiteY3" fmla="*/ 46611 h 47115"/>
                      <a:gd name="connsiteX4" fmla="*/ 67299 w 70232"/>
                      <a:gd name="connsiteY4" fmla="*/ 46011 h 47115"/>
                      <a:gd name="connsiteX5" fmla="*/ 65480 w 70232"/>
                      <a:gd name="connsiteY5" fmla="*/ 22827 h 47115"/>
                      <a:gd name="connsiteX6" fmla="*/ 45801 w 70232"/>
                      <a:gd name="connsiteY6" fmla="*/ 4110 h 47115"/>
                      <a:gd name="connsiteX7" fmla="*/ 500 w 70232"/>
                      <a:gd name="connsiteY7" fmla="*/ 14874 h 47115"/>
                      <a:gd name="connsiteX8" fmla="*/ 8482 w 70232"/>
                      <a:gd name="connsiteY8" fmla="*/ 19541 h 4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232" h="47115">
                        <a:moveTo>
                          <a:pt x="8482" y="19541"/>
                        </a:moveTo>
                        <a:cubicBezTo>
                          <a:pt x="15702" y="9130"/>
                          <a:pt x="34923" y="11883"/>
                          <a:pt x="43953" y="17798"/>
                        </a:cubicBezTo>
                        <a:cubicBezTo>
                          <a:pt x="49182" y="21217"/>
                          <a:pt x="53078" y="26218"/>
                          <a:pt x="55393" y="32009"/>
                        </a:cubicBezTo>
                        <a:cubicBezTo>
                          <a:pt x="57479" y="37229"/>
                          <a:pt x="57221" y="43563"/>
                          <a:pt x="62613" y="46611"/>
                        </a:cubicBezTo>
                        <a:cubicBezTo>
                          <a:pt x="64127" y="47468"/>
                          <a:pt x="66051" y="47211"/>
                          <a:pt x="67299" y="46011"/>
                        </a:cubicBezTo>
                        <a:cubicBezTo>
                          <a:pt x="73328" y="40153"/>
                          <a:pt x="68709" y="29161"/>
                          <a:pt x="65480" y="22827"/>
                        </a:cubicBezTo>
                        <a:cubicBezTo>
                          <a:pt x="61289" y="14598"/>
                          <a:pt x="54135" y="7987"/>
                          <a:pt x="45801" y="4110"/>
                        </a:cubicBezTo>
                        <a:cubicBezTo>
                          <a:pt x="31056" y="-2757"/>
                          <a:pt x="8158" y="-2186"/>
                          <a:pt x="500" y="14874"/>
                        </a:cubicBezTo>
                        <a:cubicBezTo>
                          <a:pt x="-1919" y="20274"/>
                          <a:pt x="5043" y="24494"/>
                          <a:pt x="8482" y="195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8DF5FDF7-47B5-9102-3745-EC8B51F389ED}"/>
                      </a:ext>
                    </a:extLst>
                  </p:cNvPr>
                  <p:cNvSpPr/>
                  <p:nvPr/>
                </p:nvSpPr>
                <p:spPr>
                  <a:xfrm>
                    <a:off x="7414025" y="1821962"/>
                    <a:ext cx="74374" cy="63233"/>
                  </a:xfrm>
                  <a:custGeom>
                    <a:avLst/>
                    <a:gdLst>
                      <a:gd name="connsiteX0" fmla="*/ 67876 w 74374"/>
                      <a:gd name="connsiteY0" fmla="*/ 6195 h 63233"/>
                      <a:gd name="connsiteX1" fmla="*/ 55541 w 74374"/>
                      <a:gd name="connsiteY1" fmla="*/ 16101 h 63233"/>
                      <a:gd name="connsiteX2" fmla="*/ 59455 w 74374"/>
                      <a:gd name="connsiteY2" fmla="*/ 5919 h 63233"/>
                      <a:gd name="connsiteX3" fmla="*/ 50350 w 74374"/>
                      <a:gd name="connsiteY3" fmla="*/ 3414 h 63233"/>
                      <a:gd name="connsiteX4" fmla="*/ 45273 w 74374"/>
                      <a:gd name="connsiteY4" fmla="*/ 13863 h 63233"/>
                      <a:gd name="connsiteX5" fmla="*/ 43787 w 74374"/>
                      <a:gd name="connsiteY5" fmla="*/ 15092 h 63233"/>
                      <a:gd name="connsiteX6" fmla="*/ 27432 w 74374"/>
                      <a:gd name="connsiteY6" fmla="*/ 14663 h 63233"/>
                      <a:gd name="connsiteX7" fmla="*/ 48 w 74374"/>
                      <a:gd name="connsiteY7" fmla="*/ 37733 h 63233"/>
                      <a:gd name="connsiteX8" fmla="*/ 6096 w 74374"/>
                      <a:gd name="connsiteY8" fmla="*/ 41200 h 63233"/>
                      <a:gd name="connsiteX9" fmla="*/ 10907 w 74374"/>
                      <a:gd name="connsiteY9" fmla="*/ 36961 h 63233"/>
                      <a:gd name="connsiteX10" fmla="*/ 11554 w 74374"/>
                      <a:gd name="connsiteY10" fmla="*/ 43562 h 63233"/>
                      <a:gd name="connsiteX11" fmla="*/ 26242 w 74374"/>
                      <a:gd name="connsiteY11" fmla="*/ 62612 h 63233"/>
                      <a:gd name="connsiteX12" fmla="*/ 44396 w 74374"/>
                      <a:gd name="connsiteY12" fmla="*/ 51468 h 63233"/>
                      <a:gd name="connsiteX13" fmla="*/ 42006 w 74374"/>
                      <a:gd name="connsiteY13" fmla="*/ 27036 h 63233"/>
                      <a:gd name="connsiteX14" fmla="*/ 42044 w 74374"/>
                      <a:gd name="connsiteY14" fmla="*/ 26874 h 63233"/>
                      <a:gd name="connsiteX15" fmla="*/ 43434 w 74374"/>
                      <a:gd name="connsiteY15" fmla="*/ 26693 h 63233"/>
                      <a:gd name="connsiteX16" fmla="*/ 59655 w 74374"/>
                      <a:gd name="connsiteY16" fmla="*/ 25855 h 63233"/>
                      <a:gd name="connsiteX17" fmla="*/ 74200 w 74374"/>
                      <a:gd name="connsiteY17" fmla="*/ 8872 h 63233"/>
                      <a:gd name="connsiteX18" fmla="*/ 67876 w 74374"/>
                      <a:gd name="connsiteY18" fmla="*/ 6195 h 63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4374" h="63233">
                        <a:moveTo>
                          <a:pt x="67876" y="6195"/>
                        </a:moveTo>
                        <a:cubicBezTo>
                          <a:pt x="64809" y="12311"/>
                          <a:pt x="60599" y="15273"/>
                          <a:pt x="55541" y="16101"/>
                        </a:cubicBezTo>
                        <a:cubicBezTo>
                          <a:pt x="57436" y="12977"/>
                          <a:pt x="58808" y="9548"/>
                          <a:pt x="59455" y="5919"/>
                        </a:cubicBezTo>
                        <a:cubicBezTo>
                          <a:pt x="60513" y="4"/>
                          <a:pt x="51550" y="-2587"/>
                          <a:pt x="50350" y="3414"/>
                        </a:cubicBezTo>
                        <a:cubicBezTo>
                          <a:pt x="49569" y="7319"/>
                          <a:pt x="48035" y="10939"/>
                          <a:pt x="45273" y="13863"/>
                        </a:cubicBezTo>
                        <a:cubicBezTo>
                          <a:pt x="44835" y="14320"/>
                          <a:pt x="44301" y="14701"/>
                          <a:pt x="43787" y="15092"/>
                        </a:cubicBezTo>
                        <a:cubicBezTo>
                          <a:pt x="38415" y="13854"/>
                          <a:pt x="32881" y="13939"/>
                          <a:pt x="27432" y="14663"/>
                        </a:cubicBezTo>
                        <a:cubicBezTo>
                          <a:pt x="15907" y="16187"/>
                          <a:pt x="-1019" y="23702"/>
                          <a:pt x="48" y="37733"/>
                        </a:cubicBezTo>
                        <a:cubicBezTo>
                          <a:pt x="258" y="40476"/>
                          <a:pt x="3410" y="43124"/>
                          <a:pt x="6096" y="41200"/>
                        </a:cubicBezTo>
                        <a:cubicBezTo>
                          <a:pt x="7868" y="39923"/>
                          <a:pt x="9411" y="38457"/>
                          <a:pt x="10907" y="36961"/>
                        </a:cubicBezTo>
                        <a:cubicBezTo>
                          <a:pt x="10907" y="39352"/>
                          <a:pt x="11145" y="41657"/>
                          <a:pt x="11554" y="43562"/>
                        </a:cubicBezTo>
                        <a:cubicBezTo>
                          <a:pt x="13240" y="51277"/>
                          <a:pt x="18222" y="60145"/>
                          <a:pt x="26242" y="62612"/>
                        </a:cubicBezTo>
                        <a:cubicBezTo>
                          <a:pt x="34576" y="65184"/>
                          <a:pt x="42244" y="59440"/>
                          <a:pt x="44396" y="51468"/>
                        </a:cubicBezTo>
                        <a:cubicBezTo>
                          <a:pt x="46692" y="42991"/>
                          <a:pt x="43082" y="35294"/>
                          <a:pt x="42006" y="27036"/>
                        </a:cubicBezTo>
                        <a:cubicBezTo>
                          <a:pt x="42006" y="26979"/>
                          <a:pt x="42044" y="26931"/>
                          <a:pt x="42044" y="26874"/>
                        </a:cubicBezTo>
                        <a:cubicBezTo>
                          <a:pt x="42511" y="26865"/>
                          <a:pt x="42968" y="26798"/>
                          <a:pt x="43434" y="26693"/>
                        </a:cubicBezTo>
                        <a:cubicBezTo>
                          <a:pt x="48873" y="27550"/>
                          <a:pt x="53874" y="28513"/>
                          <a:pt x="59655" y="25855"/>
                        </a:cubicBezTo>
                        <a:cubicBezTo>
                          <a:pt x="66771" y="22578"/>
                          <a:pt x="71752" y="16159"/>
                          <a:pt x="74200" y="8872"/>
                        </a:cubicBezTo>
                        <a:cubicBezTo>
                          <a:pt x="75448" y="5167"/>
                          <a:pt x="69647" y="2671"/>
                          <a:pt x="67876" y="61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071CEAD4-34FD-63AD-4CE9-62B2803781A0}"/>
                      </a:ext>
                    </a:extLst>
                  </p:cNvPr>
                  <p:cNvSpPr/>
                  <p:nvPr/>
                </p:nvSpPr>
                <p:spPr>
                  <a:xfrm>
                    <a:off x="7240037" y="1822482"/>
                    <a:ext cx="83138" cy="64702"/>
                  </a:xfrm>
                  <a:custGeom>
                    <a:avLst/>
                    <a:gdLst>
                      <a:gd name="connsiteX0" fmla="*/ 69841 w 83138"/>
                      <a:gd name="connsiteY0" fmla="*/ 30783 h 64702"/>
                      <a:gd name="connsiteX1" fmla="*/ 77080 w 83138"/>
                      <a:gd name="connsiteY1" fmla="*/ 35765 h 64702"/>
                      <a:gd name="connsiteX2" fmla="*/ 83129 w 83138"/>
                      <a:gd name="connsiteY2" fmla="*/ 32298 h 64702"/>
                      <a:gd name="connsiteX3" fmla="*/ 51401 w 83138"/>
                      <a:gd name="connsiteY3" fmla="*/ 11657 h 64702"/>
                      <a:gd name="connsiteX4" fmla="*/ 33408 w 83138"/>
                      <a:gd name="connsiteY4" fmla="*/ 13867 h 64702"/>
                      <a:gd name="connsiteX5" fmla="*/ 31379 w 83138"/>
                      <a:gd name="connsiteY5" fmla="*/ 12638 h 64702"/>
                      <a:gd name="connsiteX6" fmla="*/ 25083 w 83138"/>
                      <a:gd name="connsiteY6" fmla="*/ 3294 h 64702"/>
                      <a:gd name="connsiteX7" fmla="*/ 15978 w 83138"/>
                      <a:gd name="connsiteY7" fmla="*/ 5809 h 64702"/>
                      <a:gd name="connsiteX8" fmla="*/ 21712 w 83138"/>
                      <a:gd name="connsiteY8" fmla="*/ 16153 h 64702"/>
                      <a:gd name="connsiteX9" fmla="*/ 6395 w 83138"/>
                      <a:gd name="connsiteY9" fmla="*/ 7695 h 64702"/>
                      <a:gd name="connsiteX10" fmla="*/ 414 w 83138"/>
                      <a:gd name="connsiteY10" fmla="*/ 11190 h 64702"/>
                      <a:gd name="connsiteX11" fmla="*/ 17121 w 83138"/>
                      <a:gd name="connsiteY11" fmla="*/ 25935 h 64702"/>
                      <a:gd name="connsiteX12" fmla="*/ 34666 w 83138"/>
                      <a:gd name="connsiteY12" fmla="*/ 25354 h 64702"/>
                      <a:gd name="connsiteX13" fmla="*/ 38304 w 83138"/>
                      <a:gd name="connsiteY13" fmla="*/ 25145 h 64702"/>
                      <a:gd name="connsiteX14" fmla="*/ 57097 w 83138"/>
                      <a:gd name="connsiteY14" fmla="*/ 64502 h 64702"/>
                      <a:gd name="connsiteX15" fmla="*/ 69841 w 83138"/>
                      <a:gd name="connsiteY15" fmla="*/ 30783 h 6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3138" h="64702">
                        <a:moveTo>
                          <a:pt x="69841" y="30783"/>
                        </a:moveTo>
                        <a:cubicBezTo>
                          <a:pt x="72127" y="32507"/>
                          <a:pt x="74404" y="34269"/>
                          <a:pt x="77080" y="35765"/>
                        </a:cubicBezTo>
                        <a:cubicBezTo>
                          <a:pt x="79586" y="37156"/>
                          <a:pt x="83348" y="35441"/>
                          <a:pt x="83129" y="32298"/>
                        </a:cubicBezTo>
                        <a:cubicBezTo>
                          <a:pt x="82100" y="17391"/>
                          <a:pt x="63898" y="12057"/>
                          <a:pt x="51401" y="11657"/>
                        </a:cubicBezTo>
                        <a:cubicBezTo>
                          <a:pt x="45457" y="11467"/>
                          <a:pt x="39047" y="11914"/>
                          <a:pt x="33408" y="13867"/>
                        </a:cubicBezTo>
                        <a:cubicBezTo>
                          <a:pt x="32675" y="13486"/>
                          <a:pt x="31951" y="13105"/>
                          <a:pt x="31379" y="12638"/>
                        </a:cubicBezTo>
                        <a:cubicBezTo>
                          <a:pt x="28389" y="10200"/>
                          <a:pt x="26236" y="6961"/>
                          <a:pt x="25083" y="3294"/>
                        </a:cubicBezTo>
                        <a:cubicBezTo>
                          <a:pt x="23264" y="-2468"/>
                          <a:pt x="14254" y="-59"/>
                          <a:pt x="15978" y="5809"/>
                        </a:cubicBezTo>
                        <a:cubicBezTo>
                          <a:pt x="17111" y="9638"/>
                          <a:pt x="19187" y="13076"/>
                          <a:pt x="21712" y="16153"/>
                        </a:cubicBezTo>
                        <a:cubicBezTo>
                          <a:pt x="15854" y="16153"/>
                          <a:pt x="10520" y="13934"/>
                          <a:pt x="6395" y="7695"/>
                        </a:cubicBezTo>
                        <a:cubicBezTo>
                          <a:pt x="3919" y="3951"/>
                          <a:pt x="-1539" y="7180"/>
                          <a:pt x="414" y="11190"/>
                        </a:cubicBezTo>
                        <a:cubicBezTo>
                          <a:pt x="3767" y="18077"/>
                          <a:pt x="9824" y="23449"/>
                          <a:pt x="17121" y="25935"/>
                        </a:cubicBezTo>
                        <a:cubicBezTo>
                          <a:pt x="23512" y="28116"/>
                          <a:pt x="28894" y="26735"/>
                          <a:pt x="34666" y="25354"/>
                        </a:cubicBezTo>
                        <a:cubicBezTo>
                          <a:pt x="35932" y="25602"/>
                          <a:pt x="37161" y="25564"/>
                          <a:pt x="38304" y="25145"/>
                        </a:cubicBezTo>
                        <a:cubicBezTo>
                          <a:pt x="36066" y="37098"/>
                          <a:pt x="39152" y="67455"/>
                          <a:pt x="57097" y="64502"/>
                        </a:cubicBezTo>
                        <a:cubicBezTo>
                          <a:pt x="70603" y="62273"/>
                          <a:pt x="72137" y="44480"/>
                          <a:pt x="69841" y="307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3529249B-2BD5-E7D7-5B89-738E8A778B9D}"/>
                </a:ext>
              </a:extLst>
            </p:cNvPr>
            <p:cNvGrpSpPr/>
            <p:nvPr/>
          </p:nvGrpSpPr>
          <p:grpSpPr>
            <a:xfrm>
              <a:off x="8375312" y="1261518"/>
              <a:ext cx="1305278" cy="1676374"/>
              <a:chOff x="8180486" y="1418510"/>
              <a:chExt cx="1305278" cy="1676374"/>
            </a:xfrm>
          </p:grpSpPr>
          <p:grpSp>
            <p:nvGrpSpPr>
              <p:cNvPr id="12" name="Kuva 9" descr="Aalto blondi nainen käsi ylhäällä">
                <a:extLst>
                  <a:ext uri="{FF2B5EF4-FFF2-40B4-BE49-F238E27FC236}">
                    <a16:creationId xmlns:a16="http://schemas.microsoft.com/office/drawing/2014/main" id="{C3484006-EDA8-C6C4-99AA-FB522580619F}"/>
                  </a:ext>
                </a:extLst>
              </p:cNvPr>
              <p:cNvGrpSpPr/>
              <p:nvPr/>
            </p:nvGrpSpPr>
            <p:grpSpPr>
              <a:xfrm>
                <a:off x="8180486" y="1418510"/>
                <a:ext cx="1305278" cy="1676374"/>
                <a:chOff x="8244394" y="1555589"/>
                <a:chExt cx="1305278" cy="1676374"/>
              </a:xfrm>
            </p:grpSpPr>
            <p:grpSp>
              <p:nvGrpSpPr>
                <p:cNvPr id="24" name="Kuva 9" descr="Aalto blondi nainen käsi ylhäällä">
                  <a:extLst>
                    <a:ext uri="{FF2B5EF4-FFF2-40B4-BE49-F238E27FC236}">
                      <a16:creationId xmlns:a16="http://schemas.microsoft.com/office/drawing/2014/main" id="{1651530C-14B8-E75A-4931-9C96F19FA60D}"/>
                    </a:ext>
                  </a:extLst>
                </p:cNvPr>
                <p:cNvGrpSpPr/>
                <p:nvPr/>
              </p:nvGrpSpPr>
              <p:grpSpPr>
                <a:xfrm>
                  <a:off x="8244394" y="2139168"/>
                  <a:ext cx="1305278" cy="1092795"/>
                  <a:chOff x="8244394" y="2139168"/>
                  <a:chExt cx="1305278" cy="1092795"/>
                </a:xfrm>
              </p:grpSpPr>
              <p:sp>
                <p:nvSpPr>
                  <p:cNvPr id="28" name="Vapaamuotoinen: Muoto 27">
                    <a:extLst>
                      <a:ext uri="{FF2B5EF4-FFF2-40B4-BE49-F238E27FC236}">
                        <a16:creationId xmlns:a16="http://schemas.microsoft.com/office/drawing/2014/main" id="{E4338C30-CF1B-50E0-833F-840A05DB2AD2}"/>
                      </a:ext>
                    </a:extLst>
                  </p:cNvPr>
                  <p:cNvSpPr/>
                  <p:nvPr/>
                </p:nvSpPr>
                <p:spPr>
                  <a:xfrm>
                    <a:off x="8252056" y="2143193"/>
                    <a:ext cx="1293338" cy="1081833"/>
                  </a:xfrm>
                  <a:custGeom>
                    <a:avLst/>
                    <a:gdLst>
                      <a:gd name="connsiteX0" fmla="*/ 0 w 1293338"/>
                      <a:gd name="connsiteY0" fmla="*/ 1075691 h 1081833"/>
                      <a:gd name="connsiteX1" fmla="*/ 911238 w 1293338"/>
                      <a:gd name="connsiteY1" fmla="*/ 1061385 h 1081833"/>
                      <a:gd name="connsiteX2" fmla="*/ 882968 w 1293338"/>
                      <a:gd name="connsiteY2" fmla="*/ 885667 h 1081833"/>
                      <a:gd name="connsiteX3" fmla="*/ 890473 w 1293338"/>
                      <a:gd name="connsiteY3" fmla="*/ 810182 h 1081833"/>
                      <a:gd name="connsiteX4" fmla="*/ 897998 w 1293338"/>
                      <a:gd name="connsiteY4" fmla="*/ 809134 h 1081833"/>
                      <a:gd name="connsiteX5" fmla="*/ 1047321 w 1293338"/>
                      <a:gd name="connsiteY5" fmla="*/ 1024856 h 1081833"/>
                      <a:gd name="connsiteX6" fmla="*/ 1177871 w 1293338"/>
                      <a:gd name="connsiteY6" fmla="*/ 909661 h 1081833"/>
                      <a:gd name="connsiteX7" fmla="*/ 1162441 w 1293338"/>
                      <a:gd name="connsiteY7" fmla="*/ 645342 h 1081833"/>
                      <a:gd name="connsiteX8" fmla="*/ 1119892 w 1293338"/>
                      <a:gd name="connsiteY8" fmla="*/ 452766 h 1081833"/>
                      <a:gd name="connsiteX9" fmla="*/ 1141295 w 1293338"/>
                      <a:gd name="connsiteY9" fmla="*/ 315587 h 1081833"/>
                      <a:gd name="connsiteX10" fmla="*/ 1216447 w 1293338"/>
                      <a:gd name="connsiteY10" fmla="*/ 255008 h 1081833"/>
                      <a:gd name="connsiteX11" fmla="*/ 1275883 w 1293338"/>
                      <a:gd name="connsiteY11" fmla="*/ 175712 h 1081833"/>
                      <a:gd name="connsiteX12" fmla="*/ 1277312 w 1293338"/>
                      <a:gd name="connsiteY12" fmla="*/ 141708 h 1081833"/>
                      <a:gd name="connsiteX13" fmla="*/ 1290171 w 1293338"/>
                      <a:gd name="connsiteY13" fmla="*/ 86987 h 1081833"/>
                      <a:gd name="connsiteX14" fmla="*/ 1279312 w 1293338"/>
                      <a:gd name="connsiteY14" fmla="*/ 46839 h 1081833"/>
                      <a:gd name="connsiteX15" fmla="*/ 1256881 w 1293338"/>
                      <a:gd name="connsiteY15" fmla="*/ 81415 h 1081833"/>
                      <a:gd name="connsiteX16" fmla="*/ 1242117 w 1293338"/>
                      <a:gd name="connsiteY16" fmla="*/ 67565 h 1081833"/>
                      <a:gd name="connsiteX17" fmla="*/ 1235107 w 1293338"/>
                      <a:gd name="connsiteY17" fmla="*/ 60364 h 1081833"/>
                      <a:gd name="connsiteX18" fmla="*/ 1225001 w 1293338"/>
                      <a:gd name="connsiteY18" fmla="*/ 32570 h 1081833"/>
                      <a:gd name="connsiteX19" fmla="*/ 1202446 w 1293338"/>
                      <a:gd name="connsiteY19" fmla="*/ 6396 h 1081833"/>
                      <a:gd name="connsiteX20" fmla="*/ 1197302 w 1293338"/>
                      <a:gd name="connsiteY20" fmla="*/ 43972 h 1081833"/>
                      <a:gd name="connsiteX21" fmla="*/ 1180529 w 1293338"/>
                      <a:gd name="connsiteY21" fmla="*/ 36199 h 1081833"/>
                      <a:gd name="connsiteX22" fmla="*/ 1193968 w 1293338"/>
                      <a:gd name="connsiteY22" fmla="*/ 75614 h 1081833"/>
                      <a:gd name="connsiteX23" fmla="*/ 1219124 w 1293338"/>
                      <a:gd name="connsiteY23" fmla="*/ 95940 h 1081833"/>
                      <a:gd name="connsiteX24" fmla="*/ 1169870 w 1293338"/>
                      <a:gd name="connsiteY24" fmla="*/ 82967 h 1081833"/>
                      <a:gd name="connsiteX25" fmla="*/ 1176938 w 1293338"/>
                      <a:gd name="connsiteY25" fmla="*/ 114790 h 1081833"/>
                      <a:gd name="connsiteX26" fmla="*/ 1206446 w 1293338"/>
                      <a:gd name="connsiteY26" fmla="*/ 126401 h 1081833"/>
                      <a:gd name="connsiteX27" fmla="*/ 1213304 w 1293338"/>
                      <a:gd name="connsiteY27" fmla="*/ 165835 h 1081833"/>
                      <a:gd name="connsiteX28" fmla="*/ 1179300 w 1293338"/>
                      <a:gd name="connsiteY28" fmla="*/ 179265 h 1081833"/>
                      <a:gd name="connsiteX29" fmla="*/ 1147191 w 1293338"/>
                      <a:gd name="connsiteY29" fmla="*/ 220680 h 1081833"/>
                      <a:gd name="connsiteX30" fmla="*/ 1127608 w 1293338"/>
                      <a:gd name="connsiteY30" fmla="*/ 225166 h 1081833"/>
                      <a:gd name="connsiteX31" fmla="*/ 1124903 w 1293338"/>
                      <a:gd name="connsiteY31" fmla="*/ 221565 h 1081833"/>
                      <a:gd name="connsiteX32" fmla="*/ 1165879 w 1293338"/>
                      <a:gd name="connsiteY32" fmla="*/ 129830 h 1081833"/>
                      <a:gd name="connsiteX33" fmla="*/ 1141552 w 1293338"/>
                      <a:gd name="connsiteY33" fmla="*/ 119057 h 1081833"/>
                      <a:gd name="connsiteX34" fmla="*/ 1092537 w 1293338"/>
                      <a:gd name="connsiteY34" fmla="*/ 183646 h 1081833"/>
                      <a:gd name="connsiteX35" fmla="*/ 1024719 w 1293338"/>
                      <a:gd name="connsiteY35" fmla="*/ 248702 h 1081833"/>
                      <a:gd name="connsiteX36" fmla="*/ 1011574 w 1293338"/>
                      <a:gd name="connsiteY36" fmla="*/ 385576 h 1081833"/>
                      <a:gd name="connsiteX37" fmla="*/ 960139 w 1293338"/>
                      <a:gd name="connsiteY37" fmla="*/ 336999 h 1081833"/>
                      <a:gd name="connsiteX38" fmla="*/ 716680 w 1293338"/>
                      <a:gd name="connsiteY38" fmla="*/ 216984 h 1081833"/>
                      <a:gd name="connsiteX39" fmla="*/ 720938 w 1293338"/>
                      <a:gd name="connsiteY39" fmla="*/ 162691 h 1081833"/>
                      <a:gd name="connsiteX40" fmla="*/ 456695 w 1293338"/>
                      <a:gd name="connsiteY40" fmla="*/ 57173 h 1081833"/>
                      <a:gd name="connsiteX41" fmla="*/ 454800 w 1293338"/>
                      <a:gd name="connsiteY41" fmla="*/ 58917 h 1081833"/>
                      <a:gd name="connsiteX42" fmla="*/ 437207 w 1293338"/>
                      <a:gd name="connsiteY42" fmla="*/ 203306 h 1081833"/>
                      <a:gd name="connsiteX43" fmla="*/ 205788 w 1293338"/>
                      <a:gd name="connsiteY43" fmla="*/ 279801 h 1081833"/>
                      <a:gd name="connsiteX44" fmla="*/ 116596 w 1293338"/>
                      <a:gd name="connsiteY44" fmla="*/ 375899 h 1081833"/>
                      <a:gd name="connsiteX45" fmla="*/ 45377 w 1293338"/>
                      <a:gd name="connsiteY45" fmla="*/ 652315 h 1081833"/>
                      <a:gd name="connsiteX46" fmla="*/ 0 w 1293338"/>
                      <a:gd name="connsiteY46" fmla="*/ 1075691 h 108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93338" h="1081833">
                        <a:moveTo>
                          <a:pt x="0" y="1075691"/>
                        </a:moveTo>
                        <a:cubicBezTo>
                          <a:pt x="0" y="1075691"/>
                          <a:pt x="738007" y="1096551"/>
                          <a:pt x="911238" y="1061385"/>
                        </a:cubicBezTo>
                        <a:cubicBezTo>
                          <a:pt x="911238" y="1061385"/>
                          <a:pt x="895541" y="932531"/>
                          <a:pt x="882968" y="885667"/>
                        </a:cubicBezTo>
                        <a:cubicBezTo>
                          <a:pt x="874690" y="854807"/>
                          <a:pt x="890473" y="810182"/>
                          <a:pt x="890473" y="810182"/>
                        </a:cubicBezTo>
                        <a:cubicBezTo>
                          <a:pt x="890883" y="806096"/>
                          <a:pt x="896503" y="805315"/>
                          <a:pt x="897998" y="809134"/>
                        </a:cubicBezTo>
                        <a:cubicBezTo>
                          <a:pt x="917715" y="859502"/>
                          <a:pt x="983809" y="1015970"/>
                          <a:pt x="1047321" y="1024856"/>
                        </a:cubicBezTo>
                        <a:cubicBezTo>
                          <a:pt x="1100890" y="1032362"/>
                          <a:pt x="1165298" y="1013103"/>
                          <a:pt x="1177871" y="909661"/>
                        </a:cubicBezTo>
                        <a:cubicBezTo>
                          <a:pt x="1187701" y="828765"/>
                          <a:pt x="1170889" y="684480"/>
                          <a:pt x="1162441" y="645342"/>
                        </a:cubicBezTo>
                        <a:cubicBezTo>
                          <a:pt x="1153868" y="605623"/>
                          <a:pt x="1119892" y="452766"/>
                          <a:pt x="1119892" y="452766"/>
                        </a:cubicBezTo>
                        <a:cubicBezTo>
                          <a:pt x="1119892" y="452766"/>
                          <a:pt x="1092337" y="353125"/>
                          <a:pt x="1141295" y="315587"/>
                        </a:cubicBezTo>
                        <a:cubicBezTo>
                          <a:pt x="1141295" y="315587"/>
                          <a:pt x="1184443" y="287059"/>
                          <a:pt x="1216447" y="255008"/>
                        </a:cubicBezTo>
                        <a:cubicBezTo>
                          <a:pt x="1249442" y="221956"/>
                          <a:pt x="1274035" y="183113"/>
                          <a:pt x="1275883" y="175712"/>
                        </a:cubicBezTo>
                        <a:cubicBezTo>
                          <a:pt x="1279522" y="161129"/>
                          <a:pt x="1278046" y="150261"/>
                          <a:pt x="1277312" y="141708"/>
                        </a:cubicBezTo>
                        <a:cubicBezTo>
                          <a:pt x="1276941" y="137336"/>
                          <a:pt x="1285075" y="111542"/>
                          <a:pt x="1290171" y="86987"/>
                        </a:cubicBezTo>
                        <a:cubicBezTo>
                          <a:pt x="1298886" y="44981"/>
                          <a:pt x="1287742" y="42134"/>
                          <a:pt x="1279312" y="46839"/>
                        </a:cubicBezTo>
                        <a:cubicBezTo>
                          <a:pt x="1262091" y="56459"/>
                          <a:pt x="1260577" y="80272"/>
                          <a:pt x="1256881" y="81415"/>
                        </a:cubicBezTo>
                        <a:cubicBezTo>
                          <a:pt x="1253633" y="82424"/>
                          <a:pt x="1251233" y="72023"/>
                          <a:pt x="1242117" y="67565"/>
                        </a:cubicBezTo>
                        <a:cubicBezTo>
                          <a:pt x="1239022" y="66051"/>
                          <a:pt x="1236564" y="63489"/>
                          <a:pt x="1235107" y="60364"/>
                        </a:cubicBezTo>
                        <a:cubicBezTo>
                          <a:pt x="1232478" y="54735"/>
                          <a:pt x="1228487" y="45191"/>
                          <a:pt x="1225001" y="32570"/>
                        </a:cubicBezTo>
                        <a:cubicBezTo>
                          <a:pt x="1219191" y="11530"/>
                          <a:pt x="1213380" y="-11445"/>
                          <a:pt x="1202446" y="6396"/>
                        </a:cubicBezTo>
                        <a:cubicBezTo>
                          <a:pt x="1194302" y="19683"/>
                          <a:pt x="1199169" y="41362"/>
                          <a:pt x="1197302" y="43972"/>
                        </a:cubicBezTo>
                        <a:cubicBezTo>
                          <a:pt x="1195435" y="46582"/>
                          <a:pt x="1183700" y="25922"/>
                          <a:pt x="1180529" y="36199"/>
                        </a:cubicBezTo>
                        <a:cubicBezTo>
                          <a:pt x="1176157" y="50401"/>
                          <a:pt x="1175385" y="64260"/>
                          <a:pt x="1193968" y="75614"/>
                        </a:cubicBezTo>
                        <a:cubicBezTo>
                          <a:pt x="1212552" y="86968"/>
                          <a:pt x="1220505" y="88835"/>
                          <a:pt x="1219124" y="95940"/>
                        </a:cubicBezTo>
                        <a:cubicBezTo>
                          <a:pt x="1217305" y="105256"/>
                          <a:pt x="1180795" y="83939"/>
                          <a:pt x="1169870" y="82967"/>
                        </a:cubicBezTo>
                        <a:cubicBezTo>
                          <a:pt x="1158945" y="81996"/>
                          <a:pt x="1170289" y="109752"/>
                          <a:pt x="1176938" y="114790"/>
                        </a:cubicBezTo>
                        <a:cubicBezTo>
                          <a:pt x="1183586" y="119829"/>
                          <a:pt x="1201417" y="121696"/>
                          <a:pt x="1206446" y="126401"/>
                        </a:cubicBezTo>
                        <a:cubicBezTo>
                          <a:pt x="1211475" y="131107"/>
                          <a:pt x="1217019" y="159548"/>
                          <a:pt x="1213304" y="165835"/>
                        </a:cubicBezTo>
                        <a:cubicBezTo>
                          <a:pt x="1209589" y="172121"/>
                          <a:pt x="1187015" y="173550"/>
                          <a:pt x="1179300" y="179265"/>
                        </a:cubicBezTo>
                        <a:cubicBezTo>
                          <a:pt x="1171585" y="184980"/>
                          <a:pt x="1147191" y="220680"/>
                          <a:pt x="1147191" y="220680"/>
                        </a:cubicBezTo>
                        <a:lnTo>
                          <a:pt x="1127608" y="225166"/>
                        </a:lnTo>
                        <a:cubicBezTo>
                          <a:pt x="1125522" y="225642"/>
                          <a:pt x="1123855" y="223432"/>
                          <a:pt x="1124903" y="221565"/>
                        </a:cubicBezTo>
                        <a:cubicBezTo>
                          <a:pt x="1134732" y="204059"/>
                          <a:pt x="1167498" y="144375"/>
                          <a:pt x="1165879" y="129830"/>
                        </a:cubicBezTo>
                        <a:cubicBezTo>
                          <a:pt x="1163974" y="112733"/>
                          <a:pt x="1149934" y="112028"/>
                          <a:pt x="1141552" y="119057"/>
                        </a:cubicBezTo>
                        <a:cubicBezTo>
                          <a:pt x="1133170" y="126087"/>
                          <a:pt x="1092537" y="183646"/>
                          <a:pt x="1092537" y="183646"/>
                        </a:cubicBezTo>
                        <a:cubicBezTo>
                          <a:pt x="1092537" y="183646"/>
                          <a:pt x="1032062" y="233491"/>
                          <a:pt x="1024719" y="248702"/>
                        </a:cubicBezTo>
                        <a:cubicBezTo>
                          <a:pt x="1012717" y="273562"/>
                          <a:pt x="1004716" y="317568"/>
                          <a:pt x="1011574" y="385576"/>
                        </a:cubicBezTo>
                        <a:lnTo>
                          <a:pt x="960139" y="336999"/>
                        </a:lnTo>
                        <a:cubicBezTo>
                          <a:pt x="960139" y="336999"/>
                          <a:pt x="841267" y="229843"/>
                          <a:pt x="716680" y="216984"/>
                        </a:cubicBezTo>
                        <a:cubicBezTo>
                          <a:pt x="716680" y="216984"/>
                          <a:pt x="711765" y="196505"/>
                          <a:pt x="720938" y="162691"/>
                        </a:cubicBezTo>
                        <a:lnTo>
                          <a:pt x="456695" y="57173"/>
                        </a:lnTo>
                        <a:cubicBezTo>
                          <a:pt x="455581" y="56726"/>
                          <a:pt x="454447" y="57764"/>
                          <a:pt x="454800" y="58917"/>
                        </a:cubicBezTo>
                        <a:cubicBezTo>
                          <a:pt x="459572" y="74442"/>
                          <a:pt x="479555" y="149728"/>
                          <a:pt x="437207" y="203306"/>
                        </a:cubicBezTo>
                        <a:cubicBezTo>
                          <a:pt x="437207" y="203306"/>
                          <a:pt x="309182" y="209697"/>
                          <a:pt x="205788" y="279801"/>
                        </a:cubicBezTo>
                        <a:cubicBezTo>
                          <a:pt x="171117" y="303309"/>
                          <a:pt x="139294" y="333570"/>
                          <a:pt x="116596" y="375899"/>
                        </a:cubicBezTo>
                        <a:cubicBezTo>
                          <a:pt x="71599" y="459824"/>
                          <a:pt x="52159" y="573505"/>
                          <a:pt x="45377" y="652315"/>
                        </a:cubicBezTo>
                        <a:cubicBezTo>
                          <a:pt x="26794" y="868046"/>
                          <a:pt x="0" y="1075691"/>
                          <a:pt x="0" y="10756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9" name="Vapaamuotoinen: Muoto 28">
                    <a:extLst>
                      <a:ext uri="{FF2B5EF4-FFF2-40B4-BE49-F238E27FC236}">
                        <a16:creationId xmlns:a16="http://schemas.microsoft.com/office/drawing/2014/main" id="{F7FF307C-7B81-B6ED-0808-FBDD9BDBB5D9}"/>
                      </a:ext>
                    </a:extLst>
                  </p:cNvPr>
                  <p:cNvSpPr/>
                  <p:nvPr/>
                </p:nvSpPr>
                <p:spPr>
                  <a:xfrm>
                    <a:off x="8397408" y="2349785"/>
                    <a:ext cx="835787" cy="882178"/>
                  </a:xfrm>
                  <a:custGeom>
                    <a:avLst/>
                    <a:gdLst>
                      <a:gd name="connsiteX0" fmla="*/ 833828 w 835787"/>
                      <a:gd name="connsiteY0" fmla="*/ 149990 h 882178"/>
                      <a:gd name="connsiteX1" fmla="*/ 704374 w 835787"/>
                      <a:gd name="connsiteY1" fmla="*/ 57007 h 882178"/>
                      <a:gd name="connsiteX2" fmla="*/ 573148 w 835787"/>
                      <a:gd name="connsiteY2" fmla="*/ 22022 h 882178"/>
                      <a:gd name="connsiteX3" fmla="*/ 582273 w 835787"/>
                      <a:gd name="connsiteY3" fmla="*/ 36767 h 882178"/>
                      <a:gd name="connsiteX4" fmla="*/ 588217 w 835787"/>
                      <a:gd name="connsiteY4" fmla="*/ 44396 h 882178"/>
                      <a:gd name="connsiteX5" fmla="*/ 494948 w 835787"/>
                      <a:gd name="connsiteY5" fmla="*/ 291351 h 882178"/>
                      <a:gd name="connsiteX6" fmla="*/ 276873 w 835787"/>
                      <a:gd name="connsiteY6" fmla="*/ 3753 h 882178"/>
                      <a:gd name="connsiteX7" fmla="*/ 129702 w 835787"/>
                      <a:gd name="connsiteY7" fmla="*/ 38510 h 882178"/>
                      <a:gd name="connsiteX8" fmla="*/ 70847 w 835787"/>
                      <a:gd name="connsiteY8" fmla="*/ 67494 h 882178"/>
                      <a:gd name="connsiteX9" fmla="*/ 1353 w 835787"/>
                      <a:gd name="connsiteY9" fmla="*/ 125768 h 882178"/>
                      <a:gd name="connsiteX10" fmla="*/ 2381 w 835787"/>
                      <a:gd name="connsiteY10" fmla="*/ 134712 h 882178"/>
                      <a:gd name="connsiteX11" fmla="*/ 37653 w 835787"/>
                      <a:gd name="connsiteY11" fmla="*/ 189653 h 882178"/>
                      <a:gd name="connsiteX12" fmla="*/ 62741 w 835787"/>
                      <a:gd name="connsiteY12" fmla="*/ 223304 h 882178"/>
                      <a:gd name="connsiteX13" fmla="*/ 67866 w 835787"/>
                      <a:gd name="connsiteY13" fmla="*/ 235677 h 882178"/>
                      <a:gd name="connsiteX14" fmla="*/ 37062 w 835787"/>
                      <a:gd name="connsiteY14" fmla="*/ 489966 h 882178"/>
                      <a:gd name="connsiteX15" fmla="*/ 45358 w 835787"/>
                      <a:gd name="connsiteY15" fmla="*/ 843820 h 882178"/>
                      <a:gd name="connsiteX16" fmla="*/ 44644 w 835787"/>
                      <a:gd name="connsiteY16" fmla="*/ 877415 h 882178"/>
                      <a:gd name="connsiteX17" fmla="*/ 177451 w 835787"/>
                      <a:gd name="connsiteY17" fmla="*/ 881425 h 882178"/>
                      <a:gd name="connsiteX18" fmla="*/ 420729 w 835787"/>
                      <a:gd name="connsiteY18" fmla="*/ 880910 h 882178"/>
                      <a:gd name="connsiteX19" fmla="*/ 759057 w 835787"/>
                      <a:gd name="connsiteY19" fmla="*/ 862756 h 882178"/>
                      <a:gd name="connsiteX20" fmla="*/ 763724 w 835787"/>
                      <a:gd name="connsiteY20" fmla="*/ 854250 h 882178"/>
                      <a:gd name="connsiteX21" fmla="*/ 740655 w 835787"/>
                      <a:gd name="connsiteY21" fmla="*/ 605304 h 882178"/>
                      <a:gd name="connsiteX22" fmla="*/ 789432 w 835787"/>
                      <a:gd name="connsiteY22" fmla="*/ 441132 h 882178"/>
                      <a:gd name="connsiteX23" fmla="*/ 755533 w 835787"/>
                      <a:gd name="connsiteY23" fmla="*/ 253480 h 882178"/>
                      <a:gd name="connsiteX24" fmla="*/ 762705 w 835787"/>
                      <a:gd name="connsiteY24" fmla="*/ 232820 h 882178"/>
                      <a:gd name="connsiteX25" fmla="*/ 811987 w 835787"/>
                      <a:gd name="connsiteY25" fmla="*/ 170945 h 882178"/>
                      <a:gd name="connsiteX26" fmla="*/ 831971 w 835787"/>
                      <a:gd name="connsiteY26" fmla="*/ 160525 h 882178"/>
                      <a:gd name="connsiteX27" fmla="*/ 833828 w 835787"/>
                      <a:gd name="connsiteY27" fmla="*/ 149990 h 882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35787" h="882178">
                        <a:moveTo>
                          <a:pt x="833828" y="149990"/>
                        </a:moveTo>
                        <a:cubicBezTo>
                          <a:pt x="796462" y="114338"/>
                          <a:pt x="752904" y="83039"/>
                          <a:pt x="704374" y="57007"/>
                        </a:cubicBezTo>
                        <a:cubicBezTo>
                          <a:pt x="691782" y="50254"/>
                          <a:pt x="565042" y="-3781"/>
                          <a:pt x="573148" y="22022"/>
                        </a:cubicBezTo>
                        <a:cubicBezTo>
                          <a:pt x="574958" y="25984"/>
                          <a:pt x="577587" y="33862"/>
                          <a:pt x="582273" y="36767"/>
                        </a:cubicBezTo>
                        <a:cubicBezTo>
                          <a:pt x="583835" y="37738"/>
                          <a:pt x="588074" y="42158"/>
                          <a:pt x="588217" y="44396"/>
                        </a:cubicBezTo>
                        <a:cubicBezTo>
                          <a:pt x="593770" y="131007"/>
                          <a:pt x="555184" y="220590"/>
                          <a:pt x="494948" y="291351"/>
                        </a:cubicBezTo>
                        <a:cubicBezTo>
                          <a:pt x="407718" y="202083"/>
                          <a:pt x="315735" y="122139"/>
                          <a:pt x="276873" y="3753"/>
                        </a:cubicBezTo>
                        <a:cubicBezTo>
                          <a:pt x="262690" y="-11744"/>
                          <a:pt x="151457" y="24889"/>
                          <a:pt x="129702" y="38510"/>
                        </a:cubicBezTo>
                        <a:cubicBezTo>
                          <a:pt x="107614" y="44920"/>
                          <a:pt x="87906" y="58084"/>
                          <a:pt x="70847" y="67494"/>
                        </a:cubicBezTo>
                        <a:cubicBezTo>
                          <a:pt x="69571" y="68285"/>
                          <a:pt x="18298" y="105632"/>
                          <a:pt x="1353" y="125768"/>
                        </a:cubicBezTo>
                        <a:cubicBezTo>
                          <a:pt x="-790" y="128531"/>
                          <a:pt x="-343" y="132512"/>
                          <a:pt x="2381" y="134712"/>
                        </a:cubicBezTo>
                        <a:cubicBezTo>
                          <a:pt x="16869" y="149467"/>
                          <a:pt x="26156" y="172688"/>
                          <a:pt x="37653" y="189653"/>
                        </a:cubicBezTo>
                        <a:cubicBezTo>
                          <a:pt x="43472" y="196072"/>
                          <a:pt x="53778" y="221114"/>
                          <a:pt x="62741" y="223304"/>
                        </a:cubicBezTo>
                        <a:cubicBezTo>
                          <a:pt x="63370" y="223457"/>
                          <a:pt x="68142" y="234601"/>
                          <a:pt x="67866" y="235677"/>
                        </a:cubicBezTo>
                        <a:cubicBezTo>
                          <a:pt x="40767" y="317640"/>
                          <a:pt x="16107" y="404775"/>
                          <a:pt x="37062" y="489966"/>
                        </a:cubicBezTo>
                        <a:cubicBezTo>
                          <a:pt x="94164" y="659778"/>
                          <a:pt x="83039" y="671808"/>
                          <a:pt x="45358" y="843820"/>
                        </a:cubicBezTo>
                        <a:cubicBezTo>
                          <a:pt x="45130" y="852459"/>
                          <a:pt x="33538" y="873976"/>
                          <a:pt x="44644" y="877415"/>
                        </a:cubicBezTo>
                        <a:cubicBezTo>
                          <a:pt x="88821" y="885854"/>
                          <a:pt x="133026" y="880263"/>
                          <a:pt x="177451" y="881425"/>
                        </a:cubicBezTo>
                        <a:cubicBezTo>
                          <a:pt x="238849" y="879986"/>
                          <a:pt x="360302" y="882577"/>
                          <a:pt x="420729" y="880910"/>
                        </a:cubicBezTo>
                        <a:cubicBezTo>
                          <a:pt x="538401" y="877729"/>
                          <a:pt x="646433" y="881120"/>
                          <a:pt x="759057" y="862756"/>
                        </a:cubicBezTo>
                        <a:cubicBezTo>
                          <a:pt x="762829" y="861803"/>
                          <a:pt x="764648" y="857936"/>
                          <a:pt x="763724" y="854250"/>
                        </a:cubicBezTo>
                        <a:cubicBezTo>
                          <a:pt x="761553" y="771011"/>
                          <a:pt x="724243" y="688229"/>
                          <a:pt x="740655" y="605304"/>
                        </a:cubicBezTo>
                        <a:cubicBezTo>
                          <a:pt x="752628" y="550183"/>
                          <a:pt x="787146" y="504378"/>
                          <a:pt x="789432" y="441132"/>
                        </a:cubicBezTo>
                        <a:cubicBezTo>
                          <a:pt x="792080" y="367932"/>
                          <a:pt x="777707" y="322888"/>
                          <a:pt x="755533" y="253480"/>
                        </a:cubicBezTo>
                        <a:cubicBezTo>
                          <a:pt x="755180" y="252632"/>
                          <a:pt x="761448" y="235096"/>
                          <a:pt x="762705" y="232820"/>
                        </a:cubicBezTo>
                        <a:cubicBezTo>
                          <a:pt x="774192" y="211998"/>
                          <a:pt x="790775" y="191177"/>
                          <a:pt x="811987" y="170945"/>
                        </a:cubicBezTo>
                        <a:cubicBezTo>
                          <a:pt x="819084" y="168840"/>
                          <a:pt x="824132" y="163202"/>
                          <a:pt x="831971" y="160525"/>
                        </a:cubicBezTo>
                        <a:cubicBezTo>
                          <a:pt x="836086" y="158858"/>
                          <a:pt x="837133" y="152962"/>
                          <a:pt x="833828" y="149990"/>
                        </a:cubicBezTo>
                        <a:close/>
                      </a:path>
                    </a:pathLst>
                  </a:custGeom>
                  <a:solidFill>
                    <a:srgbClr val="0049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30" name="Kuva 9" descr="Aalto blondi nainen käsi ylhäällä">
                    <a:extLst>
                      <a:ext uri="{FF2B5EF4-FFF2-40B4-BE49-F238E27FC236}">
                        <a16:creationId xmlns:a16="http://schemas.microsoft.com/office/drawing/2014/main" id="{A53B5545-8FAA-5B76-DF16-CFB539E60534}"/>
                      </a:ext>
                    </a:extLst>
                  </p:cNvPr>
                  <p:cNvGrpSpPr/>
                  <p:nvPr/>
                </p:nvGrpSpPr>
                <p:grpSpPr>
                  <a:xfrm>
                    <a:off x="8244394" y="2139168"/>
                    <a:ext cx="1305278" cy="1089424"/>
                    <a:chOff x="8244394" y="2139168"/>
                    <a:chExt cx="1305278" cy="1089424"/>
                  </a:xfrm>
                  <a:solidFill>
                    <a:srgbClr val="000000"/>
                  </a:solidFill>
                </p:grpSpPr>
                <p:sp>
                  <p:nvSpPr>
                    <p:cNvPr id="31" name="Vapaamuotoinen: Muoto 30">
                      <a:extLst>
                        <a:ext uri="{FF2B5EF4-FFF2-40B4-BE49-F238E27FC236}">
                          <a16:creationId xmlns:a16="http://schemas.microsoft.com/office/drawing/2014/main" id="{882D03B1-6FFD-F30E-EF03-1AB0B6E00E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4394" y="2139168"/>
                      <a:ext cx="1305278" cy="1089424"/>
                    </a:xfrm>
                    <a:custGeom>
                      <a:avLst/>
                      <a:gdLst>
                        <a:gd name="connsiteX0" fmla="*/ 1301500 w 1305278"/>
                        <a:gd name="connsiteY0" fmla="*/ 49978 h 1089424"/>
                        <a:gd name="connsiteX1" fmla="*/ 1265220 w 1305278"/>
                        <a:gd name="connsiteY1" fmla="*/ 79268 h 1089424"/>
                        <a:gd name="connsiteX2" fmla="*/ 1251646 w 1305278"/>
                        <a:gd name="connsiteY2" fmla="*/ 67704 h 1089424"/>
                        <a:gd name="connsiteX3" fmla="*/ 1240988 w 1305278"/>
                        <a:gd name="connsiteY3" fmla="*/ 50816 h 1089424"/>
                        <a:gd name="connsiteX4" fmla="*/ 1217995 w 1305278"/>
                        <a:gd name="connsiteY4" fmla="*/ 105 h 1089424"/>
                        <a:gd name="connsiteX5" fmla="*/ 1201269 w 1305278"/>
                        <a:gd name="connsiteY5" fmla="*/ 40434 h 1089424"/>
                        <a:gd name="connsiteX6" fmla="*/ 1188934 w 1305278"/>
                        <a:gd name="connsiteY6" fmla="*/ 33776 h 1089424"/>
                        <a:gd name="connsiteX7" fmla="*/ 1187410 w 1305278"/>
                        <a:gd name="connsiteY7" fmla="*/ 35357 h 1089424"/>
                        <a:gd name="connsiteX8" fmla="*/ 1185619 w 1305278"/>
                        <a:gd name="connsiteY8" fmla="*/ 74924 h 1089424"/>
                        <a:gd name="connsiteX9" fmla="*/ 1219452 w 1305278"/>
                        <a:gd name="connsiteY9" fmla="*/ 97613 h 1089424"/>
                        <a:gd name="connsiteX10" fmla="*/ 1191420 w 1305278"/>
                        <a:gd name="connsiteY10" fmla="*/ 87850 h 1089424"/>
                        <a:gd name="connsiteX11" fmla="*/ 1170274 w 1305278"/>
                        <a:gd name="connsiteY11" fmla="*/ 85706 h 1089424"/>
                        <a:gd name="connsiteX12" fmla="*/ 1169741 w 1305278"/>
                        <a:gd name="connsiteY12" fmla="*/ 102823 h 1089424"/>
                        <a:gd name="connsiteX13" fmla="*/ 1212375 w 1305278"/>
                        <a:gd name="connsiteY13" fmla="*/ 131988 h 1089424"/>
                        <a:gd name="connsiteX14" fmla="*/ 1216556 w 1305278"/>
                        <a:gd name="connsiteY14" fmla="*/ 161202 h 1089424"/>
                        <a:gd name="connsiteX15" fmla="*/ 1210851 w 1305278"/>
                        <a:gd name="connsiteY15" fmla="*/ 169498 h 1089424"/>
                        <a:gd name="connsiteX16" fmla="*/ 1194058 w 1305278"/>
                        <a:gd name="connsiteY16" fmla="*/ 175880 h 1089424"/>
                        <a:gd name="connsiteX17" fmla="*/ 1183181 w 1305278"/>
                        <a:gd name="connsiteY17" fmla="*/ 181309 h 1089424"/>
                        <a:gd name="connsiteX18" fmla="*/ 1162083 w 1305278"/>
                        <a:gd name="connsiteY18" fmla="*/ 208569 h 1089424"/>
                        <a:gd name="connsiteX19" fmla="*/ 1151786 w 1305278"/>
                        <a:gd name="connsiteY19" fmla="*/ 217990 h 1089424"/>
                        <a:gd name="connsiteX20" fmla="*/ 1150539 w 1305278"/>
                        <a:gd name="connsiteY20" fmla="*/ 220409 h 1089424"/>
                        <a:gd name="connsiteX21" fmla="*/ 1142785 w 1305278"/>
                        <a:gd name="connsiteY21" fmla="*/ 221904 h 1089424"/>
                        <a:gd name="connsiteX22" fmla="*/ 1178695 w 1305278"/>
                        <a:gd name="connsiteY22" fmla="*/ 122692 h 1089424"/>
                        <a:gd name="connsiteX23" fmla="*/ 1159330 w 1305278"/>
                        <a:gd name="connsiteY23" fmla="*/ 111024 h 1089424"/>
                        <a:gd name="connsiteX24" fmla="*/ 1128060 w 1305278"/>
                        <a:gd name="connsiteY24" fmla="*/ 132693 h 1089424"/>
                        <a:gd name="connsiteX25" fmla="*/ 1103085 w 1305278"/>
                        <a:gd name="connsiteY25" fmla="*/ 169174 h 1089424"/>
                        <a:gd name="connsiteX26" fmla="*/ 1069795 w 1305278"/>
                        <a:gd name="connsiteY26" fmla="*/ 203254 h 1089424"/>
                        <a:gd name="connsiteX27" fmla="*/ 1010550 w 1305278"/>
                        <a:gd name="connsiteY27" fmla="*/ 368875 h 1089424"/>
                        <a:gd name="connsiteX28" fmla="*/ 807924 w 1305278"/>
                        <a:gd name="connsiteY28" fmla="*/ 235268 h 1089424"/>
                        <a:gd name="connsiteX29" fmla="*/ 728572 w 1305278"/>
                        <a:gd name="connsiteY29" fmla="*/ 212494 h 1089424"/>
                        <a:gd name="connsiteX30" fmla="*/ 731915 w 1305278"/>
                        <a:gd name="connsiteY30" fmla="*/ 161068 h 1089424"/>
                        <a:gd name="connsiteX31" fmla="*/ 728171 w 1305278"/>
                        <a:gd name="connsiteY31" fmla="*/ 160059 h 1089424"/>
                        <a:gd name="connsiteX32" fmla="*/ 716151 w 1305278"/>
                        <a:gd name="connsiteY32" fmla="*/ 215694 h 1089424"/>
                        <a:gd name="connsiteX33" fmla="*/ 717894 w 1305278"/>
                        <a:gd name="connsiteY33" fmla="*/ 227657 h 1089424"/>
                        <a:gd name="connsiteX34" fmla="*/ 734944 w 1305278"/>
                        <a:gd name="connsiteY34" fmla="*/ 258947 h 1089424"/>
                        <a:gd name="connsiteX35" fmla="*/ 646857 w 1305278"/>
                        <a:gd name="connsiteY35" fmla="*/ 486690 h 1089424"/>
                        <a:gd name="connsiteX36" fmla="*/ 508525 w 1305278"/>
                        <a:gd name="connsiteY36" fmla="*/ 335395 h 1089424"/>
                        <a:gd name="connsiteX37" fmla="*/ 438716 w 1305278"/>
                        <a:gd name="connsiteY37" fmla="*/ 224848 h 1089424"/>
                        <a:gd name="connsiteX38" fmla="*/ 453328 w 1305278"/>
                        <a:gd name="connsiteY38" fmla="*/ 212132 h 1089424"/>
                        <a:gd name="connsiteX39" fmla="*/ 455175 w 1305278"/>
                        <a:gd name="connsiteY39" fmla="*/ 209684 h 1089424"/>
                        <a:gd name="connsiteX40" fmla="*/ 476445 w 1305278"/>
                        <a:gd name="connsiteY40" fmla="*/ 124378 h 1089424"/>
                        <a:gd name="connsiteX41" fmla="*/ 472016 w 1305278"/>
                        <a:gd name="connsiteY41" fmla="*/ 89374 h 1089424"/>
                        <a:gd name="connsiteX42" fmla="*/ 464777 w 1305278"/>
                        <a:gd name="connsiteY42" fmla="*/ 90355 h 1089424"/>
                        <a:gd name="connsiteX43" fmla="*/ 459995 w 1305278"/>
                        <a:gd name="connsiteY43" fmla="*/ 159316 h 1089424"/>
                        <a:gd name="connsiteX44" fmla="*/ 446622 w 1305278"/>
                        <a:gd name="connsiteY44" fmla="*/ 197206 h 1089424"/>
                        <a:gd name="connsiteX45" fmla="*/ 128820 w 1305278"/>
                        <a:gd name="connsiteY45" fmla="*/ 354931 h 1089424"/>
                        <a:gd name="connsiteX46" fmla="*/ 42552 w 1305278"/>
                        <a:gd name="connsiteY46" fmla="*/ 671246 h 1089424"/>
                        <a:gd name="connsiteX47" fmla="*/ 109 w 1305278"/>
                        <a:gd name="connsiteY47" fmla="*/ 1078164 h 1089424"/>
                        <a:gd name="connsiteX48" fmla="*/ 16644 w 1305278"/>
                        <a:gd name="connsiteY48" fmla="*/ 1082717 h 1089424"/>
                        <a:gd name="connsiteX49" fmla="*/ 54583 w 1305278"/>
                        <a:gd name="connsiteY49" fmla="*/ 714566 h 1089424"/>
                        <a:gd name="connsiteX50" fmla="*/ 154414 w 1305278"/>
                        <a:gd name="connsiteY50" fmla="*/ 347749 h 1089424"/>
                        <a:gd name="connsiteX51" fmla="*/ 165577 w 1305278"/>
                        <a:gd name="connsiteY51" fmla="*/ 367970 h 1089424"/>
                        <a:gd name="connsiteX52" fmla="*/ 196486 w 1305278"/>
                        <a:gd name="connsiteY52" fmla="*/ 425063 h 1089424"/>
                        <a:gd name="connsiteX53" fmla="*/ 211774 w 1305278"/>
                        <a:gd name="connsiteY53" fmla="*/ 446275 h 1089424"/>
                        <a:gd name="connsiteX54" fmla="*/ 215022 w 1305278"/>
                        <a:gd name="connsiteY54" fmla="*/ 916934 h 1089424"/>
                        <a:gd name="connsiteX55" fmla="*/ 188809 w 1305278"/>
                        <a:gd name="connsiteY55" fmla="*/ 1048246 h 1089424"/>
                        <a:gd name="connsiteX56" fmla="*/ 182008 w 1305278"/>
                        <a:gd name="connsiteY56" fmla="*/ 1081155 h 1089424"/>
                        <a:gd name="connsiteX57" fmla="*/ 199134 w 1305278"/>
                        <a:gd name="connsiteY57" fmla="*/ 1081336 h 1089424"/>
                        <a:gd name="connsiteX58" fmla="*/ 204649 w 1305278"/>
                        <a:gd name="connsiteY58" fmla="*/ 1055866 h 1089424"/>
                        <a:gd name="connsiteX59" fmla="*/ 236805 w 1305278"/>
                        <a:gd name="connsiteY59" fmla="*/ 875605 h 1089424"/>
                        <a:gd name="connsiteX60" fmla="*/ 196324 w 1305278"/>
                        <a:gd name="connsiteY60" fmla="*/ 699097 h 1089424"/>
                        <a:gd name="connsiteX61" fmla="*/ 227061 w 1305278"/>
                        <a:gd name="connsiteY61" fmla="*/ 448123 h 1089424"/>
                        <a:gd name="connsiteX62" fmla="*/ 234624 w 1305278"/>
                        <a:gd name="connsiteY62" fmla="*/ 395317 h 1089424"/>
                        <a:gd name="connsiteX63" fmla="*/ 233843 w 1305278"/>
                        <a:gd name="connsiteY63" fmla="*/ 340148 h 1089424"/>
                        <a:gd name="connsiteX64" fmla="*/ 227204 w 1305278"/>
                        <a:gd name="connsiteY64" fmla="*/ 283626 h 1089424"/>
                        <a:gd name="connsiteX65" fmla="*/ 281611 w 1305278"/>
                        <a:gd name="connsiteY65" fmla="*/ 255490 h 1089424"/>
                        <a:gd name="connsiteX66" fmla="*/ 292288 w 1305278"/>
                        <a:gd name="connsiteY66" fmla="*/ 312944 h 1089424"/>
                        <a:gd name="connsiteX67" fmla="*/ 391177 w 1305278"/>
                        <a:gd name="connsiteY67" fmla="*/ 564081 h 1089424"/>
                        <a:gd name="connsiteX68" fmla="*/ 399988 w 1305278"/>
                        <a:gd name="connsiteY68" fmla="*/ 555270 h 1089424"/>
                        <a:gd name="connsiteX69" fmla="*/ 297746 w 1305278"/>
                        <a:gd name="connsiteY69" fmla="*/ 281283 h 1089424"/>
                        <a:gd name="connsiteX70" fmla="*/ 288097 w 1305278"/>
                        <a:gd name="connsiteY70" fmla="*/ 252651 h 1089424"/>
                        <a:gd name="connsiteX71" fmla="*/ 423686 w 1305278"/>
                        <a:gd name="connsiteY71" fmla="*/ 216123 h 1089424"/>
                        <a:gd name="connsiteX72" fmla="*/ 577219 w 1305278"/>
                        <a:gd name="connsiteY72" fmla="*/ 440227 h 1089424"/>
                        <a:gd name="connsiteX73" fmla="*/ 933702 w 1305278"/>
                        <a:gd name="connsiteY73" fmla="*/ 655482 h 1089424"/>
                        <a:gd name="connsiteX74" fmla="*/ 887410 w 1305278"/>
                        <a:gd name="connsiteY74" fmla="*/ 814388 h 1089424"/>
                        <a:gd name="connsiteX75" fmla="*/ 899193 w 1305278"/>
                        <a:gd name="connsiteY75" fmla="*/ 978151 h 1089424"/>
                        <a:gd name="connsiteX76" fmla="*/ 910309 w 1305278"/>
                        <a:gd name="connsiteY76" fmla="*/ 1065419 h 1089424"/>
                        <a:gd name="connsiteX77" fmla="*/ 927454 w 1305278"/>
                        <a:gd name="connsiteY77" fmla="*/ 1065419 h 1089424"/>
                        <a:gd name="connsiteX78" fmla="*/ 918500 w 1305278"/>
                        <a:gd name="connsiteY78" fmla="*/ 989067 h 1089424"/>
                        <a:gd name="connsiteX79" fmla="*/ 902317 w 1305278"/>
                        <a:gd name="connsiteY79" fmla="*/ 826809 h 1089424"/>
                        <a:gd name="connsiteX80" fmla="*/ 902879 w 1305278"/>
                        <a:gd name="connsiteY80" fmla="*/ 826790 h 1089424"/>
                        <a:gd name="connsiteX81" fmla="*/ 1050783 w 1305278"/>
                        <a:gd name="connsiteY81" fmla="*/ 1036321 h 1089424"/>
                        <a:gd name="connsiteX82" fmla="*/ 1084454 w 1305278"/>
                        <a:gd name="connsiteY82" fmla="*/ 1038397 h 1089424"/>
                        <a:gd name="connsiteX83" fmla="*/ 1159654 w 1305278"/>
                        <a:gd name="connsiteY83" fmla="*/ 567557 h 1089424"/>
                        <a:gd name="connsiteX84" fmla="*/ 1139166 w 1305278"/>
                        <a:gd name="connsiteY84" fmla="*/ 477413 h 1089424"/>
                        <a:gd name="connsiteX85" fmla="*/ 1134356 w 1305278"/>
                        <a:gd name="connsiteY85" fmla="*/ 347873 h 1089424"/>
                        <a:gd name="connsiteX86" fmla="*/ 1214442 w 1305278"/>
                        <a:gd name="connsiteY86" fmla="*/ 277540 h 1089424"/>
                        <a:gd name="connsiteX87" fmla="*/ 1264610 w 1305278"/>
                        <a:gd name="connsiteY87" fmla="*/ 219466 h 1089424"/>
                        <a:gd name="connsiteX88" fmla="*/ 1290547 w 1305278"/>
                        <a:gd name="connsiteY88" fmla="*/ 146152 h 1089424"/>
                        <a:gd name="connsiteX89" fmla="*/ 1295099 w 1305278"/>
                        <a:gd name="connsiteY89" fmla="*/ 123330 h 1089424"/>
                        <a:gd name="connsiteX90" fmla="*/ 1301500 w 1305278"/>
                        <a:gd name="connsiteY90" fmla="*/ 49978 h 1089424"/>
                        <a:gd name="connsiteX91" fmla="*/ 221241 w 1305278"/>
                        <a:gd name="connsiteY91" fmla="*/ 336138 h 1089424"/>
                        <a:gd name="connsiteX92" fmla="*/ 216279 w 1305278"/>
                        <a:gd name="connsiteY92" fmla="*/ 427749 h 1089424"/>
                        <a:gd name="connsiteX93" fmla="*/ 173245 w 1305278"/>
                        <a:gd name="connsiteY93" fmla="*/ 362122 h 1089424"/>
                        <a:gd name="connsiteX94" fmla="*/ 157957 w 1305278"/>
                        <a:gd name="connsiteY94" fmla="*/ 343139 h 1089424"/>
                        <a:gd name="connsiteX95" fmla="*/ 220489 w 1305278"/>
                        <a:gd name="connsiteY95" fmla="*/ 287827 h 1089424"/>
                        <a:gd name="connsiteX96" fmla="*/ 221241 w 1305278"/>
                        <a:gd name="connsiteY96" fmla="*/ 336138 h 1089424"/>
                        <a:gd name="connsiteX97" fmla="*/ 1208193 w 1305278"/>
                        <a:gd name="connsiteY97" fmla="*/ 44663 h 1089424"/>
                        <a:gd name="connsiteX98" fmla="*/ 1220690 w 1305278"/>
                        <a:gd name="connsiteY98" fmla="*/ 12878 h 1089424"/>
                        <a:gd name="connsiteX99" fmla="*/ 1235292 w 1305278"/>
                        <a:gd name="connsiteY99" fmla="*/ 61646 h 1089424"/>
                        <a:gd name="connsiteX100" fmla="*/ 1207631 w 1305278"/>
                        <a:gd name="connsiteY100" fmla="*/ 46197 h 1089424"/>
                        <a:gd name="connsiteX101" fmla="*/ 1208193 w 1305278"/>
                        <a:gd name="connsiteY101" fmla="*/ 44663 h 1089424"/>
                        <a:gd name="connsiteX102" fmla="*/ 1280650 w 1305278"/>
                        <a:gd name="connsiteY102" fmla="*/ 163345 h 1089424"/>
                        <a:gd name="connsiteX103" fmla="*/ 1221452 w 1305278"/>
                        <a:gd name="connsiteY103" fmla="*/ 251937 h 1089424"/>
                        <a:gd name="connsiteX104" fmla="*/ 1194858 w 1305278"/>
                        <a:gd name="connsiteY104" fmla="*/ 278492 h 1089424"/>
                        <a:gd name="connsiteX105" fmla="*/ 1121354 w 1305278"/>
                        <a:gd name="connsiteY105" fmla="*/ 344901 h 1089424"/>
                        <a:gd name="connsiteX106" fmla="*/ 1114725 w 1305278"/>
                        <a:gd name="connsiteY106" fmla="*/ 422472 h 1089424"/>
                        <a:gd name="connsiteX107" fmla="*/ 1180638 w 1305278"/>
                        <a:gd name="connsiteY107" fmla="*/ 857603 h 1089424"/>
                        <a:gd name="connsiteX108" fmla="*/ 1172313 w 1305278"/>
                        <a:gd name="connsiteY108" fmla="*/ 936584 h 1089424"/>
                        <a:gd name="connsiteX109" fmla="*/ 1090331 w 1305278"/>
                        <a:gd name="connsiteY109" fmla="*/ 1022671 h 1089424"/>
                        <a:gd name="connsiteX110" fmla="*/ 1043630 w 1305278"/>
                        <a:gd name="connsiteY110" fmla="*/ 1015975 h 1089424"/>
                        <a:gd name="connsiteX111" fmla="*/ 973936 w 1305278"/>
                        <a:gd name="connsiteY111" fmla="*/ 943518 h 1089424"/>
                        <a:gd name="connsiteX112" fmla="*/ 912966 w 1305278"/>
                        <a:gd name="connsiteY112" fmla="*/ 789194 h 1089424"/>
                        <a:gd name="connsiteX113" fmla="*/ 944322 w 1305278"/>
                        <a:gd name="connsiteY113" fmla="*/ 702088 h 1089424"/>
                        <a:gd name="connsiteX114" fmla="*/ 916043 w 1305278"/>
                        <a:gd name="connsiteY114" fmla="*/ 460125 h 1089424"/>
                        <a:gd name="connsiteX115" fmla="*/ 938236 w 1305278"/>
                        <a:gd name="connsiteY115" fmla="*/ 422758 h 1089424"/>
                        <a:gd name="connsiteX116" fmla="*/ 971735 w 1305278"/>
                        <a:gd name="connsiteY116" fmla="*/ 385325 h 1089424"/>
                        <a:gd name="connsiteX117" fmla="*/ 960686 w 1305278"/>
                        <a:gd name="connsiteY117" fmla="*/ 376800 h 1089424"/>
                        <a:gd name="connsiteX118" fmla="*/ 910108 w 1305278"/>
                        <a:gd name="connsiteY118" fmla="*/ 440313 h 1089424"/>
                        <a:gd name="connsiteX119" fmla="*/ 908518 w 1305278"/>
                        <a:gd name="connsiteY119" fmla="*/ 316488 h 1089424"/>
                        <a:gd name="connsiteX120" fmla="*/ 901679 w 1305278"/>
                        <a:gd name="connsiteY120" fmla="*/ 315564 h 1089424"/>
                        <a:gd name="connsiteX121" fmla="*/ 892306 w 1305278"/>
                        <a:gd name="connsiteY121" fmla="*/ 383667 h 1089424"/>
                        <a:gd name="connsiteX122" fmla="*/ 902555 w 1305278"/>
                        <a:gd name="connsiteY122" fmla="*/ 466364 h 1089424"/>
                        <a:gd name="connsiteX123" fmla="*/ 903098 w 1305278"/>
                        <a:gd name="connsiteY123" fmla="*/ 467916 h 1089424"/>
                        <a:gd name="connsiteX124" fmla="*/ 934397 w 1305278"/>
                        <a:gd name="connsiteY124" fmla="*/ 637261 h 1089424"/>
                        <a:gd name="connsiteX125" fmla="*/ 659811 w 1305278"/>
                        <a:gd name="connsiteY125" fmla="*/ 498568 h 1089424"/>
                        <a:gd name="connsiteX126" fmla="*/ 749098 w 1305278"/>
                        <a:gd name="connsiteY126" fmla="*/ 269910 h 1089424"/>
                        <a:gd name="connsiteX127" fmla="*/ 744183 w 1305278"/>
                        <a:gd name="connsiteY127" fmla="*/ 240973 h 1089424"/>
                        <a:gd name="connsiteX128" fmla="*/ 738840 w 1305278"/>
                        <a:gd name="connsiteY128" fmla="*/ 242164 h 1089424"/>
                        <a:gd name="connsiteX129" fmla="*/ 732296 w 1305278"/>
                        <a:gd name="connsiteY129" fmla="*/ 230601 h 1089424"/>
                        <a:gd name="connsiteX130" fmla="*/ 854511 w 1305278"/>
                        <a:gd name="connsiteY130" fmla="*/ 273339 h 1089424"/>
                        <a:gd name="connsiteX131" fmla="*/ 1011054 w 1305278"/>
                        <a:gd name="connsiteY131" fmla="*/ 394774 h 1089424"/>
                        <a:gd name="connsiteX132" fmla="*/ 973945 w 1305278"/>
                        <a:gd name="connsiteY132" fmla="*/ 575168 h 1089424"/>
                        <a:gd name="connsiteX133" fmla="*/ 963734 w 1305278"/>
                        <a:gd name="connsiteY133" fmla="*/ 880853 h 1089424"/>
                        <a:gd name="connsiteX134" fmla="*/ 967878 w 1305278"/>
                        <a:gd name="connsiteY134" fmla="*/ 879110 h 1089424"/>
                        <a:gd name="connsiteX135" fmla="*/ 961639 w 1305278"/>
                        <a:gd name="connsiteY135" fmla="*/ 837077 h 1089424"/>
                        <a:gd name="connsiteX136" fmla="*/ 963677 w 1305278"/>
                        <a:gd name="connsiteY136" fmla="*/ 746713 h 1089424"/>
                        <a:gd name="connsiteX137" fmla="*/ 991909 w 1305278"/>
                        <a:gd name="connsiteY137" fmla="*/ 559280 h 1089424"/>
                        <a:gd name="connsiteX138" fmla="*/ 1025371 w 1305278"/>
                        <a:gd name="connsiteY138" fmla="*/ 394812 h 1089424"/>
                        <a:gd name="connsiteX139" fmla="*/ 1025485 w 1305278"/>
                        <a:gd name="connsiteY139" fmla="*/ 385468 h 1089424"/>
                        <a:gd name="connsiteX140" fmla="*/ 1042782 w 1305278"/>
                        <a:gd name="connsiteY140" fmla="*/ 253737 h 1089424"/>
                        <a:gd name="connsiteX141" fmla="*/ 1112982 w 1305278"/>
                        <a:gd name="connsiteY141" fmla="*/ 182642 h 1089424"/>
                        <a:gd name="connsiteX142" fmla="*/ 1162731 w 1305278"/>
                        <a:gd name="connsiteY142" fmla="*/ 126864 h 1089424"/>
                        <a:gd name="connsiteX143" fmla="*/ 1163807 w 1305278"/>
                        <a:gd name="connsiteY143" fmla="*/ 127397 h 1089424"/>
                        <a:gd name="connsiteX144" fmla="*/ 1164197 w 1305278"/>
                        <a:gd name="connsiteY144" fmla="*/ 130293 h 1089424"/>
                        <a:gd name="connsiteX145" fmla="*/ 1154844 w 1305278"/>
                        <a:gd name="connsiteY145" fmla="*/ 166536 h 1089424"/>
                        <a:gd name="connsiteX146" fmla="*/ 1129717 w 1305278"/>
                        <a:gd name="connsiteY146" fmla="*/ 217371 h 1089424"/>
                        <a:gd name="connsiteX147" fmla="*/ 1104076 w 1305278"/>
                        <a:gd name="connsiteY147" fmla="*/ 211198 h 1089424"/>
                        <a:gd name="connsiteX148" fmla="*/ 1103028 w 1305278"/>
                        <a:gd name="connsiteY148" fmla="*/ 213732 h 1089424"/>
                        <a:gd name="connsiteX149" fmla="*/ 1125516 w 1305278"/>
                        <a:gd name="connsiteY149" fmla="*/ 227181 h 1089424"/>
                        <a:gd name="connsiteX150" fmla="*/ 1075167 w 1305278"/>
                        <a:gd name="connsiteY150" fmla="*/ 258223 h 1089424"/>
                        <a:gd name="connsiteX151" fmla="*/ 1078168 w 1305278"/>
                        <a:gd name="connsiteY151" fmla="*/ 262109 h 1089424"/>
                        <a:gd name="connsiteX152" fmla="*/ 1186943 w 1305278"/>
                        <a:gd name="connsiteY152" fmla="*/ 232725 h 1089424"/>
                        <a:gd name="connsiteX153" fmla="*/ 1202840 w 1305278"/>
                        <a:gd name="connsiteY153" fmla="*/ 235030 h 1089424"/>
                        <a:gd name="connsiteX154" fmla="*/ 1204774 w 1305278"/>
                        <a:gd name="connsiteY154" fmla="*/ 227696 h 1089424"/>
                        <a:gd name="connsiteX155" fmla="*/ 1164693 w 1305278"/>
                        <a:gd name="connsiteY155" fmla="*/ 219133 h 1089424"/>
                        <a:gd name="connsiteX156" fmla="*/ 1180771 w 1305278"/>
                        <a:gd name="connsiteY156" fmla="*/ 200016 h 1089424"/>
                        <a:gd name="connsiteX157" fmla="*/ 1191134 w 1305278"/>
                        <a:gd name="connsiteY157" fmla="*/ 187367 h 1089424"/>
                        <a:gd name="connsiteX158" fmla="*/ 1206517 w 1305278"/>
                        <a:gd name="connsiteY158" fmla="*/ 181718 h 1089424"/>
                        <a:gd name="connsiteX159" fmla="*/ 1226281 w 1305278"/>
                        <a:gd name="connsiteY159" fmla="*/ 164812 h 1089424"/>
                        <a:gd name="connsiteX160" fmla="*/ 1218614 w 1305278"/>
                        <a:gd name="connsiteY160" fmla="*/ 129083 h 1089424"/>
                        <a:gd name="connsiteX161" fmla="*/ 1216709 w 1305278"/>
                        <a:gd name="connsiteY161" fmla="*/ 126588 h 1089424"/>
                        <a:gd name="connsiteX162" fmla="*/ 1186010 w 1305278"/>
                        <a:gd name="connsiteY162" fmla="*/ 111100 h 1089424"/>
                        <a:gd name="connsiteX163" fmla="*/ 1177780 w 1305278"/>
                        <a:gd name="connsiteY163" fmla="*/ 93679 h 1089424"/>
                        <a:gd name="connsiteX164" fmla="*/ 1179933 w 1305278"/>
                        <a:gd name="connsiteY164" fmla="*/ 92860 h 1089424"/>
                        <a:gd name="connsiteX165" fmla="*/ 1199097 w 1305278"/>
                        <a:gd name="connsiteY165" fmla="*/ 100784 h 1089424"/>
                        <a:gd name="connsiteX166" fmla="*/ 1224148 w 1305278"/>
                        <a:gd name="connsiteY166" fmla="*/ 111681 h 1089424"/>
                        <a:gd name="connsiteX167" fmla="*/ 1243750 w 1305278"/>
                        <a:gd name="connsiteY167" fmla="*/ 169393 h 1089424"/>
                        <a:gd name="connsiteX168" fmla="*/ 1220290 w 1305278"/>
                        <a:gd name="connsiteY168" fmla="*/ 216028 h 1089424"/>
                        <a:gd name="connsiteX169" fmla="*/ 1221605 w 1305278"/>
                        <a:gd name="connsiteY169" fmla="*/ 216475 h 1089424"/>
                        <a:gd name="connsiteX170" fmla="*/ 1253590 w 1305278"/>
                        <a:gd name="connsiteY170" fmla="*/ 169298 h 1089424"/>
                        <a:gd name="connsiteX171" fmla="*/ 1228901 w 1305278"/>
                        <a:gd name="connsiteY171" fmla="*/ 102766 h 1089424"/>
                        <a:gd name="connsiteX172" fmla="*/ 1229777 w 1305278"/>
                        <a:gd name="connsiteY172" fmla="*/ 93241 h 1089424"/>
                        <a:gd name="connsiteX173" fmla="*/ 1202926 w 1305278"/>
                        <a:gd name="connsiteY173" fmla="*/ 74419 h 1089424"/>
                        <a:gd name="connsiteX174" fmla="*/ 1190648 w 1305278"/>
                        <a:gd name="connsiteY174" fmla="*/ 43854 h 1089424"/>
                        <a:gd name="connsiteX175" fmla="*/ 1193068 w 1305278"/>
                        <a:gd name="connsiteY175" fmla="*/ 43111 h 1089424"/>
                        <a:gd name="connsiteX176" fmla="*/ 1216318 w 1305278"/>
                        <a:gd name="connsiteY176" fmla="*/ 63808 h 1089424"/>
                        <a:gd name="connsiteX177" fmla="*/ 1247627 w 1305278"/>
                        <a:gd name="connsiteY177" fmla="*/ 76562 h 1089424"/>
                        <a:gd name="connsiteX178" fmla="*/ 1275230 w 1305278"/>
                        <a:gd name="connsiteY178" fmla="*/ 133427 h 1089424"/>
                        <a:gd name="connsiteX179" fmla="*/ 1280650 w 1305278"/>
                        <a:gd name="connsiteY179" fmla="*/ 163345 h 1089424"/>
                        <a:gd name="connsiteX180" fmla="*/ 1297395 w 1305278"/>
                        <a:gd name="connsiteY180" fmla="*/ 64856 h 1089424"/>
                        <a:gd name="connsiteX181" fmla="*/ 1284574 w 1305278"/>
                        <a:gd name="connsiteY181" fmla="*/ 122473 h 1089424"/>
                        <a:gd name="connsiteX182" fmla="*/ 1284031 w 1305278"/>
                        <a:gd name="connsiteY182" fmla="*/ 122492 h 1089424"/>
                        <a:gd name="connsiteX183" fmla="*/ 1268239 w 1305278"/>
                        <a:gd name="connsiteY183" fmla="*/ 83344 h 1089424"/>
                        <a:gd name="connsiteX184" fmla="*/ 1282679 w 1305278"/>
                        <a:gd name="connsiteY184" fmla="*/ 58913 h 1089424"/>
                        <a:gd name="connsiteX185" fmla="*/ 1297395 w 1305278"/>
                        <a:gd name="connsiteY185" fmla="*/ 64856 h 1089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</a:cxnLst>
                      <a:rect l="l" t="t" r="r" b="b"/>
                      <a:pathLst>
                        <a:path w="1305278" h="1089424">
                          <a:moveTo>
                            <a:pt x="1301500" y="49978"/>
                          </a:moveTo>
                          <a:cubicBezTo>
                            <a:pt x="1289223" y="34833"/>
                            <a:pt x="1265277" y="62732"/>
                            <a:pt x="1265220" y="79268"/>
                          </a:cubicBezTo>
                          <a:cubicBezTo>
                            <a:pt x="1261467" y="74696"/>
                            <a:pt x="1256923" y="70466"/>
                            <a:pt x="1251646" y="67704"/>
                          </a:cubicBezTo>
                          <a:cubicBezTo>
                            <a:pt x="1247284" y="62904"/>
                            <a:pt x="1242893" y="57293"/>
                            <a:pt x="1240988" y="50816"/>
                          </a:cubicBezTo>
                          <a:cubicBezTo>
                            <a:pt x="1235349" y="36719"/>
                            <a:pt x="1235511" y="4877"/>
                            <a:pt x="1217995" y="105"/>
                          </a:cubicBezTo>
                          <a:cubicBezTo>
                            <a:pt x="1203278" y="-2066"/>
                            <a:pt x="1198249" y="29985"/>
                            <a:pt x="1201269" y="40434"/>
                          </a:cubicBezTo>
                          <a:cubicBezTo>
                            <a:pt x="1197935" y="38148"/>
                            <a:pt x="1193553" y="30652"/>
                            <a:pt x="1188934" y="33776"/>
                          </a:cubicBezTo>
                          <a:cubicBezTo>
                            <a:pt x="1188429" y="34119"/>
                            <a:pt x="1187848" y="34633"/>
                            <a:pt x="1187410" y="35357"/>
                          </a:cubicBezTo>
                          <a:cubicBezTo>
                            <a:pt x="1180114" y="47178"/>
                            <a:pt x="1175418" y="63246"/>
                            <a:pt x="1185619" y="74924"/>
                          </a:cubicBezTo>
                          <a:cubicBezTo>
                            <a:pt x="1194639" y="85640"/>
                            <a:pt x="1211146" y="86221"/>
                            <a:pt x="1219452" y="97613"/>
                          </a:cubicBezTo>
                          <a:cubicBezTo>
                            <a:pt x="1210451" y="93298"/>
                            <a:pt x="1200554" y="91640"/>
                            <a:pt x="1191420" y="87850"/>
                          </a:cubicBezTo>
                          <a:cubicBezTo>
                            <a:pt x="1184810" y="85116"/>
                            <a:pt x="1176466" y="77905"/>
                            <a:pt x="1170274" y="85706"/>
                          </a:cubicBezTo>
                          <a:cubicBezTo>
                            <a:pt x="1166464" y="90517"/>
                            <a:pt x="1167893" y="97498"/>
                            <a:pt x="1169741" y="102823"/>
                          </a:cubicBezTo>
                          <a:cubicBezTo>
                            <a:pt x="1175828" y="120358"/>
                            <a:pt x="1194116" y="131931"/>
                            <a:pt x="1212375" y="131988"/>
                          </a:cubicBezTo>
                          <a:cubicBezTo>
                            <a:pt x="1210670" y="141190"/>
                            <a:pt x="1215404" y="152524"/>
                            <a:pt x="1216556" y="161202"/>
                          </a:cubicBezTo>
                          <a:cubicBezTo>
                            <a:pt x="1217309" y="166840"/>
                            <a:pt x="1216013" y="167183"/>
                            <a:pt x="1210851" y="169498"/>
                          </a:cubicBezTo>
                          <a:cubicBezTo>
                            <a:pt x="1205393" y="171946"/>
                            <a:pt x="1199678" y="173832"/>
                            <a:pt x="1194058" y="175880"/>
                          </a:cubicBezTo>
                          <a:cubicBezTo>
                            <a:pt x="1190220" y="177280"/>
                            <a:pt x="1186124" y="178375"/>
                            <a:pt x="1183181" y="181309"/>
                          </a:cubicBezTo>
                          <a:cubicBezTo>
                            <a:pt x="1175380" y="189729"/>
                            <a:pt x="1169589" y="199864"/>
                            <a:pt x="1162083" y="208569"/>
                          </a:cubicBezTo>
                          <a:cubicBezTo>
                            <a:pt x="1158968" y="212303"/>
                            <a:pt x="1155358" y="214789"/>
                            <a:pt x="1151786" y="217990"/>
                          </a:cubicBezTo>
                          <a:cubicBezTo>
                            <a:pt x="1151005" y="218694"/>
                            <a:pt x="1150624" y="219542"/>
                            <a:pt x="1150539" y="220409"/>
                          </a:cubicBezTo>
                          <a:cubicBezTo>
                            <a:pt x="1147938" y="220819"/>
                            <a:pt x="1145348" y="221323"/>
                            <a:pt x="1142785" y="221904"/>
                          </a:cubicBezTo>
                          <a:cubicBezTo>
                            <a:pt x="1156873" y="205036"/>
                            <a:pt x="1187029" y="143380"/>
                            <a:pt x="1178695" y="122692"/>
                          </a:cubicBezTo>
                          <a:cubicBezTo>
                            <a:pt x="1175751" y="114300"/>
                            <a:pt x="1167941" y="110300"/>
                            <a:pt x="1159330" y="111024"/>
                          </a:cubicBezTo>
                          <a:cubicBezTo>
                            <a:pt x="1146214" y="112129"/>
                            <a:pt x="1135775" y="123006"/>
                            <a:pt x="1128060" y="132693"/>
                          </a:cubicBezTo>
                          <a:cubicBezTo>
                            <a:pt x="1118858" y="144247"/>
                            <a:pt x="1111334" y="156944"/>
                            <a:pt x="1103085" y="169174"/>
                          </a:cubicBezTo>
                          <a:cubicBezTo>
                            <a:pt x="1093979" y="182671"/>
                            <a:pt x="1081978" y="192586"/>
                            <a:pt x="1069795" y="203254"/>
                          </a:cubicBezTo>
                          <a:cubicBezTo>
                            <a:pt x="1006702" y="254899"/>
                            <a:pt x="1007225" y="292237"/>
                            <a:pt x="1010550" y="368875"/>
                          </a:cubicBezTo>
                          <a:cubicBezTo>
                            <a:pt x="953257" y="311363"/>
                            <a:pt x="885029" y="262062"/>
                            <a:pt x="807924" y="235268"/>
                          </a:cubicBezTo>
                          <a:cubicBezTo>
                            <a:pt x="781492" y="227677"/>
                            <a:pt x="755604" y="217752"/>
                            <a:pt x="728572" y="212494"/>
                          </a:cubicBezTo>
                          <a:cubicBezTo>
                            <a:pt x="727429" y="195263"/>
                            <a:pt x="732010" y="178270"/>
                            <a:pt x="731915" y="161068"/>
                          </a:cubicBezTo>
                          <a:cubicBezTo>
                            <a:pt x="731905" y="159163"/>
                            <a:pt x="729095" y="158220"/>
                            <a:pt x="728171" y="160059"/>
                          </a:cubicBezTo>
                          <a:cubicBezTo>
                            <a:pt x="719666" y="176994"/>
                            <a:pt x="714970" y="196673"/>
                            <a:pt x="716151" y="215694"/>
                          </a:cubicBezTo>
                          <a:cubicBezTo>
                            <a:pt x="713332" y="219637"/>
                            <a:pt x="713398" y="225438"/>
                            <a:pt x="717894" y="227657"/>
                          </a:cubicBezTo>
                          <a:cubicBezTo>
                            <a:pt x="720866" y="239030"/>
                            <a:pt x="725838" y="250670"/>
                            <a:pt x="734944" y="258947"/>
                          </a:cubicBezTo>
                          <a:cubicBezTo>
                            <a:pt x="730581" y="341386"/>
                            <a:pt x="699911" y="423225"/>
                            <a:pt x="646857" y="486690"/>
                          </a:cubicBezTo>
                          <a:cubicBezTo>
                            <a:pt x="597689" y="439236"/>
                            <a:pt x="551702" y="388335"/>
                            <a:pt x="508525" y="335395"/>
                          </a:cubicBezTo>
                          <a:cubicBezTo>
                            <a:pt x="481245" y="301362"/>
                            <a:pt x="456804" y="264529"/>
                            <a:pt x="438716" y="224848"/>
                          </a:cubicBezTo>
                          <a:cubicBezTo>
                            <a:pt x="444231" y="222381"/>
                            <a:pt x="449318" y="217228"/>
                            <a:pt x="453328" y="212132"/>
                          </a:cubicBezTo>
                          <a:cubicBezTo>
                            <a:pt x="454099" y="211427"/>
                            <a:pt x="454718" y="210598"/>
                            <a:pt x="455175" y="209684"/>
                          </a:cubicBezTo>
                          <a:cubicBezTo>
                            <a:pt x="472730" y="185128"/>
                            <a:pt x="475854" y="153715"/>
                            <a:pt x="476445" y="124378"/>
                          </a:cubicBezTo>
                          <a:cubicBezTo>
                            <a:pt x="476521" y="112719"/>
                            <a:pt x="475930" y="100451"/>
                            <a:pt x="472016" y="89374"/>
                          </a:cubicBezTo>
                          <a:cubicBezTo>
                            <a:pt x="470596" y="85354"/>
                            <a:pt x="465186" y="86211"/>
                            <a:pt x="464777" y="90355"/>
                          </a:cubicBezTo>
                          <a:cubicBezTo>
                            <a:pt x="462519" y="113396"/>
                            <a:pt x="464472" y="136398"/>
                            <a:pt x="459995" y="159316"/>
                          </a:cubicBezTo>
                          <a:cubicBezTo>
                            <a:pt x="457423" y="172451"/>
                            <a:pt x="453785" y="185767"/>
                            <a:pt x="446622" y="197206"/>
                          </a:cubicBezTo>
                          <a:cubicBezTo>
                            <a:pt x="335351" y="202788"/>
                            <a:pt x="190152" y="257233"/>
                            <a:pt x="128820" y="354931"/>
                          </a:cubicBezTo>
                          <a:cubicBezTo>
                            <a:pt x="71813" y="449981"/>
                            <a:pt x="56907" y="563214"/>
                            <a:pt x="42552" y="671246"/>
                          </a:cubicBezTo>
                          <a:cubicBezTo>
                            <a:pt x="26589" y="803653"/>
                            <a:pt x="12101" y="954206"/>
                            <a:pt x="109" y="1078164"/>
                          </a:cubicBezTo>
                          <a:cubicBezTo>
                            <a:pt x="-1491" y="1088956"/>
                            <a:pt x="15025" y="1093613"/>
                            <a:pt x="16644" y="1082717"/>
                          </a:cubicBezTo>
                          <a:cubicBezTo>
                            <a:pt x="29046" y="960006"/>
                            <a:pt x="40686" y="837143"/>
                            <a:pt x="54583" y="714566"/>
                          </a:cubicBezTo>
                          <a:cubicBezTo>
                            <a:pt x="71166" y="589779"/>
                            <a:pt x="81167" y="454419"/>
                            <a:pt x="154414" y="347749"/>
                          </a:cubicBezTo>
                          <a:cubicBezTo>
                            <a:pt x="157119" y="354854"/>
                            <a:pt x="162044" y="361855"/>
                            <a:pt x="165577" y="367970"/>
                          </a:cubicBezTo>
                          <a:cubicBezTo>
                            <a:pt x="176360" y="386735"/>
                            <a:pt x="186447" y="405889"/>
                            <a:pt x="196486" y="425063"/>
                          </a:cubicBezTo>
                          <a:cubicBezTo>
                            <a:pt x="199839" y="431435"/>
                            <a:pt x="203839" y="444932"/>
                            <a:pt x="211774" y="446275"/>
                          </a:cubicBezTo>
                          <a:cubicBezTo>
                            <a:pt x="107332" y="733159"/>
                            <a:pt x="244092" y="737493"/>
                            <a:pt x="215022" y="916934"/>
                          </a:cubicBezTo>
                          <a:cubicBezTo>
                            <a:pt x="208173" y="961054"/>
                            <a:pt x="198515" y="1004688"/>
                            <a:pt x="188809" y="1048246"/>
                          </a:cubicBezTo>
                          <a:cubicBezTo>
                            <a:pt x="186447" y="1058761"/>
                            <a:pt x="182351" y="1070287"/>
                            <a:pt x="182008" y="1081155"/>
                          </a:cubicBezTo>
                          <a:cubicBezTo>
                            <a:pt x="181656" y="1092127"/>
                            <a:pt x="198610" y="1092175"/>
                            <a:pt x="199134" y="1081336"/>
                          </a:cubicBezTo>
                          <a:cubicBezTo>
                            <a:pt x="200782" y="1072811"/>
                            <a:pt x="202763" y="1064353"/>
                            <a:pt x="204649" y="1055866"/>
                          </a:cubicBezTo>
                          <a:cubicBezTo>
                            <a:pt x="217260" y="996325"/>
                            <a:pt x="233062" y="936556"/>
                            <a:pt x="236805" y="875605"/>
                          </a:cubicBezTo>
                          <a:cubicBezTo>
                            <a:pt x="240034" y="813635"/>
                            <a:pt x="210631" y="757857"/>
                            <a:pt x="196324" y="699097"/>
                          </a:cubicBezTo>
                          <a:cubicBezTo>
                            <a:pt x="175655" y="615068"/>
                            <a:pt x="200715" y="527781"/>
                            <a:pt x="227061" y="448123"/>
                          </a:cubicBezTo>
                          <a:cubicBezTo>
                            <a:pt x="231386" y="430864"/>
                            <a:pt x="233662" y="413071"/>
                            <a:pt x="234624" y="395317"/>
                          </a:cubicBezTo>
                          <a:cubicBezTo>
                            <a:pt x="235624" y="376905"/>
                            <a:pt x="235081" y="358531"/>
                            <a:pt x="233843" y="340148"/>
                          </a:cubicBezTo>
                          <a:cubicBezTo>
                            <a:pt x="232481" y="321384"/>
                            <a:pt x="231948" y="301867"/>
                            <a:pt x="227204" y="283626"/>
                          </a:cubicBezTo>
                          <a:cubicBezTo>
                            <a:pt x="244625" y="272968"/>
                            <a:pt x="262999" y="263748"/>
                            <a:pt x="281611" y="255490"/>
                          </a:cubicBezTo>
                          <a:cubicBezTo>
                            <a:pt x="283992" y="274844"/>
                            <a:pt x="288964" y="293761"/>
                            <a:pt x="292288" y="312944"/>
                          </a:cubicBezTo>
                          <a:cubicBezTo>
                            <a:pt x="309881" y="397126"/>
                            <a:pt x="323026" y="504673"/>
                            <a:pt x="391177" y="564081"/>
                          </a:cubicBezTo>
                          <a:cubicBezTo>
                            <a:pt x="397444" y="569053"/>
                            <a:pt x="405141" y="561537"/>
                            <a:pt x="399988" y="555270"/>
                          </a:cubicBezTo>
                          <a:cubicBezTo>
                            <a:pt x="332284" y="479737"/>
                            <a:pt x="322083" y="375581"/>
                            <a:pt x="297746" y="281283"/>
                          </a:cubicBezTo>
                          <a:cubicBezTo>
                            <a:pt x="295155" y="271996"/>
                            <a:pt x="292831" y="261300"/>
                            <a:pt x="288097" y="252651"/>
                          </a:cubicBezTo>
                          <a:cubicBezTo>
                            <a:pt x="331550" y="233534"/>
                            <a:pt x="376880" y="220866"/>
                            <a:pt x="423686" y="216123"/>
                          </a:cubicBezTo>
                          <a:cubicBezTo>
                            <a:pt x="448689" y="305372"/>
                            <a:pt x="517336" y="372780"/>
                            <a:pt x="577219" y="440227"/>
                          </a:cubicBezTo>
                          <a:cubicBezTo>
                            <a:pt x="645409" y="515941"/>
                            <a:pt x="826879" y="681886"/>
                            <a:pt x="933702" y="655482"/>
                          </a:cubicBezTo>
                          <a:cubicBezTo>
                            <a:pt x="932721" y="712061"/>
                            <a:pt x="900679" y="760734"/>
                            <a:pt x="887410" y="814388"/>
                          </a:cubicBezTo>
                          <a:cubicBezTo>
                            <a:pt x="875047" y="868909"/>
                            <a:pt x="889792" y="924325"/>
                            <a:pt x="899193" y="978151"/>
                          </a:cubicBezTo>
                          <a:cubicBezTo>
                            <a:pt x="905070" y="1006945"/>
                            <a:pt x="907832" y="1036225"/>
                            <a:pt x="910309" y="1065419"/>
                          </a:cubicBezTo>
                          <a:cubicBezTo>
                            <a:pt x="910642" y="1076430"/>
                            <a:pt x="927787" y="1076478"/>
                            <a:pt x="927454" y="1065419"/>
                          </a:cubicBezTo>
                          <a:cubicBezTo>
                            <a:pt x="926101" y="1039883"/>
                            <a:pt x="922701" y="1014289"/>
                            <a:pt x="918500" y="989067"/>
                          </a:cubicBezTo>
                          <a:cubicBezTo>
                            <a:pt x="910232" y="935660"/>
                            <a:pt x="892849" y="881101"/>
                            <a:pt x="902317" y="826809"/>
                          </a:cubicBezTo>
                          <a:cubicBezTo>
                            <a:pt x="902374" y="826494"/>
                            <a:pt x="902822" y="826485"/>
                            <a:pt x="902879" y="826790"/>
                          </a:cubicBezTo>
                          <a:cubicBezTo>
                            <a:pt x="916452" y="896493"/>
                            <a:pt x="981565" y="1013842"/>
                            <a:pt x="1050783" y="1036321"/>
                          </a:cubicBezTo>
                          <a:cubicBezTo>
                            <a:pt x="1061547" y="1038683"/>
                            <a:pt x="1073462" y="1038730"/>
                            <a:pt x="1084454" y="1038397"/>
                          </a:cubicBezTo>
                          <a:cubicBezTo>
                            <a:pt x="1260343" y="1033339"/>
                            <a:pt x="1179847" y="677199"/>
                            <a:pt x="1159654" y="567557"/>
                          </a:cubicBezTo>
                          <a:cubicBezTo>
                            <a:pt x="1153320" y="537401"/>
                            <a:pt x="1146395" y="507369"/>
                            <a:pt x="1139166" y="477413"/>
                          </a:cubicBezTo>
                          <a:cubicBezTo>
                            <a:pt x="1130298" y="437846"/>
                            <a:pt x="1115887" y="386077"/>
                            <a:pt x="1134356" y="347873"/>
                          </a:cubicBezTo>
                          <a:cubicBezTo>
                            <a:pt x="1153006" y="316373"/>
                            <a:pt x="1189267" y="302848"/>
                            <a:pt x="1214442" y="277540"/>
                          </a:cubicBezTo>
                          <a:cubicBezTo>
                            <a:pt x="1232673" y="259642"/>
                            <a:pt x="1248656" y="239373"/>
                            <a:pt x="1264610" y="219466"/>
                          </a:cubicBezTo>
                          <a:cubicBezTo>
                            <a:pt x="1281088" y="199502"/>
                            <a:pt x="1299091" y="173317"/>
                            <a:pt x="1290547" y="146152"/>
                          </a:cubicBezTo>
                          <a:cubicBezTo>
                            <a:pt x="1292556" y="138780"/>
                            <a:pt x="1293328" y="130626"/>
                            <a:pt x="1295099" y="123330"/>
                          </a:cubicBezTo>
                          <a:cubicBezTo>
                            <a:pt x="1298557" y="106138"/>
                            <a:pt x="1311635" y="64304"/>
                            <a:pt x="1301500" y="49978"/>
                          </a:cubicBezTo>
                          <a:close/>
                          <a:moveTo>
                            <a:pt x="221241" y="336138"/>
                          </a:moveTo>
                          <a:cubicBezTo>
                            <a:pt x="221984" y="366703"/>
                            <a:pt x="222042" y="397612"/>
                            <a:pt x="216279" y="427749"/>
                          </a:cubicBezTo>
                          <a:cubicBezTo>
                            <a:pt x="201153" y="405842"/>
                            <a:pt x="188533" y="383744"/>
                            <a:pt x="173245" y="362122"/>
                          </a:cubicBezTo>
                          <a:cubicBezTo>
                            <a:pt x="169102" y="356140"/>
                            <a:pt x="164082" y="348111"/>
                            <a:pt x="157957" y="343139"/>
                          </a:cubicBezTo>
                          <a:cubicBezTo>
                            <a:pt x="175131" y="321069"/>
                            <a:pt x="196981" y="302924"/>
                            <a:pt x="220489" y="287827"/>
                          </a:cubicBezTo>
                          <a:cubicBezTo>
                            <a:pt x="219232" y="303819"/>
                            <a:pt x="220803" y="320107"/>
                            <a:pt x="221241" y="336138"/>
                          </a:cubicBezTo>
                          <a:close/>
                          <a:moveTo>
                            <a:pt x="1208193" y="44663"/>
                          </a:moveTo>
                          <a:cubicBezTo>
                            <a:pt x="1207908" y="39958"/>
                            <a:pt x="1211565" y="-3724"/>
                            <a:pt x="1220690" y="12878"/>
                          </a:cubicBezTo>
                          <a:cubicBezTo>
                            <a:pt x="1229796" y="28128"/>
                            <a:pt x="1226910" y="45549"/>
                            <a:pt x="1235292" y="61646"/>
                          </a:cubicBezTo>
                          <a:cubicBezTo>
                            <a:pt x="1224824" y="58951"/>
                            <a:pt x="1215585" y="53569"/>
                            <a:pt x="1207631" y="46197"/>
                          </a:cubicBezTo>
                          <a:cubicBezTo>
                            <a:pt x="1207955" y="45787"/>
                            <a:pt x="1208174" y="45273"/>
                            <a:pt x="1208193" y="44663"/>
                          </a:cubicBezTo>
                          <a:close/>
                          <a:moveTo>
                            <a:pt x="1280650" y="163345"/>
                          </a:moveTo>
                          <a:cubicBezTo>
                            <a:pt x="1277011" y="193472"/>
                            <a:pt x="1240912" y="228753"/>
                            <a:pt x="1221452" y="251937"/>
                          </a:cubicBezTo>
                          <a:cubicBezTo>
                            <a:pt x="1213108" y="261290"/>
                            <a:pt x="1204355" y="270310"/>
                            <a:pt x="1194858" y="278492"/>
                          </a:cubicBezTo>
                          <a:cubicBezTo>
                            <a:pt x="1169646" y="299543"/>
                            <a:pt x="1136470" y="313983"/>
                            <a:pt x="1121354" y="344901"/>
                          </a:cubicBezTo>
                          <a:cubicBezTo>
                            <a:pt x="1109886" y="368351"/>
                            <a:pt x="1111457" y="397279"/>
                            <a:pt x="1114725" y="422472"/>
                          </a:cubicBezTo>
                          <a:cubicBezTo>
                            <a:pt x="1142966" y="565919"/>
                            <a:pt x="1184695" y="709908"/>
                            <a:pt x="1180638" y="857603"/>
                          </a:cubicBezTo>
                          <a:cubicBezTo>
                            <a:pt x="1180180" y="884092"/>
                            <a:pt x="1178428" y="910733"/>
                            <a:pt x="1172313" y="936584"/>
                          </a:cubicBezTo>
                          <a:cubicBezTo>
                            <a:pt x="1162826" y="980123"/>
                            <a:pt x="1140147" y="1021461"/>
                            <a:pt x="1090331" y="1022671"/>
                          </a:cubicBezTo>
                          <a:cubicBezTo>
                            <a:pt x="1074748" y="1023490"/>
                            <a:pt x="1057117" y="1023471"/>
                            <a:pt x="1043630" y="1015975"/>
                          </a:cubicBezTo>
                          <a:cubicBezTo>
                            <a:pt x="1014607" y="998544"/>
                            <a:pt x="993166" y="970836"/>
                            <a:pt x="973936" y="943518"/>
                          </a:cubicBezTo>
                          <a:cubicBezTo>
                            <a:pt x="941998" y="897360"/>
                            <a:pt x="923062" y="844135"/>
                            <a:pt x="912966" y="789194"/>
                          </a:cubicBezTo>
                          <a:cubicBezTo>
                            <a:pt x="923415" y="760143"/>
                            <a:pt x="936855" y="732149"/>
                            <a:pt x="944322" y="702088"/>
                          </a:cubicBezTo>
                          <a:cubicBezTo>
                            <a:pt x="962201" y="621469"/>
                            <a:pt x="945208" y="536106"/>
                            <a:pt x="916043" y="460125"/>
                          </a:cubicBezTo>
                          <a:cubicBezTo>
                            <a:pt x="922262" y="446904"/>
                            <a:pt x="928749" y="434417"/>
                            <a:pt x="938236" y="422758"/>
                          </a:cubicBezTo>
                          <a:cubicBezTo>
                            <a:pt x="948780" y="409804"/>
                            <a:pt x="961753" y="398660"/>
                            <a:pt x="971735" y="385325"/>
                          </a:cubicBezTo>
                          <a:cubicBezTo>
                            <a:pt x="976726" y="378657"/>
                            <a:pt x="966325" y="371733"/>
                            <a:pt x="960686" y="376800"/>
                          </a:cubicBezTo>
                          <a:cubicBezTo>
                            <a:pt x="941150" y="395402"/>
                            <a:pt x="923215" y="416538"/>
                            <a:pt x="910108" y="440313"/>
                          </a:cubicBezTo>
                          <a:cubicBezTo>
                            <a:pt x="898707" y="399784"/>
                            <a:pt x="911842" y="357455"/>
                            <a:pt x="908518" y="316488"/>
                          </a:cubicBezTo>
                          <a:cubicBezTo>
                            <a:pt x="908127" y="312830"/>
                            <a:pt x="902698" y="311468"/>
                            <a:pt x="901679" y="315564"/>
                          </a:cubicBezTo>
                          <a:cubicBezTo>
                            <a:pt x="896212" y="337443"/>
                            <a:pt x="894345" y="361198"/>
                            <a:pt x="892306" y="383667"/>
                          </a:cubicBezTo>
                          <a:cubicBezTo>
                            <a:pt x="889620" y="411585"/>
                            <a:pt x="892592" y="440075"/>
                            <a:pt x="902555" y="466364"/>
                          </a:cubicBezTo>
                          <a:cubicBezTo>
                            <a:pt x="902641" y="466925"/>
                            <a:pt x="902822" y="467449"/>
                            <a:pt x="903098" y="467916"/>
                          </a:cubicBezTo>
                          <a:cubicBezTo>
                            <a:pt x="921958" y="522313"/>
                            <a:pt x="935064" y="579425"/>
                            <a:pt x="934397" y="637261"/>
                          </a:cubicBezTo>
                          <a:cubicBezTo>
                            <a:pt x="850092" y="654292"/>
                            <a:pt x="721475" y="552479"/>
                            <a:pt x="659811" y="498568"/>
                          </a:cubicBezTo>
                          <a:cubicBezTo>
                            <a:pt x="711931" y="434179"/>
                            <a:pt x="746431" y="353226"/>
                            <a:pt x="749098" y="269910"/>
                          </a:cubicBezTo>
                          <a:cubicBezTo>
                            <a:pt x="749241" y="260547"/>
                            <a:pt x="749660" y="249041"/>
                            <a:pt x="744183" y="240973"/>
                          </a:cubicBezTo>
                          <a:cubicBezTo>
                            <a:pt x="742526" y="238745"/>
                            <a:pt x="739602" y="239497"/>
                            <a:pt x="738840" y="242164"/>
                          </a:cubicBezTo>
                          <a:cubicBezTo>
                            <a:pt x="736020" y="238611"/>
                            <a:pt x="733734" y="234858"/>
                            <a:pt x="732296" y="230601"/>
                          </a:cubicBezTo>
                          <a:cubicBezTo>
                            <a:pt x="773911" y="241564"/>
                            <a:pt x="816135" y="253689"/>
                            <a:pt x="854511" y="273339"/>
                          </a:cubicBezTo>
                          <a:cubicBezTo>
                            <a:pt x="912842" y="304658"/>
                            <a:pt x="966925" y="345282"/>
                            <a:pt x="1011054" y="394774"/>
                          </a:cubicBezTo>
                          <a:cubicBezTo>
                            <a:pt x="1010873" y="456991"/>
                            <a:pt x="986709" y="515084"/>
                            <a:pt x="973945" y="575168"/>
                          </a:cubicBezTo>
                          <a:cubicBezTo>
                            <a:pt x="961744" y="650082"/>
                            <a:pt x="932845" y="815722"/>
                            <a:pt x="963734" y="880853"/>
                          </a:cubicBezTo>
                          <a:cubicBezTo>
                            <a:pt x="964858" y="883139"/>
                            <a:pt x="968706" y="881539"/>
                            <a:pt x="967878" y="879110"/>
                          </a:cubicBezTo>
                          <a:cubicBezTo>
                            <a:pt x="963258" y="865604"/>
                            <a:pt x="962496" y="851202"/>
                            <a:pt x="961639" y="837077"/>
                          </a:cubicBezTo>
                          <a:cubicBezTo>
                            <a:pt x="960048" y="806968"/>
                            <a:pt x="961810" y="776774"/>
                            <a:pt x="963677" y="746713"/>
                          </a:cubicBezTo>
                          <a:cubicBezTo>
                            <a:pt x="971878" y="684172"/>
                            <a:pt x="977145" y="620754"/>
                            <a:pt x="991909" y="559280"/>
                          </a:cubicBezTo>
                          <a:cubicBezTo>
                            <a:pt x="1006063" y="505292"/>
                            <a:pt x="1025856" y="451209"/>
                            <a:pt x="1025371" y="394812"/>
                          </a:cubicBezTo>
                          <a:cubicBezTo>
                            <a:pt x="1027047" y="392126"/>
                            <a:pt x="1027476" y="388620"/>
                            <a:pt x="1025485" y="385468"/>
                          </a:cubicBezTo>
                          <a:cubicBezTo>
                            <a:pt x="1026618" y="341891"/>
                            <a:pt x="1016655" y="292170"/>
                            <a:pt x="1042782" y="253737"/>
                          </a:cubicBezTo>
                          <a:cubicBezTo>
                            <a:pt x="1062185" y="226095"/>
                            <a:pt x="1093379" y="209779"/>
                            <a:pt x="1112982" y="182642"/>
                          </a:cubicBezTo>
                          <a:cubicBezTo>
                            <a:pt x="1123983" y="169212"/>
                            <a:pt x="1144347" y="125892"/>
                            <a:pt x="1162731" y="126864"/>
                          </a:cubicBezTo>
                          <a:cubicBezTo>
                            <a:pt x="1162778" y="126864"/>
                            <a:pt x="1163607" y="126959"/>
                            <a:pt x="1163807" y="127397"/>
                          </a:cubicBezTo>
                          <a:cubicBezTo>
                            <a:pt x="1164245" y="128369"/>
                            <a:pt x="1164197" y="130207"/>
                            <a:pt x="1164197" y="130293"/>
                          </a:cubicBezTo>
                          <a:cubicBezTo>
                            <a:pt x="1164645" y="142675"/>
                            <a:pt x="1159378" y="155039"/>
                            <a:pt x="1154844" y="166536"/>
                          </a:cubicBezTo>
                          <a:cubicBezTo>
                            <a:pt x="1147672" y="184033"/>
                            <a:pt x="1138261" y="200587"/>
                            <a:pt x="1129717" y="217371"/>
                          </a:cubicBezTo>
                          <a:cubicBezTo>
                            <a:pt x="1122335" y="212579"/>
                            <a:pt x="1112620" y="211332"/>
                            <a:pt x="1104076" y="211198"/>
                          </a:cubicBezTo>
                          <a:cubicBezTo>
                            <a:pt x="1102847" y="211179"/>
                            <a:pt x="1102037" y="212875"/>
                            <a:pt x="1103028" y="213732"/>
                          </a:cubicBezTo>
                          <a:cubicBezTo>
                            <a:pt x="1109819" y="219628"/>
                            <a:pt x="1118487" y="221800"/>
                            <a:pt x="1125516" y="227181"/>
                          </a:cubicBezTo>
                          <a:cubicBezTo>
                            <a:pt x="1107086" y="234144"/>
                            <a:pt x="1089207" y="245107"/>
                            <a:pt x="1075167" y="258223"/>
                          </a:cubicBezTo>
                          <a:cubicBezTo>
                            <a:pt x="1072986" y="260262"/>
                            <a:pt x="1075758" y="263224"/>
                            <a:pt x="1078168" y="262109"/>
                          </a:cubicBezTo>
                          <a:cubicBezTo>
                            <a:pt x="1112915" y="244841"/>
                            <a:pt x="1146148" y="222762"/>
                            <a:pt x="1186943" y="232725"/>
                          </a:cubicBezTo>
                          <a:cubicBezTo>
                            <a:pt x="1192401" y="233944"/>
                            <a:pt x="1197240" y="236116"/>
                            <a:pt x="1202840" y="235030"/>
                          </a:cubicBezTo>
                          <a:cubicBezTo>
                            <a:pt x="1206260" y="234363"/>
                            <a:pt x="1206841" y="229953"/>
                            <a:pt x="1204774" y="227696"/>
                          </a:cubicBezTo>
                          <a:cubicBezTo>
                            <a:pt x="1195506" y="218599"/>
                            <a:pt x="1176913" y="219399"/>
                            <a:pt x="1164693" y="219133"/>
                          </a:cubicBezTo>
                          <a:cubicBezTo>
                            <a:pt x="1171370" y="213903"/>
                            <a:pt x="1175694" y="206636"/>
                            <a:pt x="1180771" y="200016"/>
                          </a:cubicBezTo>
                          <a:cubicBezTo>
                            <a:pt x="1183695" y="196063"/>
                            <a:pt x="1186895" y="189996"/>
                            <a:pt x="1191134" y="187367"/>
                          </a:cubicBezTo>
                          <a:cubicBezTo>
                            <a:pt x="1195506" y="184652"/>
                            <a:pt x="1201716" y="183528"/>
                            <a:pt x="1206517" y="181718"/>
                          </a:cubicBezTo>
                          <a:cubicBezTo>
                            <a:pt x="1214775" y="178594"/>
                            <a:pt x="1226262" y="175356"/>
                            <a:pt x="1226281" y="164812"/>
                          </a:cubicBezTo>
                          <a:cubicBezTo>
                            <a:pt x="1226300" y="152839"/>
                            <a:pt x="1220471" y="140913"/>
                            <a:pt x="1218614" y="129083"/>
                          </a:cubicBezTo>
                          <a:cubicBezTo>
                            <a:pt x="1218604" y="127912"/>
                            <a:pt x="1217890" y="126988"/>
                            <a:pt x="1216709" y="126588"/>
                          </a:cubicBezTo>
                          <a:cubicBezTo>
                            <a:pt x="1205955" y="123073"/>
                            <a:pt x="1194420" y="118901"/>
                            <a:pt x="1186010" y="111100"/>
                          </a:cubicBezTo>
                          <a:cubicBezTo>
                            <a:pt x="1182162" y="107528"/>
                            <a:pt x="1176685" y="99280"/>
                            <a:pt x="1177780" y="93679"/>
                          </a:cubicBezTo>
                          <a:cubicBezTo>
                            <a:pt x="1178171" y="91679"/>
                            <a:pt x="1178714" y="92069"/>
                            <a:pt x="1179933" y="92860"/>
                          </a:cubicBezTo>
                          <a:cubicBezTo>
                            <a:pt x="1185772" y="96660"/>
                            <a:pt x="1192344" y="99041"/>
                            <a:pt x="1199097" y="100784"/>
                          </a:cubicBezTo>
                          <a:cubicBezTo>
                            <a:pt x="1207803" y="103432"/>
                            <a:pt x="1216490" y="106671"/>
                            <a:pt x="1224148" y="111681"/>
                          </a:cubicBezTo>
                          <a:cubicBezTo>
                            <a:pt x="1242264" y="123521"/>
                            <a:pt x="1252599" y="149048"/>
                            <a:pt x="1243750" y="169393"/>
                          </a:cubicBezTo>
                          <a:cubicBezTo>
                            <a:pt x="1237064" y="185271"/>
                            <a:pt x="1222014" y="198854"/>
                            <a:pt x="1220290" y="216028"/>
                          </a:cubicBezTo>
                          <a:cubicBezTo>
                            <a:pt x="1220214" y="216770"/>
                            <a:pt x="1221195" y="217104"/>
                            <a:pt x="1221605" y="216475"/>
                          </a:cubicBezTo>
                          <a:cubicBezTo>
                            <a:pt x="1231949" y="200616"/>
                            <a:pt x="1246122" y="186833"/>
                            <a:pt x="1253590" y="169298"/>
                          </a:cubicBezTo>
                          <a:cubicBezTo>
                            <a:pt x="1263229" y="145600"/>
                            <a:pt x="1249799" y="116005"/>
                            <a:pt x="1228901" y="102766"/>
                          </a:cubicBezTo>
                          <a:cubicBezTo>
                            <a:pt x="1231015" y="100899"/>
                            <a:pt x="1231206" y="96184"/>
                            <a:pt x="1229777" y="93241"/>
                          </a:cubicBezTo>
                          <a:cubicBezTo>
                            <a:pt x="1224748" y="82906"/>
                            <a:pt x="1212499" y="79077"/>
                            <a:pt x="1202926" y="74419"/>
                          </a:cubicBezTo>
                          <a:cubicBezTo>
                            <a:pt x="1188010" y="68419"/>
                            <a:pt x="1187924" y="57408"/>
                            <a:pt x="1190648" y="43854"/>
                          </a:cubicBezTo>
                          <a:cubicBezTo>
                            <a:pt x="1190877" y="42730"/>
                            <a:pt x="1192268" y="42291"/>
                            <a:pt x="1193068" y="43111"/>
                          </a:cubicBezTo>
                          <a:cubicBezTo>
                            <a:pt x="1200373" y="50492"/>
                            <a:pt x="1207422" y="58465"/>
                            <a:pt x="1216318" y="63808"/>
                          </a:cubicBezTo>
                          <a:cubicBezTo>
                            <a:pt x="1226081" y="69666"/>
                            <a:pt x="1237921" y="70714"/>
                            <a:pt x="1247627" y="76562"/>
                          </a:cubicBezTo>
                          <a:cubicBezTo>
                            <a:pt x="1266258" y="87792"/>
                            <a:pt x="1270801" y="114015"/>
                            <a:pt x="1275230" y="133427"/>
                          </a:cubicBezTo>
                          <a:cubicBezTo>
                            <a:pt x="1277383" y="143095"/>
                            <a:pt x="1281536" y="153334"/>
                            <a:pt x="1280650" y="163345"/>
                          </a:cubicBezTo>
                          <a:close/>
                          <a:moveTo>
                            <a:pt x="1297395" y="64856"/>
                          </a:moveTo>
                          <a:cubicBezTo>
                            <a:pt x="1295709" y="84382"/>
                            <a:pt x="1288480" y="103328"/>
                            <a:pt x="1284574" y="122473"/>
                          </a:cubicBezTo>
                          <a:cubicBezTo>
                            <a:pt x="1284517" y="122768"/>
                            <a:pt x="1284108" y="122778"/>
                            <a:pt x="1284031" y="122492"/>
                          </a:cubicBezTo>
                          <a:cubicBezTo>
                            <a:pt x="1280421" y="108871"/>
                            <a:pt x="1276278" y="95079"/>
                            <a:pt x="1268239" y="83344"/>
                          </a:cubicBezTo>
                          <a:cubicBezTo>
                            <a:pt x="1271135" y="74143"/>
                            <a:pt x="1275392" y="65456"/>
                            <a:pt x="1282679" y="58913"/>
                          </a:cubicBezTo>
                          <a:cubicBezTo>
                            <a:pt x="1291556" y="50426"/>
                            <a:pt x="1298852" y="50835"/>
                            <a:pt x="1297395" y="648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32" name="Kuva 9" descr="Aalto blondi nainen käsi ylhäällä">
                      <a:extLst>
                        <a:ext uri="{FF2B5EF4-FFF2-40B4-BE49-F238E27FC236}">
                          <a16:creationId xmlns:a16="http://schemas.microsoft.com/office/drawing/2014/main" id="{87E1F150-27C1-9EF3-76B6-5B4636175E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9809" y="2368314"/>
                      <a:ext cx="494891" cy="233186"/>
                      <a:chOff x="8599809" y="2368314"/>
                      <a:chExt cx="494891" cy="233186"/>
                    </a:xfrm>
                    <a:solidFill>
                      <a:srgbClr val="000000"/>
                    </a:solidFill>
                  </p:grpSpPr>
                  <p:sp>
                    <p:nvSpPr>
                      <p:cNvPr id="33" name="Vapaamuotoinen: Muoto 32">
                        <a:extLst>
                          <a:ext uri="{FF2B5EF4-FFF2-40B4-BE49-F238E27FC236}">
                            <a16:creationId xmlns:a16="http://schemas.microsoft.com/office/drawing/2014/main" id="{7837E2C5-174D-4FC9-68A1-0F59AF0F70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9809" y="2368314"/>
                        <a:ext cx="92907" cy="233186"/>
                      </a:xfrm>
                      <a:custGeom>
                        <a:avLst/>
                        <a:gdLst>
                          <a:gd name="connsiteX0" fmla="*/ 37791 w 92907"/>
                          <a:gd name="connsiteY0" fmla="*/ 116774 h 233186"/>
                          <a:gd name="connsiteX1" fmla="*/ 12569 w 92907"/>
                          <a:gd name="connsiteY1" fmla="*/ 27582 h 233186"/>
                          <a:gd name="connsiteX2" fmla="*/ 1234 w 92907"/>
                          <a:gd name="connsiteY2" fmla="*/ 1941 h 233186"/>
                          <a:gd name="connsiteX3" fmla="*/ 1796 w 92907"/>
                          <a:gd name="connsiteY3" fmla="*/ 30068 h 233186"/>
                          <a:gd name="connsiteX4" fmla="*/ 6797 w 92907"/>
                          <a:gd name="connsiteY4" fmla="*/ 58805 h 233186"/>
                          <a:gd name="connsiteX5" fmla="*/ 83444 w 92907"/>
                          <a:gd name="connsiteY5" fmla="*/ 231531 h 233186"/>
                          <a:gd name="connsiteX6" fmla="*/ 92074 w 92907"/>
                          <a:gd name="connsiteY6" fmla="*/ 224873 h 233186"/>
                          <a:gd name="connsiteX7" fmla="*/ 37791 w 92907"/>
                          <a:gd name="connsiteY7" fmla="*/ 116774 h 233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2907" h="233186">
                            <a:moveTo>
                              <a:pt x="37791" y="116774"/>
                            </a:moveTo>
                            <a:cubicBezTo>
                              <a:pt x="27123" y="87732"/>
                              <a:pt x="18789" y="57872"/>
                              <a:pt x="12569" y="27582"/>
                            </a:cubicBezTo>
                            <a:cubicBezTo>
                              <a:pt x="11426" y="23591"/>
                              <a:pt x="8083" y="-8051"/>
                              <a:pt x="1234" y="1941"/>
                            </a:cubicBezTo>
                            <a:cubicBezTo>
                              <a:pt x="-1261" y="10828"/>
                              <a:pt x="606" y="21048"/>
                              <a:pt x="1796" y="30068"/>
                            </a:cubicBezTo>
                            <a:cubicBezTo>
                              <a:pt x="3072" y="39726"/>
                              <a:pt x="4692" y="49290"/>
                              <a:pt x="6797" y="58805"/>
                            </a:cubicBezTo>
                            <a:cubicBezTo>
                              <a:pt x="21570" y="119813"/>
                              <a:pt x="42392" y="182916"/>
                              <a:pt x="83444" y="231531"/>
                            </a:cubicBezTo>
                            <a:cubicBezTo>
                              <a:pt x="87550" y="236180"/>
                              <a:pt x="95494" y="230093"/>
                              <a:pt x="92074" y="224873"/>
                            </a:cubicBezTo>
                            <a:cubicBezTo>
                              <a:pt x="69909" y="191088"/>
                              <a:pt x="51574" y="154760"/>
                              <a:pt x="37791" y="116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4" name="Vapaamuotoinen: Muoto 33">
                        <a:extLst>
                          <a:ext uri="{FF2B5EF4-FFF2-40B4-BE49-F238E27FC236}">
                            <a16:creationId xmlns:a16="http://schemas.microsoft.com/office/drawing/2014/main" id="{1F1C3127-640B-AA9D-BAFB-E5B80F84C2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0714" y="2403467"/>
                        <a:ext cx="41585" cy="181304"/>
                      </a:xfrm>
                      <a:custGeom>
                        <a:avLst/>
                        <a:gdLst>
                          <a:gd name="connsiteX0" fmla="*/ 33992 w 41585"/>
                          <a:gd name="connsiteY0" fmla="*/ 1288 h 181304"/>
                          <a:gd name="connsiteX1" fmla="*/ 28754 w 41585"/>
                          <a:gd name="connsiteY1" fmla="*/ 43512 h 181304"/>
                          <a:gd name="connsiteX2" fmla="*/ 21819 w 41585"/>
                          <a:gd name="connsiteY2" fmla="*/ 87441 h 181304"/>
                          <a:gd name="connsiteX3" fmla="*/ 122 w 41585"/>
                          <a:gd name="connsiteY3" fmla="*/ 173795 h 181304"/>
                          <a:gd name="connsiteX4" fmla="*/ 10770 w 41585"/>
                          <a:gd name="connsiteY4" fmla="*/ 178281 h 181304"/>
                          <a:gd name="connsiteX5" fmla="*/ 35936 w 41585"/>
                          <a:gd name="connsiteY5" fmla="*/ 90042 h 181304"/>
                          <a:gd name="connsiteX6" fmla="*/ 37479 w 41585"/>
                          <a:gd name="connsiteY6" fmla="*/ 1278 h 181304"/>
                          <a:gd name="connsiteX7" fmla="*/ 33992 w 41585"/>
                          <a:gd name="connsiteY7" fmla="*/ 1288 h 181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585" h="181304">
                            <a:moveTo>
                              <a:pt x="33992" y="1288"/>
                            </a:moveTo>
                            <a:cubicBezTo>
                              <a:pt x="30411" y="14956"/>
                              <a:pt x="30421" y="29539"/>
                              <a:pt x="28754" y="43512"/>
                            </a:cubicBezTo>
                            <a:cubicBezTo>
                              <a:pt x="26992" y="58266"/>
                              <a:pt x="24896" y="72906"/>
                              <a:pt x="21819" y="87441"/>
                            </a:cubicBezTo>
                            <a:cubicBezTo>
                              <a:pt x="15666" y="116531"/>
                              <a:pt x="6246" y="144734"/>
                              <a:pt x="122" y="173795"/>
                            </a:cubicBezTo>
                            <a:cubicBezTo>
                              <a:pt x="-1155" y="179834"/>
                              <a:pt x="7980" y="184682"/>
                              <a:pt x="10770" y="178281"/>
                            </a:cubicBezTo>
                            <a:cubicBezTo>
                              <a:pt x="23010" y="150287"/>
                              <a:pt x="30916" y="120160"/>
                              <a:pt x="35936" y="90042"/>
                            </a:cubicBezTo>
                            <a:cubicBezTo>
                              <a:pt x="40060" y="61600"/>
                              <a:pt x="45461" y="29339"/>
                              <a:pt x="37479" y="1278"/>
                            </a:cubicBezTo>
                            <a:cubicBezTo>
                              <a:pt x="36945" y="-351"/>
                              <a:pt x="34469" y="-503"/>
                              <a:pt x="33992" y="128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5" name="Vapaamuotoinen: Muoto 34">
                        <a:extLst>
                          <a:ext uri="{FF2B5EF4-FFF2-40B4-BE49-F238E27FC236}">
                            <a16:creationId xmlns:a16="http://schemas.microsoft.com/office/drawing/2014/main" id="{A8A69D59-D2F1-FD42-AFF1-67EA9733EB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2403" y="2417674"/>
                        <a:ext cx="42297" cy="175089"/>
                      </a:xfrm>
                      <a:custGeom>
                        <a:avLst/>
                        <a:gdLst>
                          <a:gd name="connsiteX0" fmla="*/ 35110 w 42297"/>
                          <a:gd name="connsiteY0" fmla="*/ 1873 h 175089"/>
                          <a:gd name="connsiteX1" fmla="*/ 23976 w 42297"/>
                          <a:gd name="connsiteY1" fmla="*/ 85979 h 175089"/>
                          <a:gd name="connsiteX2" fmla="*/ 249 w 42297"/>
                          <a:gd name="connsiteY2" fmla="*/ 168275 h 175089"/>
                          <a:gd name="connsiteX3" fmla="*/ 10164 w 42297"/>
                          <a:gd name="connsiteY3" fmla="*/ 172456 h 175089"/>
                          <a:gd name="connsiteX4" fmla="*/ 37015 w 42297"/>
                          <a:gd name="connsiteY4" fmla="*/ 88303 h 175089"/>
                          <a:gd name="connsiteX5" fmla="*/ 40139 w 42297"/>
                          <a:gd name="connsiteY5" fmla="*/ 1863 h 175089"/>
                          <a:gd name="connsiteX6" fmla="*/ 35110 w 42297"/>
                          <a:gd name="connsiteY6" fmla="*/ 1873 h 175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297" h="175089">
                            <a:moveTo>
                              <a:pt x="35110" y="1873"/>
                            </a:moveTo>
                            <a:cubicBezTo>
                              <a:pt x="30881" y="29848"/>
                              <a:pt x="29462" y="58166"/>
                              <a:pt x="23976" y="85979"/>
                            </a:cubicBezTo>
                            <a:cubicBezTo>
                              <a:pt x="18413" y="114173"/>
                              <a:pt x="8878" y="140957"/>
                              <a:pt x="249" y="168275"/>
                            </a:cubicBezTo>
                            <a:cubicBezTo>
                              <a:pt x="-1590" y="174104"/>
                              <a:pt x="7269" y="177904"/>
                              <a:pt x="10164" y="172456"/>
                            </a:cubicBezTo>
                            <a:cubicBezTo>
                              <a:pt x="23985" y="146453"/>
                              <a:pt x="32043" y="117202"/>
                              <a:pt x="37015" y="88303"/>
                            </a:cubicBezTo>
                            <a:cubicBezTo>
                              <a:pt x="41911" y="59861"/>
                              <a:pt x="44349" y="30534"/>
                              <a:pt x="40139" y="1863"/>
                            </a:cubicBezTo>
                            <a:cubicBezTo>
                              <a:pt x="39777" y="-623"/>
                              <a:pt x="35482" y="-623"/>
                              <a:pt x="35110" y="187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25" name="Kuva 9" descr="Aalto blondi nainen käsi ylhäällä">
                  <a:extLst>
                    <a:ext uri="{FF2B5EF4-FFF2-40B4-BE49-F238E27FC236}">
                      <a16:creationId xmlns:a16="http://schemas.microsoft.com/office/drawing/2014/main" id="{135EB60E-AA14-1B68-E623-39F6EDEC8375}"/>
                    </a:ext>
                  </a:extLst>
                </p:cNvPr>
                <p:cNvGrpSpPr/>
                <p:nvPr/>
              </p:nvGrpSpPr>
              <p:grpSpPr>
                <a:xfrm>
                  <a:off x="8328870" y="1555589"/>
                  <a:ext cx="943912" cy="839106"/>
                  <a:chOff x="8328870" y="1555589"/>
                  <a:chExt cx="943912" cy="839106"/>
                </a:xfrm>
              </p:grpSpPr>
              <p:sp>
                <p:nvSpPr>
                  <p:cNvPr id="26" name="Vapaamuotoinen: Muoto 25">
                    <a:extLst>
                      <a:ext uri="{FF2B5EF4-FFF2-40B4-BE49-F238E27FC236}">
                        <a16:creationId xmlns:a16="http://schemas.microsoft.com/office/drawing/2014/main" id="{3BAF0798-16AA-B4A9-F8D3-7B1A731D49F2}"/>
                      </a:ext>
                    </a:extLst>
                  </p:cNvPr>
                  <p:cNvSpPr/>
                  <p:nvPr/>
                </p:nvSpPr>
                <p:spPr>
                  <a:xfrm>
                    <a:off x="8531130" y="1753693"/>
                    <a:ext cx="584579" cy="578966"/>
                  </a:xfrm>
                  <a:custGeom>
                    <a:avLst/>
                    <a:gdLst>
                      <a:gd name="connsiteX0" fmla="*/ 447289 w 584579"/>
                      <a:gd name="connsiteY0" fmla="*/ 73808 h 578966"/>
                      <a:gd name="connsiteX1" fmla="*/ 102199 w 584579"/>
                      <a:gd name="connsiteY1" fmla="*/ 49709 h 578966"/>
                      <a:gd name="connsiteX2" fmla="*/ 5519 w 584579"/>
                      <a:gd name="connsiteY2" fmla="*/ 430805 h 578966"/>
                      <a:gd name="connsiteX3" fmla="*/ 134201 w 584579"/>
                      <a:gd name="connsiteY3" fmla="*/ 551107 h 578966"/>
                      <a:gd name="connsiteX4" fmla="*/ 171827 w 584579"/>
                      <a:gd name="connsiteY4" fmla="*/ 544058 h 578966"/>
                      <a:gd name="connsiteX5" fmla="*/ 217545 w 584579"/>
                      <a:gd name="connsiteY5" fmla="*/ 544344 h 578966"/>
                      <a:gd name="connsiteX6" fmla="*/ 312130 w 584579"/>
                      <a:gd name="connsiteY6" fmla="*/ 574824 h 578966"/>
                      <a:gd name="connsiteX7" fmla="*/ 489675 w 584579"/>
                      <a:gd name="connsiteY7" fmla="*/ 545486 h 578966"/>
                      <a:gd name="connsiteX8" fmla="*/ 447289 w 584579"/>
                      <a:gd name="connsiteY8" fmla="*/ 73808 h 57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579" h="578966">
                        <a:moveTo>
                          <a:pt x="447289" y="73808"/>
                        </a:moveTo>
                        <a:cubicBezTo>
                          <a:pt x="353372" y="-2583"/>
                          <a:pt x="202783" y="-27346"/>
                          <a:pt x="102199" y="49709"/>
                        </a:cubicBezTo>
                        <a:cubicBezTo>
                          <a:pt x="23999" y="122005"/>
                          <a:pt x="-8292" y="327460"/>
                          <a:pt x="5519" y="430805"/>
                        </a:cubicBezTo>
                        <a:cubicBezTo>
                          <a:pt x="9330" y="497005"/>
                          <a:pt x="59908" y="572061"/>
                          <a:pt x="134201" y="551107"/>
                        </a:cubicBezTo>
                        <a:cubicBezTo>
                          <a:pt x="146870" y="549867"/>
                          <a:pt x="159063" y="545009"/>
                          <a:pt x="171827" y="544058"/>
                        </a:cubicBezTo>
                        <a:cubicBezTo>
                          <a:pt x="187066" y="542154"/>
                          <a:pt x="202402" y="542342"/>
                          <a:pt x="217545" y="544344"/>
                        </a:cubicBezTo>
                        <a:cubicBezTo>
                          <a:pt x="250692" y="549107"/>
                          <a:pt x="280030" y="566631"/>
                          <a:pt x="312130" y="574824"/>
                        </a:cubicBezTo>
                        <a:cubicBezTo>
                          <a:pt x="371852" y="590158"/>
                          <a:pt x="438336" y="579872"/>
                          <a:pt x="489675" y="545486"/>
                        </a:cubicBezTo>
                        <a:cubicBezTo>
                          <a:pt x="659316" y="433949"/>
                          <a:pt x="582449" y="181727"/>
                          <a:pt x="447289" y="738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7" name="Vapaamuotoinen: Muoto 26">
                    <a:extLst>
                      <a:ext uri="{FF2B5EF4-FFF2-40B4-BE49-F238E27FC236}">
                        <a16:creationId xmlns:a16="http://schemas.microsoft.com/office/drawing/2014/main" id="{F8FFEBEC-D9BA-9832-4EED-5E9B004B3415}"/>
                      </a:ext>
                    </a:extLst>
                  </p:cNvPr>
                  <p:cNvSpPr/>
                  <p:nvPr/>
                </p:nvSpPr>
                <p:spPr>
                  <a:xfrm>
                    <a:off x="8328870" y="1555589"/>
                    <a:ext cx="943912" cy="839106"/>
                  </a:xfrm>
                  <a:custGeom>
                    <a:avLst/>
                    <a:gdLst>
                      <a:gd name="connsiteX0" fmla="*/ 193017 w 943912"/>
                      <a:gd name="connsiteY0" fmla="*/ 841889 h 839106"/>
                      <a:gd name="connsiteX1" fmla="*/ 152154 w 943912"/>
                      <a:gd name="connsiteY1" fmla="*/ 822743 h 839106"/>
                      <a:gd name="connsiteX2" fmla="*/ 104720 w 943912"/>
                      <a:gd name="connsiteY2" fmla="*/ 823029 h 839106"/>
                      <a:gd name="connsiteX3" fmla="*/ 62048 w 943912"/>
                      <a:gd name="connsiteY3" fmla="*/ 786166 h 839106"/>
                      <a:gd name="connsiteX4" fmla="*/ 29948 w 943912"/>
                      <a:gd name="connsiteY4" fmla="*/ 732542 h 839106"/>
                      <a:gd name="connsiteX5" fmla="*/ 28520 w 943912"/>
                      <a:gd name="connsiteY5" fmla="*/ 627290 h 839106"/>
                      <a:gd name="connsiteX6" fmla="*/ 45949 w 943912"/>
                      <a:gd name="connsiteY6" fmla="*/ 555853 h 839106"/>
                      <a:gd name="connsiteX7" fmla="*/ 81003 w 943912"/>
                      <a:gd name="connsiteY7" fmla="*/ 445171 h 839106"/>
                      <a:gd name="connsiteX8" fmla="*/ 84240 w 943912"/>
                      <a:gd name="connsiteY8" fmla="*/ 438599 h 839106"/>
                      <a:gd name="connsiteX9" fmla="*/ 84240 w 943912"/>
                      <a:gd name="connsiteY9" fmla="*/ 438599 h 839106"/>
                      <a:gd name="connsiteX10" fmla="*/ 173299 w 943912"/>
                      <a:gd name="connsiteY10" fmla="*/ 325825 h 839106"/>
                      <a:gd name="connsiteX11" fmla="*/ 247118 w 943912"/>
                      <a:gd name="connsiteY11" fmla="*/ 258864 h 839106"/>
                      <a:gd name="connsiteX12" fmla="*/ 302933 w 943912"/>
                      <a:gd name="connsiteY12" fmla="*/ 208571 h 839106"/>
                      <a:gd name="connsiteX13" fmla="*/ 328462 w 943912"/>
                      <a:gd name="connsiteY13" fmla="*/ 149896 h 839106"/>
                      <a:gd name="connsiteX14" fmla="*/ 363799 w 943912"/>
                      <a:gd name="connsiteY14" fmla="*/ 94176 h 839106"/>
                      <a:gd name="connsiteX15" fmla="*/ 422377 w 943912"/>
                      <a:gd name="connsiteY15" fmla="*/ 63887 h 839106"/>
                      <a:gd name="connsiteX16" fmla="*/ 487815 w 943912"/>
                      <a:gd name="connsiteY16" fmla="*/ 26452 h 839106"/>
                      <a:gd name="connsiteX17" fmla="*/ 506198 w 943912"/>
                      <a:gd name="connsiteY17" fmla="*/ 20453 h 839106"/>
                      <a:gd name="connsiteX18" fmla="*/ 585923 w 943912"/>
                      <a:gd name="connsiteY18" fmla="*/ 8260 h 839106"/>
                      <a:gd name="connsiteX19" fmla="*/ 661742 w 943912"/>
                      <a:gd name="connsiteY19" fmla="*/ 29120 h 839106"/>
                      <a:gd name="connsiteX20" fmla="*/ 735560 w 943912"/>
                      <a:gd name="connsiteY20" fmla="*/ 79317 h 839106"/>
                      <a:gd name="connsiteX21" fmla="*/ 810235 w 943912"/>
                      <a:gd name="connsiteY21" fmla="*/ 98653 h 839106"/>
                      <a:gd name="connsiteX22" fmla="*/ 818713 w 943912"/>
                      <a:gd name="connsiteY22" fmla="*/ 134562 h 839106"/>
                      <a:gd name="connsiteX23" fmla="*/ 838905 w 943912"/>
                      <a:gd name="connsiteY23" fmla="*/ 136657 h 839106"/>
                      <a:gd name="connsiteX24" fmla="*/ 876054 w 943912"/>
                      <a:gd name="connsiteY24" fmla="*/ 197237 h 839106"/>
                      <a:gd name="connsiteX25" fmla="*/ 877101 w 943912"/>
                      <a:gd name="connsiteY25" fmla="*/ 212762 h 839106"/>
                      <a:gd name="connsiteX26" fmla="*/ 902343 w 943912"/>
                      <a:gd name="connsiteY26" fmla="*/ 298106 h 839106"/>
                      <a:gd name="connsiteX27" fmla="*/ 899867 w 943912"/>
                      <a:gd name="connsiteY27" fmla="*/ 418217 h 839106"/>
                      <a:gd name="connsiteX28" fmla="*/ 894246 w 943912"/>
                      <a:gd name="connsiteY28" fmla="*/ 428884 h 839106"/>
                      <a:gd name="connsiteX29" fmla="*/ 909010 w 943912"/>
                      <a:gd name="connsiteY29" fmla="*/ 518039 h 839106"/>
                      <a:gd name="connsiteX30" fmla="*/ 946062 w 943912"/>
                      <a:gd name="connsiteY30" fmla="*/ 661486 h 839106"/>
                      <a:gd name="connsiteX31" fmla="*/ 877387 w 943912"/>
                      <a:gd name="connsiteY31" fmla="*/ 807216 h 839106"/>
                      <a:gd name="connsiteX32" fmla="*/ 823381 w 943912"/>
                      <a:gd name="connsiteY32" fmla="*/ 820648 h 839106"/>
                      <a:gd name="connsiteX33" fmla="*/ 790234 w 943912"/>
                      <a:gd name="connsiteY33" fmla="*/ 828838 h 839106"/>
                      <a:gd name="connsiteX34" fmla="*/ 754896 w 943912"/>
                      <a:gd name="connsiteY34" fmla="*/ 825792 h 839106"/>
                      <a:gd name="connsiteX35" fmla="*/ 754896 w 943912"/>
                      <a:gd name="connsiteY35" fmla="*/ 825792 h 839106"/>
                      <a:gd name="connsiteX36" fmla="*/ 754801 w 943912"/>
                      <a:gd name="connsiteY36" fmla="*/ 825792 h 839106"/>
                      <a:gd name="connsiteX37" fmla="*/ 748513 w 943912"/>
                      <a:gd name="connsiteY37" fmla="*/ 825697 h 839106"/>
                      <a:gd name="connsiteX38" fmla="*/ 734988 w 943912"/>
                      <a:gd name="connsiteY38" fmla="*/ 836840 h 839106"/>
                      <a:gd name="connsiteX39" fmla="*/ 722129 w 943912"/>
                      <a:gd name="connsiteY39" fmla="*/ 829315 h 839106"/>
                      <a:gd name="connsiteX40" fmla="*/ 700697 w 943912"/>
                      <a:gd name="connsiteY40" fmla="*/ 829506 h 839106"/>
                      <a:gd name="connsiteX41" fmla="*/ 678982 w 943912"/>
                      <a:gd name="connsiteY41" fmla="*/ 811028 h 839106"/>
                      <a:gd name="connsiteX42" fmla="*/ 658884 w 943912"/>
                      <a:gd name="connsiteY42" fmla="*/ 801121 h 839106"/>
                      <a:gd name="connsiteX43" fmla="*/ 617354 w 943912"/>
                      <a:gd name="connsiteY43" fmla="*/ 788071 h 839106"/>
                      <a:gd name="connsiteX44" fmla="*/ 612877 w 943912"/>
                      <a:gd name="connsiteY44" fmla="*/ 781309 h 839106"/>
                      <a:gd name="connsiteX45" fmla="*/ 484671 w 943912"/>
                      <a:gd name="connsiteY45" fmla="*/ 760068 h 839106"/>
                      <a:gd name="connsiteX46" fmla="*/ 464670 w 943912"/>
                      <a:gd name="connsiteY46" fmla="*/ 735018 h 839106"/>
                      <a:gd name="connsiteX47" fmla="*/ 471907 w 943912"/>
                      <a:gd name="connsiteY47" fmla="*/ 731684 h 839106"/>
                      <a:gd name="connsiteX48" fmla="*/ 504198 w 943912"/>
                      <a:gd name="connsiteY48" fmla="*/ 743781 h 839106"/>
                      <a:gd name="connsiteX49" fmla="*/ 706890 w 943912"/>
                      <a:gd name="connsiteY49" fmla="*/ 693298 h 839106"/>
                      <a:gd name="connsiteX50" fmla="*/ 733370 w 943912"/>
                      <a:gd name="connsiteY50" fmla="*/ 589953 h 839106"/>
                      <a:gd name="connsiteX51" fmla="*/ 736798 w 943912"/>
                      <a:gd name="connsiteY51" fmla="*/ 433455 h 839106"/>
                      <a:gd name="connsiteX52" fmla="*/ 699174 w 943912"/>
                      <a:gd name="connsiteY52" fmla="*/ 405643 h 839106"/>
                      <a:gd name="connsiteX53" fmla="*/ 683838 w 943912"/>
                      <a:gd name="connsiteY53" fmla="*/ 401548 h 839106"/>
                      <a:gd name="connsiteX54" fmla="*/ 650217 w 943912"/>
                      <a:gd name="connsiteY54" fmla="*/ 379259 h 839106"/>
                      <a:gd name="connsiteX55" fmla="*/ 544965 w 943912"/>
                      <a:gd name="connsiteY55" fmla="*/ 351446 h 839106"/>
                      <a:gd name="connsiteX56" fmla="*/ 499245 w 943912"/>
                      <a:gd name="connsiteY56" fmla="*/ 343349 h 839106"/>
                      <a:gd name="connsiteX57" fmla="*/ 458477 w 943912"/>
                      <a:gd name="connsiteY57" fmla="*/ 324204 h 839106"/>
                      <a:gd name="connsiteX58" fmla="*/ 403709 w 943912"/>
                      <a:gd name="connsiteY58" fmla="*/ 318014 h 839106"/>
                      <a:gd name="connsiteX59" fmla="*/ 402946 w 943912"/>
                      <a:gd name="connsiteY59" fmla="*/ 334301 h 839106"/>
                      <a:gd name="connsiteX60" fmla="*/ 386468 w 943912"/>
                      <a:gd name="connsiteY60" fmla="*/ 400213 h 839106"/>
                      <a:gd name="connsiteX61" fmla="*/ 382563 w 943912"/>
                      <a:gd name="connsiteY61" fmla="*/ 410787 h 839106"/>
                      <a:gd name="connsiteX62" fmla="*/ 389516 w 943912"/>
                      <a:gd name="connsiteY62" fmla="*/ 461079 h 839106"/>
                      <a:gd name="connsiteX63" fmla="*/ 376468 w 943912"/>
                      <a:gd name="connsiteY63" fmla="*/ 529087 h 839106"/>
                      <a:gd name="connsiteX64" fmla="*/ 360465 w 943912"/>
                      <a:gd name="connsiteY64" fmla="*/ 596334 h 839106"/>
                      <a:gd name="connsiteX65" fmla="*/ 350084 w 943912"/>
                      <a:gd name="connsiteY65" fmla="*/ 649959 h 839106"/>
                      <a:gd name="connsiteX66" fmla="*/ 352751 w 943912"/>
                      <a:gd name="connsiteY66" fmla="*/ 677582 h 839106"/>
                      <a:gd name="connsiteX67" fmla="*/ 354084 w 943912"/>
                      <a:gd name="connsiteY67" fmla="*/ 678440 h 839106"/>
                      <a:gd name="connsiteX68" fmla="*/ 405804 w 943912"/>
                      <a:gd name="connsiteY68" fmla="*/ 769784 h 839106"/>
                      <a:gd name="connsiteX69" fmla="*/ 396565 w 943912"/>
                      <a:gd name="connsiteY69" fmla="*/ 800740 h 839106"/>
                      <a:gd name="connsiteX70" fmla="*/ 350940 w 943912"/>
                      <a:gd name="connsiteY70" fmla="*/ 823697 h 839106"/>
                      <a:gd name="connsiteX71" fmla="*/ 337034 w 943912"/>
                      <a:gd name="connsiteY71" fmla="*/ 823980 h 839106"/>
                      <a:gd name="connsiteX72" fmla="*/ 309982 w 943912"/>
                      <a:gd name="connsiteY72" fmla="*/ 830078 h 839106"/>
                      <a:gd name="connsiteX73" fmla="*/ 242165 w 943912"/>
                      <a:gd name="connsiteY73" fmla="*/ 826362 h 839106"/>
                      <a:gd name="connsiteX74" fmla="*/ 193017 w 943912"/>
                      <a:gd name="connsiteY74" fmla="*/ 841889 h 839106"/>
                      <a:gd name="connsiteX75" fmla="*/ 193017 w 943912"/>
                      <a:gd name="connsiteY75" fmla="*/ 841889 h 839106"/>
                      <a:gd name="connsiteX76" fmla="*/ 193017 w 943912"/>
                      <a:gd name="connsiteY76" fmla="*/ 841889 h 83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943912" h="839106">
                        <a:moveTo>
                          <a:pt x="193017" y="841889"/>
                        </a:moveTo>
                        <a:cubicBezTo>
                          <a:pt x="177490" y="841889"/>
                          <a:pt x="161870" y="835031"/>
                          <a:pt x="152154" y="822743"/>
                        </a:cubicBezTo>
                        <a:cubicBezTo>
                          <a:pt x="137295" y="829410"/>
                          <a:pt x="119482" y="830268"/>
                          <a:pt x="104720" y="823029"/>
                        </a:cubicBezTo>
                        <a:cubicBezTo>
                          <a:pt x="84621" y="821981"/>
                          <a:pt x="64143" y="806933"/>
                          <a:pt x="62048" y="786166"/>
                        </a:cubicBezTo>
                        <a:cubicBezTo>
                          <a:pt x="39282" y="779976"/>
                          <a:pt x="25090" y="755496"/>
                          <a:pt x="29948" y="732542"/>
                        </a:cubicBezTo>
                        <a:cubicBezTo>
                          <a:pt x="-9580" y="709680"/>
                          <a:pt x="-3390" y="654151"/>
                          <a:pt x="28520" y="627290"/>
                        </a:cubicBezTo>
                        <a:cubicBezTo>
                          <a:pt x="10707" y="603573"/>
                          <a:pt x="28520" y="574045"/>
                          <a:pt x="45949" y="555853"/>
                        </a:cubicBezTo>
                        <a:cubicBezTo>
                          <a:pt x="28424" y="519180"/>
                          <a:pt x="49379" y="468509"/>
                          <a:pt x="81003" y="445171"/>
                        </a:cubicBezTo>
                        <a:cubicBezTo>
                          <a:pt x="82049" y="442980"/>
                          <a:pt x="83098" y="440695"/>
                          <a:pt x="84240" y="438599"/>
                        </a:cubicBezTo>
                        <a:lnTo>
                          <a:pt x="84240" y="438599"/>
                        </a:lnTo>
                        <a:cubicBezTo>
                          <a:pt x="64334" y="388307"/>
                          <a:pt x="124626" y="333920"/>
                          <a:pt x="173299" y="325825"/>
                        </a:cubicBezTo>
                        <a:cubicBezTo>
                          <a:pt x="165298" y="283627"/>
                          <a:pt x="207683" y="252290"/>
                          <a:pt x="247118" y="258864"/>
                        </a:cubicBezTo>
                        <a:cubicBezTo>
                          <a:pt x="247595" y="232289"/>
                          <a:pt x="279502" y="214190"/>
                          <a:pt x="302933" y="208571"/>
                        </a:cubicBezTo>
                        <a:cubicBezTo>
                          <a:pt x="298266" y="186187"/>
                          <a:pt x="310363" y="162946"/>
                          <a:pt x="328462" y="149896"/>
                        </a:cubicBezTo>
                        <a:cubicBezTo>
                          <a:pt x="317793" y="124274"/>
                          <a:pt x="339129" y="101797"/>
                          <a:pt x="363799" y="94176"/>
                        </a:cubicBezTo>
                        <a:cubicBezTo>
                          <a:pt x="371229" y="69696"/>
                          <a:pt x="399041" y="60553"/>
                          <a:pt x="422377" y="63887"/>
                        </a:cubicBezTo>
                        <a:cubicBezTo>
                          <a:pt x="435714" y="41121"/>
                          <a:pt x="461526" y="27120"/>
                          <a:pt x="487815" y="26452"/>
                        </a:cubicBezTo>
                        <a:cubicBezTo>
                          <a:pt x="493529" y="24262"/>
                          <a:pt x="499721" y="22262"/>
                          <a:pt x="506198" y="20453"/>
                        </a:cubicBezTo>
                        <a:cubicBezTo>
                          <a:pt x="524485" y="-7550"/>
                          <a:pt x="559062" y="5402"/>
                          <a:pt x="585923" y="8260"/>
                        </a:cubicBezTo>
                        <a:cubicBezTo>
                          <a:pt x="612307" y="7879"/>
                          <a:pt x="645929" y="2258"/>
                          <a:pt x="661742" y="29120"/>
                        </a:cubicBezTo>
                        <a:cubicBezTo>
                          <a:pt x="693270" y="29406"/>
                          <a:pt x="725177" y="48932"/>
                          <a:pt x="735560" y="79317"/>
                        </a:cubicBezTo>
                        <a:cubicBezTo>
                          <a:pt x="761850" y="74268"/>
                          <a:pt x="793662" y="72173"/>
                          <a:pt x="810235" y="98653"/>
                        </a:cubicBezTo>
                        <a:cubicBezTo>
                          <a:pt x="816714" y="109891"/>
                          <a:pt x="813284" y="123228"/>
                          <a:pt x="818713" y="134562"/>
                        </a:cubicBezTo>
                        <a:cubicBezTo>
                          <a:pt x="824143" y="139229"/>
                          <a:pt x="832334" y="135325"/>
                          <a:pt x="838905" y="136657"/>
                        </a:cubicBezTo>
                        <a:cubicBezTo>
                          <a:pt x="867006" y="139611"/>
                          <a:pt x="885770" y="170853"/>
                          <a:pt x="876054" y="197237"/>
                        </a:cubicBezTo>
                        <a:cubicBezTo>
                          <a:pt x="875005" y="202474"/>
                          <a:pt x="872147" y="208667"/>
                          <a:pt x="877101" y="212762"/>
                        </a:cubicBezTo>
                        <a:cubicBezTo>
                          <a:pt x="914536" y="228954"/>
                          <a:pt x="901771" y="266008"/>
                          <a:pt x="902343" y="298106"/>
                        </a:cubicBezTo>
                        <a:cubicBezTo>
                          <a:pt x="905676" y="337159"/>
                          <a:pt x="928346" y="384498"/>
                          <a:pt x="899867" y="418217"/>
                        </a:cubicBezTo>
                        <a:cubicBezTo>
                          <a:pt x="897104" y="421740"/>
                          <a:pt x="891769" y="426121"/>
                          <a:pt x="894246" y="428884"/>
                        </a:cubicBezTo>
                        <a:cubicBezTo>
                          <a:pt x="931395" y="446887"/>
                          <a:pt x="918821" y="487273"/>
                          <a:pt x="909010" y="518039"/>
                        </a:cubicBezTo>
                        <a:cubicBezTo>
                          <a:pt x="942825" y="557662"/>
                          <a:pt x="940443" y="612049"/>
                          <a:pt x="946062" y="661486"/>
                        </a:cubicBezTo>
                        <a:cubicBezTo>
                          <a:pt x="948538" y="705967"/>
                          <a:pt x="934346" y="806647"/>
                          <a:pt x="877387" y="807216"/>
                        </a:cubicBezTo>
                        <a:cubicBezTo>
                          <a:pt x="864908" y="823790"/>
                          <a:pt x="842240" y="827124"/>
                          <a:pt x="823381" y="820648"/>
                        </a:cubicBezTo>
                        <a:cubicBezTo>
                          <a:pt x="814237" y="828552"/>
                          <a:pt x="802045" y="830078"/>
                          <a:pt x="790234" y="828838"/>
                        </a:cubicBezTo>
                        <a:cubicBezTo>
                          <a:pt x="779088" y="835791"/>
                          <a:pt x="765659" y="831315"/>
                          <a:pt x="754896" y="825792"/>
                        </a:cubicBezTo>
                        <a:lnTo>
                          <a:pt x="754896" y="825792"/>
                        </a:lnTo>
                        <a:lnTo>
                          <a:pt x="754801" y="825792"/>
                        </a:lnTo>
                        <a:cubicBezTo>
                          <a:pt x="752801" y="825697"/>
                          <a:pt x="750704" y="825697"/>
                          <a:pt x="748513" y="825697"/>
                        </a:cubicBezTo>
                        <a:cubicBezTo>
                          <a:pt x="747848" y="832268"/>
                          <a:pt x="741274" y="836840"/>
                          <a:pt x="734988" y="836840"/>
                        </a:cubicBezTo>
                        <a:cubicBezTo>
                          <a:pt x="729272" y="837317"/>
                          <a:pt x="726607" y="831696"/>
                          <a:pt x="722129" y="829315"/>
                        </a:cubicBezTo>
                        <a:cubicBezTo>
                          <a:pt x="716129" y="835031"/>
                          <a:pt x="707367" y="832650"/>
                          <a:pt x="700697" y="829506"/>
                        </a:cubicBezTo>
                        <a:cubicBezTo>
                          <a:pt x="689173" y="831887"/>
                          <a:pt x="676411" y="823790"/>
                          <a:pt x="678982" y="811028"/>
                        </a:cubicBezTo>
                        <a:cubicBezTo>
                          <a:pt x="671648" y="809314"/>
                          <a:pt x="664600" y="806075"/>
                          <a:pt x="658884" y="801121"/>
                        </a:cubicBezTo>
                        <a:cubicBezTo>
                          <a:pt x="644119" y="804551"/>
                          <a:pt x="626879" y="800168"/>
                          <a:pt x="617354" y="788071"/>
                        </a:cubicBezTo>
                        <a:cubicBezTo>
                          <a:pt x="618688" y="794931"/>
                          <a:pt x="613449" y="783309"/>
                          <a:pt x="612877" y="781309"/>
                        </a:cubicBezTo>
                        <a:cubicBezTo>
                          <a:pt x="569538" y="789501"/>
                          <a:pt x="523152" y="781595"/>
                          <a:pt x="484671" y="760068"/>
                        </a:cubicBezTo>
                        <a:cubicBezTo>
                          <a:pt x="476860" y="754640"/>
                          <a:pt x="462193" y="745590"/>
                          <a:pt x="464670" y="735018"/>
                        </a:cubicBezTo>
                        <a:cubicBezTo>
                          <a:pt x="466193" y="732447"/>
                          <a:pt x="469051" y="731207"/>
                          <a:pt x="471907" y="731684"/>
                        </a:cubicBezTo>
                        <a:cubicBezTo>
                          <a:pt x="483243" y="733874"/>
                          <a:pt x="493910" y="738923"/>
                          <a:pt x="504198" y="743781"/>
                        </a:cubicBezTo>
                        <a:cubicBezTo>
                          <a:pt x="572491" y="779881"/>
                          <a:pt x="664979" y="759687"/>
                          <a:pt x="706890" y="693298"/>
                        </a:cubicBezTo>
                        <a:cubicBezTo>
                          <a:pt x="727368" y="663486"/>
                          <a:pt x="731940" y="624814"/>
                          <a:pt x="733370" y="589953"/>
                        </a:cubicBezTo>
                        <a:cubicBezTo>
                          <a:pt x="736607" y="538230"/>
                          <a:pt x="734798" y="485843"/>
                          <a:pt x="736798" y="433455"/>
                        </a:cubicBezTo>
                        <a:cubicBezTo>
                          <a:pt x="720129" y="430504"/>
                          <a:pt x="709081" y="418121"/>
                          <a:pt x="699174" y="405643"/>
                        </a:cubicBezTo>
                        <a:cubicBezTo>
                          <a:pt x="694984" y="402120"/>
                          <a:pt x="689077" y="402404"/>
                          <a:pt x="683838" y="401548"/>
                        </a:cubicBezTo>
                        <a:cubicBezTo>
                          <a:pt x="669932" y="399262"/>
                          <a:pt x="657740" y="391165"/>
                          <a:pt x="650217" y="379259"/>
                        </a:cubicBezTo>
                        <a:cubicBezTo>
                          <a:pt x="612021" y="383354"/>
                          <a:pt x="580016" y="361734"/>
                          <a:pt x="544965" y="351446"/>
                        </a:cubicBezTo>
                        <a:cubicBezTo>
                          <a:pt x="530582" y="344303"/>
                          <a:pt x="514676" y="345635"/>
                          <a:pt x="499245" y="343349"/>
                        </a:cubicBezTo>
                        <a:cubicBezTo>
                          <a:pt x="484385" y="340112"/>
                          <a:pt x="470860" y="332683"/>
                          <a:pt x="458477" y="324204"/>
                        </a:cubicBezTo>
                        <a:cubicBezTo>
                          <a:pt x="441332" y="334110"/>
                          <a:pt x="417710" y="332492"/>
                          <a:pt x="403709" y="318014"/>
                        </a:cubicBezTo>
                        <a:cubicBezTo>
                          <a:pt x="403613" y="323444"/>
                          <a:pt x="403137" y="328776"/>
                          <a:pt x="402946" y="334301"/>
                        </a:cubicBezTo>
                        <a:cubicBezTo>
                          <a:pt x="415996" y="357446"/>
                          <a:pt x="407613" y="383449"/>
                          <a:pt x="386468" y="400213"/>
                        </a:cubicBezTo>
                        <a:cubicBezTo>
                          <a:pt x="384945" y="403643"/>
                          <a:pt x="383707" y="407166"/>
                          <a:pt x="382563" y="410787"/>
                        </a:cubicBezTo>
                        <a:cubicBezTo>
                          <a:pt x="391993" y="425742"/>
                          <a:pt x="394088" y="444220"/>
                          <a:pt x="389516" y="461079"/>
                        </a:cubicBezTo>
                        <a:cubicBezTo>
                          <a:pt x="406376" y="483748"/>
                          <a:pt x="387803" y="510132"/>
                          <a:pt x="376468" y="529087"/>
                        </a:cubicBezTo>
                        <a:cubicBezTo>
                          <a:pt x="380659" y="552518"/>
                          <a:pt x="374466" y="577189"/>
                          <a:pt x="360465" y="596334"/>
                        </a:cubicBezTo>
                        <a:cubicBezTo>
                          <a:pt x="362276" y="614907"/>
                          <a:pt x="358656" y="633480"/>
                          <a:pt x="350084" y="649959"/>
                        </a:cubicBezTo>
                        <a:cubicBezTo>
                          <a:pt x="355416" y="658056"/>
                          <a:pt x="355607" y="668534"/>
                          <a:pt x="352751" y="677582"/>
                        </a:cubicBezTo>
                        <a:cubicBezTo>
                          <a:pt x="353226" y="677868"/>
                          <a:pt x="353607" y="678154"/>
                          <a:pt x="354084" y="678440"/>
                        </a:cubicBezTo>
                        <a:cubicBezTo>
                          <a:pt x="379515" y="693679"/>
                          <a:pt x="412187" y="738732"/>
                          <a:pt x="405804" y="769784"/>
                        </a:cubicBezTo>
                        <a:cubicBezTo>
                          <a:pt x="410566" y="781213"/>
                          <a:pt x="408090" y="796168"/>
                          <a:pt x="396565" y="800740"/>
                        </a:cubicBezTo>
                        <a:cubicBezTo>
                          <a:pt x="382659" y="810170"/>
                          <a:pt x="369704" y="829506"/>
                          <a:pt x="350940" y="823697"/>
                        </a:cubicBezTo>
                        <a:cubicBezTo>
                          <a:pt x="346368" y="824553"/>
                          <a:pt x="341701" y="824553"/>
                          <a:pt x="337034" y="823980"/>
                        </a:cubicBezTo>
                        <a:cubicBezTo>
                          <a:pt x="329127" y="829220"/>
                          <a:pt x="319318" y="831696"/>
                          <a:pt x="309982" y="830078"/>
                        </a:cubicBezTo>
                        <a:cubicBezTo>
                          <a:pt x="289409" y="842935"/>
                          <a:pt x="260262" y="844079"/>
                          <a:pt x="242165" y="826362"/>
                        </a:cubicBezTo>
                        <a:cubicBezTo>
                          <a:pt x="226733" y="833982"/>
                          <a:pt x="210637" y="841889"/>
                          <a:pt x="193017" y="841889"/>
                        </a:cubicBezTo>
                        <a:lnTo>
                          <a:pt x="193017" y="841889"/>
                        </a:lnTo>
                        <a:lnTo>
                          <a:pt x="193017" y="8418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</p:grpSp>
          </p:grp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E120875C-A731-68A8-E37D-EBF99BB2A341}"/>
                  </a:ext>
                </a:extLst>
              </p:cNvPr>
              <p:cNvGrpSpPr/>
              <p:nvPr/>
            </p:nvGrpSpPr>
            <p:grpSpPr>
              <a:xfrm>
                <a:off x="8699785" y="1855203"/>
                <a:ext cx="256531" cy="283846"/>
                <a:chOff x="9681673" y="2170198"/>
                <a:chExt cx="256531" cy="283846"/>
              </a:xfrm>
            </p:grpSpPr>
            <p:grpSp>
              <p:nvGrpSpPr>
                <p:cNvPr id="14" name="Kuva 43" descr="Naisen kasvot">
                  <a:extLst>
                    <a:ext uri="{FF2B5EF4-FFF2-40B4-BE49-F238E27FC236}">
                      <a16:creationId xmlns:a16="http://schemas.microsoft.com/office/drawing/2014/main" id="{8D7BBE15-1288-1105-E7A1-116E5CD1D8A0}"/>
                    </a:ext>
                  </a:extLst>
                </p:cNvPr>
                <p:cNvGrpSpPr/>
                <p:nvPr/>
              </p:nvGrpSpPr>
              <p:grpSpPr>
                <a:xfrm>
                  <a:off x="9681673" y="2170198"/>
                  <a:ext cx="256531" cy="283846"/>
                  <a:chOff x="9681673" y="2170198"/>
                  <a:chExt cx="256531" cy="283846"/>
                </a:xfrm>
              </p:grpSpPr>
              <p:sp>
                <p:nvSpPr>
                  <p:cNvPr id="16" name="Vapaamuotoinen: Muoto 15">
                    <a:extLst>
                      <a:ext uri="{FF2B5EF4-FFF2-40B4-BE49-F238E27FC236}">
                        <a16:creationId xmlns:a16="http://schemas.microsoft.com/office/drawing/2014/main" id="{7CBFBE69-0D71-5554-9A7D-5D548DCDEC55}"/>
                      </a:ext>
                    </a:extLst>
                  </p:cNvPr>
                  <p:cNvSpPr/>
                  <p:nvPr/>
                </p:nvSpPr>
                <p:spPr>
                  <a:xfrm>
                    <a:off x="9756123" y="2380646"/>
                    <a:ext cx="118300" cy="70480"/>
                  </a:xfrm>
                  <a:custGeom>
                    <a:avLst/>
                    <a:gdLst>
                      <a:gd name="connsiteX0" fmla="*/ 0 w 118300"/>
                      <a:gd name="connsiteY0" fmla="*/ 11874 h 70480"/>
                      <a:gd name="connsiteX1" fmla="*/ 55721 w 118300"/>
                      <a:gd name="connsiteY1" fmla="*/ 730 h 70480"/>
                      <a:gd name="connsiteX2" fmla="*/ 74009 w 118300"/>
                      <a:gd name="connsiteY2" fmla="*/ 14160 h 70480"/>
                      <a:gd name="connsiteX3" fmla="*/ 88297 w 118300"/>
                      <a:gd name="connsiteY3" fmla="*/ 6731 h 70480"/>
                      <a:gd name="connsiteX4" fmla="*/ 118301 w 118300"/>
                      <a:gd name="connsiteY4" fmla="*/ 27876 h 70480"/>
                      <a:gd name="connsiteX5" fmla="*/ 60865 w 118300"/>
                      <a:gd name="connsiteY5" fmla="*/ 70167 h 70480"/>
                      <a:gd name="connsiteX6" fmla="*/ 0 w 118300"/>
                      <a:gd name="connsiteY6" fmla="*/ 11874 h 7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00" h="70480">
                        <a:moveTo>
                          <a:pt x="0" y="11874"/>
                        </a:moveTo>
                        <a:cubicBezTo>
                          <a:pt x="0" y="6788"/>
                          <a:pt x="43148" y="-2699"/>
                          <a:pt x="55721" y="730"/>
                        </a:cubicBezTo>
                        <a:cubicBezTo>
                          <a:pt x="65418" y="3378"/>
                          <a:pt x="71723" y="14160"/>
                          <a:pt x="74009" y="14160"/>
                        </a:cubicBezTo>
                        <a:cubicBezTo>
                          <a:pt x="76295" y="14160"/>
                          <a:pt x="83153" y="7302"/>
                          <a:pt x="88297" y="6731"/>
                        </a:cubicBezTo>
                        <a:cubicBezTo>
                          <a:pt x="93440" y="6159"/>
                          <a:pt x="118301" y="17589"/>
                          <a:pt x="118301" y="27876"/>
                        </a:cubicBezTo>
                        <a:cubicBezTo>
                          <a:pt x="118301" y="38735"/>
                          <a:pt x="96869" y="74168"/>
                          <a:pt x="60865" y="70167"/>
                        </a:cubicBezTo>
                        <a:cubicBezTo>
                          <a:pt x="24860" y="66167"/>
                          <a:pt x="0" y="27590"/>
                          <a:pt x="0" y="118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7" name="Kuva 43" descr="Naisen kasvot">
                    <a:extLst>
                      <a:ext uri="{FF2B5EF4-FFF2-40B4-BE49-F238E27FC236}">
                        <a16:creationId xmlns:a16="http://schemas.microsoft.com/office/drawing/2014/main" id="{F3597493-04F5-EA8C-7E39-3DB86F8D5ABD}"/>
                      </a:ext>
                    </a:extLst>
                  </p:cNvPr>
                  <p:cNvGrpSpPr/>
                  <p:nvPr/>
                </p:nvGrpSpPr>
                <p:grpSpPr>
                  <a:xfrm>
                    <a:off x="9681673" y="2170198"/>
                    <a:ext cx="256531" cy="283846"/>
                    <a:chOff x="9681673" y="2170198"/>
                    <a:chExt cx="256531" cy="283846"/>
                  </a:xfrm>
                  <a:solidFill>
                    <a:srgbClr val="000000"/>
                  </a:solidFill>
                </p:grpSpPr>
                <p:sp>
                  <p:nvSpPr>
                    <p:cNvPr id="18" name="Vapaamuotoinen: Muoto 17">
                      <a:extLst>
                        <a:ext uri="{FF2B5EF4-FFF2-40B4-BE49-F238E27FC236}">
                          <a16:creationId xmlns:a16="http://schemas.microsoft.com/office/drawing/2014/main" id="{872028DD-214C-E53A-F69E-83D389CD7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794" y="2376211"/>
                      <a:ext cx="129898" cy="77833"/>
                    </a:xfrm>
                    <a:custGeom>
                      <a:avLst/>
                      <a:gdLst>
                        <a:gd name="connsiteX0" fmla="*/ 127610 w 129898"/>
                        <a:gd name="connsiteY0" fmla="*/ 27225 h 77833"/>
                        <a:gd name="connsiteX1" fmla="*/ 118733 w 129898"/>
                        <a:gd name="connsiteY1" fmla="*/ 18881 h 77833"/>
                        <a:gd name="connsiteX2" fmla="*/ 104398 w 129898"/>
                        <a:gd name="connsiteY2" fmla="*/ 9803 h 77833"/>
                        <a:gd name="connsiteX3" fmla="*/ 81471 w 129898"/>
                        <a:gd name="connsiteY3" fmla="*/ 14128 h 77833"/>
                        <a:gd name="connsiteX4" fmla="*/ 51610 w 129898"/>
                        <a:gd name="connsiteY4" fmla="*/ 69 h 77833"/>
                        <a:gd name="connsiteX5" fmla="*/ 3261 w 129898"/>
                        <a:gd name="connsiteY5" fmla="*/ 11718 h 77833"/>
                        <a:gd name="connsiteX6" fmla="*/ 2976 w 129898"/>
                        <a:gd name="connsiteY6" fmla="*/ 11880 h 77833"/>
                        <a:gd name="connsiteX7" fmla="*/ 1576 w 129898"/>
                        <a:gd name="connsiteY7" fmla="*/ 18281 h 77833"/>
                        <a:gd name="connsiteX8" fmla="*/ 45267 w 129898"/>
                        <a:gd name="connsiteY8" fmla="*/ 72059 h 77833"/>
                        <a:gd name="connsiteX9" fmla="*/ 120771 w 129898"/>
                        <a:gd name="connsiteY9" fmla="*/ 51904 h 77833"/>
                        <a:gd name="connsiteX10" fmla="*/ 127991 w 129898"/>
                        <a:gd name="connsiteY10" fmla="*/ 38188 h 77833"/>
                        <a:gd name="connsiteX11" fmla="*/ 129077 w 129898"/>
                        <a:gd name="connsiteY11" fmla="*/ 33178 h 77833"/>
                        <a:gd name="connsiteX12" fmla="*/ 129191 w 129898"/>
                        <a:gd name="connsiteY12" fmla="*/ 32463 h 77833"/>
                        <a:gd name="connsiteX13" fmla="*/ 129401 w 129898"/>
                        <a:gd name="connsiteY13" fmla="*/ 32206 h 77833"/>
                        <a:gd name="connsiteX14" fmla="*/ 127610 w 129898"/>
                        <a:gd name="connsiteY14" fmla="*/ 27225 h 77833"/>
                        <a:gd name="connsiteX15" fmla="*/ 62336 w 129898"/>
                        <a:gd name="connsiteY15" fmla="*/ 12680 h 77833"/>
                        <a:gd name="connsiteX16" fmla="*/ 78585 w 129898"/>
                        <a:gd name="connsiteY16" fmla="*/ 22995 h 77833"/>
                        <a:gd name="connsiteX17" fmla="*/ 83014 w 129898"/>
                        <a:gd name="connsiteY17" fmla="*/ 21529 h 77833"/>
                        <a:gd name="connsiteX18" fmla="*/ 108732 w 129898"/>
                        <a:gd name="connsiteY18" fmla="*/ 21776 h 77833"/>
                        <a:gd name="connsiteX19" fmla="*/ 118685 w 129898"/>
                        <a:gd name="connsiteY19" fmla="*/ 28739 h 77833"/>
                        <a:gd name="connsiteX20" fmla="*/ 108227 w 129898"/>
                        <a:gd name="connsiteY20" fmla="*/ 31787 h 77833"/>
                        <a:gd name="connsiteX21" fmla="*/ 88139 w 129898"/>
                        <a:gd name="connsiteY21" fmla="*/ 33787 h 77833"/>
                        <a:gd name="connsiteX22" fmla="*/ 49115 w 129898"/>
                        <a:gd name="connsiteY22" fmla="*/ 27806 h 77833"/>
                        <a:gd name="connsiteX23" fmla="*/ 17263 w 129898"/>
                        <a:gd name="connsiteY23" fmla="*/ 17547 h 77833"/>
                        <a:gd name="connsiteX24" fmla="*/ 17197 w 129898"/>
                        <a:gd name="connsiteY24" fmla="*/ 17471 h 77833"/>
                        <a:gd name="connsiteX25" fmla="*/ 17073 w 129898"/>
                        <a:gd name="connsiteY25" fmla="*/ 17471 h 77833"/>
                        <a:gd name="connsiteX26" fmla="*/ 15453 w 129898"/>
                        <a:gd name="connsiteY26" fmla="*/ 16823 h 77833"/>
                        <a:gd name="connsiteX27" fmla="*/ 44200 w 129898"/>
                        <a:gd name="connsiteY27" fmla="*/ 12480 h 77833"/>
                        <a:gd name="connsiteX28" fmla="*/ 62336 w 129898"/>
                        <a:gd name="connsiteY28" fmla="*/ 12680 h 77833"/>
                        <a:gd name="connsiteX29" fmla="*/ 112685 w 129898"/>
                        <a:gd name="connsiteY29" fmla="*/ 48599 h 77833"/>
                        <a:gd name="connsiteX30" fmla="*/ 70432 w 129898"/>
                        <a:gd name="connsiteY30" fmla="*/ 69582 h 77833"/>
                        <a:gd name="connsiteX31" fmla="*/ 10843 w 129898"/>
                        <a:gd name="connsiteY31" fmla="*/ 23643 h 77833"/>
                        <a:gd name="connsiteX32" fmla="*/ 49362 w 129898"/>
                        <a:gd name="connsiteY32" fmla="*/ 39645 h 77833"/>
                        <a:gd name="connsiteX33" fmla="*/ 91682 w 129898"/>
                        <a:gd name="connsiteY33" fmla="*/ 45665 h 77833"/>
                        <a:gd name="connsiteX34" fmla="*/ 117342 w 129898"/>
                        <a:gd name="connsiteY34" fmla="*/ 41045 h 77833"/>
                        <a:gd name="connsiteX35" fmla="*/ 112685 w 129898"/>
                        <a:gd name="connsiteY35" fmla="*/ 48599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29898" h="77833">
                          <a:moveTo>
                            <a:pt x="127610" y="27225"/>
                          </a:moveTo>
                          <a:cubicBezTo>
                            <a:pt x="125458" y="23986"/>
                            <a:pt x="121610" y="21148"/>
                            <a:pt x="118733" y="18881"/>
                          </a:cubicBezTo>
                          <a:cubicBezTo>
                            <a:pt x="114313" y="15414"/>
                            <a:pt x="109589" y="12004"/>
                            <a:pt x="104398" y="9803"/>
                          </a:cubicBezTo>
                          <a:cubicBezTo>
                            <a:pt x="95444" y="6022"/>
                            <a:pt x="87482" y="7946"/>
                            <a:pt x="81471" y="14128"/>
                          </a:cubicBezTo>
                          <a:cubicBezTo>
                            <a:pt x="76566" y="3545"/>
                            <a:pt x="63031" y="-598"/>
                            <a:pt x="51610" y="69"/>
                          </a:cubicBezTo>
                          <a:cubicBezTo>
                            <a:pt x="35570" y="1012"/>
                            <a:pt x="18254" y="6165"/>
                            <a:pt x="3261" y="11718"/>
                          </a:cubicBezTo>
                          <a:cubicBezTo>
                            <a:pt x="3157" y="11756"/>
                            <a:pt x="3071" y="11823"/>
                            <a:pt x="2976" y="11880"/>
                          </a:cubicBezTo>
                          <a:cubicBezTo>
                            <a:pt x="194" y="12404"/>
                            <a:pt x="-1349" y="16318"/>
                            <a:pt x="1576" y="18281"/>
                          </a:cubicBezTo>
                          <a:cubicBezTo>
                            <a:pt x="7519" y="40607"/>
                            <a:pt x="24312" y="62438"/>
                            <a:pt x="45267" y="72059"/>
                          </a:cubicBezTo>
                          <a:cubicBezTo>
                            <a:pt x="72413" y="84517"/>
                            <a:pt x="103798" y="76374"/>
                            <a:pt x="120771" y="51904"/>
                          </a:cubicBezTo>
                          <a:cubicBezTo>
                            <a:pt x="123686" y="47703"/>
                            <a:pt x="126420" y="43074"/>
                            <a:pt x="127991" y="38188"/>
                          </a:cubicBezTo>
                          <a:cubicBezTo>
                            <a:pt x="128525" y="36521"/>
                            <a:pt x="128839" y="34902"/>
                            <a:pt x="129077" y="33178"/>
                          </a:cubicBezTo>
                          <a:cubicBezTo>
                            <a:pt x="129096" y="33054"/>
                            <a:pt x="129144" y="32778"/>
                            <a:pt x="129191" y="32463"/>
                          </a:cubicBezTo>
                          <a:cubicBezTo>
                            <a:pt x="129258" y="32378"/>
                            <a:pt x="129334" y="32292"/>
                            <a:pt x="129401" y="32206"/>
                          </a:cubicBezTo>
                          <a:cubicBezTo>
                            <a:pt x="130611" y="30530"/>
                            <a:pt x="129458" y="27901"/>
                            <a:pt x="127610" y="27225"/>
                          </a:cubicBezTo>
                          <a:close/>
                          <a:moveTo>
                            <a:pt x="62336" y="12680"/>
                          </a:moveTo>
                          <a:cubicBezTo>
                            <a:pt x="68736" y="14528"/>
                            <a:pt x="72994" y="19681"/>
                            <a:pt x="78585" y="22995"/>
                          </a:cubicBezTo>
                          <a:cubicBezTo>
                            <a:pt x="80081" y="23881"/>
                            <a:pt x="82367" y="23129"/>
                            <a:pt x="83014" y="21529"/>
                          </a:cubicBezTo>
                          <a:cubicBezTo>
                            <a:pt x="91815" y="13547"/>
                            <a:pt x="99273" y="15137"/>
                            <a:pt x="108732" y="21776"/>
                          </a:cubicBezTo>
                          <a:cubicBezTo>
                            <a:pt x="111370" y="23624"/>
                            <a:pt x="114933" y="26758"/>
                            <a:pt x="118685" y="28739"/>
                          </a:cubicBezTo>
                          <a:cubicBezTo>
                            <a:pt x="115180" y="29768"/>
                            <a:pt x="111675" y="31006"/>
                            <a:pt x="108227" y="31787"/>
                          </a:cubicBezTo>
                          <a:cubicBezTo>
                            <a:pt x="101674" y="33282"/>
                            <a:pt x="94844" y="33806"/>
                            <a:pt x="88139" y="33787"/>
                          </a:cubicBezTo>
                          <a:cubicBezTo>
                            <a:pt x="74937" y="33759"/>
                            <a:pt x="61831" y="31196"/>
                            <a:pt x="49115" y="27806"/>
                          </a:cubicBezTo>
                          <a:cubicBezTo>
                            <a:pt x="38513" y="24977"/>
                            <a:pt x="27636" y="21700"/>
                            <a:pt x="17263" y="17547"/>
                          </a:cubicBezTo>
                          <a:cubicBezTo>
                            <a:pt x="17263" y="17509"/>
                            <a:pt x="17244" y="17471"/>
                            <a:pt x="17197" y="17471"/>
                          </a:cubicBezTo>
                          <a:cubicBezTo>
                            <a:pt x="17158" y="17471"/>
                            <a:pt x="17120" y="17471"/>
                            <a:pt x="17073" y="17471"/>
                          </a:cubicBezTo>
                          <a:cubicBezTo>
                            <a:pt x="16530" y="17252"/>
                            <a:pt x="15987" y="17042"/>
                            <a:pt x="15453" y="16823"/>
                          </a:cubicBezTo>
                          <a:cubicBezTo>
                            <a:pt x="25102" y="16614"/>
                            <a:pt x="34961" y="13985"/>
                            <a:pt x="44200" y="12480"/>
                          </a:cubicBezTo>
                          <a:cubicBezTo>
                            <a:pt x="50163" y="11508"/>
                            <a:pt x="56449" y="10984"/>
                            <a:pt x="62336" y="12680"/>
                          </a:cubicBezTo>
                          <a:close/>
                          <a:moveTo>
                            <a:pt x="112685" y="48599"/>
                          </a:moveTo>
                          <a:cubicBezTo>
                            <a:pt x="102674" y="62334"/>
                            <a:pt x="87472" y="69944"/>
                            <a:pt x="70432" y="69582"/>
                          </a:cubicBezTo>
                          <a:cubicBezTo>
                            <a:pt x="41495" y="68973"/>
                            <a:pt x="23178" y="47246"/>
                            <a:pt x="10843" y="23643"/>
                          </a:cubicBezTo>
                          <a:cubicBezTo>
                            <a:pt x="23083" y="30301"/>
                            <a:pt x="35989" y="35702"/>
                            <a:pt x="49362" y="39645"/>
                          </a:cubicBezTo>
                          <a:cubicBezTo>
                            <a:pt x="62983" y="43665"/>
                            <a:pt x="77442" y="46046"/>
                            <a:pt x="91682" y="45665"/>
                          </a:cubicBezTo>
                          <a:cubicBezTo>
                            <a:pt x="99321" y="45455"/>
                            <a:pt x="109151" y="44417"/>
                            <a:pt x="117342" y="41045"/>
                          </a:cubicBezTo>
                          <a:cubicBezTo>
                            <a:pt x="115914" y="43627"/>
                            <a:pt x="114437" y="46179"/>
                            <a:pt x="112685" y="4859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9" name="Vapaamuotoinen: Muoto 18">
                      <a:extLst>
                        <a:ext uri="{FF2B5EF4-FFF2-40B4-BE49-F238E27FC236}">
                          <a16:creationId xmlns:a16="http://schemas.microsoft.com/office/drawing/2014/main" id="{3319D095-7E18-56AF-8AF9-6FD2A67D0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8008" y="2269253"/>
                      <a:ext cx="60710" cy="74933"/>
                    </a:xfrm>
                    <a:custGeom>
                      <a:avLst/>
                      <a:gdLst>
                        <a:gd name="connsiteX0" fmla="*/ 4331 w 60710"/>
                        <a:gd name="connsiteY0" fmla="*/ 69146 h 74933"/>
                        <a:gd name="connsiteX1" fmla="*/ 59214 w 60710"/>
                        <a:gd name="connsiteY1" fmla="*/ 58249 h 74933"/>
                        <a:gd name="connsiteX2" fmla="*/ 56881 w 60710"/>
                        <a:gd name="connsiteY2" fmla="*/ 43562 h 74933"/>
                        <a:gd name="connsiteX3" fmla="*/ 48251 w 60710"/>
                        <a:gd name="connsiteY3" fmla="*/ 27341 h 74933"/>
                        <a:gd name="connsiteX4" fmla="*/ 34316 w 60710"/>
                        <a:gd name="connsiteY4" fmla="*/ 1461 h 74933"/>
                        <a:gd name="connsiteX5" fmla="*/ 29049 w 60710"/>
                        <a:gd name="connsiteY5" fmla="*/ 1461 h 74933"/>
                        <a:gd name="connsiteX6" fmla="*/ 30887 w 60710"/>
                        <a:gd name="connsiteY6" fmla="*/ 17920 h 74933"/>
                        <a:gd name="connsiteX7" fmla="*/ 43041 w 60710"/>
                        <a:gd name="connsiteY7" fmla="*/ 42533 h 74933"/>
                        <a:gd name="connsiteX8" fmla="*/ 42793 w 60710"/>
                        <a:gd name="connsiteY8" fmla="*/ 50848 h 74933"/>
                        <a:gd name="connsiteX9" fmla="*/ 34183 w 60710"/>
                        <a:gd name="connsiteY9" fmla="*/ 55630 h 74933"/>
                        <a:gd name="connsiteX10" fmla="*/ 13342 w 60710"/>
                        <a:gd name="connsiteY10" fmla="*/ 53725 h 74933"/>
                        <a:gd name="connsiteX11" fmla="*/ 4331 w 60710"/>
                        <a:gd name="connsiteY11" fmla="*/ 69146 h 74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0710" h="74933">
                          <a:moveTo>
                            <a:pt x="4331" y="69146"/>
                          </a:moveTo>
                          <a:cubicBezTo>
                            <a:pt x="20914" y="78833"/>
                            <a:pt x="49156" y="77109"/>
                            <a:pt x="59214" y="58249"/>
                          </a:cubicBezTo>
                          <a:cubicBezTo>
                            <a:pt x="62243" y="52572"/>
                            <a:pt x="60272" y="48286"/>
                            <a:pt x="56881" y="43562"/>
                          </a:cubicBezTo>
                          <a:cubicBezTo>
                            <a:pt x="53318" y="38599"/>
                            <a:pt x="50823" y="32846"/>
                            <a:pt x="48251" y="27341"/>
                          </a:cubicBezTo>
                          <a:cubicBezTo>
                            <a:pt x="44108" y="18435"/>
                            <a:pt x="39812" y="9205"/>
                            <a:pt x="34316" y="1461"/>
                          </a:cubicBezTo>
                          <a:cubicBezTo>
                            <a:pt x="32897" y="-539"/>
                            <a:pt x="30487" y="-434"/>
                            <a:pt x="29049" y="1461"/>
                          </a:cubicBezTo>
                          <a:cubicBezTo>
                            <a:pt x="24991" y="6795"/>
                            <a:pt x="28334" y="12415"/>
                            <a:pt x="30887" y="17920"/>
                          </a:cubicBezTo>
                          <a:cubicBezTo>
                            <a:pt x="34726" y="26226"/>
                            <a:pt x="39364" y="34151"/>
                            <a:pt x="43041" y="42533"/>
                          </a:cubicBezTo>
                          <a:cubicBezTo>
                            <a:pt x="44889" y="46762"/>
                            <a:pt x="46432" y="47953"/>
                            <a:pt x="42793" y="50848"/>
                          </a:cubicBezTo>
                          <a:cubicBezTo>
                            <a:pt x="40202" y="52906"/>
                            <a:pt x="37335" y="54601"/>
                            <a:pt x="34183" y="55630"/>
                          </a:cubicBezTo>
                          <a:cubicBezTo>
                            <a:pt x="27144" y="57916"/>
                            <a:pt x="19790" y="57363"/>
                            <a:pt x="13342" y="53725"/>
                          </a:cubicBezTo>
                          <a:cubicBezTo>
                            <a:pt x="3322" y="48086"/>
                            <a:pt x="-5603" y="63345"/>
                            <a:pt x="4331" y="691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 dirty="0"/>
                    </a:p>
                  </p:txBody>
                </p:sp>
                <p:sp>
                  <p:nvSpPr>
                    <p:cNvPr id="20" name="Vapaamuotoinen: Muoto 19">
                      <a:extLst>
                        <a:ext uri="{FF2B5EF4-FFF2-40B4-BE49-F238E27FC236}">
                          <a16:creationId xmlns:a16="http://schemas.microsoft.com/office/drawing/2014/main" id="{7935BF0B-5A38-618F-232F-340A83F79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1673" y="2170278"/>
                      <a:ext cx="93601" cy="36521"/>
                    </a:xfrm>
                    <a:custGeom>
                      <a:avLst/>
                      <a:gdLst>
                        <a:gd name="connsiteX0" fmla="*/ 9108 w 93601"/>
                        <a:gd name="connsiteY0" fmla="*/ 35123 h 36521"/>
                        <a:gd name="connsiteX1" fmla="*/ 51952 w 93601"/>
                        <a:gd name="connsiteY1" fmla="*/ 12854 h 36521"/>
                        <a:gd name="connsiteX2" fmla="*/ 73069 w 93601"/>
                        <a:gd name="connsiteY2" fmla="*/ 16521 h 36521"/>
                        <a:gd name="connsiteX3" fmla="*/ 85689 w 93601"/>
                        <a:gd name="connsiteY3" fmla="*/ 29075 h 36521"/>
                        <a:gd name="connsiteX4" fmla="*/ 92919 w 93601"/>
                        <a:gd name="connsiteY4" fmla="*/ 26132 h 36521"/>
                        <a:gd name="connsiteX5" fmla="*/ 82975 w 93601"/>
                        <a:gd name="connsiteY5" fmla="*/ 7577 h 36521"/>
                        <a:gd name="connsiteX6" fmla="*/ 55657 w 93601"/>
                        <a:gd name="connsiteY6" fmla="*/ 52 h 36521"/>
                        <a:gd name="connsiteX7" fmla="*/ 1650 w 93601"/>
                        <a:gd name="connsiteY7" fmla="*/ 27665 h 36521"/>
                        <a:gd name="connsiteX8" fmla="*/ 9108 w 93601"/>
                        <a:gd name="connsiteY8" fmla="*/ 35123 h 36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01" h="36521">
                          <a:moveTo>
                            <a:pt x="9108" y="35123"/>
                          </a:moveTo>
                          <a:cubicBezTo>
                            <a:pt x="21320" y="24360"/>
                            <a:pt x="35169" y="14235"/>
                            <a:pt x="51952" y="12854"/>
                          </a:cubicBezTo>
                          <a:cubicBezTo>
                            <a:pt x="59115" y="12273"/>
                            <a:pt x="66668" y="13044"/>
                            <a:pt x="73069" y="16521"/>
                          </a:cubicBezTo>
                          <a:cubicBezTo>
                            <a:pt x="78851" y="19664"/>
                            <a:pt x="80622" y="25522"/>
                            <a:pt x="85689" y="29075"/>
                          </a:cubicBezTo>
                          <a:cubicBezTo>
                            <a:pt x="88585" y="31104"/>
                            <a:pt x="91805" y="28789"/>
                            <a:pt x="92919" y="26132"/>
                          </a:cubicBezTo>
                          <a:cubicBezTo>
                            <a:pt x="95929" y="18940"/>
                            <a:pt x="88328" y="11349"/>
                            <a:pt x="82975" y="7577"/>
                          </a:cubicBezTo>
                          <a:cubicBezTo>
                            <a:pt x="75117" y="2033"/>
                            <a:pt x="65201" y="-396"/>
                            <a:pt x="55657" y="52"/>
                          </a:cubicBezTo>
                          <a:cubicBezTo>
                            <a:pt x="34121" y="1052"/>
                            <a:pt x="16776" y="13359"/>
                            <a:pt x="1650" y="27665"/>
                          </a:cubicBezTo>
                          <a:cubicBezTo>
                            <a:pt x="-3322" y="32370"/>
                            <a:pt x="4051" y="39581"/>
                            <a:pt x="9108" y="3512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" name="Vapaamuotoinen: Muoto 20">
                      <a:extLst>
                        <a:ext uri="{FF2B5EF4-FFF2-40B4-BE49-F238E27FC236}">
                          <a16:creationId xmlns:a16="http://schemas.microsoft.com/office/drawing/2014/main" id="{F417D3A4-20A0-8014-10BE-257C2DB8E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6293" y="2170198"/>
                      <a:ext cx="81565" cy="47354"/>
                    </a:xfrm>
                    <a:custGeom>
                      <a:avLst/>
                      <a:gdLst>
                        <a:gd name="connsiteX0" fmla="*/ 7786 w 81565"/>
                        <a:gd name="connsiteY0" fmla="*/ 20649 h 47354"/>
                        <a:gd name="connsiteX1" fmla="*/ 48772 w 81565"/>
                        <a:gd name="connsiteY1" fmla="*/ 16353 h 47354"/>
                        <a:gd name="connsiteX2" fmla="*/ 64850 w 81565"/>
                        <a:gd name="connsiteY2" fmla="*/ 29564 h 47354"/>
                        <a:gd name="connsiteX3" fmla="*/ 74108 w 81565"/>
                        <a:gd name="connsiteY3" fmla="*/ 46786 h 47354"/>
                        <a:gd name="connsiteX4" fmla="*/ 79404 w 81565"/>
                        <a:gd name="connsiteY4" fmla="*/ 45395 h 47354"/>
                        <a:gd name="connsiteX5" fmla="*/ 73241 w 81565"/>
                        <a:gd name="connsiteY5" fmla="*/ 19020 h 47354"/>
                        <a:gd name="connsiteX6" fmla="*/ 50981 w 81565"/>
                        <a:gd name="connsiteY6" fmla="*/ 3399 h 47354"/>
                        <a:gd name="connsiteX7" fmla="*/ 537 w 81565"/>
                        <a:gd name="connsiteY7" fmla="*/ 15039 h 47354"/>
                        <a:gd name="connsiteX8" fmla="*/ 7786 w 81565"/>
                        <a:gd name="connsiteY8" fmla="*/ 20649 h 4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1565" h="47354">
                          <a:moveTo>
                            <a:pt x="7786" y="20649"/>
                          </a:moveTo>
                          <a:cubicBezTo>
                            <a:pt x="16263" y="9848"/>
                            <a:pt x="37618" y="11629"/>
                            <a:pt x="48772" y="16353"/>
                          </a:cubicBezTo>
                          <a:cubicBezTo>
                            <a:pt x="55315" y="19125"/>
                            <a:pt x="61087" y="23449"/>
                            <a:pt x="64850" y="29564"/>
                          </a:cubicBezTo>
                          <a:cubicBezTo>
                            <a:pt x="68393" y="35327"/>
                            <a:pt x="68279" y="42699"/>
                            <a:pt x="74108" y="46786"/>
                          </a:cubicBezTo>
                          <a:cubicBezTo>
                            <a:pt x="75966" y="48091"/>
                            <a:pt x="78223" y="46948"/>
                            <a:pt x="79404" y="45395"/>
                          </a:cubicBezTo>
                          <a:cubicBezTo>
                            <a:pt x="85167" y="37832"/>
                            <a:pt x="78118" y="25383"/>
                            <a:pt x="73241" y="19020"/>
                          </a:cubicBezTo>
                          <a:cubicBezTo>
                            <a:pt x="67584" y="11657"/>
                            <a:pt x="59649" y="6562"/>
                            <a:pt x="50981" y="3399"/>
                          </a:cubicBezTo>
                          <a:cubicBezTo>
                            <a:pt x="34941" y="-2459"/>
                            <a:pt x="9872" y="-2030"/>
                            <a:pt x="537" y="15039"/>
                          </a:cubicBezTo>
                          <a:cubicBezTo>
                            <a:pt x="-1873" y="19430"/>
                            <a:pt x="4414" y="24935"/>
                            <a:pt x="7786" y="2064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" name="Vapaamuotoinen: Muoto 21">
                      <a:extLst>
                        <a:ext uri="{FF2B5EF4-FFF2-40B4-BE49-F238E27FC236}">
                          <a16:creationId xmlns:a16="http://schemas.microsoft.com/office/drawing/2014/main" id="{365F1CC4-C36D-7A8F-8B5B-F5591881F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4121" y="2237556"/>
                      <a:ext cx="95357" cy="38992"/>
                    </a:xfrm>
                    <a:custGeom>
                      <a:avLst/>
                      <a:gdLst>
                        <a:gd name="connsiteX0" fmla="*/ 95071 w 95357"/>
                        <a:gd name="connsiteY0" fmla="*/ 34121 h 38992"/>
                        <a:gd name="connsiteX1" fmla="*/ 51980 w 95357"/>
                        <a:gd name="connsiteY1" fmla="*/ 12108 h 38992"/>
                        <a:gd name="connsiteX2" fmla="*/ 33711 w 95357"/>
                        <a:gd name="connsiteY2" fmla="*/ 15690 h 38992"/>
                        <a:gd name="connsiteX3" fmla="*/ 31225 w 95357"/>
                        <a:gd name="connsiteY3" fmla="*/ 13785 h 38992"/>
                        <a:gd name="connsiteX4" fmla="*/ 25624 w 95357"/>
                        <a:gd name="connsiteY4" fmla="*/ 3393 h 38992"/>
                        <a:gd name="connsiteX5" fmla="*/ 16518 w 95357"/>
                        <a:gd name="connsiteY5" fmla="*/ 5908 h 38992"/>
                        <a:gd name="connsiteX6" fmla="*/ 21005 w 95357"/>
                        <a:gd name="connsiteY6" fmla="*/ 16537 h 38992"/>
                        <a:gd name="connsiteX7" fmla="*/ 6555 w 95357"/>
                        <a:gd name="connsiteY7" fmla="*/ 6193 h 38992"/>
                        <a:gd name="connsiteX8" fmla="*/ 221 w 95357"/>
                        <a:gd name="connsiteY8" fmla="*/ 8860 h 38992"/>
                        <a:gd name="connsiteX9" fmla="*/ 18014 w 95357"/>
                        <a:gd name="connsiteY9" fmla="*/ 26291 h 38992"/>
                        <a:gd name="connsiteX10" fmla="*/ 34959 w 95357"/>
                        <a:gd name="connsiteY10" fmla="*/ 26901 h 38992"/>
                        <a:gd name="connsiteX11" fmla="*/ 37969 w 95357"/>
                        <a:gd name="connsiteY11" fmla="*/ 26405 h 38992"/>
                        <a:gd name="connsiteX12" fmla="*/ 44084 w 95357"/>
                        <a:gd name="connsiteY12" fmla="*/ 25329 h 38992"/>
                        <a:gd name="connsiteX13" fmla="*/ 61286 w 95357"/>
                        <a:gd name="connsiteY13" fmla="*/ 24138 h 38992"/>
                        <a:gd name="connsiteX14" fmla="*/ 89166 w 95357"/>
                        <a:gd name="connsiteY14" fmla="*/ 38655 h 38992"/>
                        <a:gd name="connsiteX15" fmla="*/ 95071 w 95357"/>
                        <a:gd name="connsiteY15" fmla="*/ 34121 h 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5357" h="38992">
                          <a:moveTo>
                            <a:pt x="95071" y="34121"/>
                          </a:moveTo>
                          <a:cubicBezTo>
                            <a:pt x="88623" y="18204"/>
                            <a:pt x="68230" y="10422"/>
                            <a:pt x="51980" y="12108"/>
                          </a:cubicBezTo>
                          <a:cubicBezTo>
                            <a:pt x="46255" y="12699"/>
                            <a:pt x="39921" y="14518"/>
                            <a:pt x="33711" y="15690"/>
                          </a:cubicBezTo>
                          <a:cubicBezTo>
                            <a:pt x="32835" y="15128"/>
                            <a:pt x="31987" y="14528"/>
                            <a:pt x="31225" y="13785"/>
                          </a:cubicBezTo>
                          <a:cubicBezTo>
                            <a:pt x="28263" y="10908"/>
                            <a:pt x="26491" y="7393"/>
                            <a:pt x="25624" y="3393"/>
                          </a:cubicBezTo>
                          <a:cubicBezTo>
                            <a:pt x="24338" y="-2560"/>
                            <a:pt x="15356" y="-17"/>
                            <a:pt x="16518" y="5908"/>
                          </a:cubicBezTo>
                          <a:cubicBezTo>
                            <a:pt x="17271" y="9737"/>
                            <a:pt x="18823" y="13337"/>
                            <a:pt x="21005" y="16537"/>
                          </a:cubicBezTo>
                          <a:cubicBezTo>
                            <a:pt x="15232" y="15833"/>
                            <a:pt x="10156" y="13051"/>
                            <a:pt x="6555" y="6193"/>
                          </a:cubicBezTo>
                          <a:cubicBezTo>
                            <a:pt x="4765" y="2783"/>
                            <a:pt x="-1217" y="5155"/>
                            <a:pt x="221" y="8860"/>
                          </a:cubicBezTo>
                          <a:cubicBezTo>
                            <a:pt x="3383" y="17033"/>
                            <a:pt x="9641" y="23386"/>
                            <a:pt x="18014" y="26291"/>
                          </a:cubicBezTo>
                          <a:cubicBezTo>
                            <a:pt x="23395" y="28158"/>
                            <a:pt x="29225" y="27777"/>
                            <a:pt x="34959" y="26901"/>
                          </a:cubicBezTo>
                          <a:cubicBezTo>
                            <a:pt x="35968" y="26958"/>
                            <a:pt x="36978" y="26815"/>
                            <a:pt x="37969" y="26405"/>
                          </a:cubicBezTo>
                          <a:cubicBezTo>
                            <a:pt x="40045" y="26043"/>
                            <a:pt x="42093" y="25653"/>
                            <a:pt x="44084" y="25329"/>
                          </a:cubicBezTo>
                          <a:cubicBezTo>
                            <a:pt x="49846" y="24386"/>
                            <a:pt x="55418" y="23234"/>
                            <a:pt x="61286" y="24138"/>
                          </a:cubicBezTo>
                          <a:cubicBezTo>
                            <a:pt x="72430" y="25853"/>
                            <a:pt x="79269" y="34416"/>
                            <a:pt x="89166" y="38655"/>
                          </a:cubicBezTo>
                          <a:cubicBezTo>
                            <a:pt x="91918" y="39845"/>
                            <a:pt x="96557" y="37788"/>
                            <a:pt x="95071" y="3412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" name="Vapaamuotoinen: Muoto 22">
                      <a:extLst>
                        <a:ext uri="{FF2B5EF4-FFF2-40B4-BE49-F238E27FC236}">
                          <a16:creationId xmlns:a16="http://schemas.microsoft.com/office/drawing/2014/main" id="{0337D587-2F68-610B-9A2E-38058AB01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9082" y="2239892"/>
                      <a:ext cx="79121" cy="39143"/>
                    </a:xfrm>
                    <a:custGeom>
                      <a:avLst/>
                      <a:gdLst>
                        <a:gd name="connsiteX0" fmla="*/ 72643 w 79121"/>
                        <a:gd name="connsiteY0" fmla="*/ 6219 h 39143"/>
                        <a:gd name="connsiteX1" fmla="*/ 62014 w 79121"/>
                        <a:gd name="connsiteY1" fmla="*/ 16726 h 39143"/>
                        <a:gd name="connsiteX2" fmla="*/ 65881 w 79121"/>
                        <a:gd name="connsiteY2" fmla="*/ 5934 h 39143"/>
                        <a:gd name="connsiteX3" fmla="*/ 56775 w 79121"/>
                        <a:gd name="connsiteY3" fmla="*/ 3419 h 39143"/>
                        <a:gd name="connsiteX4" fmla="*/ 52289 w 79121"/>
                        <a:gd name="connsiteY4" fmla="*/ 13935 h 39143"/>
                        <a:gd name="connsiteX5" fmla="*/ 51003 w 79121"/>
                        <a:gd name="connsiteY5" fmla="*/ 15202 h 39143"/>
                        <a:gd name="connsiteX6" fmla="*/ 48250 w 79121"/>
                        <a:gd name="connsiteY6" fmla="*/ 14468 h 39143"/>
                        <a:gd name="connsiteX7" fmla="*/ 35991 w 79121"/>
                        <a:gd name="connsiteY7" fmla="*/ 12125 h 39143"/>
                        <a:gd name="connsiteX8" fmla="*/ 130 w 79121"/>
                        <a:gd name="connsiteY8" fmla="*/ 34147 h 39143"/>
                        <a:gd name="connsiteX9" fmla="*/ 6035 w 79121"/>
                        <a:gd name="connsiteY9" fmla="*/ 38681 h 39143"/>
                        <a:gd name="connsiteX10" fmla="*/ 28552 w 79121"/>
                        <a:gd name="connsiteY10" fmla="*/ 24193 h 39143"/>
                        <a:gd name="connsiteX11" fmla="*/ 42725 w 79121"/>
                        <a:gd name="connsiteY11" fmla="*/ 25450 h 39143"/>
                        <a:gd name="connsiteX12" fmla="*/ 46897 w 79121"/>
                        <a:gd name="connsiteY12" fmla="*/ 26289 h 39143"/>
                        <a:gd name="connsiteX13" fmla="*/ 50203 w 79121"/>
                        <a:gd name="connsiteY13" fmla="*/ 26927 h 39143"/>
                        <a:gd name="connsiteX14" fmla="*/ 63585 w 79121"/>
                        <a:gd name="connsiteY14" fmla="*/ 26603 h 39143"/>
                        <a:gd name="connsiteX15" fmla="*/ 78987 w 79121"/>
                        <a:gd name="connsiteY15" fmla="*/ 8886 h 39143"/>
                        <a:gd name="connsiteX16" fmla="*/ 72643 w 79121"/>
                        <a:gd name="connsiteY16" fmla="*/ 6219 h 39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9121" h="39143">
                          <a:moveTo>
                            <a:pt x="72643" y="6219"/>
                          </a:moveTo>
                          <a:cubicBezTo>
                            <a:pt x="70491" y="10982"/>
                            <a:pt x="67262" y="15306"/>
                            <a:pt x="62014" y="16726"/>
                          </a:cubicBezTo>
                          <a:cubicBezTo>
                            <a:pt x="63957" y="13411"/>
                            <a:pt x="65262" y="9772"/>
                            <a:pt x="65881" y="5934"/>
                          </a:cubicBezTo>
                          <a:cubicBezTo>
                            <a:pt x="66824" y="19"/>
                            <a:pt x="57870" y="-2601"/>
                            <a:pt x="56775" y="3419"/>
                          </a:cubicBezTo>
                          <a:cubicBezTo>
                            <a:pt x="56080" y="7239"/>
                            <a:pt x="54775" y="10896"/>
                            <a:pt x="52289" y="13935"/>
                          </a:cubicBezTo>
                          <a:cubicBezTo>
                            <a:pt x="51917" y="14382"/>
                            <a:pt x="51479" y="14801"/>
                            <a:pt x="51003" y="15202"/>
                          </a:cubicBezTo>
                          <a:cubicBezTo>
                            <a:pt x="50098" y="14925"/>
                            <a:pt x="49183" y="14659"/>
                            <a:pt x="48250" y="14468"/>
                          </a:cubicBezTo>
                          <a:cubicBezTo>
                            <a:pt x="45059" y="13801"/>
                            <a:pt x="40030" y="12573"/>
                            <a:pt x="35991" y="12125"/>
                          </a:cubicBezTo>
                          <a:cubicBezTo>
                            <a:pt x="21742" y="10544"/>
                            <a:pt x="3721" y="19488"/>
                            <a:pt x="130" y="34147"/>
                          </a:cubicBezTo>
                          <a:cubicBezTo>
                            <a:pt x="-737" y="37700"/>
                            <a:pt x="2911" y="40224"/>
                            <a:pt x="6035" y="38681"/>
                          </a:cubicBezTo>
                          <a:cubicBezTo>
                            <a:pt x="14189" y="34661"/>
                            <a:pt x="19180" y="26041"/>
                            <a:pt x="28552" y="24193"/>
                          </a:cubicBezTo>
                          <a:cubicBezTo>
                            <a:pt x="33515" y="23212"/>
                            <a:pt x="37906" y="24555"/>
                            <a:pt x="42725" y="25450"/>
                          </a:cubicBezTo>
                          <a:cubicBezTo>
                            <a:pt x="44088" y="25708"/>
                            <a:pt x="45488" y="25993"/>
                            <a:pt x="46897" y="26289"/>
                          </a:cubicBezTo>
                          <a:cubicBezTo>
                            <a:pt x="47993" y="26851"/>
                            <a:pt x="49107" y="27032"/>
                            <a:pt x="50203" y="26927"/>
                          </a:cubicBezTo>
                          <a:cubicBezTo>
                            <a:pt x="54717" y="27717"/>
                            <a:pt x="59299" y="28098"/>
                            <a:pt x="63585" y="26603"/>
                          </a:cubicBezTo>
                          <a:cubicBezTo>
                            <a:pt x="71443" y="23850"/>
                            <a:pt x="76682" y="16573"/>
                            <a:pt x="78987" y="8886"/>
                          </a:cubicBezTo>
                          <a:cubicBezTo>
                            <a:pt x="80073" y="5219"/>
                            <a:pt x="74282" y="2571"/>
                            <a:pt x="72643" y="621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5" name="Vapaamuotoinen: Muoto 14">
                  <a:extLst>
                    <a:ext uri="{FF2B5EF4-FFF2-40B4-BE49-F238E27FC236}">
                      <a16:creationId xmlns:a16="http://schemas.microsoft.com/office/drawing/2014/main" id="{AE28A335-5FBF-EAB6-E4DC-C291B5A5970B}"/>
                    </a:ext>
                  </a:extLst>
                </p:cNvPr>
                <p:cNvSpPr/>
                <p:nvPr/>
              </p:nvSpPr>
              <p:spPr>
                <a:xfrm>
                  <a:off x="9749795" y="2376183"/>
                  <a:ext cx="130050" cy="70479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pic>
        <p:nvPicPr>
          <p:cNvPr id="3" name="Kuva 2" descr="Asiakaspalaute tasaisella täytöllä">
            <a:extLst>
              <a:ext uri="{FF2B5EF4-FFF2-40B4-BE49-F238E27FC236}">
                <a16:creationId xmlns:a16="http://schemas.microsoft.com/office/drawing/2014/main" id="{3307ED18-3DFF-1845-AFC3-AB5CD84A0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162" y="356853"/>
            <a:ext cx="1573668" cy="1573668"/>
          </a:xfrm>
          <a:prstGeom prst="rect">
            <a:avLst/>
          </a:prstGeom>
        </p:spPr>
      </p:pic>
      <p:sp>
        <p:nvSpPr>
          <p:cNvPr id="140" name="Kuvaselite: Nuoli ylös 139">
            <a:extLst>
              <a:ext uri="{FF2B5EF4-FFF2-40B4-BE49-F238E27FC236}">
                <a16:creationId xmlns:a16="http://schemas.microsoft.com/office/drawing/2014/main" id="{B94FB0E7-47D7-824E-E29D-01671D917AE2}"/>
              </a:ext>
            </a:extLst>
          </p:cNvPr>
          <p:cNvSpPr/>
          <p:nvPr/>
        </p:nvSpPr>
        <p:spPr>
          <a:xfrm>
            <a:off x="10434639" y="6545553"/>
            <a:ext cx="1030791" cy="257394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Päivitä näkymä</a:t>
            </a:r>
          </a:p>
        </p:txBody>
      </p:sp>
      <p:pic>
        <p:nvPicPr>
          <p:cNvPr id="141" name="Kuva 140" descr="Tiedot tasaisella täytöllä">
            <a:extLst>
              <a:ext uri="{FF2B5EF4-FFF2-40B4-BE49-F238E27FC236}">
                <a16:creationId xmlns:a16="http://schemas.microsoft.com/office/drawing/2014/main" id="{D22A8F30-9BEC-F573-879C-444F16505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97955" y="5455506"/>
            <a:ext cx="914400" cy="914400"/>
          </a:xfrm>
          <a:prstGeom prst="rect">
            <a:avLst/>
          </a:prstGeom>
        </p:spPr>
      </p:pic>
      <p:pic>
        <p:nvPicPr>
          <p:cNvPr id="143" name="Kuva 142">
            <a:extLst>
              <a:ext uri="{FF2B5EF4-FFF2-40B4-BE49-F238E27FC236}">
                <a16:creationId xmlns:a16="http://schemas.microsoft.com/office/drawing/2014/main" id="{7D68D109-A7C5-7400-E2C0-43155C0CDA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19" r="8607"/>
          <a:stretch/>
        </p:blipFill>
        <p:spPr>
          <a:xfrm>
            <a:off x="1332403" y="1864913"/>
            <a:ext cx="9201400" cy="4548859"/>
          </a:xfrm>
          <a:prstGeom prst="rect">
            <a:avLst/>
          </a:prstGeom>
        </p:spPr>
      </p:pic>
      <p:sp>
        <p:nvSpPr>
          <p:cNvPr id="144" name="Puhekupla: Suorakulmio 143">
            <a:extLst>
              <a:ext uri="{FF2B5EF4-FFF2-40B4-BE49-F238E27FC236}">
                <a16:creationId xmlns:a16="http://schemas.microsoft.com/office/drawing/2014/main" id="{6D17AB3D-7832-EED3-90F6-5F8B3C53EF29}"/>
              </a:ext>
            </a:extLst>
          </p:cNvPr>
          <p:cNvSpPr/>
          <p:nvPr/>
        </p:nvSpPr>
        <p:spPr>
          <a:xfrm>
            <a:off x="9012103" y="2793268"/>
            <a:ext cx="2743200" cy="1422400"/>
          </a:xfrm>
          <a:prstGeom prst="wedgeRectCallout">
            <a:avLst>
              <a:gd name="adj1" fmla="val -94907"/>
              <a:gd name="adj2" fmla="val 1892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Power BI -upotus</a:t>
            </a:r>
          </a:p>
        </p:txBody>
      </p:sp>
    </p:spTree>
    <p:extLst>
      <p:ext uri="{BB962C8B-B14F-4D97-AF65-F5344CB8AC3E}">
        <p14:creationId xmlns:p14="http://schemas.microsoft.com/office/powerpoint/2010/main" val="164214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5052A8-B7A9-0E90-DFF5-F1E53E79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511" y="2219860"/>
            <a:ext cx="9261641" cy="3559760"/>
          </a:xfrm>
        </p:spPr>
        <p:txBody>
          <a:bodyPr/>
          <a:lstStyle/>
          <a:p>
            <a:r>
              <a:rPr lang="fi-FI" b="0" i="0" u="none" strike="noStrike" dirty="0">
                <a:solidFill>
                  <a:srgbClr val="004987"/>
                </a:solidFill>
                <a:effectLst/>
                <a:latin typeface="Calibri" panose="020F0502020204030204" pitchFamily="34" charset="0"/>
              </a:rPr>
              <a:t>Opiskelijavuosi</a:t>
            </a:r>
            <a:endParaRPr lang="fi-FI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i-FI" b="0" i="0" u="none" strike="noStrike" dirty="0">
                <a:solidFill>
                  <a:srgbClr val="004987"/>
                </a:solidFill>
                <a:effectLst/>
                <a:latin typeface="Calibri" panose="020F0502020204030204" pitchFamily="34" charset="0"/>
              </a:rPr>
              <a:t>Tutkintojen suoritukset</a:t>
            </a:r>
            <a:endParaRPr lang="fi-FI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4987"/>
                </a:solidFill>
                <a:effectLst/>
                <a:latin typeface="Calibri" panose="020F0502020204030204" pitchFamily="34" charset="0"/>
              </a:rPr>
              <a:t>Valmistuneet</a:t>
            </a:r>
            <a:endParaRPr lang="fi-FI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i-FI" b="0" i="0" u="none" strike="noStrike" dirty="0">
                <a:solidFill>
                  <a:srgbClr val="004987"/>
                </a:solidFill>
                <a:effectLst/>
                <a:latin typeface="Calibri" panose="020F0502020204030204" pitchFamily="34" charset="0"/>
              </a:rPr>
              <a:t>Eronneet (opiskelijat ja purkautuneet oppisopimukset</a:t>
            </a: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​)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5CAF0D-0050-EA4C-4173-1C33A8A3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8DBDAE9D-8313-88A4-9FE7-02FD99A0F27C}"/>
              </a:ext>
            </a:extLst>
          </p:cNvPr>
          <p:cNvSpPr txBox="1">
            <a:spLocks/>
          </p:cNvSpPr>
          <p:nvPr/>
        </p:nvSpPr>
        <p:spPr>
          <a:xfrm>
            <a:off x="2296634" y="457816"/>
            <a:ext cx="9104582" cy="1012269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sz="2400" dirty="0">
                <a:solidFill>
                  <a:schemeClr val="bg1"/>
                </a:solidFill>
              </a:rPr>
              <a:t>Opiskelijavuodet ja tutkintojen suoritukset, </a:t>
            </a:r>
          </a:p>
          <a:p>
            <a:r>
              <a:rPr lang="fi-FI" sz="2400" dirty="0">
                <a:solidFill>
                  <a:schemeClr val="bg1"/>
                </a:solidFill>
              </a:rPr>
              <a:t>valmistuneet &amp; eronneet</a:t>
            </a:r>
          </a:p>
        </p:txBody>
      </p:sp>
      <p:pic>
        <p:nvPicPr>
          <p:cNvPr id="9" name="Kuva 8" descr="Asiakaspalaute tasaisella täytöllä">
            <a:extLst>
              <a:ext uri="{FF2B5EF4-FFF2-40B4-BE49-F238E27FC236}">
                <a16:creationId xmlns:a16="http://schemas.microsoft.com/office/drawing/2014/main" id="{FF363211-4CE6-4733-F0E4-90D94749B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162" y="356853"/>
            <a:ext cx="1573668" cy="1573668"/>
          </a:xfrm>
          <a:prstGeom prst="rect">
            <a:avLst/>
          </a:prstGeom>
        </p:spPr>
      </p:pic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DF27F3B5-B80B-224C-363E-937C22F35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7955" y="5455506"/>
            <a:ext cx="914400" cy="914400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6350D871-9103-77FE-FD80-F6656D0B9059}"/>
              </a:ext>
            </a:extLst>
          </p:cNvPr>
          <p:cNvGrpSpPr/>
          <p:nvPr/>
        </p:nvGrpSpPr>
        <p:grpSpPr>
          <a:xfrm>
            <a:off x="9141457" y="361126"/>
            <a:ext cx="2970898" cy="1205648"/>
            <a:chOff x="5824855" y="1219451"/>
            <a:chExt cx="3855735" cy="1818616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4549C1DC-CCC9-4AC3-D6CE-30ECB7CF026B}"/>
                </a:ext>
              </a:extLst>
            </p:cNvPr>
            <p:cNvGrpSpPr/>
            <p:nvPr/>
          </p:nvGrpSpPr>
          <p:grpSpPr>
            <a:xfrm flipH="1">
              <a:off x="7545816" y="1219451"/>
              <a:ext cx="1316189" cy="1687213"/>
              <a:chOff x="7209455" y="1341505"/>
              <a:chExt cx="1224789" cy="1687213"/>
            </a:xfrm>
          </p:grpSpPr>
          <p:grpSp>
            <p:nvGrpSpPr>
              <p:cNvPr id="315" name="Kuva 7" descr="Mies ja kasvon hiukset">
                <a:extLst>
                  <a:ext uri="{FF2B5EF4-FFF2-40B4-BE49-F238E27FC236}">
                    <a16:creationId xmlns:a16="http://schemas.microsoft.com/office/drawing/2014/main" id="{E2D98A43-4A0C-B452-A27B-0C30DA725F71}"/>
                  </a:ext>
                </a:extLst>
              </p:cNvPr>
              <p:cNvGrpSpPr/>
              <p:nvPr/>
            </p:nvGrpSpPr>
            <p:grpSpPr>
              <a:xfrm>
                <a:off x="7209455" y="1341505"/>
                <a:ext cx="1224789" cy="1687213"/>
                <a:chOff x="7208579" y="1343302"/>
                <a:chExt cx="1224789" cy="1687213"/>
              </a:xfrm>
            </p:grpSpPr>
            <p:grpSp>
              <p:nvGrpSpPr>
                <p:cNvPr id="317" name="Kuva 7" descr="Mies ja kasvon hiukset">
                  <a:extLst>
                    <a:ext uri="{FF2B5EF4-FFF2-40B4-BE49-F238E27FC236}">
                      <a16:creationId xmlns:a16="http://schemas.microsoft.com/office/drawing/2014/main" id="{807B7E8E-8DF7-00F0-B634-BBC29ECDCBA9}"/>
                    </a:ext>
                  </a:extLst>
                </p:cNvPr>
                <p:cNvGrpSpPr/>
                <p:nvPr/>
              </p:nvGrpSpPr>
              <p:grpSpPr>
                <a:xfrm>
                  <a:off x="7208579" y="1848556"/>
                  <a:ext cx="1224789" cy="1181959"/>
                  <a:chOff x="7208579" y="1848556"/>
                  <a:chExt cx="1224789" cy="1181959"/>
                </a:xfrm>
              </p:grpSpPr>
              <p:sp>
                <p:nvSpPr>
                  <p:cNvPr id="327" name="Vapaamuotoinen: Muoto 326">
                    <a:extLst>
                      <a:ext uri="{FF2B5EF4-FFF2-40B4-BE49-F238E27FC236}">
                        <a16:creationId xmlns:a16="http://schemas.microsoft.com/office/drawing/2014/main" id="{4A5EFDB6-BCBB-AA4B-ED27-0F4C90201005}"/>
                      </a:ext>
                    </a:extLst>
                  </p:cNvPr>
                  <p:cNvSpPr/>
                  <p:nvPr/>
                </p:nvSpPr>
                <p:spPr>
                  <a:xfrm>
                    <a:off x="7219387" y="1848556"/>
                    <a:ext cx="1198782" cy="1169812"/>
                  </a:xfrm>
                  <a:custGeom>
                    <a:avLst/>
                    <a:gdLst>
                      <a:gd name="connsiteX0" fmla="*/ 72651 w 1198782"/>
                      <a:gd name="connsiteY0" fmla="*/ 1144648 h 1169812"/>
                      <a:gd name="connsiteX1" fmla="*/ 680222 w 1198782"/>
                      <a:gd name="connsiteY1" fmla="*/ 1163155 h 1169812"/>
                      <a:gd name="connsiteX2" fmla="*/ 926253 w 1198782"/>
                      <a:gd name="connsiteY2" fmla="*/ 1164155 h 1169812"/>
                      <a:gd name="connsiteX3" fmla="*/ 1198782 w 1198782"/>
                      <a:gd name="connsiteY3" fmla="*/ 1142647 h 1169812"/>
                      <a:gd name="connsiteX4" fmla="*/ 1093274 w 1198782"/>
                      <a:gd name="connsiteY4" fmla="*/ 477564 h 1169812"/>
                      <a:gd name="connsiteX5" fmla="*/ 995519 w 1198782"/>
                      <a:gd name="connsiteY5" fmla="*/ 272405 h 1169812"/>
                      <a:gd name="connsiteX6" fmla="*/ 921491 w 1198782"/>
                      <a:gd name="connsiteY6" fmla="*/ 206225 h 1169812"/>
                      <a:gd name="connsiteX7" fmla="*/ 885915 w 1198782"/>
                      <a:gd name="connsiteY7" fmla="*/ 186032 h 1169812"/>
                      <a:gd name="connsiteX8" fmla="*/ 853034 w 1198782"/>
                      <a:gd name="connsiteY8" fmla="*/ 116719 h 1169812"/>
                      <a:gd name="connsiteX9" fmla="*/ 790407 w 1198782"/>
                      <a:gd name="connsiteY9" fmla="*/ 116186 h 1169812"/>
                      <a:gd name="connsiteX10" fmla="*/ 788960 w 1198782"/>
                      <a:gd name="connsiteY10" fmla="*/ 109280 h 1169812"/>
                      <a:gd name="connsiteX11" fmla="*/ 719284 w 1198782"/>
                      <a:gd name="connsiteY11" fmla="*/ 14182 h 1169812"/>
                      <a:gd name="connsiteX12" fmla="*/ 556045 w 1198782"/>
                      <a:gd name="connsiteY12" fmla="*/ 57007 h 1169812"/>
                      <a:gd name="connsiteX13" fmla="*/ 549377 w 1198782"/>
                      <a:gd name="connsiteY13" fmla="*/ 92135 h 1169812"/>
                      <a:gd name="connsiteX14" fmla="*/ 479702 w 1198782"/>
                      <a:gd name="connsiteY14" fmla="*/ 119510 h 1169812"/>
                      <a:gd name="connsiteX15" fmla="*/ 468701 w 1198782"/>
                      <a:gd name="connsiteY15" fmla="*/ 152514 h 1169812"/>
                      <a:gd name="connsiteX16" fmla="*/ 385690 w 1198782"/>
                      <a:gd name="connsiteY16" fmla="*/ 171021 h 1169812"/>
                      <a:gd name="connsiteX17" fmla="*/ 176378 w 1198782"/>
                      <a:gd name="connsiteY17" fmla="*/ 338499 h 1169812"/>
                      <a:gd name="connsiteX18" fmla="*/ 1490 w 1198782"/>
                      <a:gd name="connsiteY18" fmla="*/ 1089631 h 1169812"/>
                      <a:gd name="connsiteX19" fmla="*/ 72651 w 1198782"/>
                      <a:gd name="connsiteY19" fmla="*/ 1144648 h 116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8782" h="1169812">
                        <a:moveTo>
                          <a:pt x="72651" y="1144648"/>
                        </a:moveTo>
                        <a:cubicBezTo>
                          <a:pt x="274524" y="1175309"/>
                          <a:pt x="476683" y="1174290"/>
                          <a:pt x="680222" y="1163155"/>
                        </a:cubicBezTo>
                        <a:cubicBezTo>
                          <a:pt x="760775" y="1157126"/>
                          <a:pt x="845757" y="1156440"/>
                          <a:pt x="926253" y="1164155"/>
                        </a:cubicBezTo>
                        <a:cubicBezTo>
                          <a:pt x="973811" y="1167689"/>
                          <a:pt x="1181752" y="1185244"/>
                          <a:pt x="1198782" y="1142647"/>
                        </a:cubicBezTo>
                        <a:cubicBezTo>
                          <a:pt x="1188057" y="915809"/>
                          <a:pt x="1159892" y="695734"/>
                          <a:pt x="1093274" y="477564"/>
                        </a:cubicBezTo>
                        <a:cubicBezTo>
                          <a:pt x="1065871" y="400097"/>
                          <a:pt x="1049002" y="336509"/>
                          <a:pt x="995519" y="272405"/>
                        </a:cubicBezTo>
                        <a:cubicBezTo>
                          <a:pt x="978660" y="254899"/>
                          <a:pt x="942312" y="218198"/>
                          <a:pt x="921491" y="206225"/>
                        </a:cubicBezTo>
                        <a:cubicBezTo>
                          <a:pt x="903450" y="195853"/>
                          <a:pt x="896278" y="203549"/>
                          <a:pt x="885915" y="186032"/>
                        </a:cubicBezTo>
                        <a:cubicBezTo>
                          <a:pt x="875618" y="166678"/>
                          <a:pt x="867655" y="130368"/>
                          <a:pt x="853034" y="116719"/>
                        </a:cubicBezTo>
                        <a:cubicBezTo>
                          <a:pt x="838680" y="103308"/>
                          <a:pt x="816392" y="111861"/>
                          <a:pt x="790407" y="116186"/>
                        </a:cubicBezTo>
                        <a:cubicBezTo>
                          <a:pt x="788922" y="116433"/>
                          <a:pt x="788864" y="110785"/>
                          <a:pt x="788960" y="109280"/>
                        </a:cubicBezTo>
                        <a:cubicBezTo>
                          <a:pt x="792855" y="43872"/>
                          <a:pt x="761813" y="26899"/>
                          <a:pt x="719284" y="14182"/>
                        </a:cubicBezTo>
                        <a:cubicBezTo>
                          <a:pt x="654495" y="-10545"/>
                          <a:pt x="585287" y="-3096"/>
                          <a:pt x="556045" y="57007"/>
                        </a:cubicBezTo>
                        <a:cubicBezTo>
                          <a:pt x="551044" y="67284"/>
                          <a:pt x="552159" y="78658"/>
                          <a:pt x="549377" y="92135"/>
                        </a:cubicBezTo>
                        <a:cubicBezTo>
                          <a:pt x="523546" y="89011"/>
                          <a:pt x="492208" y="98508"/>
                          <a:pt x="479702" y="119510"/>
                        </a:cubicBezTo>
                        <a:cubicBezTo>
                          <a:pt x="475701" y="133512"/>
                          <a:pt x="479197" y="147809"/>
                          <a:pt x="468701" y="152514"/>
                        </a:cubicBezTo>
                        <a:cubicBezTo>
                          <a:pt x="449279" y="159429"/>
                          <a:pt x="404397" y="162506"/>
                          <a:pt x="385690" y="171021"/>
                        </a:cubicBezTo>
                        <a:cubicBezTo>
                          <a:pt x="300622" y="209721"/>
                          <a:pt x="226127" y="256518"/>
                          <a:pt x="176378" y="338499"/>
                        </a:cubicBezTo>
                        <a:cubicBezTo>
                          <a:pt x="64850" y="513521"/>
                          <a:pt x="-11769" y="882196"/>
                          <a:pt x="1490" y="1089631"/>
                        </a:cubicBezTo>
                        <a:cubicBezTo>
                          <a:pt x="8138" y="1125645"/>
                          <a:pt x="55925" y="1141943"/>
                          <a:pt x="72651" y="11446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328" name="Vapaamuotoinen: Muoto 327">
                    <a:extLst>
                      <a:ext uri="{FF2B5EF4-FFF2-40B4-BE49-F238E27FC236}">
                        <a16:creationId xmlns:a16="http://schemas.microsoft.com/office/drawing/2014/main" id="{7687735D-204A-A1F6-02E6-7816335BE5F1}"/>
                      </a:ext>
                    </a:extLst>
                  </p:cNvPr>
                  <p:cNvSpPr/>
                  <p:nvPr/>
                </p:nvSpPr>
                <p:spPr>
                  <a:xfrm>
                    <a:off x="7219988" y="1939116"/>
                    <a:ext cx="1193201" cy="1091399"/>
                  </a:xfrm>
                  <a:custGeom>
                    <a:avLst/>
                    <a:gdLst>
                      <a:gd name="connsiteX0" fmla="*/ 492446 w 1193201"/>
                      <a:gd name="connsiteY0" fmla="*/ 15452 h 1091399"/>
                      <a:gd name="connsiteX1" fmla="*/ 546919 w 1193201"/>
                      <a:gd name="connsiteY1" fmla="*/ 1603 h 1091399"/>
                      <a:gd name="connsiteX2" fmla="*/ 543605 w 1193201"/>
                      <a:gd name="connsiteY2" fmla="*/ 25244 h 1091399"/>
                      <a:gd name="connsiteX3" fmla="*/ 547729 w 1193201"/>
                      <a:gd name="connsiteY3" fmla="*/ 55267 h 1091399"/>
                      <a:gd name="connsiteX4" fmla="*/ 676964 w 1193201"/>
                      <a:gd name="connsiteY4" fmla="*/ 228222 h 1091399"/>
                      <a:gd name="connsiteX5" fmla="*/ 706063 w 1193201"/>
                      <a:gd name="connsiteY5" fmla="*/ 258817 h 1091399"/>
                      <a:gd name="connsiteX6" fmla="*/ 721217 w 1193201"/>
                      <a:gd name="connsiteY6" fmla="*/ 267170 h 1091399"/>
                      <a:gd name="connsiteX7" fmla="*/ 801694 w 1193201"/>
                      <a:gd name="connsiteY7" fmla="*/ 79842 h 1091399"/>
                      <a:gd name="connsiteX8" fmla="*/ 784635 w 1193201"/>
                      <a:gd name="connsiteY8" fmla="*/ 20634 h 1091399"/>
                      <a:gd name="connsiteX9" fmla="*/ 816810 w 1193201"/>
                      <a:gd name="connsiteY9" fmla="*/ 18796 h 1091399"/>
                      <a:gd name="connsiteX10" fmla="*/ 864397 w 1193201"/>
                      <a:gd name="connsiteY10" fmla="*/ 48714 h 1091399"/>
                      <a:gd name="connsiteX11" fmla="*/ 882895 w 1193201"/>
                      <a:gd name="connsiteY11" fmla="*/ 97472 h 1091399"/>
                      <a:gd name="connsiteX12" fmla="*/ 911403 w 1193201"/>
                      <a:gd name="connsiteY12" fmla="*/ 110474 h 1091399"/>
                      <a:gd name="connsiteX13" fmla="*/ 1000166 w 1193201"/>
                      <a:gd name="connsiteY13" fmla="*/ 185731 h 1091399"/>
                      <a:gd name="connsiteX14" fmla="*/ 1144937 w 1193201"/>
                      <a:gd name="connsiteY14" fmla="*/ 628539 h 1091399"/>
                      <a:gd name="connsiteX15" fmla="*/ 1193191 w 1193201"/>
                      <a:gd name="connsiteY15" fmla="*/ 1045591 h 1091399"/>
                      <a:gd name="connsiteX16" fmla="*/ 1188762 w 1193201"/>
                      <a:gd name="connsiteY16" fmla="*/ 1074576 h 1091399"/>
                      <a:gd name="connsiteX17" fmla="*/ 925386 w 1193201"/>
                      <a:gd name="connsiteY17" fmla="*/ 1086139 h 1091399"/>
                      <a:gd name="connsiteX18" fmla="*/ 77851 w 1193201"/>
                      <a:gd name="connsiteY18" fmla="*/ 1065260 h 1091399"/>
                      <a:gd name="connsiteX19" fmla="*/ 23492 w 1193201"/>
                      <a:gd name="connsiteY19" fmla="*/ 1045915 h 1091399"/>
                      <a:gd name="connsiteX20" fmla="*/ 299 w 1193201"/>
                      <a:gd name="connsiteY20" fmla="*/ 1026541 h 1091399"/>
                      <a:gd name="connsiteX21" fmla="*/ 2937 w 1193201"/>
                      <a:gd name="connsiteY21" fmla="*/ 1019702 h 1091399"/>
                      <a:gd name="connsiteX22" fmla="*/ 5547 w 1193201"/>
                      <a:gd name="connsiteY22" fmla="*/ 999833 h 1091399"/>
                      <a:gd name="connsiteX23" fmla="*/ 6042 w 1193201"/>
                      <a:gd name="connsiteY23" fmla="*/ 968076 h 1091399"/>
                      <a:gd name="connsiteX24" fmla="*/ 117551 w 1193201"/>
                      <a:gd name="connsiteY24" fmla="*/ 364335 h 1091399"/>
                      <a:gd name="connsiteX25" fmla="*/ 248234 w 1193201"/>
                      <a:gd name="connsiteY25" fmla="*/ 164310 h 1091399"/>
                      <a:gd name="connsiteX26" fmla="*/ 435220 w 1193201"/>
                      <a:gd name="connsiteY26" fmla="*/ 65964 h 1091399"/>
                      <a:gd name="connsiteX27" fmla="*/ 472977 w 1193201"/>
                      <a:gd name="connsiteY27" fmla="*/ 51467 h 1091399"/>
                      <a:gd name="connsiteX28" fmla="*/ 492446 w 1193201"/>
                      <a:gd name="connsiteY28" fmla="*/ 15452 h 109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93201" h="1091399">
                        <a:moveTo>
                          <a:pt x="492446" y="15452"/>
                        </a:moveTo>
                        <a:cubicBezTo>
                          <a:pt x="506048" y="4747"/>
                          <a:pt x="524412" y="-1178"/>
                          <a:pt x="546919" y="1603"/>
                        </a:cubicBezTo>
                        <a:cubicBezTo>
                          <a:pt x="547681" y="1699"/>
                          <a:pt x="545014" y="20091"/>
                          <a:pt x="543605" y="25244"/>
                        </a:cubicBezTo>
                        <a:cubicBezTo>
                          <a:pt x="541652" y="33712"/>
                          <a:pt x="544109" y="48209"/>
                          <a:pt x="547729" y="55267"/>
                        </a:cubicBezTo>
                        <a:cubicBezTo>
                          <a:pt x="580952" y="119971"/>
                          <a:pt x="624624" y="178520"/>
                          <a:pt x="676964" y="228222"/>
                        </a:cubicBezTo>
                        <a:cubicBezTo>
                          <a:pt x="676964" y="228222"/>
                          <a:pt x="706063" y="258817"/>
                          <a:pt x="706063" y="258817"/>
                        </a:cubicBezTo>
                        <a:cubicBezTo>
                          <a:pt x="709159" y="260417"/>
                          <a:pt x="718207" y="265560"/>
                          <a:pt x="721217" y="267170"/>
                        </a:cubicBezTo>
                        <a:cubicBezTo>
                          <a:pt x="749811" y="204343"/>
                          <a:pt x="779453" y="139897"/>
                          <a:pt x="801694" y="79842"/>
                        </a:cubicBezTo>
                        <a:cubicBezTo>
                          <a:pt x="813267" y="59935"/>
                          <a:pt x="785873" y="42408"/>
                          <a:pt x="784635" y="20634"/>
                        </a:cubicBezTo>
                        <a:cubicBezTo>
                          <a:pt x="792293" y="19367"/>
                          <a:pt x="816810" y="18796"/>
                          <a:pt x="816810" y="18796"/>
                        </a:cubicBezTo>
                        <a:cubicBezTo>
                          <a:pt x="836641" y="16291"/>
                          <a:pt x="859092" y="23444"/>
                          <a:pt x="864397" y="48714"/>
                        </a:cubicBezTo>
                        <a:cubicBezTo>
                          <a:pt x="869150" y="59935"/>
                          <a:pt x="878513" y="85662"/>
                          <a:pt x="882895" y="97472"/>
                        </a:cubicBezTo>
                        <a:cubicBezTo>
                          <a:pt x="891810" y="101997"/>
                          <a:pt x="911403" y="110474"/>
                          <a:pt x="911403" y="110474"/>
                        </a:cubicBezTo>
                        <a:cubicBezTo>
                          <a:pt x="945845" y="130505"/>
                          <a:pt x="976697" y="154375"/>
                          <a:pt x="1000166" y="185731"/>
                        </a:cubicBezTo>
                        <a:cubicBezTo>
                          <a:pt x="1089702" y="305365"/>
                          <a:pt x="1114933" y="493865"/>
                          <a:pt x="1144937" y="628539"/>
                        </a:cubicBezTo>
                        <a:cubicBezTo>
                          <a:pt x="1169121" y="768175"/>
                          <a:pt x="1183951" y="903440"/>
                          <a:pt x="1193191" y="1045591"/>
                        </a:cubicBezTo>
                        <a:cubicBezTo>
                          <a:pt x="1193410" y="1053764"/>
                          <a:pt x="1190419" y="1073794"/>
                          <a:pt x="1188762" y="1074576"/>
                        </a:cubicBezTo>
                        <a:cubicBezTo>
                          <a:pt x="1130507" y="1101989"/>
                          <a:pt x="1001348" y="1090625"/>
                          <a:pt x="925386" y="1086139"/>
                        </a:cubicBezTo>
                        <a:cubicBezTo>
                          <a:pt x="654438" y="1073594"/>
                          <a:pt x="320767" y="1113495"/>
                          <a:pt x="77851" y="1065260"/>
                        </a:cubicBezTo>
                        <a:cubicBezTo>
                          <a:pt x="57915" y="1062631"/>
                          <a:pt x="33893" y="1057764"/>
                          <a:pt x="23492" y="1045915"/>
                        </a:cubicBezTo>
                        <a:cubicBezTo>
                          <a:pt x="11271" y="1046144"/>
                          <a:pt x="3728" y="1037085"/>
                          <a:pt x="299" y="1026541"/>
                        </a:cubicBezTo>
                        <a:cubicBezTo>
                          <a:pt x="-549" y="1023950"/>
                          <a:pt x="432" y="1020788"/>
                          <a:pt x="2937" y="1019702"/>
                        </a:cubicBezTo>
                        <a:cubicBezTo>
                          <a:pt x="9490" y="1016873"/>
                          <a:pt x="6214" y="1006615"/>
                          <a:pt x="5547" y="999833"/>
                        </a:cubicBezTo>
                        <a:cubicBezTo>
                          <a:pt x="5109" y="990346"/>
                          <a:pt x="6042" y="977507"/>
                          <a:pt x="6042" y="968076"/>
                        </a:cubicBezTo>
                        <a:cubicBezTo>
                          <a:pt x="13615" y="774910"/>
                          <a:pt x="37094" y="548053"/>
                          <a:pt x="117551" y="364335"/>
                        </a:cubicBezTo>
                        <a:cubicBezTo>
                          <a:pt x="151565" y="286658"/>
                          <a:pt x="191675" y="224793"/>
                          <a:pt x="248234" y="164310"/>
                        </a:cubicBezTo>
                        <a:cubicBezTo>
                          <a:pt x="290678" y="120237"/>
                          <a:pt x="379698" y="73269"/>
                          <a:pt x="435220" y="65964"/>
                        </a:cubicBezTo>
                        <a:cubicBezTo>
                          <a:pt x="454222" y="63468"/>
                          <a:pt x="472615" y="57248"/>
                          <a:pt x="472977" y="51467"/>
                        </a:cubicBezTo>
                        <a:cubicBezTo>
                          <a:pt x="473863" y="39056"/>
                          <a:pt x="482597" y="23578"/>
                          <a:pt x="492446" y="15452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  <p:grpSp>
                <p:nvGrpSpPr>
                  <p:cNvPr id="329" name="Kuva 7" descr="Mies ja kasvon hiukset">
                    <a:extLst>
                      <a:ext uri="{FF2B5EF4-FFF2-40B4-BE49-F238E27FC236}">
                        <a16:creationId xmlns:a16="http://schemas.microsoft.com/office/drawing/2014/main" id="{435CD9CF-C14A-08CE-2DBD-9B64B28FC203}"/>
                      </a:ext>
                    </a:extLst>
                  </p:cNvPr>
                  <p:cNvGrpSpPr/>
                  <p:nvPr/>
                </p:nvGrpSpPr>
                <p:grpSpPr>
                  <a:xfrm>
                    <a:off x="7208579" y="1905508"/>
                    <a:ext cx="1224789" cy="1117808"/>
                    <a:chOff x="7208579" y="1905508"/>
                    <a:chExt cx="1224789" cy="1117808"/>
                  </a:xfrm>
                  <a:solidFill>
                    <a:srgbClr val="000000"/>
                  </a:solidFill>
                </p:grpSpPr>
                <p:sp>
                  <p:nvSpPr>
                    <p:cNvPr id="330" name="Vapaamuotoinen: Muoto 329">
                      <a:extLst>
                        <a:ext uri="{FF2B5EF4-FFF2-40B4-BE49-F238E27FC236}">
                          <a16:creationId xmlns:a16="http://schemas.microsoft.com/office/drawing/2014/main" id="{0108C7DD-DA06-8617-8567-ED36E6C0E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8579" y="1905508"/>
                      <a:ext cx="1224789" cy="1117808"/>
                    </a:xfrm>
                    <a:custGeom>
                      <a:avLst/>
                      <a:gdLst>
                        <a:gd name="connsiteX0" fmla="*/ 1210114 w 1224789"/>
                        <a:gd name="connsiteY0" fmla="*/ 1118728 h 1117808"/>
                        <a:gd name="connsiteX1" fmla="*/ 1189988 w 1224789"/>
                        <a:gd name="connsiteY1" fmla="*/ 1054054 h 1117808"/>
                        <a:gd name="connsiteX2" fmla="*/ 1173586 w 1224789"/>
                        <a:gd name="connsiteY2" fmla="*/ 875888 h 1117808"/>
                        <a:gd name="connsiteX3" fmla="*/ 1101662 w 1224789"/>
                        <a:gd name="connsiteY3" fmla="*/ 465142 h 1117808"/>
                        <a:gd name="connsiteX4" fmla="*/ 919440 w 1224789"/>
                        <a:gd name="connsiteY4" fmla="*/ 144130 h 1117808"/>
                        <a:gd name="connsiteX5" fmla="*/ 920535 w 1224789"/>
                        <a:gd name="connsiteY5" fmla="*/ 142253 h 1117808"/>
                        <a:gd name="connsiteX6" fmla="*/ 1128209 w 1224789"/>
                        <a:gd name="connsiteY6" fmla="*/ 470209 h 1117808"/>
                        <a:gd name="connsiteX7" fmla="*/ 1192521 w 1224789"/>
                        <a:gd name="connsiteY7" fmla="*/ 789753 h 1117808"/>
                        <a:gd name="connsiteX8" fmla="*/ 1222696 w 1224789"/>
                        <a:gd name="connsiteY8" fmla="*/ 1060054 h 1117808"/>
                        <a:gd name="connsiteX9" fmla="*/ 1210114 w 1224789"/>
                        <a:gd name="connsiteY9" fmla="*/ 1118728 h 1117808"/>
                        <a:gd name="connsiteX10" fmla="*/ 263881 w 1224789"/>
                        <a:gd name="connsiteY10" fmla="*/ 1115137 h 1117808"/>
                        <a:gd name="connsiteX11" fmla="*/ 245936 w 1224789"/>
                        <a:gd name="connsiteY11" fmla="*/ 1058930 h 1117808"/>
                        <a:gd name="connsiteX12" fmla="*/ 266863 w 1224789"/>
                        <a:gd name="connsiteY12" fmla="*/ 672063 h 1117808"/>
                        <a:gd name="connsiteX13" fmla="*/ 223010 w 1224789"/>
                        <a:gd name="connsiteY13" fmla="*/ 626952 h 1117808"/>
                        <a:gd name="connsiteX14" fmla="*/ 268387 w 1224789"/>
                        <a:gd name="connsiteY14" fmla="*/ 660071 h 1117808"/>
                        <a:gd name="connsiteX15" fmla="*/ 285351 w 1224789"/>
                        <a:gd name="connsiteY15" fmla="*/ 914798 h 1117808"/>
                        <a:gd name="connsiteX16" fmla="*/ 282674 w 1224789"/>
                        <a:gd name="connsiteY16" fmla="*/ 1053948 h 1117808"/>
                        <a:gd name="connsiteX17" fmla="*/ 263881 w 1224789"/>
                        <a:gd name="connsiteY17" fmla="*/ 1115137 h 1117808"/>
                        <a:gd name="connsiteX18" fmla="*/ 263881 w 1224789"/>
                        <a:gd name="connsiteY18" fmla="*/ 1115137 h 1117808"/>
                        <a:gd name="connsiteX19" fmla="*/ 705060 w 1224789"/>
                        <a:gd name="connsiteY19" fmla="*/ 1104269 h 1117808"/>
                        <a:gd name="connsiteX20" fmla="*/ 701765 w 1224789"/>
                        <a:gd name="connsiteY20" fmla="*/ 1101783 h 1117808"/>
                        <a:gd name="connsiteX21" fmla="*/ 696174 w 1224789"/>
                        <a:gd name="connsiteY21" fmla="*/ 1014648 h 1117808"/>
                        <a:gd name="connsiteX22" fmla="*/ 698898 w 1224789"/>
                        <a:gd name="connsiteY22" fmla="*/ 668939 h 1117808"/>
                        <a:gd name="connsiteX23" fmla="*/ 709499 w 1224789"/>
                        <a:gd name="connsiteY23" fmla="*/ 329172 h 1117808"/>
                        <a:gd name="connsiteX24" fmla="*/ 670847 w 1224789"/>
                        <a:gd name="connsiteY24" fmla="*/ 316390 h 1117808"/>
                        <a:gd name="connsiteX25" fmla="*/ 611725 w 1224789"/>
                        <a:gd name="connsiteY25" fmla="*/ 286100 h 1117808"/>
                        <a:gd name="connsiteX26" fmla="*/ 586217 w 1224789"/>
                        <a:gd name="connsiteY26" fmla="*/ 283243 h 1117808"/>
                        <a:gd name="connsiteX27" fmla="*/ 472974 w 1224789"/>
                        <a:gd name="connsiteY27" fmla="*/ 365796 h 1117808"/>
                        <a:gd name="connsiteX28" fmla="*/ 477756 w 1224789"/>
                        <a:gd name="connsiteY28" fmla="*/ 106173 h 1117808"/>
                        <a:gd name="connsiteX29" fmla="*/ 497939 w 1224789"/>
                        <a:gd name="connsiteY29" fmla="*/ 45147 h 1117808"/>
                        <a:gd name="connsiteX30" fmla="*/ 555756 w 1224789"/>
                        <a:gd name="connsiteY30" fmla="*/ 33869 h 1117808"/>
                        <a:gd name="connsiteX31" fmla="*/ 570215 w 1224789"/>
                        <a:gd name="connsiteY31" fmla="*/ 77950 h 1117808"/>
                        <a:gd name="connsiteX32" fmla="*/ 567548 w 1224789"/>
                        <a:gd name="connsiteY32" fmla="*/ 94267 h 1117808"/>
                        <a:gd name="connsiteX33" fmla="*/ 695545 w 1224789"/>
                        <a:gd name="connsiteY33" fmla="*/ 250020 h 1117808"/>
                        <a:gd name="connsiteX34" fmla="*/ 695545 w 1224789"/>
                        <a:gd name="connsiteY34" fmla="*/ 250020 h 1117808"/>
                        <a:gd name="connsiteX35" fmla="*/ 692992 w 1224789"/>
                        <a:gd name="connsiteY35" fmla="*/ 270603 h 1117808"/>
                        <a:gd name="connsiteX36" fmla="*/ 690211 w 1224789"/>
                        <a:gd name="connsiteY36" fmla="*/ 270212 h 1117808"/>
                        <a:gd name="connsiteX37" fmla="*/ 679276 w 1224789"/>
                        <a:gd name="connsiteY37" fmla="*/ 263679 h 1117808"/>
                        <a:gd name="connsiteX38" fmla="*/ 555175 w 1224789"/>
                        <a:gd name="connsiteY38" fmla="*/ 95743 h 1117808"/>
                        <a:gd name="connsiteX39" fmla="*/ 547060 w 1224789"/>
                        <a:gd name="connsiteY39" fmla="*/ 77712 h 1117808"/>
                        <a:gd name="connsiteX40" fmla="*/ 548669 w 1224789"/>
                        <a:gd name="connsiteY40" fmla="*/ 66444 h 1117808"/>
                        <a:gd name="connsiteX41" fmla="*/ 555175 w 1224789"/>
                        <a:gd name="connsiteY41" fmla="*/ 36555 h 1117808"/>
                        <a:gd name="connsiteX42" fmla="*/ 506607 w 1224789"/>
                        <a:gd name="connsiteY42" fmla="*/ 55357 h 1117808"/>
                        <a:gd name="connsiteX43" fmla="*/ 493929 w 1224789"/>
                        <a:gd name="connsiteY43" fmla="*/ 75521 h 1117808"/>
                        <a:gd name="connsiteX44" fmla="*/ 481651 w 1224789"/>
                        <a:gd name="connsiteY44" fmla="*/ 106116 h 1117808"/>
                        <a:gd name="connsiteX45" fmla="*/ 482232 w 1224789"/>
                        <a:gd name="connsiteY45" fmla="*/ 329068 h 1117808"/>
                        <a:gd name="connsiteX46" fmla="*/ 553127 w 1224789"/>
                        <a:gd name="connsiteY46" fmla="*/ 274937 h 1117808"/>
                        <a:gd name="connsiteX47" fmla="*/ 640081 w 1224789"/>
                        <a:gd name="connsiteY47" fmla="*/ 273280 h 1117808"/>
                        <a:gd name="connsiteX48" fmla="*/ 640081 w 1224789"/>
                        <a:gd name="connsiteY48" fmla="*/ 273280 h 1117808"/>
                        <a:gd name="connsiteX49" fmla="*/ 686620 w 1224789"/>
                        <a:gd name="connsiteY49" fmla="*/ 297216 h 1117808"/>
                        <a:gd name="connsiteX50" fmla="*/ 711252 w 1224789"/>
                        <a:gd name="connsiteY50" fmla="*/ 311627 h 1117808"/>
                        <a:gd name="connsiteX51" fmla="*/ 711909 w 1224789"/>
                        <a:gd name="connsiteY51" fmla="*/ 311551 h 1117808"/>
                        <a:gd name="connsiteX52" fmla="*/ 713042 w 1224789"/>
                        <a:gd name="connsiteY52" fmla="*/ 307360 h 1117808"/>
                        <a:gd name="connsiteX53" fmla="*/ 795719 w 1224789"/>
                        <a:gd name="connsiteY53" fmla="*/ 135834 h 1117808"/>
                        <a:gd name="connsiteX54" fmla="*/ 819151 w 1224789"/>
                        <a:gd name="connsiteY54" fmla="*/ 89047 h 1117808"/>
                        <a:gd name="connsiteX55" fmla="*/ 819951 w 1224789"/>
                        <a:gd name="connsiteY55" fmla="*/ 83037 h 1117808"/>
                        <a:gd name="connsiteX56" fmla="*/ 819903 w 1224789"/>
                        <a:gd name="connsiteY56" fmla="*/ 82818 h 1117808"/>
                        <a:gd name="connsiteX57" fmla="*/ 737331 w 1224789"/>
                        <a:gd name="connsiteY57" fmla="*/ 303655 h 1117808"/>
                        <a:gd name="connsiteX58" fmla="*/ 744370 w 1224789"/>
                        <a:gd name="connsiteY58" fmla="*/ 298578 h 1117808"/>
                        <a:gd name="connsiteX59" fmla="*/ 744380 w 1224789"/>
                        <a:gd name="connsiteY59" fmla="*/ 298578 h 1117808"/>
                        <a:gd name="connsiteX60" fmla="*/ 832210 w 1224789"/>
                        <a:gd name="connsiteY60" fmla="*/ 240771 h 1117808"/>
                        <a:gd name="connsiteX61" fmla="*/ 865128 w 1224789"/>
                        <a:gd name="connsiteY61" fmla="*/ 230513 h 1117808"/>
                        <a:gd name="connsiteX62" fmla="*/ 923126 w 1224789"/>
                        <a:gd name="connsiteY62" fmla="*/ 255792 h 1117808"/>
                        <a:gd name="connsiteX63" fmla="*/ 864547 w 1224789"/>
                        <a:gd name="connsiteY63" fmla="*/ 79427 h 1117808"/>
                        <a:gd name="connsiteX64" fmla="*/ 835505 w 1224789"/>
                        <a:gd name="connsiteY64" fmla="*/ 58510 h 1117808"/>
                        <a:gd name="connsiteX65" fmla="*/ 817265 w 1224789"/>
                        <a:gd name="connsiteY65" fmla="*/ 53995 h 1117808"/>
                        <a:gd name="connsiteX66" fmla="*/ 895598 w 1224789"/>
                        <a:gd name="connsiteY66" fmla="*/ 103573 h 1117808"/>
                        <a:gd name="connsiteX67" fmla="*/ 950872 w 1224789"/>
                        <a:gd name="connsiteY67" fmla="*/ 271527 h 1117808"/>
                        <a:gd name="connsiteX68" fmla="*/ 953006 w 1224789"/>
                        <a:gd name="connsiteY68" fmla="*/ 285081 h 1117808"/>
                        <a:gd name="connsiteX69" fmla="*/ 929384 w 1224789"/>
                        <a:gd name="connsiteY69" fmla="*/ 282109 h 1117808"/>
                        <a:gd name="connsiteX70" fmla="*/ 929212 w 1224789"/>
                        <a:gd name="connsiteY70" fmla="*/ 281347 h 1117808"/>
                        <a:gd name="connsiteX71" fmla="*/ 923954 w 1224789"/>
                        <a:gd name="connsiteY71" fmla="*/ 278718 h 1117808"/>
                        <a:gd name="connsiteX72" fmla="*/ 923945 w 1224789"/>
                        <a:gd name="connsiteY72" fmla="*/ 278718 h 1117808"/>
                        <a:gd name="connsiteX73" fmla="*/ 862537 w 1224789"/>
                        <a:gd name="connsiteY73" fmla="*/ 249581 h 1117808"/>
                        <a:gd name="connsiteX74" fmla="*/ 747828 w 1224789"/>
                        <a:gd name="connsiteY74" fmla="*/ 306607 h 1117808"/>
                        <a:gd name="connsiteX75" fmla="*/ 747818 w 1224789"/>
                        <a:gd name="connsiteY75" fmla="*/ 306607 h 1117808"/>
                        <a:gd name="connsiteX76" fmla="*/ 730225 w 1224789"/>
                        <a:gd name="connsiteY76" fmla="*/ 315209 h 1117808"/>
                        <a:gd name="connsiteX77" fmla="*/ 718986 w 1224789"/>
                        <a:gd name="connsiteY77" fmla="*/ 315513 h 1117808"/>
                        <a:gd name="connsiteX78" fmla="*/ 721920 w 1224789"/>
                        <a:gd name="connsiteY78" fmla="*/ 789877 h 1117808"/>
                        <a:gd name="connsiteX79" fmla="*/ 716290 w 1224789"/>
                        <a:gd name="connsiteY79" fmla="*/ 1013343 h 1117808"/>
                        <a:gd name="connsiteX80" fmla="*/ 708451 w 1224789"/>
                        <a:gd name="connsiteY80" fmla="*/ 1101773 h 1117808"/>
                        <a:gd name="connsiteX81" fmla="*/ 705060 w 1224789"/>
                        <a:gd name="connsiteY81" fmla="*/ 1104269 h 1117808"/>
                        <a:gd name="connsiteX82" fmla="*/ 705060 w 1224789"/>
                        <a:gd name="connsiteY82" fmla="*/ 1104269 h 1117808"/>
                        <a:gd name="connsiteX83" fmla="*/ 1078031 w 1224789"/>
                        <a:gd name="connsiteY83" fmla="*/ 1066541 h 1117808"/>
                        <a:gd name="connsiteX84" fmla="*/ 1063191 w 1224789"/>
                        <a:gd name="connsiteY84" fmla="*/ 1052062 h 1117808"/>
                        <a:gd name="connsiteX85" fmla="*/ 1047560 w 1224789"/>
                        <a:gd name="connsiteY85" fmla="*/ 799250 h 1117808"/>
                        <a:gd name="connsiteX86" fmla="*/ 1049208 w 1224789"/>
                        <a:gd name="connsiteY86" fmla="*/ 551695 h 1117808"/>
                        <a:gd name="connsiteX87" fmla="*/ 1079812 w 1224789"/>
                        <a:gd name="connsiteY87" fmla="*/ 516777 h 1117808"/>
                        <a:gd name="connsiteX88" fmla="*/ 1052190 w 1224789"/>
                        <a:gd name="connsiteY88" fmla="*/ 568145 h 1117808"/>
                        <a:gd name="connsiteX89" fmla="*/ 1092433 w 1224789"/>
                        <a:gd name="connsiteY89" fmla="*/ 1046910 h 1117808"/>
                        <a:gd name="connsiteX90" fmla="*/ 1078031 w 1224789"/>
                        <a:gd name="connsiteY90" fmla="*/ 1066541 h 1117808"/>
                        <a:gd name="connsiteX91" fmla="*/ 1078031 w 1224789"/>
                        <a:gd name="connsiteY91" fmla="*/ 1066541 h 1117808"/>
                        <a:gd name="connsiteX92" fmla="*/ 14507 w 1224789"/>
                        <a:gd name="connsiteY92" fmla="*/ 1061074 h 1117808"/>
                        <a:gd name="connsiteX93" fmla="*/ 17412 w 1224789"/>
                        <a:gd name="connsiteY93" fmla="*/ 786363 h 1117808"/>
                        <a:gd name="connsiteX94" fmla="*/ 413224 w 1224789"/>
                        <a:gd name="connsiteY94" fmla="*/ 100229 h 1117808"/>
                        <a:gd name="connsiteX95" fmla="*/ 408776 w 1224789"/>
                        <a:gd name="connsiteY95" fmla="*/ 114421 h 1117808"/>
                        <a:gd name="connsiteX96" fmla="*/ 38520 w 1224789"/>
                        <a:gd name="connsiteY96" fmla="*/ 823282 h 1117808"/>
                        <a:gd name="connsiteX97" fmla="*/ 27233 w 1224789"/>
                        <a:gd name="connsiteY97" fmla="*/ 1031317 h 1117808"/>
                        <a:gd name="connsiteX98" fmla="*/ 14507 w 1224789"/>
                        <a:gd name="connsiteY98" fmla="*/ 1061074 h 1117808"/>
                        <a:gd name="connsiteX99" fmla="*/ 973132 w 1224789"/>
                        <a:gd name="connsiteY99" fmla="*/ 491040 h 1117808"/>
                        <a:gd name="connsiteX100" fmla="*/ 810388 w 1224789"/>
                        <a:gd name="connsiteY100" fmla="*/ 488611 h 1117808"/>
                        <a:gd name="connsiteX101" fmla="*/ 793129 w 1224789"/>
                        <a:gd name="connsiteY101" fmla="*/ 483992 h 1117808"/>
                        <a:gd name="connsiteX102" fmla="*/ 963826 w 1224789"/>
                        <a:gd name="connsiteY102" fmla="*/ 469152 h 1117808"/>
                        <a:gd name="connsiteX103" fmla="*/ 985362 w 1224789"/>
                        <a:gd name="connsiteY103" fmla="*/ 474095 h 1117808"/>
                        <a:gd name="connsiteX104" fmla="*/ 973132 w 1224789"/>
                        <a:gd name="connsiteY104" fmla="*/ 491040 h 1117808"/>
                        <a:gd name="connsiteX105" fmla="*/ 804720 w 1224789"/>
                        <a:gd name="connsiteY105" fmla="*/ 101830 h 1117808"/>
                        <a:gd name="connsiteX106" fmla="*/ 801691 w 1224789"/>
                        <a:gd name="connsiteY106" fmla="*/ 19848 h 1117808"/>
                        <a:gd name="connsiteX107" fmla="*/ 812769 w 1224789"/>
                        <a:gd name="connsiteY107" fmla="*/ 76627 h 1117808"/>
                        <a:gd name="connsiteX108" fmla="*/ 804720 w 1224789"/>
                        <a:gd name="connsiteY108" fmla="*/ 101830 h 1117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</a:cxnLst>
                      <a:rect l="l" t="t" r="r" b="b"/>
                      <a:pathLst>
                        <a:path w="1224789" h="1117808">
                          <a:moveTo>
                            <a:pt x="1210114" y="1118728"/>
                          </a:moveTo>
                          <a:cubicBezTo>
                            <a:pt x="1184425" y="1111451"/>
                            <a:pt x="1194207" y="1074437"/>
                            <a:pt x="1189988" y="1054054"/>
                          </a:cubicBezTo>
                          <a:cubicBezTo>
                            <a:pt x="1185520" y="993055"/>
                            <a:pt x="1181167" y="943725"/>
                            <a:pt x="1173586" y="875888"/>
                          </a:cubicBezTo>
                          <a:cubicBezTo>
                            <a:pt x="1158612" y="742138"/>
                            <a:pt x="1132657" y="594825"/>
                            <a:pt x="1101662" y="465142"/>
                          </a:cubicBezTo>
                          <a:cubicBezTo>
                            <a:pt x="1075250" y="343384"/>
                            <a:pt x="1028691" y="203014"/>
                            <a:pt x="919440" y="144130"/>
                          </a:cubicBezTo>
                          <a:cubicBezTo>
                            <a:pt x="918211" y="143559"/>
                            <a:pt x="919373" y="141549"/>
                            <a:pt x="920535" y="142253"/>
                          </a:cubicBezTo>
                          <a:cubicBezTo>
                            <a:pt x="1046074" y="200223"/>
                            <a:pt x="1098776" y="343946"/>
                            <a:pt x="1128209" y="470209"/>
                          </a:cubicBezTo>
                          <a:cubicBezTo>
                            <a:pt x="1151707" y="564125"/>
                            <a:pt x="1176424" y="684293"/>
                            <a:pt x="1192521" y="789753"/>
                          </a:cubicBezTo>
                          <a:cubicBezTo>
                            <a:pt x="1206028" y="878174"/>
                            <a:pt x="1217010" y="973110"/>
                            <a:pt x="1222696" y="1060054"/>
                          </a:cubicBezTo>
                          <a:cubicBezTo>
                            <a:pt x="1222211" y="1079533"/>
                            <a:pt x="1232917" y="1111156"/>
                            <a:pt x="1210114" y="1118728"/>
                          </a:cubicBezTo>
                          <a:close/>
                          <a:moveTo>
                            <a:pt x="263881" y="1115137"/>
                          </a:moveTo>
                          <a:cubicBezTo>
                            <a:pt x="240469" y="1108213"/>
                            <a:pt x="246555" y="1077885"/>
                            <a:pt x="245936" y="1058930"/>
                          </a:cubicBezTo>
                          <a:cubicBezTo>
                            <a:pt x="247622" y="924380"/>
                            <a:pt x="250889" y="798907"/>
                            <a:pt x="266863" y="672063"/>
                          </a:cubicBezTo>
                          <a:cubicBezTo>
                            <a:pt x="251966" y="659757"/>
                            <a:pt x="228153" y="643783"/>
                            <a:pt x="223010" y="626952"/>
                          </a:cubicBezTo>
                          <a:cubicBezTo>
                            <a:pt x="236535" y="639773"/>
                            <a:pt x="251423" y="651784"/>
                            <a:pt x="268387" y="660071"/>
                          </a:cubicBezTo>
                          <a:cubicBezTo>
                            <a:pt x="302334" y="459484"/>
                            <a:pt x="285608" y="881012"/>
                            <a:pt x="285351" y="914798"/>
                          </a:cubicBezTo>
                          <a:cubicBezTo>
                            <a:pt x="284389" y="955250"/>
                            <a:pt x="283198" y="1008648"/>
                            <a:pt x="282674" y="1053948"/>
                          </a:cubicBezTo>
                          <a:cubicBezTo>
                            <a:pt x="280750" y="1073941"/>
                            <a:pt x="288999" y="1107756"/>
                            <a:pt x="263881" y="1115137"/>
                          </a:cubicBezTo>
                          <a:lnTo>
                            <a:pt x="263881" y="1115137"/>
                          </a:lnTo>
                          <a:close/>
                          <a:moveTo>
                            <a:pt x="705060" y="1104269"/>
                          </a:moveTo>
                          <a:cubicBezTo>
                            <a:pt x="703489" y="1104384"/>
                            <a:pt x="702079" y="1103317"/>
                            <a:pt x="701765" y="1101783"/>
                          </a:cubicBezTo>
                          <a:cubicBezTo>
                            <a:pt x="697126" y="1072884"/>
                            <a:pt x="697174" y="1043614"/>
                            <a:pt x="696174" y="1014648"/>
                          </a:cubicBezTo>
                          <a:cubicBezTo>
                            <a:pt x="692678" y="899491"/>
                            <a:pt x="696840" y="782820"/>
                            <a:pt x="698898" y="668939"/>
                          </a:cubicBezTo>
                          <a:cubicBezTo>
                            <a:pt x="701650" y="556582"/>
                            <a:pt x="702231" y="440682"/>
                            <a:pt x="709499" y="329172"/>
                          </a:cubicBezTo>
                          <a:cubicBezTo>
                            <a:pt x="695869" y="333773"/>
                            <a:pt x="682962" y="321429"/>
                            <a:pt x="670847" y="316390"/>
                          </a:cubicBezTo>
                          <a:cubicBezTo>
                            <a:pt x="652587" y="306941"/>
                            <a:pt x="630241" y="295578"/>
                            <a:pt x="611725" y="286100"/>
                          </a:cubicBezTo>
                          <a:cubicBezTo>
                            <a:pt x="603105" y="281309"/>
                            <a:pt x="594723" y="278071"/>
                            <a:pt x="586217" y="283243"/>
                          </a:cubicBezTo>
                          <a:cubicBezTo>
                            <a:pt x="549641" y="299730"/>
                            <a:pt x="514798" y="339421"/>
                            <a:pt x="472974" y="365796"/>
                          </a:cubicBezTo>
                          <a:cubicBezTo>
                            <a:pt x="439027" y="371720"/>
                            <a:pt x="471717" y="135072"/>
                            <a:pt x="477756" y="106173"/>
                          </a:cubicBezTo>
                          <a:cubicBezTo>
                            <a:pt x="458496" y="92857"/>
                            <a:pt x="480299" y="51471"/>
                            <a:pt x="497939" y="45147"/>
                          </a:cubicBezTo>
                          <a:cubicBezTo>
                            <a:pt x="514589" y="33764"/>
                            <a:pt x="536020" y="27268"/>
                            <a:pt x="555756" y="33869"/>
                          </a:cubicBezTo>
                          <a:cubicBezTo>
                            <a:pt x="573530" y="-52018"/>
                            <a:pt x="570358" y="54443"/>
                            <a:pt x="570215" y="77950"/>
                          </a:cubicBezTo>
                          <a:cubicBezTo>
                            <a:pt x="574568" y="82532"/>
                            <a:pt x="572577" y="90952"/>
                            <a:pt x="567548" y="94267"/>
                          </a:cubicBezTo>
                          <a:cubicBezTo>
                            <a:pt x="608020" y="152731"/>
                            <a:pt x="645243" y="202518"/>
                            <a:pt x="695545" y="250020"/>
                          </a:cubicBezTo>
                          <a:lnTo>
                            <a:pt x="695545" y="250020"/>
                          </a:lnTo>
                          <a:cubicBezTo>
                            <a:pt x="702460" y="254401"/>
                            <a:pt x="704527" y="273022"/>
                            <a:pt x="692992" y="270603"/>
                          </a:cubicBezTo>
                          <a:cubicBezTo>
                            <a:pt x="692859" y="270575"/>
                            <a:pt x="691135" y="270241"/>
                            <a:pt x="690211" y="270212"/>
                          </a:cubicBezTo>
                          <a:cubicBezTo>
                            <a:pt x="685486" y="270051"/>
                            <a:pt x="682343" y="266812"/>
                            <a:pt x="679276" y="263679"/>
                          </a:cubicBezTo>
                          <a:cubicBezTo>
                            <a:pt x="629641" y="214072"/>
                            <a:pt x="585150" y="159951"/>
                            <a:pt x="555175" y="95743"/>
                          </a:cubicBezTo>
                          <a:cubicBezTo>
                            <a:pt x="547698" y="93467"/>
                            <a:pt x="546526" y="84437"/>
                            <a:pt x="547060" y="77712"/>
                          </a:cubicBezTo>
                          <a:cubicBezTo>
                            <a:pt x="543126" y="69368"/>
                            <a:pt x="535582" y="47423"/>
                            <a:pt x="548669" y="66444"/>
                          </a:cubicBezTo>
                          <a:cubicBezTo>
                            <a:pt x="550765" y="57377"/>
                            <a:pt x="553489" y="45556"/>
                            <a:pt x="555175" y="36555"/>
                          </a:cubicBezTo>
                          <a:cubicBezTo>
                            <a:pt x="537335" y="35631"/>
                            <a:pt x="518408" y="43032"/>
                            <a:pt x="506607" y="55357"/>
                          </a:cubicBezTo>
                          <a:cubicBezTo>
                            <a:pt x="504016" y="62539"/>
                            <a:pt x="496482" y="67921"/>
                            <a:pt x="493929" y="75521"/>
                          </a:cubicBezTo>
                          <a:cubicBezTo>
                            <a:pt x="489424" y="85304"/>
                            <a:pt x="492834" y="101001"/>
                            <a:pt x="481651" y="106116"/>
                          </a:cubicBezTo>
                          <a:cubicBezTo>
                            <a:pt x="489719" y="181078"/>
                            <a:pt x="475422" y="254211"/>
                            <a:pt x="482232" y="329068"/>
                          </a:cubicBezTo>
                          <a:cubicBezTo>
                            <a:pt x="504502" y="309312"/>
                            <a:pt x="528248" y="291272"/>
                            <a:pt x="553127" y="274937"/>
                          </a:cubicBezTo>
                          <a:cubicBezTo>
                            <a:pt x="582083" y="249886"/>
                            <a:pt x="609629" y="252887"/>
                            <a:pt x="640081" y="273280"/>
                          </a:cubicBezTo>
                          <a:lnTo>
                            <a:pt x="640081" y="273280"/>
                          </a:lnTo>
                          <a:cubicBezTo>
                            <a:pt x="655435" y="281395"/>
                            <a:pt x="671256" y="289339"/>
                            <a:pt x="686620" y="297216"/>
                          </a:cubicBezTo>
                          <a:cubicBezTo>
                            <a:pt x="694726" y="301321"/>
                            <a:pt x="705356" y="304703"/>
                            <a:pt x="711252" y="311627"/>
                          </a:cubicBezTo>
                          <a:cubicBezTo>
                            <a:pt x="711423" y="311827"/>
                            <a:pt x="711861" y="311780"/>
                            <a:pt x="711909" y="311551"/>
                          </a:cubicBezTo>
                          <a:cubicBezTo>
                            <a:pt x="712252" y="310094"/>
                            <a:pt x="712633" y="308684"/>
                            <a:pt x="713042" y="307360"/>
                          </a:cubicBezTo>
                          <a:cubicBezTo>
                            <a:pt x="734750" y="251953"/>
                            <a:pt x="770802" y="193708"/>
                            <a:pt x="795719" y="135834"/>
                          </a:cubicBezTo>
                          <a:cubicBezTo>
                            <a:pt x="803063" y="120775"/>
                            <a:pt x="811464" y="103516"/>
                            <a:pt x="819151" y="89047"/>
                          </a:cubicBezTo>
                          <a:cubicBezTo>
                            <a:pt x="818989" y="89057"/>
                            <a:pt x="821142" y="83770"/>
                            <a:pt x="819951" y="83037"/>
                          </a:cubicBezTo>
                          <a:cubicBezTo>
                            <a:pt x="819865" y="82989"/>
                            <a:pt x="819827" y="82865"/>
                            <a:pt x="819903" y="82818"/>
                          </a:cubicBezTo>
                          <a:cubicBezTo>
                            <a:pt x="850326" y="66482"/>
                            <a:pt x="743837" y="285538"/>
                            <a:pt x="737331" y="303655"/>
                          </a:cubicBezTo>
                          <a:cubicBezTo>
                            <a:pt x="739646" y="301883"/>
                            <a:pt x="742046" y="300197"/>
                            <a:pt x="744370" y="298578"/>
                          </a:cubicBezTo>
                          <a:lnTo>
                            <a:pt x="744380" y="298578"/>
                          </a:lnTo>
                          <a:cubicBezTo>
                            <a:pt x="774279" y="276909"/>
                            <a:pt x="798663" y="260421"/>
                            <a:pt x="832210" y="240771"/>
                          </a:cubicBezTo>
                          <a:cubicBezTo>
                            <a:pt x="842078" y="234798"/>
                            <a:pt x="853174" y="228569"/>
                            <a:pt x="865128" y="230513"/>
                          </a:cubicBezTo>
                          <a:cubicBezTo>
                            <a:pt x="883187" y="234094"/>
                            <a:pt x="905943" y="248724"/>
                            <a:pt x="923126" y="255792"/>
                          </a:cubicBezTo>
                          <a:cubicBezTo>
                            <a:pt x="908057" y="196270"/>
                            <a:pt x="888359" y="137444"/>
                            <a:pt x="864547" y="79427"/>
                          </a:cubicBezTo>
                          <a:cubicBezTo>
                            <a:pt x="860785" y="65644"/>
                            <a:pt x="850202" y="56452"/>
                            <a:pt x="835505" y="58510"/>
                          </a:cubicBezTo>
                          <a:cubicBezTo>
                            <a:pt x="829552" y="58148"/>
                            <a:pt x="820789" y="59205"/>
                            <a:pt x="817265" y="53995"/>
                          </a:cubicBezTo>
                          <a:cubicBezTo>
                            <a:pt x="862709" y="34336"/>
                            <a:pt x="883035" y="63101"/>
                            <a:pt x="895598" y="103573"/>
                          </a:cubicBezTo>
                          <a:cubicBezTo>
                            <a:pt x="918230" y="158580"/>
                            <a:pt x="934641" y="213862"/>
                            <a:pt x="950872" y="271527"/>
                          </a:cubicBezTo>
                          <a:cubicBezTo>
                            <a:pt x="954977" y="274956"/>
                            <a:pt x="958997" y="281328"/>
                            <a:pt x="953006" y="285081"/>
                          </a:cubicBezTo>
                          <a:cubicBezTo>
                            <a:pt x="953987" y="306617"/>
                            <a:pt x="918154" y="302655"/>
                            <a:pt x="929384" y="282109"/>
                          </a:cubicBezTo>
                          <a:cubicBezTo>
                            <a:pt x="929384" y="281938"/>
                            <a:pt x="929260" y="281509"/>
                            <a:pt x="929212" y="281347"/>
                          </a:cubicBezTo>
                          <a:cubicBezTo>
                            <a:pt x="927469" y="280519"/>
                            <a:pt x="925764" y="279652"/>
                            <a:pt x="923954" y="278718"/>
                          </a:cubicBezTo>
                          <a:lnTo>
                            <a:pt x="923945" y="278718"/>
                          </a:lnTo>
                          <a:cubicBezTo>
                            <a:pt x="905647" y="270889"/>
                            <a:pt x="881301" y="254877"/>
                            <a:pt x="862537" y="249581"/>
                          </a:cubicBezTo>
                          <a:cubicBezTo>
                            <a:pt x="822542" y="259011"/>
                            <a:pt x="783223" y="289539"/>
                            <a:pt x="747828" y="306607"/>
                          </a:cubicBezTo>
                          <a:lnTo>
                            <a:pt x="747818" y="306607"/>
                          </a:lnTo>
                          <a:cubicBezTo>
                            <a:pt x="742151" y="310008"/>
                            <a:pt x="736293" y="313533"/>
                            <a:pt x="730225" y="315209"/>
                          </a:cubicBezTo>
                          <a:cubicBezTo>
                            <a:pt x="727063" y="317837"/>
                            <a:pt x="722348" y="317714"/>
                            <a:pt x="718986" y="315513"/>
                          </a:cubicBezTo>
                          <a:cubicBezTo>
                            <a:pt x="727235" y="472657"/>
                            <a:pt x="721167" y="632343"/>
                            <a:pt x="721920" y="789877"/>
                          </a:cubicBezTo>
                          <a:cubicBezTo>
                            <a:pt x="721558" y="849123"/>
                            <a:pt x="720729" y="942963"/>
                            <a:pt x="716290" y="1013343"/>
                          </a:cubicBezTo>
                          <a:cubicBezTo>
                            <a:pt x="714347" y="1042747"/>
                            <a:pt x="713871" y="1072541"/>
                            <a:pt x="708451" y="1101773"/>
                          </a:cubicBezTo>
                          <a:cubicBezTo>
                            <a:pt x="708089" y="1103326"/>
                            <a:pt x="706651" y="1104374"/>
                            <a:pt x="705060" y="1104269"/>
                          </a:cubicBezTo>
                          <a:lnTo>
                            <a:pt x="705060" y="1104269"/>
                          </a:lnTo>
                          <a:close/>
                          <a:moveTo>
                            <a:pt x="1078031" y="1066541"/>
                          </a:moveTo>
                          <a:cubicBezTo>
                            <a:pt x="1069696" y="1067227"/>
                            <a:pt x="1063534" y="1060016"/>
                            <a:pt x="1063191" y="1052062"/>
                          </a:cubicBezTo>
                          <a:cubicBezTo>
                            <a:pt x="1059429" y="973253"/>
                            <a:pt x="1051399" y="880441"/>
                            <a:pt x="1047560" y="799250"/>
                          </a:cubicBezTo>
                          <a:cubicBezTo>
                            <a:pt x="1046989" y="783410"/>
                            <a:pt x="1024662" y="446796"/>
                            <a:pt x="1049208" y="551695"/>
                          </a:cubicBezTo>
                          <a:cubicBezTo>
                            <a:pt x="1058895" y="541627"/>
                            <a:pt x="1068296" y="523501"/>
                            <a:pt x="1079812" y="516777"/>
                          </a:cubicBezTo>
                          <a:cubicBezTo>
                            <a:pt x="1072744" y="534464"/>
                            <a:pt x="1061086" y="551495"/>
                            <a:pt x="1052190" y="568145"/>
                          </a:cubicBezTo>
                          <a:cubicBezTo>
                            <a:pt x="1085794" y="729298"/>
                            <a:pt x="1090842" y="887395"/>
                            <a:pt x="1092433" y="1046910"/>
                          </a:cubicBezTo>
                          <a:cubicBezTo>
                            <a:pt x="1093852" y="1056082"/>
                            <a:pt x="1088575" y="1067245"/>
                            <a:pt x="1078031" y="1066541"/>
                          </a:cubicBezTo>
                          <a:lnTo>
                            <a:pt x="1078031" y="1066541"/>
                          </a:lnTo>
                          <a:close/>
                          <a:moveTo>
                            <a:pt x="14507" y="1061074"/>
                          </a:moveTo>
                          <a:cubicBezTo>
                            <a:pt x="-18278" y="1057902"/>
                            <a:pt x="14317" y="820586"/>
                            <a:pt x="17412" y="786363"/>
                          </a:cubicBezTo>
                          <a:cubicBezTo>
                            <a:pt x="62590" y="532865"/>
                            <a:pt x="127626" y="177448"/>
                            <a:pt x="413224" y="100229"/>
                          </a:cubicBezTo>
                          <a:cubicBezTo>
                            <a:pt x="495958" y="93029"/>
                            <a:pt x="458449" y="95534"/>
                            <a:pt x="408776" y="114421"/>
                          </a:cubicBezTo>
                          <a:cubicBezTo>
                            <a:pt x="132236" y="220892"/>
                            <a:pt x="78096" y="561878"/>
                            <a:pt x="38520" y="823282"/>
                          </a:cubicBezTo>
                          <a:cubicBezTo>
                            <a:pt x="30633" y="892748"/>
                            <a:pt x="26995" y="961099"/>
                            <a:pt x="27233" y="1031317"/>
                          </a:cubicBezTo>
                          <a:cubicBezTo>
                            <a:pt x="28547" y="1042157"/>
                            <a:pt x="26166" y="1057387"/>
                            <a:pt x="14507" y="1061074"/>
                          </a:cubicBezTo>
                          <a:close/>
                          <a:moveTo>
                            <a:pt x="973132" y="491040"/>
                          </a:moveTo>
                          <a:cubicBezTo>
                            <a:pt x="918039" y="486268"/>
                            <a:pt x="865661" y="487030"/>
                            <a:pt x="810388" y="488611"/>
                          </a:cubicBezTo>
                          <a:cubicBezTo>
                            <a:pt x="806168" y="487897"/>
                            <a:pt x="787766" y="490516"/>
                            <a:pt x="793129" y="483992"/>
                          </a:cubicBezTo>
                          <a:cubicBezTo>
                            <a:pt x="847802" y="469685"/>
                            <a:pt x="907762" y="469266"/>
                            <a:pt x="963826" y="469152"/>
                          </a:cubicBezTo>
                          <a:cubicBezTo>
                            <a:pt x="971646" y="469275"/>
                            <a:pt x="979018" y="468409"/>
                            <a:pt x="985362" y="474095"/>
                          </a:cubicBezTo>
                          <a:cubicBezTo>
                            <a:pt x="993315" y="482030"/>
                            <a:pt x="982009" y="492374"/>
                            <a:pt x="973132" y="491040"/>
                          </a:cubicBezTo>
                          <a:close/>
                          <a:moveTo>
                            <a:pt x="804720" y="101830"/>
                          </a:moveTo>
                          <a:cubicBezTo>
                            <a:pt x="774698" y="104992"/>
                            <a:pt x="777422" y="9780"/>
                            <a:pt x="801691" y="19848"/>
                          </a:cubicBezTo>
                          <a:cubicBezTo>
                            <a:pt x="804892" y="39727"/>
                            <a:pt x="802673" y="59063"/>
                            <a:pt x="812769" y="76627"/>
                          </a:cubicBezTo>
                          <a:cubicBezTo>
                            <a:pt x="818875" y="85313"/>
                            <a:pt x="817455" y="100848"/>
                            <a:pt x="804720" y="101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331" name="Kuva 7" descr="Mies ja kasvon hiukset">
                      <a:extLst>
                        <a:ext uri="{FF2B5EF4-FFF2-40B4-BE49-F238E27FC236}">
                          <a16:creationId xmlns:a16="http://schemas.microsoft.com/office/drawing/2014/main" id="{EA000474-7857-40E8-D4B0-761F78CA64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757" y="2322780"/>
                      <a:ext cx="42427" cy="682346"/>
                      <a:chOff x="7935757" y="2322780"/>
                      <a:chExt cx="42427" cy="682346"/>
                    </a:xfrm>
                    <a:solidFill>
                      <a:srgbClr val="000000"/>
                    </a:solidFill>
                  </p:grpSpPr>
                  <p:sp>
                    <p:nvSpPr>
                      <p:cNvPr id="332" name="Vapaamuotoinen: Muoto 331">
                        <a:extLst>
                          <a:ext uri="{FF2B5EF4-FFF2-40B4-BE49-F238E27FC236}">
                            <a16:creationId xmlns:a16="http://schemas.microsoft.com/office/drawing/2014/main" id="{F7382600-5736-E62C-4D6B-D4A59D9BF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5953" y="2972574"/>
                        <a:ext cx="31679" cy="32552"/>
                      </a:xfrm>
                      <a:custGeom>
                        <a:avLst/>
                        <a:gdLst>
                          <a:gd name="connsiteX0" fmla="*/ 15236 w 31679"/>
                          <a:gd name="connsiteY0" fmla="*/ 33470 h 32552"/>
                          <a:gd name="connsiteX1" fmla="*/ 15969 w 31679"/>
                          <a:gd name="connsiteY1" fmla="*/ 922 h 32552"/>
                          <a:gd name="connsiteX2" fmla="*/ 15236 w 31679"/>
                          <a:gd name="connsiteY2" fmla="*/ 33470 h 32552"/>
                          <a:gd name="connsiteX3" fmla="*/ 15236 w 31679"/>
                          <a:gd name="connsiteY3" fmla="*/ 33470 h 32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679" h="32552">
                            <a:moveTo>
                              <a:pt x="15236" y="33470"/>
                            </a:moveTo>
                            <a:cubicBezTo>
                              <a:pt x="-5929" y="33612"/>
                              <a:pt x="-4443" y="608"/>
                              <a:pt x="15969" y="922"/>
                            </a:cubicBezTo>
                            <a:cubicBezTo>
                              <a:pt x="37572" y="904"/>
                              <a:pt x="36486" y="33850"/>
                              <a:pt x="15236" y="33470"/>
                            </a:cubicBezTo>
                            <a:lnTo>
                              <a:pt x="15236" y="334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33" name="Vapaamuotoinen: Muoto 332">
                        <a:extLst>
                          <a:ext uri="{FF2B5EF4-FFF2-40B4-BE49-F238E27FC236}">
                            <a16:creationId xmlns:a16="http://schemas.microsoft.com/office/drawing/2014/main" id="{5B70326C-1EC8-7B7C-3CF3-8BC0A88801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2833" y="2842817"/>
                        <a:ext cx="34655" cy="33140"/>
                      </a:xfrm>
                      <a:custGeom>
                        <a:avLst/>
                        <a:gdLst>
                          <a:gd name="connsiteX0" fmla="*/ 19089 w 34655"/>
                          <a:gd name="connsiteY0" fmla="*/ 33982 h 33140"/>
                          <a:gd name="connsiteX1" fmla="*/ 17479 w 34655"/>
                          <a:gd name="connsiteY1" fmla="*/ 34010 h 33140"/>
                          <a:gd name="connsiteX2" fmla="*/ 18174 w 34655"/>
                          <a:gd name="connsiteY2" fmla="*/ 920 h 33140"/>
                          <a:gd name="connsiteX3" fmla="*/ 19089 w 34655"/>
                          <a:gd name="connsiteY3" fmla="*/ 33982 h 33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655" h="33140">
                            <a:moveTo>
                              <a:pt x="19089" y="33982"/>
                            </a:moveTo>
                            <a:cubicBezTo>
                              <a:pt x="18670" y="33991"/>
                              <a:pt x="17670" y="33991"/>
                              <a:pt x="17479" y="34010"/>
                            </a:cubicBezTo>
                            <a:cubicBezTo>
                              <a:pt x="-7200" y="35553"/>
                              <a:pt x="-4628" y="1007"/>
                              <a:pt x="18174" y="920"/>
                            </a:cubicBezTo>
                            <a:cubicBezTo>
                              <a:pt x="39520" y="777"/>
                              <a:pt x="40453" y="32915"/>
                              <a:pt x="19089" y="3398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34" name="Vapaamuotoinen: Muoto 333">
                        <a:extLst>
                          <a:ext uri="{FF2B5EF4-FFF2-40B4-BE49-F238E27FC236}">
                            <a16:creationId xmlns:a16="http://schemas.microsoft.com/office/drawing/2014/main" id="{9FE11918-AFA4-2F5E-9128-37F1794257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783" y="2665897"/>
                        <a:ext cx="33401" cy="33852"/>
                      </a:xfrm>
                      <a:custGeom>
                        <a:avLst/>
                        <a:gdLst>
                          <a:gd name="connsiteX0" fmla="*/ 16682 w 33401"/>
                          <a:gd name="connsiteY0" fmla="*/ 34756 h 33852"/>
                          <a:gd name="connsiteX1" fmla="*/ 27588 w 33401"/>
                          <a:gd name="connsiteY1" fmla="*/ 5762 h 33852"/>
                          <a:gd name="connsiteX2" fmla="*/ 27598 w 33401"/>
                          <a:gd name="connsiteY2" fmla="*/ 5762 h 33852"/>
                          <a:gd name="connsiteX3" fmla="*/ 16682 w 33401"/>
                          <a:gd name="connsiteY3" fmla="*/ 34756 h 33852"/>
                          <a:gd name="connsiteX4" fmla="*/ 16682 w 33401"/>
                          <a:gd name="connsiteY4" fmla="*/ 34756 h 33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401" h="33852">
                            <a:moveTo>
                              <a:pt x="16682" y="34756"/>
                            </a:moveTo>
                            <a:cubicBezTo>
                              <a:pt x="-14027" y="32108"/>
                              <a:pt x="2461" y="-13812"/>
                              <a:pt x="27588" y="5762"/>
                            </a:cubicBezTo>
                            <a:lnTo>
                              <a:pt x="27598" y="5762"/>
                            </a:lnTo>
                            <a:cubicBezTo>
                              <a:pt x="39723" y="15878"/>
                              <a:pt x="31284" y="35423"/>
                              <a:pt x="16682" y="34756"/>
                            </a:cubicBezTo>
                            <a:lnTo>
                              <a:pt x="16682" y="3475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35" name="Vapaamuotoinen: Muoto 334">
                        <a:extLst>
                          <a:ext uri="{FF2B5EF4-FFF2-40B4-BE49-F238E27FC236}">
                            <a16:creationId xmlns:a16="http://schemas.microsoft.com/office/drawing/2014/main" id="{57003006-FA9A-9DF5-6EF5-6C3863BC5F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062" y="2497381"/>
                        <a:ext cx="34006" cy="35282"/>
                      </a:xfrm>
                      <a:custGeom>
                        <a:avLst/>
                        <a:gdLst>
                          <a:gd name="connsiteX0" fmla="*/ 15373 w 34006"/>
                          <a:gd name="connsiteY0" fmla="*/ 36203 h 35282"/>
                          <a:gd name="connsiteX1" fmla="*/ 19498 w 34006"/>
                          <a:gd name="connsiteY1" fmla="*/ 1218 h 35282"/>
                          <a:gd name="connsiteX2" fmla="*/ 15373 w 34006"/>
                          <a:gd name="connsiteY2" fmla="*/ 36203 h 35282"/>
                          <a:gd name="connsiteX3" fmla="*/ 15373 w 34006"/>
                          <a:gd name="connsiteY3" fmla="*/ 36203 h 35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006" h="35282">
                            <a:moveTo>
                              <a:pt x="15373" y="36203"/>
                            </a:moveTo>
                            <a:cubicBezTo>
                              <a:pt x="-8268" y="35946"/>
                              <a:pt x="-2867" y="-2840"/>
                              <a:pt x="19498" y="1218"/>
                            </a:cubicBezTo>
                            <a:cubicBezTo>
                              <a:pt x="41986" y="5323"/>
                              <a:pt x="36557" y="35413"/>
                              <a:pt x="15373" y="36203"/>
                            </a:cubicBezTo>
                            <a:lnTo>
                              <a:pt x="15373" y="362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36" name="Vapaamuotoinen: Muoto 335">
                        <a:extLst>
                          <a:ext uri="{FF2B5EF4-FFF2-40B4-BE49-F238E27FC236}">
                            <a16:creationId xmlns:a16="http://schemas.microsoft.com/office/drawing/2014/main" id="{2818F45E-6118-79FC-C0C6-C1676F75DF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5757" y="2322780"/>
                        <a:ext cx="33159" cy="33921"/>
                      </a:xfrm>
                      <a:custGeom>
                        <a:avLst/>
                        <a:gdLst>
                          <a:gd name="connsiteX0" fmla="*/ 17069 w 33159"/>
                          <a:gd name="connsiteY0" fmla="*/ 34839 h 33921"/>
                          <a:gd name="connsiteX1" fmla="*/ 16002 w 33159"/>
                          <a:gd name="connsiteY1" fmla="*/ 920 h 33921"/>
                          <a:gd name="connsiteX2" fmla="*/ 17069 w 33159"/>
                          <a:gd name="connsiteY2" fmla="*/ 34829 h 33921"/>
                          <a:gd name="connsiteX3" fmla="*/ 17069 w 33159"/>
                          <a:gd name="connsiteY3" fmla="*/ 34839 h 33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159" h="33921">
                            <a:moveTo>
                              <a:pt x="17069" y="34839"/>
                            </a:moveTo>
                            <a:cubicBezTo>
                              <a:pt x="-5058" y="35210"/>
                              <a:pt x="-5944" y="2263"/>
                              <a:pt x="16002" y="920"/>
                            </a:cubicBezTo>
                            <a:cubicBezTo>
                              <a:pt x="38271" y="806"/>
                              <a:pt x="39109" y="33182"/>
                              <a:pt x="17069" y="34829"/>
                            </a:cubicBezTo>
                            <a:lnTo>
                              <a:pt x="17069" y="348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318" name="Kuva 7" descr="Mies ja kasvon hiukset">
                  <a:extLst>
                    <a:ext uri="{FF2B5EF4-FFF2-40B4-BE49-F238E27FC236}">
                      <a16:creationId xmlns:a16="http://schemas.microsoft.com/office/drawing/2014/main" id="{411F00AD-9528-26E2-C9AE-052388EA45F5}"/>
                    </a:ext>
                  </a:extLst>
                </p:cNvPr>
                <p:cNvGrpSpPr/>
                <p:nvPr/>
              </p:nvGrpSpPr>
              <p:grpSpPr>
                <a:xfrm>
                  <a:off x="7544897" y="1343302"/>
                  <a:ext cx="641314" cy="641485"/>
                  <a:chOff x="7544897" y="1343302"/>
                  <a:chExt cx="641314" cy="641485"/>
                </a:xfrm>
              </p:grpSpPr>
              <p:sp>
                <p:nvSpPr>
                  <p:cNvPr id="321" name="Vapaamuotoinen: Muoto 320">
                    <a:extLst>
                      <a:ext uri="{FF2B5EF4-FFF2-40B4-BE49-F238E27FC236}">
                        <a16:creationId xmlns:a16="http://schemas.microsoft.com/office/drawing/2014/main" id="{65BB823A-3EF4-A66D-B725-7415BF60C2CC}"/>
                      </a:ext>
                    </a:extLst>
                  </p:cNvPr>
                  <p:cNvSpPr/>
                  <p:nvPr/>
                </p:nvSpPr>
                <p:spPr>
                  <a:xfrm>
                    <a:off x="7549344" y="1352209"/>
                    <a:ext cx="628866" cy="628861"/>
                  </a:xfrm>
                  <a:custGeom>
                    <a:avLst/>
                    <a:gdLst>
                      <a:gd name="connsiteX0" fmla="*/ 598366 w 628866"/>
                      <a:gd name="connsiteY0" fmla="*/ 185908 h 628861"/>
                      <a:gd name="connsiteX1" fmla="*/ 488066 w 628866"/>
                      <a:gd name="connsiteY1" fmla="*/ 36633 h 628861"/>
                      <a:gd name="connsiteX2" fmla="*/ 331285 w 628866"/>
                      <a:gd name="connsiteY2" fmla="*/ 4248 h 628861"/>
                      <a:gd name="connsiteX3" fmla="*/ 289185 w 628866"/>
                      <a:gd name="connsiteY3" fmla="*/ 17373 h 628861"/>
                      <a:gd name="connsiteX4" fmla="*/ 142022 w 628866"/>
                      <a:gd name="connsiteY4" fmla="*/ 183003 h 628861"/>
                      <a:gd name="connsiteX5" fmla="*/ 126116 w 628866"/>
                      <a:gd name="connsiteY5" fmla="*/ 241106 h 628861"/>
                      <a:gd name="connsiteX6" fmla="*/ 73254 w 628866"/>
                      <a:gd name="connsiteY6" fmla="*/ 259842 h 628861"/>
                      <a:gd name="connsiteX7" fmla="*/ 6481 w 628866"/>
                      <a:gd name="connsiteY7" fmla="*/ 342023 h 628861"/>
                      <a:gd name="connsiteX8" fmla="*/ 16676 w 628866"/>
                      <a:gd name="connsiteY8" fmla="*/ 367112 h 628861"/>
                      <a:gd name="connsiteX9" fmla="*/ 30294 w 628866"/>
                      <a:gd name="connsiteY9" fmla="*/ 364141 h 628861"/>
                      <a:gd name="connsiteX10" fmla="*/ 26010 w 628866"/>
                      <a:gd name="connsiteY10" fmla="*/ 380076 h 628861"/>
                      <a:gd name="connsiteX11" fmla="*/ 44107 w 628866"/>
                      <a:gd name="connsiteY11" fmla="*/ 399383 h 628861"/>
                      <a:gd name="connsiteX12" fmla="*/ 48014 w 628866"/>
                      <a:gd name="connsiteY12" fmla="*/ 404840 h 628861"/>
                      <a:gd name="connsiteX13" fmla="*/ 59348 w 628866"/>
                      <a:gd name="connsiteY13" fmla="*/ 423395 h 628861"/>
                      <a:gd name="connsiteX14" fmla="*/ 84491 w 628866"/>
                      <a:gd name="connsiteY14" fmla="*/ 403345 h 628861"/>
                      <a:gd name="connsiteX15" fmla="*/ 95257 w 628866"/>
                      <a:gd name="connsiteY15" fmla="*/ 403621 h 628861"/>
                      <a:gd name="connsiteX16" fmla="*/ 99066 w 628866"/>
                      <a:gd name="connsiteY16" fmla="*/ 422405 h 628861"/>
                      <a:gd name="connsiteX17" fmla="*/ 161742 w 628866"/>
                      <a:gd name="connsiteY17" fmla="*/ 462096 h 628861"/>
                      <a:gd name="connsiteX18" fmla="*/ 172220 w 628866"/>
                      <a:gd name="connsiteY18" fmla="*/ 493909 h 628861"/>
                      <a:gd name="connsiteX19" fmla="*/ 232891 w 628866"/>
                      <a:gd name="connsiteY19" fmla="*/ 573405 h 628861"/>
                      <a:gd name="connsiteX20" fmla="*/ 239942 w 628866"/>
                      <a:gd name="connsiteY20" fmla="*/ 593721 h 628861"/>
                      <a:gd name="connsiteX21" fmla="*/ 428060 w 628866"/>
                      <a:gd name="connsiteY21" fmla="*/ 624849 h 628861"/>
                      <a:gd name="connsiteX22" fmla="*/ 502353 w 628866"/>
                      <a:gd name="connsiteY22" fmla="*/ 605275 h 628861"/>
                      <a:gd name="connsiteX23" fmla="*/ 551313 w 628866"/>
                      <a:gd name="connsiteY23" fmla="*/ 573205 h 628861"/>
                      <a:gd name="connsiteX24" fmla="*/ 596176 w 628866"/>
                      <a:gd name="connsiteY24" fmla="*/ 534800 h 628861"/>
                      <a:gd name="connsiteX25" fmla="*/ 629704 w 628866"/>
                      <a:gd name="connsiteY25" fmla="*/ 477964 h 628861"/>
                      <a:gd name="connsiteX26" fmla="*/ 618274 w 628866"/>
                      <a:gd name="connsiteY26" fmla="*/ 325564 h 628861"/>
                      <a:gd name="connsiteX27" fmla="*/ 598366 w 628866"/>
                      <a:gd name="connsiteY27" fmla="*/ 185908 h 62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28866" h="628861">
                        <a:moveTo>
                          <a:pt x="598366" y="185908"/>
                        </a:moveTo>
                        <a:cubicBezTo>
                          <a:pt x="575316" y="115795"/>
                          <a:pt x="535500" y="67237"/>
                          <a:pt x="488066" y="36633"/>
                        </a:cubicBezTo>
                        <a:cubicBezTo>
                          <a:pt x="441966" y="6791"/>
                          <a:pt x="388625" y="-6096"/>
                          <a:pt x="331285" y="4248"/>
                        </a:cubicBezTo>
                        <a:cubicBezTo>
                          <a:pt x="321760" y="8058"/>
                          <a:pt x="293850" y="14202"/>
                          <a:pt x="289185" y="17373"/>
                        </a:cubicBezTo>
                        <a:cubicBezTo>
                          <a:pt x="213748" y="58540"/>
                          <a:pt x="171839" y="114157"/>
                          <a:pt x="142022" y="183003"/>
                        </a:cubicBezTo>
                        <a:cubicBezTo>
                          <a:pt x="134213" y="201063"/>
                          <a:pt x="130306" y="221103"/>
                          <a:pt x="126116" y="241106"/>
                        </a:cubicBezTo>
                        <a:cubicBezTo>
                          <a:pt x="110308" y="243878"/>
                          <a:pt x="87062" y="251479"/>
                          <a:pt x="73254" y="259842"/>
                        </a:cubicBezTo>
                        <a:cubicBezTo>
                          <a:pt x="43535" y="278520"/>
                          <a:pt x="25248" y="313077"/>
                          <a:pt x="6481" y="342023"/>
                        </a:cubicBezTo>
                        <a:cubicBezTo>
                          <a:pt x="863" y="350729"/>
                          <a:pt x="6100" y="365131"/>
                          <a:pt x="16676" y="367112"/>
                        </a:cubicBezTo>
                        <a:cubicBezTo>
                          <a:pt x="21248" y="367969"/>
                          <a:pt x="25629" y="363998"/>
                          <a:pt x="30294" y="364141"/>
                        </a:cubicBezTo>
                        <a:cubicBezTo>
                          <a:pt x="29247" y="368103"/>
                          <a:pt x="27913" y="376428"/>
                          <a:pt x="26010" y="380076"/>
                        </a:cubicBezTo>
                        <a:cubicBezTo>
                          <a:pt x="19341" y="392973"/>
                          <a:pt x="28201" y="414461"/>
                          <a:pt x="44107" y="399383"/>
                        </a:cubicBezTo>
                        <a:cubicBezTo>
                          <a:pt x="45442" y="400088"/>
                          <a:pt x="46581" y="404412"/>
                          <a:pt x="48014" y="404840"/>
                        </a:cubicBezTo>
                        <a:cubicBezTo>
                          <a:pt x="48204" y="412146"/>
                          <a:pt x="51916" y="421919"/>
                          <a:pt x="59348" y="423395"/>
                        </a:cubicBezTo>
                        <a:cubicBezTo>
                          <a:pt x="71347" y="425967"/>
                          <a:pt x="87351" y="416776"/>
                          <a:pt x="84491" y="403345"/>
                        </a:cubicBezTo>
                        <a:cubicBezTo>
                          <a:pt x="88114" y="403974"/>
                          <a:pt x="91732" y="404069"/>
                          <a:pt x="95257" y="403621"/>
                        </a:cubicBezTo>
                        <a:cubicBezTo>
                          <a:pt x="95732" y="410623"/>
                          <a:pt x="98020" y="415947"/>
                          <a:pt x="99066" y="422405"/>
                        </a:cubicBezTo>
                        <a:cubicBezTo>
                          <a:pt x="102210" y="452818"/>
                          <a:pt x="132785" y="471345"/>
                          <a:pt x="161742" y="462096"/>
                        </a:cubicBezTo>
                        <a:cubicBezTo>
                          <a:pt x="163551" y="471573"/>
                          <a:pt x="165834" y="477812"/>
                          <a:pt x="172220" y="493909"/>
                        </a:cubicBezTo>
                        <a:cubicBezTo>
                          <a:pt x="183173" y="524522"/>
                          <a:pt x="202032" y="559460"/>
                          <a:pt x="232891" y="573405"/>
                        </a:cubicBezTo>
                        <a:cubicBezTo>
                          <a:pt x="230128" y="580444"/>
                          <a:pt x="231654" y="589007"/>
                          <a:pt x="239942" y="593721"/>
                        </a:cubicBezTo>
                        <a:cubicBezTo>
                          <a:pt x="296422" y="625925"/>
                          <a:pt x="364241" y="636832"/>
                          <a:pt x="428060" y="624849"/>
                        </a:cubicBezTo>
                        <a:cubicBezTo>
                          <a:pt x="453584" y="623325"/>
                          <a:pt x="478448" y="617562"/>
                          <a:pt x="502353" y="605275"/>
                        </a:cubicBezTo>
                        <a:cubicBezTo>
                          <a:pt x="519785" y="596313"/>
                          <a:pt x="535691" y="584930"/>
                          <a:pt x="551313" y="573205"/>
                        </a:cubicBezTo>
                        <a:cubicBezTo>
                          <a:pt x="567029" y="561470"/>
                          <a:pt x="583697" y="550040"/>
                          <a:pt x="596176" y="534800"/>
                        </a:cubicBezTo>
                        <a:cubicBezTo>
                          <a:pt x="609700" y="518255"/>
                          <a:pt x="625609" y="498691"/>
                          <a:pt x="629704" y="477964"/>
                        </a:cubicBezTo>
                        <a:cubicBezTo>
                          <a:pt x="640182" y="425300"/>
                          <a:pt x="623227" y="379276"/>
                          <a:pt x="618274" y="325564"/>
                        </a:cubicBezTo>
                        <a:cubicBezTo>
                          <a:pt x="614463" y="283330"/>
                          <a:pt x="616844" y="234734"/>
                          <a:pt x="598366" y="1859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322" name="Vapaamuotoinen: Muoto 321">
                    <a:extLst>
                      <a:ext uri="{FF2B5EF4-FFF2-40B4-BE49-F238E27FC236}">
                        <a16:creationId xmlns:a16="http://schemas.microsoft.com/office/drawing/2014/main" id="{E6EC97F3-0D8D-2552-C282-5EB0E6700BC7}"/>
                      </a:ext>
                    </a:extLst>
                  </p:cNvPr>
                  <p:cNvSpPr/>
                  <p:nvPr/>
                </p:nvSpPr>
                <p:spPr>
                  <a:xfrm>
                    <a:off x="7551620" y="1594388"/>
                    <a:ext cx="223183" cy="178099"/>
                  </a:xfrm>
                  <a:custGeom>
                    <a:avLst/>
                    <a:gdLst>
                      <a:gd name="connsiteX0" fmla="*/ 72689 w 223183"/>
                      <a:gd name="connsiteY0" fmla="*/ 17092 h 178099"/>
                      <a:gd name="connsiteX1" fmla="*/ 218997 w 223183"/>
                      <a:gd name="connsiteY1" fmla="*/ 67641 h 178099"/>
                      <a:gd name="connsiteX2" fmla="*/ 227378 w 223183"/>
                      <a:gd name="connsiteY2" fmla="*/ 124743 h 178099"/>
                      <a:gd name="connsiteX3" fmla="*/ 185371 w 223183"/>
                      <a:gd name="connsiteY3" fmla="*/ 115180 h 178099"/>
                      <a:gd name="connsiteX4" fmla="*/ 174609 w 223183"/>
                      <a:gd name="connsiteY4" fmla="*/ 96225 h 178099"/>
                      <a:gd name="connsiteX5" fmla="*/ 95172 w 223183"/>
                      <a:gd name="connsiteY5" fmla="*/ 161053 h 178099"/>
                      <a:gd name="connsiteX6" fmla="*/ 80786 w 223183"/>
                      <a:gd name="connsiteY6" fmla="*/ 160338 h 178099"/>
                      <a:gd name="connsiteX7" fmla="*/ 80121 w 223183"/>
                      <a:gd name="connsiteY7" fmla="*/ 165958 h 178099"/>
                      <a:gd name="connsiteX8" fmla="*/ 50691 w 223183"/>
                      <a:gd name="connsiteY8" fmla="*/ 149013 h 178099"/>
                      <a:gd name="connsiteX9" fmla="*/ 39640 w 223183"/>
                      <a:gd name="connsiteY9" fmla="*/ 156986 h 178099"/>
                      <a:gd name="connsiteX10" fmla="*/ 26399 w 223183"/>
                      <a:gd name="connsiteY10" fmla="*/ 131287 h 178099"/>
                      <a:gd name="connsiteX11" fmla="*/ 33831 w 223183"/>
                      <a:gd name="connsiteY11" fmla="*/ 111304 h 178099"/>
                      <a:gd name="connsiteX12" fmla="*/ 18400 w 223183"/>
                      <a:gd name="connsiteY12" fmla="*/ 122000 h 178099"/>
                      <a:gd name="connsiteX13" fmla="*/ 4303 w 223183"/>
                      <a:gd name="connsiteY13" fmla="*/ 107256 h 178099"/>
                      <a:gd name="connsiteX14" fmla="*/ 72689 w 223183"/>
                      <a:gd name="connsiteY14" fmla="*/ 17092 h 17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3183" h="178099">
                        <a:moveTo>
                          <a:pt x="72689" y="17092"/>
                        </a:moveTo>
                        <a:cubicBezTo>
                          <a:pt x="128509" y="-17075"/>
                          <a:pt x="206137" y="3404"/>
                          <a:pt x="218997" y="67641"/>
                        </a:cubicBezTo>
                        <a:cubicBezTo>
                          <a:pt x="223280" y="87329"/>
                          <a:pt x="220806" y="105531"/>
                          <a:pt x="227378" y="124743"/>
                        </a:cubicBezTo>
                        <a:cubicBezTo>
                          <a:pt x="206611" y="134364"/>
                          <a:pt x="192803" y="128792"/>
                          <a:pt x="185371" y="115180"/>
                        </a:cubicBezTo>
                        <a:cubicBezTo>
                          <a:pt x="182134" y="109322"/>
                          <a:pt x="178706" y="99197"/>
                          <a:pt x="174609" y="96225"/>
                        </a:cubicBezTo>
                        <a:cubicBezTo>
                          <a:pt x="133462" y="78881"/>
                          <a:pt x="93553" y="127125"/>
                          <a:pt x="95172" y="161053"/>
                        </a:cubicBezTo>
                        <a:lnTo>
                          <a:pt x="80786" y="160338"/>
                        </a:lnTo>
                        <a:lnTo>
                          <a:pt x="80121" y="165958"/>
                        </a:lnTo>
                        <a:cubicBezTo>
                          <a:pt x="68117" y="193428"/>
                          <a:pt x="31831" y="171721"/>
                          <a:pt x="50691" y="149013"/>
                        </a:cubicBezTo>
                        <a:cubicBezTo>
                          <a:pt x="47068" y="149051"/>
                          <a:pt x="42496" y="153842"/>
                          <a:pt x="39640" y="156986"/>
                        </a:cubicBezTo>
                        <a:cubicBezTo>
                          <a:pt x="23543" y="169616"/>
                          <a:pt x="22781" y="148851"/>
                          <a:pt x="26399" y="131287"/>
                        </a:cubicBezTo>
                        <a:cubicBezTo>
                          <a:pt x="28590" y="121143"/>
                          <a:pt x="34399" y="111751"/>
                          <a:pt x="33831" y="111304"/>
                        </a:cubicBezTo>
                        <a:cubicBezTo>
                          <a:pt x="33068" y="110665"/>
                          <a:pt x="26115" y="120371"/>
                          <a:pt x="18400" y="122000"/>
                        </a:cubicBezTo>
                        <a:cubicBezTo>
                          <a:pt x="11256" y="123486"/>
                          <a:pt x="3159" y="117447"/>
                          <a:pt x="4303" y="107256"/>
                        </a:cubicBezTo>
                        <a:cubicBezTo>
                          <a:pt x="11921" y="72870"/>
                          <a:pt x="43259" y="34437"/>
                          <a:pt x="72689" y="1709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323" name="Kuva 7" descr="Mies ja kasvon hiukset">
                    <a:extLst>
                      <a:ext uri="{FF2B5EF4-FFF2-40B4-BE49-F238E27FC236}">
                        <a16:creationId xmlns:a16="http://schemas.microsoft.com/office/drawing/2014/main" id="{DCA3A21C-CAB8-ED91-2007-49A19122B4BF}"/>
                      </a:ext>
                    </a:extLst>
                  </p:cNvPr>
                  <p:cNvGrpSpPr/>
                  <p:nvPr/>
                </p:nvGrpSpPr>
                <p:grpSpPr>
                  <a:xfrm>
                    <a:off x="7544897" y="1343302"/>
                    <a:ext cx="641314" cy="641485"/>
                    <a:chOff x="7544897" y="1343302"/>
                    <a:chExt cx="641314" cy="641485"/>
                  </a:xfrm>
                  <a:solidFill>
                    <a:srgbClr val="000000"/>
                  </a:solidFill>
                </p:grpSpPr>
                <p:sp>
                  <p:nvSpPr>
                    <p:cNvPr id="324" name="Vapaamuotoinen: Muoto 323">
                      <a:extLst>
                        <a:ext uri="{FF2B5EF4-FFF2-40B4-BE49-F238E27FC236}">
                          <a16:creationId xmlns:a16="http://schemas.microsoft.com/office/drawing/2014/main" id="{F0C01205-3462-29F7-C173-D786E3AC8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4897" y="1343302"/>
                      <a:ext cx="641314" cy="641485"/>
                    </a:xfrm>
                    <a:custGeom>
                      <a:avLst/>
                      <a:gdLst>
                        <a:gd name="connsiteX0" fmla="*/ 415359 w 641314"/>
                        <a:gd name="connsiteY0" fmla="*/ 641976 h 641485"/>
                        <a:gd name="connsiteX1" fmla="*/ 328495 w 641314"/>
                        <a:gd name="connsiteY1" fmla="*/ 600219 h 641485"/>
                        <a:gd name="connsiteX2" fmla="*/ 340303 w 641314"/>
                        <a:gd name="connsiteY2" fmla="*/ 599543 h 641485"/>
                        <a:gd name="connsiteX3" fmla="*/ 587193 w 641314"/>
                        <a:gd name="connsiteY3" fmla="*/ 546517 h 641485"/>
                        <a:gd name="connsiteX4" fmla="*/ 614624 w 641314"/>
                        <a:gd name="connsiteY4" fmla="*/ 308764 h 641485"/>
                        <a:gd name="connsiteX5" fmla="*/ 614624 w 641314"/>
                        <a:gd name="connsiteY5" fmla="*/ 308687 h 641485"/>
                        <a:gd name="connsiteX6" fmla="*/ 509372 w 641314"/>
                        <a:gd name="connsiteY6" fmla="*/ 67429 h 641485"/>
                        <a:gd name="connsiteX7" fmla="*/ 133804 w 641314"/>
                        <a:gd name="connsiteY7" fmla="*/ 244974 h 641485"/>
                        <a:gd name="connsiteX8" fmla="*/ 234291 w 641314"/>
                        <a:gd name="connsiteY8" fmla="*/ 343225 h 641485"/>
                        <a:gd name="connsiteX9" fmla="*/ 239054 w 641314"/>
                        <a:gd name="connsiteY9" fmla="*/ 375000 h 641485"/>
                        <a:gd name="connsiteX10" fmla="*/ 236672 w 641314"/>
                        <a:gd name="connsiteY10" fmla="*/ 381011 h 641485"/>
                        <a:gd name="connsiteX11" fmla="*/ 188094 w 641314"/>
                        <a:gd name="connsiteY11" fmla="*/ 348283 h 641485"/>
                        <a:gd name="connsiteX12" fmla="*/ 190857 w 641314"/>
                        <a:gd name="connsiteY12" fmla="*/ 348654 h 641485"/>
                        <a:gd name="connsiteX13" fmla="*/ 227622 w 641314"/>
                        <a:gd name="connsiteY13" fmla="*/ 374048 h 641485"/>
                        <a:gd name="connsiteX14" fmla="*/ 208381 w 641314"/>
                        <a:gd name="connsiteY14" fmla="*/ 294428 h 641485"/>
                        <a:gd name="connsiteX15" fmla="*/ 32550 w 641314"/>
                        <a:gd name="connsiteY15" fmla="*/ 326632 h 641485"/>
                        <a:gd name="connsiteX16" fmla="*/ 22360 w 641314"/>
                        <a:gd name="connsiteY16" fmla="*/ 367266 h 641485"/>
                        <a:gd name="connsiteX17" fmla="*/ 36838 w 641314"/>
                        <a:gd name="connsiteY17" fmla="*/ 355265 h 641485"/>
                        <a:gd name="connsiteX18" fmla="*/ 42554 w 641314"/>
                        <a:gd name="connsiteY18" fmla="*/ 352074 h 641485"/>
                        <a:gd name="connsiteX19" fmla="*/ 48744 w 641314"/>
                        <a:gd name="connsiteY19" fmla="*/ 362227 h 641485"/>
                        <a:gd name="connsiteX20" fmla="*/ 38740 w 641314"/>
                        <a:gd name="connsiteY20" fmla="*/ 405204 h 641485"/>
                        <a:gd name="connsiteX21" fmla="*/ 64650 w 641314"/>
                        <a:gd name="connsiteY21" fmla="*/ 397946 h 641485"/>
                        <a:gd name="connsiteX22" fmla="*/ 62841 w 641314"/>
                        <a:gd name="connsiteY22" fmla="*/ 404785 h 641485"/>
                        <a:gd name="connsiteX23" fmla="*/ 68557 w 641314"/>
                        <a:gd name="connsiteY23" fmla="*/ 422968 h 641485"/>
                        <a:gd name="connsiteX24" fmla="*/ 76938 w 641314"/>
                        <a:gd name="connsiteY24" fmla="*/ 418835 h 641485"/>
                        <a:gd name="connsiteX25" fmla="*/ 81319 w 641314"/>
                        <a:gd name="connsiteY25" fmla="*/ 410329 h 641485"/>
                        <a:gd name="connsiteX26" fmla="*/ 94081 w 641314"/>
                        <a:gd name="connsiteY26" fmla="*/ 410052 h 641485"/>
                        <a:gd name="connsiteX27" fmla="*/ 45791 w 641314"/>
                        <a:gd name="connsiteY27" fmla="*/ 416872 h 641485"/>
                        <a:gd name="connsiteX28" fmla="*/ 26360 w 641314"/>
                        <a:gd name="connsiteY28" fmla="*/ 380801 h 641485"/>
                        <a:gd name="connsiteX29" fmla="*/ 56842 w 641314"/>
                        <a:gd name="connsiteY29" fmla="*/ 276750 h 641485"/>
                        <a:gd name="connsiteX30" fmla="*/ 129991 w 641314"/>
                        <a:gd name="connsiteY30" fmla="*/ 245156 h 641485"/>
                        <a:gd name="connsiteX31" fmla="*/ 292678 w 641314"/>
                        <a:gd name="connsiteY31" fmla="*/ 18909 h 641485"/>
                        <a:gd name="connsiteX32" fmla="*/ 441934 w 641314"/>
                        <a:gd name="connsiteY32" fmla="*/ 12736 h 641485"/>
                        <a:gd name="connsiteX33" fmla="*/ 580145 w 641314"/>
                        <a:gd name="connsiteY33" fmla="*/ 122340 h 641485"/>
                        <a:gd name="connsiteX34" fmla="*/ 628911 w 641314"/>
                        <a:gd name="connsiteY34" fmla="*/ 307878 h 641485"/>
                        <a:gd name="connsiteX35" fmla="*/ 628911 w 641314"/>
                        <a:gd name="connsiteY35" fmla="*/ 307887 h 641485"/>
                        <a:gd name="connsiteX36" fmla="*/ 640913 w 641314"/>
                        <a:gd name="connsiteY36" fmla="*/ 404033 h 641485"/>
                        <a:gd name="connsiteX37" fmla="*/ 642248 w 641314"/>
                        <a:gd name="connsiteY37" fmla="*/ 481652 h 641485"/>
                        <a:gd name="connsiteX38" fmla="*/ 415359 w 641314"/>
                        <a:gd name="connsiteY38" fmla="*/ 641976 h 641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641314" h="641485">
                          <a:moveTo>
                            <a:pt x="415359" y="641976"/>
                          </a:moveTo>
                          <a:cubicBezTo>
                            <a:pt x="398979" y="644481"/>
                            <a:pt x="303822" y="626308"/>
                            <a:pt x="328495" y="600219"/>
                          </a:cubicBezTo>
                          <a:cubicBezTo>
                            <a:pt x="331634" y="597171"/>
                            <a:pt x="336778" y="596952"/>
                            <a:pt x="340303" y="599543"/>
                          </a:cubicBezTo>
                          <a:cubicBezTo>
                            <a:pt x="417550" y="649921"/>
                            <a:pt x="527948" y="605839"/>
                            <a:pt x="587193" y="546517"/>
                          </a:cubicBezTo>
                          <a:cubicBezTo>
                            <a:pt x="659868" y="474432"/>
                            <a:pt x="618054" y="395203"/>
                            <a:pt x="614624" y="308764"/>
                          </a:cubicBezTo>
                          <a:lnTo>
                            <a:pt x="614624" y="308687"/>
                          </a:lnTo>
                          <a:cubicBezTo>
                            <a:pt x="609385" y="213437"/>
                            <a:pt x="589670" y="128960"/>
                            <a:pt x="509372" y="67429"/>
                          </a:cubicBezTo>
                          <a:cubicBezTo>
                            <a:pt x="347447" y="-59216"/>
                            <a:pt x="180760" y="74925"/>
                            <a:pt x="133804" y="244974"/>
                          </a:cubicBezTo>
                          <a:cubicBezTo>
                            <a:pt x="190764" y="242289"/>
                            <a:pt x="234863" y="286666"/>
                            <a:pt x="234291" y="343225"/>
                          </a:cubicBezTo>
                          <a:cubicBezTo>
                            <a:pt x="235435" y="353721"/>
                            <a:pt x="236482" y="364571"/>
                            <a:pt x="239054" y="375000"/>
                          </a:cubicBezTo>
                          <a:cubicBezTo>
                            <a:pt x="239719" y="377325"/>
                            <a:pt x="238672" y="379753"/>
                            <a:pt x="236672" y="381011"/>
                          </a:cubicBezTo>
                          <a:cubicBezTo>
                            <a:pt x="213906" y="397184"/>
                            <a:pt x="178950" y="376439"/>
                            <a:pt x="188094" y="348283"/>
                          </a:cubicBezTo>
                          <a:cubicBezTo>
                            <a:pt x="188475" y="346778"/>
                            <a:pt x="190857" y="347083"/>
                            <a:pt x="190857" y="348654"/>
                          </a:cubicBezTo>
                          <a:cubicBezTo>
                            <a:pt x="191429" y="368647"/>
                            <a:pt x="210669" y="383335"/>
                            <a:pt x="227622" y="374048"/>
                          </a:cubicBezTo>
                          <a:cubicBezTo>
                            <a:pt x="220004" y="347616"/>
                            <a:pt x="224101" y="318536"/>
                            <a:pt x="208381" y="294428"/>
                          </a:cubicBezTo>
                          <a:cubicBezTo>
                            <a:pt x="163328" y="228811"/>
                            <a:pt x="65315" y="262415"/>
                            <a:pt x="32550" y="326632"/>
                          </a:cubicBezTo>
                          <a:cubicBezTo>
                            <a:pt x="28360" y="334053"/>
                            <a:pt x="9310" y="363370"/>
                            <a:pt x="22360" y="367266"/>
                          </a:cubicBezTo>
                          <a:cubicBezTo>
                            <a:pt x="28839" y="366571"/>
                            <a:pt x="33220" y="360370"/>
                            <a:pt x="36838" y="355265"/>
                          </a:cubicBezTo>
                          <a:cubicBezTo>
                            <a:pt x="38075" y="353284"/>
                            <a:pt x="40173" y="352083"/>
                            <a:pt x="42554" y="352074"/>
                          </a:cubicBezTo>
                          <a:cubicBezTo>
                            <a:pt x="47600" y="351893"/>
                            <a:pt x="51698" y="357779"/>
                            <a:pt x="48744" y="362227"/>
                          </a:cubicBezTo>
                          <a:cubicBezTo>
                            <a:pt x="41601" y="374333"/>
                            <a:pt x="37029" y="391860"/>
                            <a:pt x="38740" y="405204"/>
                          </a:cubicBezTo>
                          <a:cubicBezTo>
                            <a:pt x="43503" y="401270"/>
                            <a:pt x="56842" y="384392"/>
                            <a:pt x="64650" y="397946"/>
                          </a:cubicBezTo>
                          <a:cubicBezTo>
                            <a:pt x="65604" y="400327"/>
                            <a:pt x="64841" y="403185"/>
                            <a:pt x="62841" y="404785"/>
                          </a:cubicBezTo>
                          <a:cubicBezTo>
                            <a:pt x="56270" y="410319"/>
                            <a:pt x="59604" y="422759"/>
                            <a:pt x="68557" y="422968"/>
                          </a:cubicBezTo>
                          <a:cubicBezTo>
                            <a:pt x="71794" y="422778"/>
                            <a:pt x="74747" y="421292"/>
                            <a:pt x="76938" y="418835"/>
                          </a:cubicBezTo>
                          <a:cubicBezTo>
                            <a:pt x="79222" y="416510"/>
                            <a:pt x="80747" y="413548"/>
                            <a:pt x="81319" y="410329"/>
                          </a:cubicBezTo>
                          <a:cubicBezTo>
                            <a:pt x="81701" y="402290"/>
                            <a:pt x="93988" y="401689"/>
                            <a:pt x="94081" y="410052"/>
                          </a:cubicBezTo>
                          <a:cubicBezTo>
                            <a:pt x="95225" y="439380"/>
                            <a:pt x="51219" y="447981"/>
                            <a:pt x="45791" y="416872"/>
                          </a:cubicBezTo>
                          <a:cubicBezTo>
                            <a:pt x="22360" y="427712"/>
                            <a:pt x="21504" y="395527"/>
                            <a:pt x="26360" y="380801"/>
                          </a:cubicBezTo>
                          <a:cubicBezTo>
                            <a:pt x="-30028" y="380449"/>
                            <a:pt x="36550" y="290990"/>
                            <a:pt x="56842" y="276750"/>
                          </a:cubicBezTo>
                          <a:cubicBezTo>
                            <a:pt x="77222" y="259090"/>
                            <a:pt x="102848" y="246832"/>
                            <a:pt x="129991" y="245156"/>
                          </a:cubicBezTo>
                          <a:cubicBezTo>
                            <a:pt x="138088" y="150801"/>
                            <a:pt x="207716" y="58161"/>
                            <a:pt x="292678" y="18909"/>
                          </a:cubicBezTo>
                          <a:cubicBezTo>
                            <a:pt x="340592" y="-4561"/>
                            <a:pt x="393361" y="-3875"/>
                            <a:pt x="441934" y="12736"/>
                          </a:cubicBezTo>
                          <a:cubicBezTo>
                            <a:pt x="498419" y="32043"/>
                            <a:pt x="549188" y="72877"/>
                            <a:pt x="580145" y="122340"/>
                          </a:cubicBezTo>
                          <a:cubicBezTo>
                            <a:pt x="615863" y="177195"/>
                            <a:pt x="624054" y="243851"/>
                            <a:pt x="628911" y="307878"/>
                          </a:cubicBezTo>
                          <a:lnTo>
                            <a:pt x="628911" y="307887"/>
                          </a:lnTo>
                          <a:cubicBezTo>
                            <a:pt x="631293" y="340158"/>
                            <a:pt x="635674" y="371791"/>
                            <a:pt x="640913" y="404033"/>
                          </a:cubicBezTo>
                          <a:cubicBezTo>
                            <a:pt x="645294" y="429607"/>
                            <a:pt x="647961" y="456077"/>
                            <a:pt x="642248" y="481652"/>
                          </a:cubicBezTo>
                          <a:cubicBezTo>
                            <a:pt x="617482" y="577949"/>
                            <a:pt x="510326" y="639262"/>
                            <a:pt x="415359" y="6419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25" name="Vapaamuotoinen: Muoto 324">
                      <a:extLst>
                        <a:ext uri="{FF2B5EF4-FFF2-40B4-BE49-F238E27FC236}">
                          <a16:creationId xmlns:a16="http://schemas.microsoft.com/office/drawing/2014/main" id="{ED228F82-6CB8-5574-60A5-D94E224175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442" y="1681475"/>
                      <a:ext cx="172597" cy="266734"/>
                    </a:xfrm>
                    <a:custGeom>
                      <a:avLst/>
                      <a:gdLst>
                        <a:gd name="connsiteX0" fmla="*/ 165749 w 172597"/>
                        <a:gd name="connsiteY0" fmla="*/ 267456 h 266734"/>
                        <a:gd name="connsiteX1" fmla="*/ 72881 w 172597"/>
                        <a:gd name="connsiteY1" fmla="*/ 142012 h 266734"/>
                        <a:gd name="connsiteX2" fmla="*/ 17823 w 172597"/>
                        <a:gd name="connsiteY2" fmla="*/ 31807 h 266734"/>
                        <a:gd name="connsiteX3" fmla="*/ 88596 w 172597"/>
                        <a:gd name="connsiteY3" fmla="*/ 5357 h 266734"/>
                        <a:gd name="connsiteX4" fmla="*/ 90121 w 172597"/>
                        <a:gd name="connsiteY4" fmla="*/ 12690 h 266734"/>
                        <a:gd name="connsiteX5" fmla="*/ 89549 w 172597"/>
                        <a:gd name="connsiteY5" fmla="*/ 13167 h 266734"/>
                        <a:gd name="connsiteX6" fmla="*/ 81071 w 172597"/>
                        <a:gd name="connsiteY6" fmla="*/ 8233 h 266734"/>
                        <a:gd name="connsiteX7" fmla="*/ 42306 w 172597"/>
                        <a:gd name="connsiteY7" fmla="*/ 25673 h 266734"/>
                        <a:gd name="connsiteX8" fmla="*/ 58305 w 172597"/>
                        <a:gd name="connsiteY8" fmla="*/ 128905 h 266734"/>
                        <a:gd name="connsiteX9" fmla="*/ 81545 w 172597"/>
                        <a:gd name="connsiteY9" fmla="*/ 126647 h 266734"/>
                        <a:gd name="connsiteX10" fmla="*/ 83926 w 172597"/>
                        <a:gd name="connsiteY10" fmla="*/ 130868 h 266734"/>
                        <a:gd name="connsiteX11" fmla="*/ 80308 w 172597"/>
                        <a:gd name="connsiteY11" fmla="*/ 138030 h 266734"/>
                        <a:gd name="connsiteX12" fmla="*/ 162322 w 172597"/>
                        <a:gd name="connsiteY12" fmla="*/ 242262 h 266734"/>
                        <a:gd name="connsiteX13" fmla="*/ 162322 w 172597"/>
                        <a:gd name="connsiteY13" fmla="*/ 242262 h 266734"/>
                        <a:gd name="connsiteX14" fmla="*/ 175274 w 172597"/>
                        <a:gd name="connsiteY14" fmla="*/ 251940 h 266734"/>
                        <a:gd name="connsiteX15" fmla="*/ 175846 w 172597"/>
                        <a:gd name="connsiteY15" fmla="*/ 261198 h 266734"/>
                        <a:gd name="connsiteX16" fmla="*/ 169084 w 172597"/>
                        <a:gd name="connsiteY16" fmla="*/ 267227 h 266734"/>
                        <a:gd name="connsiteX17" fmla="*/ 165749 w 172597"/>
                        <a:gd name="connsiteY17" fmla="*/ 267456 h 266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72597" h="266734">
                          <a:moveTo>
                            <a:pt x="165749" y="267456"/>
                          </a:moveTo>
                          <a:cubicBezTo>
                            <a:pt x="114218" y="256950"/>
                            <a:pt x="80215" y="190417"/>
                            <a:pt x="72881" y="142012"/>
                          </a:cubicBezTo>
                          <a:cubicBezTo>
                            <a:pt x="13061" y="157604"/>
                            <a:pt x="-14370" y="72089"/>
                            <a:pt x="17823" y="31807"/>
                          </a:cubicBezTo>
                          <a:cubicBezTo>
                            <a:pt x="30683" y="12434"/>
                            <a:pt x="66690" y="-8874"/>
                            <a:pt x="88596" y="5357"/>
                          </a:cubicBezTo>
                          <a:cubicBezTo>
                            <a:pt x="90214" y="7443"/>
                            <a:pt x="90786" y="10148"/>
                            <a:pt x="90121" y="12690"/>
                          </a:cubicBezTo>
                          <a:cubicBezTo>
                            <a:pt x="90024" y="12976"/>
                            <a:pt x="89833" y="13186"/>
                            <a:pt x="89549" y="13167"/>
                          </a:cubicBezTo>
                          <a:cubicBezTo>
                            <a:pt x="86977" y="10376"/>
                            <a:pt x="87359" y="8328"/>
                            <a:pt x="81071" y="8233"/>
                          </a:cubicBezTo>
                          <a:cubicBezTo>
                            <a:pt x="64402" y="10128"/>
                            <a:pt x="54305" y="16282"/>
                            <a:pt x="42306" y="25673"/>
                          </a:cubicBezTo>
                          <a:cubicBezTo>
                            <a:pt x="7917" y="50933"/>
                            <a:pt x="11442" y="123752"/>
                            <a:pt x="58305" y="128905"/>
                          </a:cubicBezTo>
                          <a:cubicBezTo>
                            <a:pt x="66118" y="128924"/>
                            <a:pt x="73927" y="123199"/>
                            <a:pt x="81545" y="126647"/>
                          </a:cubicBezTo>
                          <a:cubicBezTo>
                            <a:pt x="83071" y="127496"/>
                            <a:pt x="83926" y="129124"/>
                            <a:pt x="83926" y="130868"/>
                          </a:cubicBezTo>
                          <a:cubicBezTo>
                            <a:pt x="83740" y="133639"/>
                            <a:pt x="82406" y="136211"/>
                            <a:pt x="80308" y="138030"/>
                          </a:cubicBezTo>
                          <a:cubicBezTo>
                            <a:pt x="100693" y="177187"/>
                            <a:pt x="120789" y="221421"/>
                            <a:pt x="162322" y="242262"/>
                          </a:cubicBezTo>
                          <a:lnTo>
                            <a:pt x="162322" y="242262"/>
                          </a:lnTo>
                          <a:cubicBezTo>
                            <a:pt x="167368" y="244882"/>
                            <a:pt x="171558" y="247139"/>
                            <a:pt x="175274" y="251940"/>
                          </a:cubicBezTo>
                          <a:cubicBezTo>
                            <a:pt x="177083" y="254711"/>
                            <a:pt x="177274" y="258217"/>
                            <a:pt x="175846" y="261198"/>
                          </a:cubicBezTo>
                          <a:cubicBezTo>
                            <a:pt x="174795" y="264265"/>
                            <a:pt x="172223" y="266551"/>
                            <a:pt x="169084" y="267227"/>
                          </a:cubicBezTo>
                          <a:cubicBezTo>
                            <a:pt x="167940" y="267380"/>
                            <a:pt x="166796" y="267456"/>
                            <a:pt x="165749" y="2674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26" name="Vapaamuotoinen: Muoto 325">
                      <a:extLst>
                        <a:ext uri="{FF2B5EF4-FFF2-40B4-BE49-F238E27FC236}">
                          <a16:creationId xmlns:a16="http://schemas.microsoft.com/office/drawing/2014/main" id="{F401E4F6-6A66-BFA8-E12D-D4890DA88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5716" y="1738888"/>
                      <a:ext cx="68595" cy="28786"/>
                    </a:xfrm>
                    <a:custGeom>
                      <a:avLst/>
                      <a:gdLst>
                        <a:gd name="connsiteX0" fmla="*/ 63750 w 68595"/>
                        <a:gd name="connsiteY0" fmla="*/ 29506 h 28786"/>
                        <a:gd name="connsiteX1" fmla="*/ 33082 w 68595"/>
                        <a:gd name="connsiteY1" fmla="*/ 14399 h 28786"/>
                        <a:gd name="connsiteX2" fmla="*/ 6125 w 68595"/>
                        <a:gd name="connsiteY2" fmla="*/ 17123 h 28786"/>
                        <a:gd name="connsiteX3" fmla="*/ 4409 w 68595"/>
                        <a:gd name="connsiteY3" fmla="*/ 15380 h 28786"/>
                        <a:gd name="connsiteX4" fmla="*/ 51462 w 68595"/>
                        <a:gd name="connsiteY4" fmla="*/ 3769 h 28786"/>
                        <a:gd name="connsiteX5" fmla="*/ 70228 w 68595"/>
                        <a:gd name="connsiteY5" fmla="*/ 13646 h 28786"/>
                        <a:gd name="connsiteX6" fmla="*/ 63750 w 68595"/>
                        <a:gd name="connsiteY6" fmla="*/ 29506 h 2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595" h="28786">
                          <a:moveTo>
                            <a:pt x="63750" y="29506"/>
                          </a:moveTo>
                          <a:cubicBezTo>
                            <a:pt x="52322" y="27991"/>
                            <a:pt x="43941" y="18057"/>
                            <a:pt x="33082" y="14399"/>
                          </a:cubicBezTo>
                          <a:cubicBezTo>
                            <a:pt x="24319" y="11218"/>
                            <a:pt x="13934" y="11732"/>
                            <a:pt x="6125" y="17123"/>
                          </a:cubicBezTo>
                          <a:cubicBezTo>
                            <a:pt x="5079" y="17847"/>
                            <a:pt x="3646" y="16399"/>
                            <a:pt x="4409" y="15380"/>
                          </a:cubicBezTo>
                          <a:cubicBezTo>
                            <a:pt x="14222" y="121"/>
                            <a:pt x="35556" y="-2232"/>
                            <a:pt x="51462" y="3769"/>
                          </a:cubicBezTo>
                          <a:cubicBezTo>
                            <a:pt x="58131" y="6170"/>
                            <a:pt x="65466" y="8665"/>
                            <a:pt x="70228" y="13646"/>
                          </a:cubicBezTo>
                          <a:cubicBezTo>
                            <a:pt x="75846" y="19000"/>
                            <a:pt x="71563" y="29649"/>
                            <a:pt x="63750" y="295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319" name="Vapaamuotoinen: Muoto 318">
                  <a:extLst>
                    <a:ext uri="{FF2B5EF4-FFF2-40B4-BE49-F238E27FC236}">
                      <a16:creationId xmlns:a16="http://schemas.microsoft.com/office/drawing/2014/main" id="{445EDA26-F0A7-5A74-19CD-FC2EA8C7DF88}"/>
                    </a:ext>
                  </a:extLst>
                </p:cNvPr>
                <p:cNvSpPr/>
                <p:nvPr/>
              </p:nvSpPr>
              <p:spPr>
                <a:xfrm>
                  <a:off x="7753030" y="1697176"/>
                  <a:ext cx="398612" cy="265742"/>
                </a:xfrm>
                <a:custGeom>
                  <a:avLst/>
                  <a:gdLst>
                    <a:gd name="connsiteX0" fmla="*/ 290018 w 398612"/>
                    <a:gd name="connsiteY0" fmla="*/ 266104 h 265742"/>
                    <a:gd name="connsiteX1" fmla="*/ 290018 w 398612"/>
                    <a:gd name="connsiteY1" fmla="*/ 266104 h 265742"/>
                    <a:gd name="connsiteX2" fmla="*/ 256319 w 398612"/>
                    <a:gd name="connsiteY2" fmla="*/ 263970 h 265742"/>
                    <a:gd name="connsiteX3" fmla="*/ 171051 w 398612"/>
                    <a:gd name="connsiteY3" fmla="*/ 245320 h 265742"/>
                    <a:gd name="connsiteX4" fmla="*/ 130284 w 398612"/>
                    <a:gd name="connsiteY4" fmla="*/ 229461 h 265742"/>
                    <a:gd name="connsiteX5" fmla="*/ 124312 w 398612"/>
                    <a:gd name="connsiteY5" fmla="*/ 226889 h 265742"/>
                    <a:gd name="connsiteX6" fmla="*/ 90860 w 398612"/>
                    <a:gd name="connsiteY6" fmla="*/ 210745 h 265742"/>
                    <a:gd name="connsiteX7" fmla="*/ 66571 w 398612"/>
                    <a:gd name="connsiteY7" fmla="*/ 189732 h 265742"/>
                    <a:gd name="connsiteX8" fmla="*/ 66562 w 398612"/>
                    <a:gd name="connsiteY8" fmla="*/ 189723 h 265742"/>
                    <a:gd name="connsiteX9" fmla="*/ 62590 w 398612"/>
                    <a:gd name="connsiteY9" fmla="*/ 185694 h 265742"/>
                    <a:gd name="connsiteX10" fmla="*/ 23871 w 398612"/>
                    <a:gd name="connsiteY10" fmla="*/ 142431 h 265742"/>
                    <a:gd name="connsiteX11" fmla="*/ 9802 w 398612"/>
                    <a:gd name="connsiteY11" fmla="*/ 121019 h 265742"/>
                    <a:gd name="connsiteX12" fmla="*/ 1878 w 398612"/>
                    <a:gd name="connsiteY12" fmla="*/ 96778 h 265742"/>
                    <a:gd name="connsiteX13" fmla="*/ 5402 w 398612"/>
                    <a:gd name="connsiteY13" fmla="*/ 11110 h 265742"/>
                    <a:gd name="connsiteX14" fmla="*/ 6316 w 398612"/>
                    <a:gd name="connsiteY14" fmla="*/ 4309 h 265742"/>
                    <a:gd name="connsiteX15" fmla="*/ 7497 w 398612"/>
                    <a:gd name="connsiteY15" fmla="*/ 3309 h 265742"/>
                    <a:gd name="connsiteX16" fmla="*/ 8135 w 398612"/>
                    <a:gd name="connsiteY16" fmla="*/ 2252 h 265742"/>
                    <a:gd name="connsiteX17" fmla="*/ 8593 w 398612"/>
                    <a:gd name="connsiteY17" fmla="*/ 937 h 265742"/>
                    <a:gd name="connsiteX18" fmla="*/ 10021 w 398612"/>
                    <a:gd name="connsiteY18" fmla="*/ 366 h 265742"/>
                    <a:gd name="connsiteX19" fmla="*/ 11936 w 398612"/>
                    <a:gd name="connsiteY19" fmla="*/ 1738 h 265742"/>
                    <a:gd name="connsiteX20" fmla="*/ 49322 w 398612"/>
                    <a:gd name="connsiteY20" fmla="*/ 68260 h 265742"/>
                    <a:gd name="connsiteX21" fmla="*/ 126160 w 398612"/>
                    <a:gd name="connsiteY21" fmla="*/ 126382 h 265742"/>
                    <a:gd name="connsiteX22" fmla="*/ 126179 w 398612"/>
                    <a:gd name="connsiteY22" fmla="*/ 126391 h 265742"/>
                    <a:gd name="connsiteX23" fmla="*/ 134704 w 398612"/>
                    <a:gd name="connsiteY23" fmla="*/ 131735 h 265742"/>
                    <a:gd name="connsiteX24" fmla="*/ 138237 w 398612"/>
                    <a:gd name="connsiteY24" fmla="*/ 129849 h 265742"/>
                    <a:gd name="connsiteX25" fmla="*/ 151020 w 398612"/>
                    <a:gd name="connsiteY25" fmla="*/ 102064 h 265742"/>
                    <a:gd name="connsiteX26" fmla="*/ 171223 w 398612"/>
                    <a:gd name="connsiteY26" fmla="*/ 79671 h 265742"/>
                    <a:gd name="connsiteX27" fmla="*/ 279122 w 398612"/>
                    <a:gd name="connsiteY27" fmla="*/ 39752 h 265742"/>
                    <a:gd name="connsiteX28" fmla="*/ 305868 w 398612"/>
                    <a:gd name="connsiteY28" fmla="*/ 42228 h 265742"/>
                    <a:gd name="connsiteX29" fmla="*/ 331290 w 398612"/>
                    <a:gd name="connsiteY29" fmla="*/ 49943 h 265742"/>
                    <a:gd name="connsiteX30" fmla="*/ 361065 w 398612"/>
                    <a:gd name="connsiteY30" fmla="*/ 68879 h 265742"/>
                    <a:gd name="connsiteX31" fmla="*/ 383459 w 398612"/>
                    <a:gd name="connsiteY31" fmla="*/ 96206 h 265742"/>
                    <a:gd name="connsiteX32" fmla="*/ 392564 w 398612"/>
                    <a:gd name="connsiteY32" fmla="*/ 115809 h 265742"/>
                    <a:gd name="connsiteX33" fmla="*/ 396851 w 398612"/>
                    <a:gd name="connsiteY33" fmla="*/ 173435 h 265742"/>
                    <a:gd name="connsiteX34" fmla="*/ 386097 w 398612"/>
                    <a:gd name="connsiteY34" fmla="*/ 201172 h 265742"/>
                    <a:gd name="connsiteX35" fmla="*/ 370314 w 398612"/>
                    <a:gd name="connsiteY35" fmla="*/ 226508 h 265742"/>
                    <a:gd name="connsiteX36" fmla="*/ 328480 w 398612"/>
                    <a:gd name="connsiteY36" fmla="*/ 259932 h 265742"/>
                    <a:gd name="connsiteX37" fmla="*/ 309735 w 398612"/>
                    <a:gd name="connsiteY37" fmla="*/ 264780 h 265742"/>
                    <a:gd name="connsiteX38" fmla="*/ 290018 w 398612"/>
                    <a:gd name="connsiteY38" fmla="*/ 266104 h 265742"/>
                    <a:gd name="connsiteX39" fmla="*/ 273388 w 398612"/>
                    <a:gd name="connsiteY39" fmla="*/ 77642 h 265742"/>
                    <a:gd name="connsiteX40" fmla="*/ 234097 w 398612"/>
                    <a:gd name="connsiteY40" fmla="*/ 82071 h 265742"/>
                    <a:gd name="connsiteX41" fmla="*/ 168213 w 398612"/>
                    <a:gd name="connsiteY41" fmla="*/ 136364 h 265742"/>
                    <a:gd name="connsiteX42" fmla="*/ 168660 w 398612"/>
                    <a:gd name="connsiteY42" fmla="*/ 154195 h 265742"/>
                    <a:gd name="connsiteX43" fmla="*/ 240926 w 398612"/>
                    <a:gd name="connsiteY43" fmla="*/ 177864 h 265742"/>
                    <a:gd name="connsiteX44" fmla="*/ 253947 w 398612"/>
                    <a:gd name="connsiteY44" fmla="*/ 177112 h 265742"/>
                    <a:gd name="connsiteX45" fmla="*/ 260176 w 398612"/>
                    <a:gd name="connsiteY45" fmla="*/ 168730 h 265742"/>
                    <a:gd name="connsiteX46" fmla="*/ 289733 w 398612"/>
                    <a:gd name="connsiteY46" fmla="*/ 143107 h 265742"/>
                    <a:gd name="connsiteX47" fmla="*/ 292981 w 398612"/>
                    <a:gd name="connsiteY47" fmla="*/ 142869 h 265742"/>
                    <a:gd name="connsiteX48" fmla="*/ 306516 w 398612"/>
                    <a:gd name="connsiteY48" fmla="*/ 147260 h 265742"/>
                    <a:gd name="connsiteX49" fmla="*/ 318165 w 398612"/>
                    <a:gd name="connsiteY49" fmla="*/ 156938 h 265742"/>
                    <a:gd name="connsiteX50" fmla="*/ 331547 w 398612"/>
                    <a:gd name="connsiteY50" fmla="*/ 167682 h 265742"/>
                    <a:gd name="connsiteX51" fmla="*/ 334081 w 398612"/>
                    <a:gd name="connsiteY51" fmla="*/ 168997 h 265742"/>
                    <a:gd name="connsiteX52" fmla="*/ 359818 w 398612"/>
                    <a:gd name="connsiteY52" fmla="*/ 160967 h 265742"/>
                    <a:gd name="connsiteX53" fmla="*/ 371952 w 398612"/>
                    <a:gd name="connsiteY53" fmla="*/ 140098 h 265742"/>
                    <a:gd name="connsiteX54" fmla="*/ 370676 w 398612"/>
                    <a:gd name="connsiteY54" fmla="*/ 135306 h 265742"/>
                    <a:gd name="connsiteX55" fmla="*/ 356236 w 398612"/>
                    <a:gd name="connsiteY55" fmla="*/ 103760 h 265742"/>
                    <a:gd name="connsiteX56" fmla="*/ 333957 w 398612"/>
                    <a:gd name="connsiteY56" fmla="*/ 85281 h 265742"/>
                    <a:gd name="connsiteX57" fmla="*/ 302125 w 398612"/>
                    <a:gd name="connsiteY57" fmla="*/ 79280 h 265742"/>
                    <a:gd name="connsiteX58" fmla="*/ 299591 w 398612"/>
                    <a:gd name="connsiteY58" fmla="*/ 79042 h 265742"/>
                    <a:gd name="connsiteX59" fmla="*/ 273388 w 398612"/>
                    <a:gd name="connsiteY59" fmla="*/ 77642 h 26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8612" h="265742">
                      <a:moveTo>
                        <a:pt x="290018" y="266104"/>
                      </a:moveTo>
                      <a:lnTo>
                        <a:pt x="290018" y="266104"/>
                      </a:lnTo>
                      <a:cubicBezTo>
                        <a:pt x="278312" y="266104"/>
                        <a:pt x="266625" y="264970"/>
                        <a:pt x="256319" y="263970"/>
                      </a:cubicBezTo>
                      <a:cubicBezTo>
                        <a:pt x="227277" y="261027"/>
                        <a:pt x="198664" y="254769"/>
                        <a:pt x="171051" y="245320"/>
                      </a:cubicBezTo>
                      <a:cubicBezTo>
                        <a:pt x="158126" y="240958"/>
                        <a:pt x="144791" y="235776"/>
                        <a:pt x="130284" y="229461"/>
                      </a:cubicBezTo>
                      <a:cubicBezTo>
                        <a:pt x="128303" y="228604"/>
                        <a:pt x="126274" y="227728"/>
                        <a:pt x="124312" y="226889"/>
                      </a:cubicBezTo>
                      <a:cubicBezTo>
                        <a:pt x="113006" y="222041"/>
                        <a:pt x="101328" y="217031"/>
                        <a:pt x="90860" y="210745"/>
                      </a:cubicBezTo>
                      <a:cubicBezTo>
                        <a:pt x="81888" y="205353"/>
                        <a:pt x="74106" y="197410"/>
                        <a:pt x="66571" y="189732"/>
                      </a:cubicBezTo>
                      <a:lnTo>
                        <a:pt x="66562" y="189723"/>
                      </a:lnTo>
                      <a:cubicBezTo>
                        <a:pt x="65257" y="188389"/>
                        <a:pt x="63904" y="187008"/>
                        <a:pt x="62590" y="185694"/>
                      </a:cubicBezTo>
                      <a:cubicBezTo>
                        <a:pt x="45997" y="169044"/>
                        <a:pt x="34053" y="155690"/>
                        <a:pt x="23871" y="142431"/>
                      </a:cubicBezTo>
                      <a:cubicBezTo>
                        <a:pt x="18556" y="135726"/>
                        <a:pt x="13841" y="128563"/>
                        <a:pt x="9802" y="121019"/>
                      </a:cubicBezTo>
                      <a:cubicBezTo>
                        <a:pt x="5859" y="113428"/>
                        <a:pt x="3182" y="105236"/>
                        <a:pt x="1878" y="96778"/>
                      </a:cubicBezTo>
                      <a:cubicBezTo>
                        <a:pt x="-2418" y="68727"/>
                        <a:pt x="1554" y="39437"/>
                        <a:pt x="5402" y="11110"/>
                      </a:cubicBezTo>
                      <a:cubicBezTo>
                        <a:pt x="5707" y="8881"/>
                        <a:pt x="6021" y="6576"/>
                        <a:pt x="6316" y="4309"/>
                      </a:cubicBezTo>
                      <a:cubicBezTo>
                        <a:pt x="6430" y="3738"/>
                        <a:pt x="6916" y="3319"/>
                        <a:pt x="7497" y="3309"/>
                      </a:cubicBezTo>
                      <a:cubicBezTo>
                        <a:pt x="7831" y="3300"/>
                        <a:pt x="8174" y="2880"/>
                        <a:pt x="8135" y="2252"/>
                      </a:cubicBezTo>
                      <a:cubicBezTo>
                        <a:pt x="8097" y="1766"/>
                        <a:pt x="8269" y="1290"/>
                        <a:pt x="8593" y="937"/>
                      </a:cubicBezTo>
                      <a:cubicBezTo>
                        <a:pt x="8974" y="566"/>
                        <a:pt x="9488" y="356"/>
                        <a:pt x="10021" y="366"/>
                      </a:cubicBezTo>
                      <a:cubicBezTo>
                        <a:pt x="10898" y="337"/>
                        <a:pt x="11688" y="899"/>
                        <a:pt x="11936" y="1738"/>
                      </a:cubicBezTo>
                      <a:cubicBezTo>
                        <a:pt x="19165" y="26474"/>
                        <a:pt x="31958" y="49220"/>
                        <a:pt x="49322" y="68260"/>
                      </a:cubicBezTo>
                      <a:cubicBezTo>
                        <a:pt x="71296" y="92054"/>
                        <a:pt x="99194" y="109503"/>
                        <a:pt x="126160" y="126382"/>
                      </a:cubicBezTo>
                      <a:lnTo>
                        <a:pt x="126179" y="126391"/>
                      </a:lnTo>
                      <a:cubicBezTo>
                        <a:pt x="128979" y="128144"/>
                        <a:pt x="131875" y="129954"/>
                        <a:pt x="134704" y="131735"/>
                      </a:cubicBezTo>
                      <a:cubicBezTo>
                        <a:pt x="135685" y="130782"/>
                        <a:pt x="136904" y="130134"/>
                        <a:pt x="138237" y="129849"/>
                      </a:cubicBezTo>
                      <a:cubicBezTo>
                        <a:pt x="140666" y="119847"/>
                        <a:pt x="145010" y="110408"/>
                        <a:pt x="151020" y="102064"/>
                      </a:cubicBezTo>
                      <a:cubicBezTo>
                        <a:pt x="156811" y="93806"/>
                        <a:pt x="163593" y="86281"/>
                        <a:pt x="171223" y="79671"/>
                      </a:cubicBezTo>
                      <a:cubicBezTo>
                        <a:pt x="199969" y="54668"/>
                        <a:pt x="240307" y="39752"/>
                        <a:pt x="279122" y="39752"/>
                      </a:cubicBezTo>
                      <a:cubicBezTo>
                        <a:pt x="288094" y="39733"/>
                        <a:pt x="297048" y="40561"/>
                        <a:pt x="305868" y="42228"/>
                      </a:cubicBezTo>
                      <a:cubicBezTo>
                        <a:pt x="314593" y="43886"/>
                        <a:pt x="323118" y="46467"/>
                        <a:pt x="331290" y="49943"/>
                      </a:cubicBezTo>
                      <a:cubicBezTo>
                        <a:pt x="342168" y="54611"/>
                        <a:pt x="352217" y="61012"/>
                        <a:pt x="361065" y="68879"/>
                      </a:cubicBezTo>
                      <a:cubicBezTo>
                        <a:pt x="369933" y="76747"/>
                        <a:pt x="377486" y="85967"/>
                        <a:pt x="383459" y="96206"/>
                      </a:cubicBezTo>
                      <a:cubicBezTo>
                        <a:pt x="387088" y="102445"/>
                        <a:pt x="390136" y="109008"/>
                        <a:pt x="392564" y="115809"/>
                      </a:cubicBezTo>
                      <a:cubicBezTo>
                        <a:pt x="393669" y="118905"/>
                        <a:pt x="402270" y="153566"/>
                        <a:pt x="396851" y="173435"/>
                      </a:cubicBezTo>
                      <a:cubicBezTo>
                        <a:pt x="394203" y="183017"/>
                        <a:pt x="390602" y="192314"/>
                        <a:pt x="386097" y="201172"/>
                      </a:cubicBezTo>
                      <a:cubicBezTo>
                        <a:pt x="381582" y="210059"/>
                        <a:pt x="376305" y="218546"/>
                        <a:pt x="370314" y="226508"/>
                      </a:cubicBezTo>
                      <a:cubicBezTo>
                        <a:pt x="358313" y="242501"/>
                        <a:pt x="344244" y="253750"/>
                        <a:pt x="328480" y="259932"/>
                      </a:cubicBezTo>
                      <a:cubicBezTo>
                        <a:pt x="322432" y="262246"/>
                        <a:pt x="316145" y="263875"/>
                        <a:pt x="309735" y="264780"/>
                      </a:cubicBezTo>
                      <a:cubicBezTo>
                        <a:pt x="303210" y="265704"/>
                        <a:pt x="296610" y="266151"/>
                        <a:pt x="290018" y="266104"/>
                      </a:cubicBezTo>
                      <a:close/>
                      <a:moveTo>
                        <a:pt x="273388" y="77642"/>
                      </a:moveTo>
                      <a:cubicBezTo>
                        <a:pt x="260157" y="77499"/>
                        <a:pt x="246965" y="78985"/>
                        <a:pt x="234097" y="82071"/>
                      </a:cubicBezTo>
                      <a:cubicBezTo>
                        <a:pt x="204150" y="89577"/>
                        <a:pt x="179519" y="109875"/>
                        <a:pt x="168213" y="136364"/>
                      </a:cubicBezTo>
                      <a:cubicBezTo>
                        <a:pt x="167298" y="142288"/>
                        <a:pt x="167451" y="148327"/>
                        <a:pt x="168660" y="154195"/>
                      </a:cubicBezTo>
                      <a:cubicBezTo>
                        <a:pt x="190377" y="169454"/>
                        <a:pt x="216047" y="177864"/>
                        <a:pt x="240926" y="177864"/>
                      </a:cubicBezTo>
                      <a:cubicBezTo>
                        <a:pt x="245279" y="177864"/>
                        <a:pt x="249623" y="177617"/>
                        <a:pt x="253947" y="177112"/>
                      </a:cubicBezTo>
                      <a:cubicBezTo>
                        <a:pt x="255966" y="174607"/>
                        <a:pt x="258014" y="171749"/>
                        <a:pt x="260176" y="168730"/>
                      </a:cubicBezTo>
                      <a:cubicBezTo>
                        <a:pt x="268178" y="157566"/>
                        <a:pt x="277236" y="144917"/>
                        <a:pt x="289733" y="143107"/>
                      </a:cubicBezTo>
                      <a:cubicBezTo>
                        <a:pt x="290809" y="142945"/>
                        <a:pt x="291895" y="142869"/>
                        <a:pt x="292981" y="142869"/>
                      </a:cubicBezTo>
                      <a:cubicBezTo>
                        <a:pt x="297829" y="142974"/>
                        <a:pt x="302534" y="144498"/>
                        <a:pt x="306516" y="147260"/>
                      </a:cubicBezTo>
                      <a:cubicBezTo>
                        <a:pt x="310669" y="150146"/>
                        <a:pt x="314564" y="153375"/>
                        <a:pt x="318165" y="156938"/>
                      </a:cubicBezTo>
                      <a:cubicBezTo>
                        <a:pt x="322213" y="161005"/>
                        <a:pt x="326699" y="164615"/>
                        <a:pt x="331547" y="167682"/>
                      </a:cubicBezTo>
                      <a:cubicBezTo>
                        <a:pt x="332271" y="168101"/>
                        <a:pt x="333100" y="168530"/>
                        <a:pt x="334081" y="168997"/>
                      </a:cubicBezTo>
                      <a:cubicBezTo>
                        <a:pt x="344739" y="168111"/>
                        <a:pt x="353160" y="165482"/>
                        <a:pt x="359818" y="160967"/>
                      </a:cubicBezTo>
                      <a:cubicBezTo>
                        <a:pt x="366675" y="156309"/>
                        <a:pt x="370305" y="150070"/>
                        <a:pt x="371952" y="140098"/>
                      </a:cubicBezTo>
                      <a:cubicBezTo>
                        <a:pt x="371562" y="138526"/>
                        <a:pt x="371133" y="136907"/>
                        <a:pt x="370676" y="135306"/>
                      </a:cubicBezTo>
                      <a:cubicBezTo>
                        <a:pt x="367676" y="124048"/>
                        <a:pt x="362789" y="113389"/>
                        <a:pt x="356236" y="103760"/>
                      </a:cubicBezTo>
                      <a:cubicBezTo>
                        <a:pt x="350092" y="94997"/>
                        <a:pt x="342396" y="88605"/>
                        <a:pt x="333957" y="85281"/>
                      </a:cubicBezTo>
                      <a:cubicBezTo>
                        <a:pt x="324004" y="81357"/>
                        <a:pt x="312878" y="80309"/>
                        <a:pt x="302125" y="79280"/>
                      </a:cubicBezTo>
                      <a:lnTo>
                        <a:pt x="299591" y="79042"/>
                      </a:lnTo>
                      <a:cubicBezTo>
                        <a:pt x="290075" y="78090"/>
                        <a:pt x="281493" y="77642"/>
                        <a:pt x="273388" y="776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320" name="Vapaamuotoinen: Muoto 319">
                  <a:extLst>
                    <a:ext uri="{FF2B5EF4-FFF2-40B4-BE49-F238E27FC236}">
                      <a16:creationId xmlns:a16="http://schemas.microsoft.com/office/drawing/2014/main" id="{4F622437-6D6B-0952-8EB6-4506866E6A6A}"/>
                    </a:ext>
                  </a:extLst>
                </p:cNvPr>
                <p:cNvSpPr/>
                <p:nvPr/>
              </p:nvSpPr>
              <p:spPr>
                <a:xfrm>
                  <a:off x="7629595" y="1601993"/>
                  <a:ext cx="567455" cy="150057"/>
                </a:xfrm>
                <a:custGeom>
                  <a:avLst/>
                  <a:gdLst>
                    <a:gd name="connsiteX0" fmla="*/ 281637 w 567455"/>
                    <a:gd name="connsiteY0" fmla="*/ 154212 h 154152"/>
                    <a:gd name="connsiteX1" fmla="*/ 205199 w 567455"/>
                    <a:gd name="connsiteY1" fmla="*/ 77088 h 154152"/>
                    <a:gd name="connsiteX2" fmla="*/ 183844 w 567455"/>
                    <a:gd name="connsiteY2" fmla="*/ 57572 h 154152"/>
                    <a:gd name="connsiteX3" fmla="*/ 181920 w 567455"/>
                    <a:gd name="connsiteY3" fmla="*/ 57181 h 154152"/>
                    <a:gd name="connsiteX4" fmla="*/ 181910 w 567455"/>
                    <a:gd name="connsiteY4" fmla="*/ 57181 h 154152"/>
                    <a:gd name="connsiteX5" fmla="*/ 175386 w 567455"/>
                    <a:gd name="connsiteY5" fmla="*/ 55686 h 154152"/>
                    <a:gd name="connsiteX6" fmla="*/ 159279 w 567455"/>
                    <a:gd name="connsiteY6" fmla="*/ 47570 h 154152"/>
                    <a:gd name="connsiteX7" fmla="*/ 13851 w 567455"/>
                    <a:gd name="connsiteY7" fmla="*/ 65544 h 154152"/>
                    <a:gd name="connsiteX8" fmla="*/ 8098 w 567455"/>
                    <a:gd name="connsiteY8" fmla="*/ 73421 h 154152"/>
                    <a:gd name="connsiteX9" fmla="*/ 4526 w 567455"/>
                    <a:gd name="connsiteY9" fmla="*/ 72183 h 154152"/>
                    <a:gd name="connsiteX10" fmla="*/ 592 w 567455"/>
                    <a:gd name="connsiteY10" fmla="*/ 63353 h 154152"/>
                    <a:gd name="connsiteX11" fmla="*/ 154964 w 567455"/>
                    <a:gd name="connsiteY11" fmla="*/ 20691 h 154152"/>
                    <a:gd name="connsiteX12" fmla="*/ 172166 w 567455"/>
                    <a:gd name="connsiteY12" fmla="*/ 19767 h 154152"/>
                    <a:gd name="connsiteX13" fmla="*/ 264473 w 567455"/>
                    <a:gd name="connsiteY13" fmla="*/ 745 h 154152"/>
                    <a:gd name="connsiteX14" fmla="*/ 358551 w 567455"/>
                    <a:gd name="connsiteY14" fmla="*/ 28120 h 154152"/>
                    <a:gd name="connsiteX15" fmla="*/ 453106 w 567455"/>
                    <a:gd name="connsiteY15" fmla="*/ 4575 h 154152"/>
                    <a:gd name="connsiteX16" fmla="*/ 566920 w 567455"/>
                    <a:gd name="connsiteY16" fmla="*/ 21520 h 154152"/>
                    <a:gd name="connsiteX17" fmla="*/ 565149 w 567455"/>
                    <a:gd name="connsiteY17" fmla="*/ 45275 h 154152"/>
                    <a:gd name="connsiteX18" fmla="*/ 562158 w 567455"/>
                    <a:gd name="connsiteY18" fmla="*/ 47227 h 154152"/>
                    <a:gd name="connsiteX19" fmla="*/ 558901 w 567455"/>
                    <a:gd name="connsiteY19" fmla="*/ 45742 h 154152"/>
                    <a:gd name="connsiteX20" fmla="*/ 523782 w 567455"/>
                    <a:gd name="connsiteY20" fmla="*/ 122818 h 154152"/>
                    <a:gd name="connsiteX21" fmla="*/ 438876 w 567455"/>
                    <a:gd name="connsiteY21" fmla="*/ 122208 h 154152"/>
                    <a:gd name="connsiteX22" fmla="*/ 412025 w 567455"/>
                    <a:gd name="connsiteY22" fmla="*/ 55381 h 154152"/>
                    <a:gd name="connsiteX23" fmla="*/ 398776 w 567455"/>
                    <a:gd name="connsiteY23" fmla="*/ 52885 h 154152"/>
                    <a:gd name="connsiteX24" fmla="*/ 372134 w 567455"/>
                    <a:gd name="connsiteY24" fmla="*/ 56267 h 154152"/>
                    <a:gd name="connsiteX25" fmla="*/ 281637 w 567455"/>
                    <a:gd name="connsiteY25" fmla="*/ 154212 h 154152"/>
                    <a:gd name="connsiteX26" fmla="*/ 292353 w 567455"/>
                    <a:gd name="connsiteY26" fmla="*/ 28425 h 154152"/>
                    <a:gd name="connsiteX27" fmla="*/ 221363 w 567455"/>
                    <a:gd name="connsiteY27" fmla="*/ 57019 h 154152"/>
                    <a:gd name="connsiteX28" fmla="*/ 218201 w 567455"/>
                    <a:gd name="connsiteY28" fmla="*/ 81165 h 154152"/>
                    <a:gd name="connsiteX29" fmla="*/ 280427 w 567455"/>
                    <a:gd name="connsiteY29" fmla="*/ 141001 h 154152"/>
                    <a:gd name="connsiteX30" fmla="*/ 300859 w 567455"/>
                    <a:gd name="connsiteY30" fmla="*/ 138001 h 154152"/>
                    <a:gd name="connsiteX31" fmla="*/ 344778 w 567455"/>
                    <a:gd name="connsiteY31" fmla="*/ 36331 h 154152"/>
                    <a:gd name="connsiteX32" fmla="*/ 292353 w 567455"/>
                    <a:gd name="connsiteY32" fmla="*/ 28435 h 154152"/>
                    <a:gd name="connsiteX33" fmla="*/ 292353 w 567455"/>
                    <a:gd name="connsiteY33" fmla="*/ 28435 h 154152"/>
                    <a:gd name="connsiteX34" fmla="*/ 491568 w 567455"/>
                    <a:gd name="connsiteY34" fmla="*/ 19253 h 154152"/>
                    <a:gd name="connsiteX35" fmla="*/ 430303 w 567455"/>
                    <a:gd name="connsiteY35" fmla="*/ 72583 h 154152"/>
                    <a:gd name="connsiteX36" fmla="*/ 431218 w 567455"/>
                    <a:gd name="connsiteY36" fmla="*/ 90842 h 154152"/>
                    <a:gd name="connsiteX37" fmla="*/ 437580 w 567455"/>
                    <a:gd name="connsiteY37" fmla="*/ 105559 h 154152"/>
                    <a:gd name="connsiteX38" fmla="*/ 503360 w 567455"/>
                    <a:gd name="connsiteY38" fmla="*/ 126418 h 154152"/>
                    <a:gd name="connsiteX39" fmla="*/ 534802 w 567455"/>
                    <a:gd name="connsiteY39" fmla="*/ 57743 h 154152"/>
                    <a:gd name="connsiteX40" fmla="*/ 527449 w 567455"/>
                    <a:gd name="connsiteY40" fmla="*/ 34597 h 154152"/>
                    <a:gd name="connsiteX41" fmla="*/ 491568 w 567455"/>
                    <a:gd name="connsiteY41" fmla="*/ 19253 h 15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7455" h="154152">
                      <a:moveTo>
                        <a:pt x="281637" y="154212"/>
                      </a:moveTo>
                      <a:cubicBezTo>
                        <a:pt x="236155" y="154250"/>
                        <a:pt x="209038" y="120160"/>
                        <a:pt x="205199" y="77088"/>
                      </a:cubicBezTo>
                      <a:cubicBezTo>
                        <a:pt x="203713" y="60801"/>
                        <a:pt x="196893" y="61744"/>
                        <a:pt x="183844" y="57572"/>
                      </a:cubicBezTo>
                      <a:cubicBezTo>
                        <a:pt x="183225" y="57438"/>
                        <a:pt x="182587" y="57314"/>
                        <a:pt x="181920" y="57181"/>
                      </a:cubicBezTo>
                      <a:lnTo>
                        <a:pt x="181910" y="57181"/>
                      </a:lnTo>
                      <a:cubicBezTo>
                        <a:pt x="179767" y="56752"/>
                        <a:pt x="177557" y="56305"/>
                        <a:pt x="175386" y="55686"/>
                      </a:cubicBezTo>
                      <a:cubicBezTo>
                        <a:pt x="169004" y="58286"/>
                        <a:pt x="164346" y="50904"/>
                        <a:pt x="159279" y="47570"/>
                      </a:cubicBezTo>
                      <a:cubicBezTo>
                        <a:pt x="129104" y="27130"/>
                        <a:pt x="68677" y="46685"/>
                        <a:pt x="13851" y="65544"/>
                      </a:cubicBezTo>
                      <a:cubicBezTo>
                        <a:pt x="13765" y="70183"/>
                        <a:pt x="11394" y="73421"/>
                        <a:pt x="8098" y="73421"/>
                      </a:cubicBezTo>
                      <a:cubicBezTo>
                        <a:pt x="6812" y="73383"/>
                        <a:pt x="5564" y="72955"/>
                        <a:pt x="4526" y="72183"/>
                      </a:cubicBezTo>
                      <a:cubicBezTo>
                        <a:pt x="2507" y="69611"/>
                        <a:pt x="1164" y="66573"/>
                        <a:pt x="592" y="63353"/>
                      </a:cubicBezTo>
                      <a:cubicBezTo>
                        <a:pt x="-2856" y="27911"/>
                        <a:pt x="126980" y="19986"/>
                        <a:pt x="154964" y="20691"/>
                      </a:cubicBezTo>
                      <a:cubicBezTo>
                        <a:pt x="160460" y="19091"/>
                        <a:pt x="166613" y="17719"/>
                        <a:pt x="172166" y="19767"/>
                      </a:cubicBezTo>
                      <a:cubicBezTo>
                        <a:pt x="192636" y="5108"/>
                        <a:pt x="236765" y="860"/>
                        <a:pt x="264473" y="745"/>
                      </a:cubicBezTo>
                      <a:cubicBezTo>
                        <a:pt x="294896" y="650"/>
                        <a:pt x="338711" y="5994"/>
                        <a:pt x="358551" y="28120"/>
                      </a:cubicBezTo>
                      <a:cubicBezTo>
                        <a:pt x="392327" y="39427"/>
                        <a:pt x="422159" y="13861"/>
                        <a:pt x="453106" y="4575"/>
                      </a:cubicBezTo>
                      <a:cubicBezTo>
                        <a:pt x="467517" y="1850"/>
                        <a:pt x="563025" y="-10208"/>
                        <a:pt x="566920" y="21520"/>
                      </a:cubicBezTo>
                      <a:cubicBezTo>
                        <a:pt x="568854" y="25815"/>
                        <a:pt x="568073" y="41646"/>
                        <a:pt x="565149" y="45275"/>
                      </a:cubicBezTo>
                      <a:cubicBezTo>
                        <a:pt x="564568" y="46408"/>
                        <a:pt x="563434" y="47151"/>
                        <a:pt x="562158" y="47227"/>
                      </a:cubicBezTo>
                      <a:cubicBezTo>
                        <a:pt x="560929" y="47123"/>
                        <a:pt x="559786" y="46599"/>
                        <a:pt x="558901" y="45742"/>
                      </a:cubicBezTo>
                      <a:cubicBezTo>
                        <a:pt x="534450" y="64144"/>
                        <a:pt x="541451" y="99777"/>
                        <a:pt x="523782" y="122818"/>
                      </a:cubicBezTo>
                      <a:cubicBezTo>
                        <a:pt x="503436" y="150278"/>
                        <a:pt x="461098" y="146516"/>
                        <a:pt x="438876" y="122208"/>
                      </a:cubicBezTo>
                      <a:cubicBezTo>
                        <a:pt x="421855" y="104311"/>
                        <a:pt x="414454" y="79479"/>
                        <a:pt x="412025" y="55381"/>
                      </a:cubicBezTo>
                      <a:cubicBezTo>
                        <a:pt x="407815" y="53704"/>
                        <a:pt x="403319" y="52857"/>
                        <a:pt x="398776" y="52885"/>
                      </a:cubicBezTo>
                      <a:cubicBezTo>
                        <a:pt x="389765" y="52952"/>
                        <a:pt x="381097" y="55733"/>
                        <a:pt x="372134" y="56267"/>
                      </a:cubicBezTo>
                      <a:cubicBezTo>
                        <a:pt x="380126" y="110035"/>
                        <a:pt x="333815" y="154031"/>
                        <a:pt x="281637" y="154212"/>
                      </a:cubicBezTo>
                      <a:close/>
                      <a:moveTo>
                        <a:pt x="292353" y="28425"/>
                      </a:moveTo>
                      <a:cubicBezTo>
                        <a:pt x="269255" y="28425"/>
                        <a:pt x="238184" y="33388"/>
                        <a:pt x="221363" y="57019"/>
                      </a:cubicBezTo>
                      <a:cubicBezTo>
                        <a:pt x="214791" y="66249"/>
                        <a:pt x="216962" y="76984"/>
                        <a:pt x="218201" y="81165"/>
                      </a:cubicBezTo>
                      <a:cubicBezTo>
                        <a:pt x="226268" y="108454"/>
                        <a:pt x="243613" y="141001"/>
                        <a:pt x="280427" y="141001"/>
                      </a:cubicBezTo>
                      <a:cubicBezTo>
                        <a:pt x="287343" y="140934"/>
                        <a:pt x="294220" y="139925"/>
                        <a:pt x="300859" y="138001"/>
                      </a:cubicBezTo>
                      <a:cubicBezTo>
                        <a:pt x="343483" y="127819"/>
                        <a:pt x="377135" y="70640"/>
                        <a:pt x="344778" y="36331"/>
                      </a:cubicBezTo>
                      <a:cubicBezTo>
                        <a:pt x="327786" y="31130"/>
                        <a:pt x="310117" y="28473"/>
                        <a:pt x="292353" y="28435"/>
                      </a:cubicBezTo>
                      <a:lnTo>
                        <a:pt x="292353" y="28435"/>
                      </a:lnTo>
                      <a:close/>
                      <a:moveTo>
                        <a:pt x="491568" y="19253"/>
                      </a:moveTo>
                      <a:cubicBezTo>
                        <a:pt x="461517" y="19681"/>
                        <a:pt x="435294" y="43141"/>
                        <a:pt x="430303" y="72583"/>
                      </a:cubicBezTo>
                      <a:cubicBezTo>
                        <a:pt x="429408" y="78670"/>
                        <a:pt x="429722" y="84870"/>
                        <a:pt x="431218" y="90842"/>
                      </a:cubicBezTo>
                      <a:cubicBezTo>
                        <a:pt x="432685" y="97272"/>
                        <a:pt x="435066" y="102768"/>
                        <a:pt x="437580" y="105559"/>
                      </a:cubicBezTo>
                      <a:cubicBezTo>
                        <a:pt x="450954" y="120456"/>
                        <a:pt x="480872" y="137077"/>
                        <a:pt x="503360" y="126418"/>
                      </a:cubicBezTo>
                      <a:cubicBezTo>
                        <a:pt x="526630" y="113950"/>
                        <a:pt x="531554" y="80127"/>
                        <a:pt x="534802" y="57743"/>
                      </a:cubicBezTo>
                      <a:cubicBezTo>
                        <a:pt x="535878" y="49323"/>
                        <a:pt x="533183" y="40855"/>
                        <a:pt x="527449" y="34597"/>
                      </a:cubicBezTo>
                      <a:cubicBezTo>
                        <a:pt x="519143" y="24987"/>
                        <a:pt x="505732" y="19253"/>
                        <a:pt x="491568" y="192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pic>
            <p:nvPicPr>
              <p:cNvPr id="316" name="Kuva 315" descr="Hymyilevät kasvot">
                <a:extLst>
                  <a:ext uri="{FF2B5EF4-FFF2-40B4-BE49-F238E27FC236}">
                    <a16:creationId xmlns:a16="http://schemas.microsoft.com/office/drawing/2014/main" id="{DB36133E-218B-9FDC-F84C-ACF9C89C0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38190" y="1530225"/>
                <a:ext cx="304800" cy="328652"/>
              </a:xfrm>
              <a:prstGeom prst="rect">
                <a:avLst/>
              </a:prstGeom>
            </p:spPr>
          </p:pic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003C2474-5480-5919-5AFE-8C8052F5D3EB}"/>
                </a:ext>
              </a:extLst>
            </p:cNvPr>
            <p:cNvGrpSpPr/>
            <p:nvPr/>
          </p:nvGrpSpPr>
          <p:grpSpPr>
            <a:xfrm>
              <a:off x="5824855" y="1236214"/>
              <a:ext cx="1242079" cy="1731556"/>
              <a:chOff x="5826599" y="1388918"/>
              <a:chExt cx="1181283" cy="1759858"/>
            </a:xfrm>
          </p:grpSpPr>
          <p:grpSp>
            <p:nvGrpSpPr>
              <p:cNvPr id="134" name="Sisällön paikkamerkki 5" descr="Henkilö päällä Villa paita">
                <a:extLst>
                  <a:ext uri="{FF2B5EF4-FFF2-40B4-BE49-F238E27FC236}">
                    <a16:creationId xmlns:a16="http://schemas.microsoft.com/office/drawing/2014/main" id="{2746507D-66A7-9933-6820-E38BCCCF61BC}"/>
                  </a:ext>
                </a:extLst>
              </p:cNvPr>
              <p:cNvGrpSpPr/>
              <p:nvPr/>
            </p:nvGrpSpPr>
            <p:grpSpPr>
              <a:xfrm>
                <a:off x="5826599" y="1388918"/>
                <a:ext cx="1181283" cy="1759858"/>
                <a:chOff x="5814546" y="1387129"/>
                <a:chExt cx="1181283" cy="1759858"/>
              </a:xfrm>
            </p:grpSpPr>
            <p:grpSp>
              <p:nvGrpSpPr>
                <p:cNvPr id="136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0C0AE9FF-4964-2281-D26F-A1D608837ACD}"/>
                    </a:ext>
                  </a:extLst>
                </p:cNvPr>
                <p:cNvGrpSpPr/>
                <p:nvPr/>
              </p:nvGrpSpPr>
              <p:grpSpPr>
                <a:xfrm>
                  <a:off x="5814546" y="2047646"/>
                  <a:ext cx="1181283" cy="1099341"/>
                  <a:chOff x="5814546" y="2047646"/>
                  <a:chExt cx="1181283" cy="1099341"/>
                </a:xfrm>
              </p:grpSpPr>
              <p:sp>
                <p:nvSpPr>
                  <p:cNvPr id="140" name="Vapaamuotoinen: Muoto 139">
                    <a:extLst>
                      <a:ext uri="{FF2B5EF4-FFF2-40B4-BE49-F238E27FC236}">
                        <a16:creationId xmlns:a16="http://schemas.microsoft.com/office/drawing/2014/main" id="{C956A6AF-DBF0-70AF-82D5-13139F96281C}"/>
                      </a:ext>
                    </a:extLst>
                  </p:cNvPr>
                  <p:cNvSpPr/>
                  <p:nvPr/>
                </p:nvSpPr>
                <p:spPr>
                  <a:xfrm>
                    <a:off x="6341181" y="2047646"/>
                    <a:ext cx="288759" cy="145067"/>
                  </a:xfrm>
                  <a:custGeom>
                    <a:avLst/>
                    <a:gdLst>
                      <a:gd name="connsiteX0" fmla="*/ 284789 w 288759"/>
                      <a:gd name="connsiteY0" fmla="*/ 143280 h 145067"/>
                      <a:gd name="connsiteX1" fmla="*/ 270597 w 288759"/>
                      <a:gd name="connsiteY1" fmla="*/ 69366 h 145067"/>
                      <a:gd name="connsiteX2" fmla="*/ 248310 w 288759"/>
                      <a:gd name="connsiteY2" fmla="*/ 27362 h 145067"/>
                      <a:gd name="connsiteX3" fmla="*/ 140677 w 288759"/>
                      <a:gd name="connsiteY3" fmla="*/ 2216 h 145067"/>
                      <a:gd name="connsiteX4" fmla="*/ 58380 w 288759"/>
                      <a:gd name="connsiteY4" fmla="*/ 12407 h 145067"/>
                      <a:gd name="connsiteX5" fmla="*/ 6850 w 288759"/>
                      <a:gd name="connsiteY5" fmla="*/ 59652 h 145067"/>
                      <a:gd name="connsiteX6" fmla="*/ 20470 w 288759"/>
                      <a:gd name="connsiteY6" fmla="*/ 94132 h 145067"/>
                      <a:gd name="connsiteX7" fmla="*/ 284789 w 288759"/>
                      <a:gd name="connsiteY7" fmla="*/ 143280 h 14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759" h="145067">
                        <a:moveTo>
                          <a:pt x="284789" y="143280"/>
                        </a:moveTo>
                        <a:cubicBezTo>
                          <a:pt x="304793" y="133755"/>
                          <a:pt x="280790" y="74891"/>
                          <a:pt x="270597" y="69366"/>
                        </a:cubicBezTo>
                        <a:cubicBezTo>
                          <a:pt x="263167" y="65366"/>
                          <a:pt x="263263" y="37267"/>
                          <a:pt x="248310" y="27362"/>
                        </a:cubicBezTo>
                        <a:cubicBezTo>
                          <a:pt x="228116" y="14027"/>
                          <a:pt x="164013" y="4120"/>
                          <a:pt x="140677" y="2216"/>
                        </a:cubicBezTo>
                        <a:cubicBezTo>
                          <a:pt x="118292" y="405"/>
                          <a:pt x="79334" y="4216"/>
                          <a:pt x="58380" y="12407"/>
                        </a:cubicBezTo>
                        <a:cubicBezTo>
                          <a:pt x="33044" y="22218"/>
                          <a:pt x="18661" y="38601"/>
                          <a:pt x="6850" y="59652"/>
                        </a:cubicBezTo>
                        <a:cubicBezTo>
                          <a:pt x="-579" y="72892"/>
                          <a:pt x="5897" y="89655"/>
                          <a:pt x="20470" y="94132"/>
                        </a:cubicBezTo>
                        <a:cubicBezTo>
                          <a:pt x="84478" y="113753"/>
                          <a:pt x="244689" y="159949"/>
                          <a:pt x="284789" y="143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41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FC31A632-B24B-3799-EB49-8422998AF451}"/>
                      </a:ext>
                    </a:extLst>
                  </p:cNvPr>
                  <p:cNvGrpSpPr/>
                  <p:nvPr/>
                </p:nvGrpSpPr>
                <p:grpSpPr>
                  <a:xfrm>
                    <a:off x="5814546" y="2081128"/>
                    <a:ext cx="1181283" cy="1065859"/>
                    <a:chOff x="5814546" y="2081128"/>
                    <a:chExt cx="1181283" cy="1065859"/>
                  </a:xfrm>
                </p:grpSpPr>
                <p:sp>
                  <p:nvSpPr>
                    <p:cNvPr id="311" name="Vapaamuotoinen: Muoto 310">
                      <a:extLst>
                        <a:ext uri="{FF2B5EF4-FFF2-40B4-BE49-F238E27FC236}">
                          <a16:creationId xmlns:a16="http://schemas.microsoft.com/office/drawing/2014/main" id="{91B8947E-6DC8-9EF0-7573-78C9C99B2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4546" y="2081128"/>
                      <a:ext cx="1181283" cy="1065859"/>
                    </a:xfrm>
                    <a:custGeom>
                      <a:avLst/>
                      <a:gdLst>
                        <a:gd name="connsiteX0" fmla="*/ 681695 w 1181283"/>
                        <a:gd name="connsiteY0" fmla="*/ 1067633 h 1065859"/>
                        <a:gd name="connsiteX1" fmla="*/ 525770 w 1181283"/>
                        <a:gd name="connsiteY1" fmla="*/ 1063156 h 1065859"/>
                        <a:gd name="connsiteX2" fmla="*/ 408326 w 1181283"/>
                        <a:gd name="connsiteY2" fmla="*/ 1058298 h 1065859"/>
                        <a:gd name="connsiteX3" fmla="*/ 315173 w 1181283"/>
                        <a:gd name="connsiteY3" fmla="*/ 1058203 h 1065859"/>
                        <a:gd name="connsiteX4" fmla="*/ 298695 w 1181283"/>
                        <a:gd name="connsiteY4" fmla="*/ 1057155 h 1065859"/>
                        <a:gd name="connsiteX5" fmla="*/ 68475 w 1181283"/>
                        <a:gd name="connsiteY5" fmla="*/ 1045440 h 1065859"/>
                        <a:gd name="connsiteX6" fmla="*/ 42948 w 1181283"/>
                        <a:gd name="connsiteY6" fmla="*/ 1051250 h 1065859"/>
                        <a:gd name="connsiteX7" fmla="*/ 10752 w 1181283"/>
                        <a:gd name="connsiteY7" fmla="*/ 952094 h 1065859"/>
                        <a:gd name="connsiteX8" fmla="*/ 13324 w 1181283"/>
                        <a:gd name="connsiteY8" fmla="*/ 672822 h 1065859"/>
                        <a:gd name="connsiteX9" fmla="*/ 95145 w 1181283"/>
                        <a:gd name="connsiteY9" fmla="*/ 324396 h 1065859"/>
                        <a:gd name="connsiteX10" fmla="*/ 164201 w 1181283"/>
                        <a:gd name="connsiteY10" fmla="*/ 213430 h 1065859"/>
                        <a:gd name="connsiteX11" fmla="*/ 225256 w 1181283"/>
                        <a:gd name="connsiteY11" fmla="*/ 169044 h 1065859"/>
                        <a:gd name="connsiteX12" fmla="*/ 249831 w 1181283"/>
                        <a:gd name="connsiteY12" fmla="*/ 138183 h 1065859"/>
                        <a:gd name="connsiteX13" fmla="*/ 287740 w 1181283"/>
                        <a:gd name="connsiteY13" fmla="*/ 123228 h 1065859"/>
                        <a:gd name="connsiteX14" fmla="*/ 316125 w 1181283"/>
                        <a:gd name="connsiteY14" fmla="*/ 98559 h 1065859"/>
                        <a:gd name="connsiteX15" fmla="*/ 346795 w 1181283"/>
                        <a:gd name="connsiteY15" fmla="*/ 89225 h 1065859"/>
                        <a:gd name="connsiteX16" fmla="*/ 465667 w 1181283"/>
                        <a:gd name="connsiteY16" fmla="*/ 48934 h 1065859"/>
                        <a:gd name="connsiteX17" fmla="*/ 501290 w 1181283"/>
                        <a:gd name="connsiteY17" fmla="*/ 38360 h 1065859"/>
                        <a:gd name="connsiteX18" fmla="*/ 528628 w 1181283"/>
                        <a:gd name="connsiteY18" fmla="*/ 14548 h 1065859"/>
                        <a:gd name="connsiteX19" fmla="*/ 578348 w 1181283"/>
                        <a:gd name="connsiteY19" fmla="*/ 12357 h 1065859"/>
                        <a:gd name="connsiteX20" fmla="*/ 780659 w 1181283"/>
                        <a:gd name="connsiteY20" fmla="*/ 34932 h 1065859"/>
                        <a:gd name="connsiteX21" fmla="*/ 826284 w 1181283"/>
                        <a:gd name="connsiteY21" fmla="*/ 37408 h 1065859"/>
                        <a:gd name="connsiteX22" fmla="*/ 850001 w 1181283"/>
                        <a:gd name="connsiteY22" fmla="*/ 90748 h 1065859"/>
                        <a:gd name="connsiteX23" fmla="*/ 874481 w 1181283"/>
                        <a:gd name="connsiteY23" fmla="*/ 96559 h 1065859"/>
                        <a:gd name="connsiteX24" fmla="*/ 896482 w 1181283"/>
                        <a:gd name="connsiteY24" fmla="*/ 107893 h 1065859"/>
                        <a:gd name="connsiteX25" fmla="*/ 909628 w 1181283"/>
                        <a:gd name="connsiteY25" fmla="*/ 115894 h 1065859"/>
                        <a:gd name="connsiteX26" fmla="*/ 1103842 w 1181283"/>
                        <a:gd name="connsiteY26" fmla="*/ 330683 h 1065859"/>
                        <a:gd name="connsiteX27" fmla="*/ 1125082 w 1181283"/>
                        <a:gd name="connsiteY27" fmla="*/ 406122 h 1065859"/>
                        <a:gd name="connsiteX28" fmla="*/ 1141658 w 1181283"/>
                        <a:gd name="connsiteY28" fmla="*/ 519659 h 1065859"/>
                        <a:gd name="connsiteX29" fmla="*/ 1140705 w 1181283"/>
                        <a:gd name="connsiteY29" fmla="*/ 583953 h 1065859"/>
                        <a:gd name="connsiteX30" fmla="*/ 1151943 w 1181283"/>
                        <a:gd name="connsiteY30" fmla="*/ 618910 h 1065859"/>
                        <a:gd name="connsiteX31" fmla="*/ 1148706 w 1181283"/>
                        <a:gd name="connsiteY31" fmla="*/ 675678 h 1065859"/>
                        <a:gd name="connsiteX32" fmla="*/ 1170993 w 1181283"/>
                        <a:gd name="connsiteY32" fmla="*/ 851891 h 1065859"/>
                        <a:gd name="connsiteX33" fmla="*/ 1170993 w 1181283"/>
                        <a:gd name="connsiteY33" fmla="*/ 962285 h 1065859"/>
                        <a:gd name="connsiteX34" fmla="*/ 1172424 w 1181283"/>
                        <a:gd name="connsiteY34" fmla="*/ 972764 h 1065859"/>
                        <a:gd name="connsiteX35" fmla="*/ 1177470 w 1181283"/>
                        <a:gd name="connsiteY35" fmla="*/ 982098 h 1065859"/>
                        <a:gd name="connsiteX36" fmla="*/ 1177470 w 1181283"/>
                        <a:gd name="connsiteY36" fmla="*/ 982098 h 1065859"/>
                        <a:gd name="connsiteX37" fmla="*/ 1155373 w 1181283"/>
                        <a:gd name="connsiteY37" fmla="*/ 1031246 h 1065859"/>
                        <a:gd name="connsiteX38" fmla="*/ 1052598 w 1181283"/>
                        <a:gd name="connsiteY38" fmla="*/ 1045534 h 1065859"/>
                        <a:gd name="connsiteX39" fmla="*/ 1037167 w 1181283"/>
                        <a:gd name="connsiteY39" fmla="*/ 1047344 h 1065859"/>
                        <a:gd name="connsiteX40" fmla="*/ 1004783 w 1181283"/>
                        <a:gd name="connsiteY40" fmla="*/ 1051440 h 1065859"/>
                        <a:gd name="connsiteX41" fmla="*/ 1004783 w 1181283"/>
                        <a:gd name="connsiteY41" fmla="*/ 1051440 h 1065859"/>
                        <a:gd name="connsiteX42" fmla="*/ 935536 w 1181283"/>
                        <a:gd name="connsiteY42" fmla="*/ 1051916 h 1065859"/>
                        <a:gd name="connsiteX43" fmla="*/ 867337 w 1181283"/>
                        <a:gd name="connsiteY43" fmla="*/ 1054202 h 1065859"/>
                        <a:gd name="connsiteX44" fmla="*/ 867337 w 1181283"/>
                        <a:gd name="connsiteY44" fmla="*/ 1054202 h 1065859"/>
                        <a:gd name="connsiteX45" fmla="*/ 681695 w 1181283"/>
                        <a:gd name="connsiteY45" fmla="*/ 1067633 h 10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1283" h="1065859">
                          <a:moveTo>
                            <a:pt x="681695" y="1067633"/>
                          </a:moveTo>
                          <a:cubicBezTo>
                            <a:pt x="630736" y="1067633"/>
                            <a:pt x="581492" y="1065633"/>
                            <a:pt x="525770" y="1063156"/>
                          </a:cubicBezTo>
                          <a:cubicBezTo>
                            <a:pt x="482526" y="1063156"/>
                            <a:pt x="449284" y="1051154"/>
                            <a:pt x="408326" y="1058298"/>
                          </a:cubicBezTo>
                          <a:cubicBezTo>
                            <a:pt x="376133" y="1067633"/>
                            <a:pt x="348795" y="1060298"/>
                            <a:pt x="315173" y="1058203"/>
                          </a:cubicBezTo>
                          <a:cubicBezTo>
                            <a:pt x="314697" y="1058108"/>
                            <a:pt x="299456" y="1057251"/>
                            <a:pt x="298695" y="1057155"/>
                          </a:cubicBezTo>
                          <a:cubicBezTo>
                            <a:pt x="221733" y="1054202"/>
                            <a:pt x="145628" y="1046583"/>
                            <a:pt x="68475" y="1045440"/>
                          </a:cubicBezTo>
                          <a:cubicBezTo>
                            <a:pt x="66570" y="1057251"/>
                            <a:pt x="48948" y="1063347"/>
                            <a:pt x="42948" y="1051250"/>
                          </a:cubicBezTo>
                          <a:cubicBezTo>
                            <a:pt x="28089" y="1018865"/>
                            <a:pt x="17422" y="986765"/>
                            <a:pt x="10752" y="952094"/>
                          </a:cubicBezTo>
                          <a:cubicBezTo>
                            <a:pt x="-5916" y="859892"/>
                            <a:pt x="12278" y="765690"/>
                            <a:pt x="13324" y="672822"/>
                          </a:cubicBezTo>
                          <a:cubicBezTo>
                            <a:pt x="14373" y="549663"/>
                            <a:pt x="36946" y="434982"/>
                            <a:pt x="95145" y="324396"/>
                          </a:cubicBezTo>
                          <a:cubicBezTo>
                            <a:pt x="114004" y="285440"/>
                            <a:pt x="133150" y="244577"/>
                            <a:pt x="164201" y="213430"/>
                          </a:cubicBezTo>
                          <a:cubicBezTo>
                            <a:pt x="181823" y="195047"/>
                            <a:pt x="203634" y="182093"/>
                            <a:pt x="225256" y="169044"/>
                          </a:cubicBezTo>
                          <a:cubicBezTo>
                            <a:pt x="236402" y="161328"/>
                            <a:pt x="240306" y="147422"/>
                            <a:pt x="249831" y="138183"/>
                          </a:cubicBezTo>
                          <a:cubicBezTo>
                            <a:pt x="259642" y="127039"/>
                            <a:pt x="275167" y="128277"/>
                            <a:pt x="287740" y="123228"/>
                          </a:cubicBezTo>
                          <a:cubicBezTo>
                            <a:pt x="298788" y="116846"/>
                            <a:pt x="305076" y="105226"/>
                            <a:pt x="316125" y="98559"/>
                          </a:cubicBezTo>
                          <a:cubicBezTo>
                            <a:pt x="325364" y="92558"/>
                            <a:pt x="336319" y="90843"/>
                            <a:pt x="346795" y="89225"/>
                          </a:cubicBezTo>
                          <a:cubicBezTo>
                            <a:pt x="388039" y="82843"/>
                            <a:pt x="427567" y="65603"/>
                            <a:pt x="465667" y="48934"/>
                          </a:cubicBezTo>
                          <a:cubicBezTo>
                            <a:pt x="477003" y="44172"/>
                            <a:pt x="488528" y="37408"/>
                            <a:pt x="501290" y="38360"/>
                          </a:cubicBezTo>
                          <a:cubicBezTo>
                            <a:pt x="517294" y="42266"/>
                            <a:pt x="517294" y="20644"/>
                            <a:pt x="528628" y="14548"/>
                          </a:cubicBezTo>
                          <a:cubicBezTo>
                            <a:pt x="538630" y="1689"/>
                            <a:pt x="568823" y="-5264"/>
                            <a:pt x="578348" y="12357"/>
                          </a:cubicBezTo>
                          <a:cubicBezTo>
                            <a:pt x="644356" y="28455"/>
                            <a:pt x="712366" y="43409"/>
                            <a:pt x="780659" y="34932"/>
                          </a:cubicBezTo>
                          <a:cubicBezTo>
                            <a:pt x="789326" y="14263"/>
                            <a:pt x="821522" y="12357"/>
                            <a:pt x="826284" y="37408"/>
                          </a:cubicBezTo>
                          <a:cubicBezTo>
                            <a:pt x="840762" y="51505"/>
                            <a:pt x="838095" y="75508"/>
                            <a:pt x="850001" y="90748"/>
                          </a:cubicBezTo>
                          <a:cubicBezTo>
                            <a:pt x="856287" y="96273"/>
                            <a:pt x="866670" y="94083"/>
                            <a:pt x="874481" y="96559"/>
                          </a:cubicBezTo>
                          <a:cubicBezTo>
                            <a:pt x="882385" y="99035"/>
                            <a:pt x="889529" y="103512"/>
                            <a:pt x="896482" y="107893"/>
                          </a:cubicBezTo>
                          <a:cubicBezTo>
                            <a:pt x="897054" y="108275"/>
                            <a:pt x="909056" y="115609"/>
                            <a:pt x="909628" y="115894"/>
                          </a:cubicBezTo>
                          <a:cubicBezTo>
                            <a:pt x="991544" y="162757"/>
                            <a:pt x="1089459" y="230099"/>
                            <a:pt x="1103842" y="330683"/>
                          </a:cubicBezTo>
                          <a:cubicBezTo>
                            <a:pt x="1102605" y="358497"/>
                            <a:pt x="1123750" y="379165"/>
                            <a:pt x="1125082" y="406122"/>
                          </a:cubicBezTo>
                          <a:cubicBezTo>
                            <a:pt x="1130226" y="444222"/>
                            <a:pt x="1120320" y="485751"/>
                            <a:pt x="1141658" y="519659"/>
                          </a:cubicBezTo>
                          <a:cubicBezTo>
                            <a:pt x="1150516" y="540519"/>
                            <a:pt x="1140800" y="562617"/>
                            <a:pt x="1140705" y="583953"/>
                          </a:cubicBezTo>
                          <a:cubicBezTo>
                            <a:pt x="1140705" y="596622"/>
                            <a:pt x="1148325" y="607290"/>
                            <a:pt x="1151943" y="618910"/>
                          </a:cubicBezTo>
                          <a:cubicBezTo>
                            <a:pt x="1157755" y="637769"/>
                            <a:pt x="1149562" y="656724"/>
                            <a:pt x="1148706" y="675678"/>
                          </a:cubicBezTo>
                          <a:cubicBezTo>
                            <a:pt x="1150992" y="734639"/>
                            <a:pt x="1168898" y="794741"/>
                            <a:pt x="1170993" y="851891"/>
                          </a:cubicBezTo>
                          <a:cubicBezTo>
                            <a:pt x="1173470" y="888848"/>
                            <a:pt x="1173565" y="925710"/>
                            <a:pt x="1170993" y="962285"/>
                          </a:cubicBezTo>
                          <a:cubicBezTo>
                            <a:pt x="1170993" y="962857"/>
                            <a:pt x="1170993" y="968763"/>
                            <a:pt x="1172424" y="972764"/>
                          </a:cubicBezTo>
                          <a:cubicBezTo>
                            <a:pt x="1173661" y="976097"/>
                            <a:pt x="1175565" y="979145"/>
                            <a:pt x="1177470" y="982098"/>
                          </a:cubicBezTo>
                          <a:lnTo>
                            <a:pt x="1177470" y="982098"/>
                          </a:lnTo>
                          <a:cubicBezTo>
                            <a:pt x="1193855" y="1004196"/>
                            <a:pt x="1182328" y="1028580"/>
                            <a:pt x="1155373" y="1031246"/>
                          </a:cubicBezTo>
                          <a:cubicBezTo>
                            <a:pt x="1120701" y="1037628"/>
                            <a:pt x="1084601" y="1041820"/>
                            <a:pt x="1052598" y="1045534"/>
                          </a:cubicBezTo>
                          <a:cubicBezTo>
                            <a:pt x="1051931" y="1045629"/>
                            <a:pt x="1037834" y="1047249"/>
                            <a:pt x="1037167" y="1047344"/>
                          </a:cubicBezTo>
                          <a:cubicBezTo>
                            <a:pt x="1028118" y="1048392"/>
                            <a:pt x="1014498" y="1050011"/>
                            <a:pt x="1004783" y="1051440"/>
                          </a:cubicBezTo>
                          <a:lnTo>
                            <a:pt x="1004783" y="1051440"/>
                          </a:lnTo>
                          <a:cubicBezTo>
                            <a:pt x="981828" y="1055154"/>
                            <a:pt x="958395" y="1056965"/>
                            <a:pt x="935536" y="1051916"/>
                          </a:cubicBezTo>
                          <a:cubicBezTo>
                            <a:pt x="913151" y="1046392"/>
                            <a:pt x="889624" y="1049916"/>
                            <a:pt x="867337" y="1054202"/>
                          </a:cubicBezTo>
                          <a:lnTo>
                            <a:pt x="867337" y="1054202"/>
                          </a:lnTo>
                          <a:cubicBezTo>
                            <a:pt x="804948" y="1064965"/>
                            <a:pt x="747894" y="1067346"/>
                            <a:pt x="681695" y="1067633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312" name="Sisällön paikkamerkki 5" descr="Henkilö päällä Villa paita">
                      <a:extLst>
                        <a:ext uri="{FF2B5EF4-FFF2-40B4-BE49-F238E27FC236}">
                          <a16:creationId xmlns:a16="http://schemas.microsoft.com/office/drawing/2014/main" id="{AA130889-E75A-FEAE-57B3-96C50D3506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3009" y="2848611"/>
                      <a:ext cx="778513" cy="294134"/>
                      <a:chOff x="6083009" y="2848611"/>
                      <a:chExt cx="778513" cy="294134"/>
                    </a:xfrm>
                    <a:solidFill>
                      <a:srgbClr val="FFFFFF"/>
                    </a:solidFill>
                  </p:grpSpPr>
                  <p:sp>
                    <p:nvSpPr>
                      <p:cNvPr id="313" name="Vapaamuotoinen: Muoto 312">
                        <a:extLst>
                          <a:ext uri="{FF2B5EF4-FFF2-40B4-BE49-F238E27FC236}">
                            <a16:creationId xmlns:a16="http://schemas.microsoft.com/office/drawing/2014/main" id="{40F59C50-0FEC-C012-FDD2-EEA767685D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3009" y="2848611"/>
                        <a:ext cx="41470" cy="294134"/>
                      </a:xfrm>
                      <a:custGeom>
                        <a:avLst/>
                        <a:gdLst>
                          <a:gd name="connsiteX0" fmla="*/ 45184 w 41470"/>
                          <a:gd name="connsiteY0" fmla="*/ 290625 h 294134"/>
                          <a:gd name="connsiteX1" fmla="*/ 14228 w 41470"/>
                          <a:gd name="connsiteY1" fmla="*/ 7447 h 294134"/>
                          <a:gd name="connsiteX2" fmla="*/ 3752 w 41470"/>
                          <a:gd name="connsiteY2" fmla="*/ 3446 h 294134"/>
                          <a:gd name="connsiteX3" fmla="*/ 32518 w 41470"/>
                          <a:gd name="connsiteY3" fmla="*/ 289768 h 294134"/>
                          <a:gd name="connsiteX4" fmla="*/ 39566 w 41470"/>
                          <a:gd name="connsiteY4" fmla="*/ 295769 h 294134"/>
                          <a:gd name="connsiteX5" fmla="*/ 45184 w 41470"/>
                          <a:gd name="connsiteY5" fmla="*/ 290625 h 29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470" h="294134">
                            <a:moveTo>
                              <a:pt x="45184" y="290625"/>
                            </a:moveTo>
                            <a:cubicBezTo>
                              <a:pt x="14991" y="200233"/>
                              <a:pt x="18800" y="101744"/>
                              <a:pt x="14228" y="7447"/>
                            </a:cubicBezTo>
                            <a:cubicBezTo>
                              <a:pt x="14228" y="2303"/>
                              <a:pt x="7275" y="-78"/>
                              <a:pt x="3752" y="3446"/>
                            </a:cubicBezTo>
                            <a:cubicBezTo>
                              <a:pt x="4226" y="98030"/>
                              <a:pt x="4417" y="197851"/>
                              <a:pt x="32518" y="289768"/>
                            </a:cubicBezTo>
                            <a:cubicBezTo>
                              <a:pt x="32518" y="289768"/>
                              <a:pt x="34518" y="294911"/>
                              <a:pt x="39566" y="295769"/>
                            </a:cubicBezTo>
                            <a:cubicBezTo>
                              <a:pt x="46042" y="296912"/>
                              <a:pt x="45184" y="290625"/>
                              <a:pt x="45184" y="29062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14" name="Vapaamuotoinen: Muoto 313">
                        <a:extLst>
                          <a:ext uri="{FF2B5EF4-FFF2-40B4-BE49-F238E27FC236}">
                            <a16:creationId xmlns:a16="http://schemas.microsoft.com/office/drawing/2014/main" id="{AC0D7999-8F33-E39C-7015-EAFACEABCB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1830" y="2945329"/>
                        <a:ext cx="29692" cy="185489"/>
                      </a:xfrm>
                      <a:custGeom>
                        <a:avLst/>
                        <a:gdLst>
                          <a:gd name="connsiteX0" fmla="*/ 33409 w 29692"/>
                          <a:gd name="connsiteY0" fmla="*/ 181524 h 185489"/>
                          <a:gd name="connsiteX1" fmla="*/ 15596 w 29692"/>
                          <a:gd name="connsiteY1" fmla="*/ 7312 h 185489"/>
                          <a:gd name="connsiteX2" fmla="*/ 3786 w 29692"/>
                          <a:gd name="connsiteY2" fmla="*/ 7312 h 185489"/>
                          <a:gd name="connsiteX3" fmla="*/ 21789 w 29692"/>
                          <a:gd name="connsiteY3" fmla="*/ 182953 h 185489"/>
                          <a:gd name="connsiteX4" fmla="*/ 28647 w 29692"/>
                          <a:gd name="connsiteY4" fmla="*/ 187144 h 185489"/>
                          <a:gd name="connsiteX5" fmla="*/ 33409 w 29692"/>
                          <a:gd name="connsiteY5" fmla="*/ 181524 h 185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692" h="185489">
                            <a:moveTo>
                              <a:pt x="33409" y="181524"/>
                            </a:moveTo>
                            <a:cubicBezTo>
                              <a:pt x="25694" y="130661"/>
                              <a:pt x="19692" y="60271"/>
                              <a:pt x="15596" y="7312"/>
                            </a:cubicBezTo>
                            <a:cubicBezTo>
                              <a:pt x="15501" y="264"/>
                              <a:pt x="3023" y="-403"/>
                              <a:pt x="3786" y="7312"/>
                            </a:cubicBezTo>
                            <a:cubicBezTo>
                              <a:pt x="8262" y="64558"/>
                              <a:pt x="13883" y="129613"/>
                              <a:pt x="21789" y="182953"/>
                            </a:cubicBezTo>
                            <a:cubicBezTo>
                              <a:pt x="21789" y="182953"/>
                              <a:pt x="23122" y="188097"/>
                              <a:pt x="28647" y="187144"/>
                            </a:cubicBezTo>
                            <a:cubicBezTo>
                              <a:pt x="34170" y="186286"/>
                              <a:pt x="33409" y="181524"/>
                              <a:pt x="33409" y="18152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  <p:grpSp>
                <p:nvGrpSpPr>
                  <p:cNvPr id="142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09FCF7CA-F319-6373-1A6E-AEC5201F19F0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75" y="2187823"/>
                    <a:ext cx="1071890" cy="895934"/>
                    <a:chOff x="5911475" y="2187823"/>
                    <a:chExt cx="1071890" cy="895934"/>
                  </a:xfrm>
                  <a:solidFill>
                    <a:srgbClr val="FFFFFF"/>
                  </a:solidFill>
                </p:grpSpPr>
                <p:sp>
                  <p:nvSpPr>
                    <p:cNvPr id="143" name="Vapaamuotoinen: Muoto 142">
                      <a:extLst>
                        <a:ext uri="{FF2B5EF4-FFF2-40B4-BE49-F238E27FC236}">
                          <a16:creationId xmlns:a16="http://schemas.microsoft.com/office/drawing/2014/main" id="{4EB06909-16DA-7981-10B1-3D737A34F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4524" y="3064596"/>
                      <a:ext cx="24285" cy="19160"/>
                    </a:xfrm>
                    <a:custGeom>
                      <a:avLst/>
                      <a:gdLst>
                        <a:gd name="connsiteX0" fmla="*/ 22355 w 24285"/>
                        <a:gd name="connsiteY0" fmla="*/ 1773 h 19160"/>
                        <a:gd name="connsiteX1" fmla="*/ 18069 w 24285"/>
                        <a:gd name="connsiteY1" fmla="*/ 3107 h 19160"/>
                        <a:gd name="connsiteX2" fmla="*/ 3972 w 24285"/>
                        <a:gd name="connsiteY2" fmla="*/ 17013 h 19160"/>
                        <a:gd name="connsiteX3" fmla="*/ 22927 w 24285"/>
                        <a:gd name="connsiteY3" fmla="*/ 13775 h 19160"/>
                        <a:gd name="connsiteX4" fmla="*/ 22355 w 24285"/>
                        <a:gd name="connsiteY4" fmla="*/ 1773 h 19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85" h="19160">
                          <a:moveTo>
                            <a:pt x="22355" y="1773"/>
                          </a:moveTo>
                          <a:cubicBezTo>
                            <a:pt x="20831" y="1773"/>
                            <a:pt x="19401" y="2440"/>
                            <a:pt x="18069" y="3107"/>
                          </a:cubicBezTo>
                          <a:cubicBezTo>
                            <a:pt x="13020" y="6249"/>
                            <a:pt x="2067" y="9489"/>
                            <a:pt x="3972" y="17013"/>
                          </a:cubicBezTo>
                          <a:cubicBezTo>
                            <a:pt x="8830" y="26633"/>
                            <a:pt x="16734" y="15774"/>
                            <a:pt x="22927" y="13775"/>
                          </a:cubicBezTo>
                          <a:cubicBezTo>
                            <a:pt x="29880" y="12441"/>
                            <a:pt x="29784" y="1868"/>
                            <a:pt x="22355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44" name="Vapaamuotoinen: Muoto 143">
                      <a:extLst>
                        <a:ext uri="{FF2B5EF4-FFF2-40B4-BE49-F238E27FC236}">
                          <a16:creationId xmlns:a16="http://schemas.microsoft.com/office/drawing/2014/main" id="{5B68507E-03F8-4BC0-96FF-2600AF139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0064" y="3059358"/>
                      <a:ext cx="34154" cy="17121"/>
                    </a:xfrm>
                    <a:custGeom>
                      <a:avLst/>
                      <a:gdLst>
                        <a:gd name="connsiteX0" fmla="*/ 8929 w 34154"/>
                        <a:gd name="connsiteY0" fmla="*/ 1773 h 17121"/>
                        <a:gd name="connsiteX1" fmla="*/ 7787 w 34154"/>
                        <a:gd name="connsiteY1" fmla="*/ 13393 h 17121"/>
                        <a:gd name="connsiteX2" fmla="*/ 37885 w 34154"/>
                        <a:gd name="connsiteY2" fmla="*/ 13393 h 17121"/>
                        <a:gd name="connsiteX3" fmla="*/ 32169 w 34154"/>
                        <a:gd name="connsiteY3" fmla="*/ 6916 h 17121"/>
                        <a:gd name="connsiteX4" fmla="*/ 8929 w 34154"/>
                        <a:gd name="connsiteY4" fmla="*/ 1773 h 17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154" h="17121">
                          <a:moveTo>
                            <a:pt x="8929" y="1773"/>
                          </a:moveTo>
                          <a:cubicBezTo>
                            <a:pt x="2738" y="1867"/>
                            <a:pt x="1785" y="11869"/>
                            <a:pt x="7787" y="13393"/>
                          </a:cubicBezTo>
                          <a:cubicBezTo>
                            <a:pt x="15121" y="15012"/>
                            <a:pt x="35885" y="24918"/>
                            <a:pt x="37885" y="13393"/>
                          </a:cubicBezTo>
                          <a:cubicBezTo>
                            <a:pt x="38171" y="10154"/>
                            <a:pt x="35599" y="6820"/>
                            <a:pt x="32169" y="6916"/>
                          </a:cubicBezTo>
                          <a:cubicBezTo>
                            <a:pt x="24074" y="7011"/>
                            <a:pt x="16644" y="3487"/>
                            <a:pt x="8929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78" name="Vapaamuotoinen: Muoto 277">
                      <a:extLst>
                        <a:ext uri="{FF2B5EF4-FFF2-40B4-BE49-F238E27FC236}">
                          <a16:creationId xmlns:a16="http://schemas.microsoft.com/office/drawing/2014/main" id="{70386D22-66FA-A5E3-82DD-CE4239E382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6567" y="3013638"/>
                      <a:ext cx="16663" cy="16886"/>
                    </a:xfrm>
                    <a:custGeom>
                      <a:avLst/>
                      <a:gdLst>
                        <a:gd name="connsiteX0" fmla="*/ 14746 w 16663"/>
                        <a:gd name="connsiteY0" fmla="*/ 1773 h 16886"/>
                        <a:gd name="connsiteX1" fmla="*/ 8744 w 16663"/>
                        <a:gd name="connsiteY1" fmla="*/ 7012 h 16886"/>
                        <a:gd name="connsiteX2" fmla="*/ 9506 w 16663"/>
                        <a:gd name="connsiteY2" fmla="*/ 18632 h 16886"/>
                        <a:gd name="connsiteX3" fmla="*/ 14746 w 16663"/>
                        <a:gd name="connsiteY3" fmla="*/ 1773 h 16886"/>
                        <a:gd name="connsiteX4" fmla="*/ 14746 w 16663"/>
                        <a:gd name="connsiteY4" fmla="*/ 1773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63" h="16886">
                          <a:moveTo>
                            <a:pt x="14746" y="1773"/>
                          </a:moveTo>
                          <a:cubicBezTo>
                            <a:pt x="11792" y="1773"/>
                            <a:pt x="9125" y="3964"/>
                            <a:pt x="8744" y="7012"/>
                          </a:cubicBezTo>
                          <a:cubicBezTo>
                            <a:pt x="1600" y="7774"/>
                            <a:pt x="2363" y="18823"/>
                            <a:pt x="9506" y="18632"/>
                          </a:cubicBezTo>
                          <a:cubicBezTo>
                            <a:pt x="18364" y="19394"/>
                            <a:pt x="26080" y="3678"/>
                            <a:pt x="14746" y="1773"/>
                          </a:cubicBezTo>
                          <a:lnTo>
                            <a:pt x="1474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79" name="Vapaamuotoinen: Muoto 278">
                      <a:extLst>
                        <a:ext uri="{FF2B5EF4-FFF2-40B4-BE49-F238E27FC236}">
                          <a16:creationId xmlns:a16="http://schemas.microsoft.com/office/drawing/2014/main" id="{C928AF3F-9522-7FA6-11C9-A6CF3C9EE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872" y="2995916"/>
                      <a:ext cx="39253" cy="14444"/>
                    </a:xfrm>
                    <a:custGeom>
                      <a:avLst/>
                      <a:gdLst>
                        <a:gd name="connsiteX0" fmla="*/ 37481 w 39253"/>
                        <a:gd name="connsiteY0" fmla="*/ 1778 h 14444"/>
                        <a:gd name="connsiteX1" fmla="*/ 9475 w 39253"/>
                        <a:gd name="connsiteY1" fmla="*/ 4255 h 14444"/>
                        <a:gd name="connsiteX2" fmla="*/ 3762 w 39253"/>
                        <a:gd name="connsiteY2" fmla="*/ 10351 h 14444"/>
                        <a:gd name="connsiteX3" fmla="*/ 37385 w 39253"/>
                        <a:gd name="connsiteY3" fmla="*/ 13493 h 14444"/>
                        <a:gd name="connsiteX4" fmla="*/ 37481 w 39253"/>
                        <a:gd name="connsiteY4" fmla="*/ 1778 h 14444"/>
                        <a:gd name="connsiteX5" fmla="*/ 37481 w 39253"/>
                        <a:gd name="connsiteY5" fmla="*/ 1778 h 14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3" h="14444">
                          <a:moveTo>
                            <a:pt x="37481" y="1778"/>
                          </a:moveTo>
                          <a:cubicBezTo>
                            <a:pt x="28144" y="1873"/>
                            <a:pt x="18905" y="4064"/>
                            <a:pt x="9475" y="4255"/>
                          </a:cubicBezTo>
                          <a:cubicBezTo>
                            <a:pt x="6238" y="4159"/>
                            <a:pt x="3571" y="7207"/>
                            <a:pt x="3762" y="10351"/>
                          </a:cubicBezTo>
                          <a:cubicBezTo>
                            <a:pt x="4617" y="22352"/>
                            <a:pt x="29097" y="11969"/>
                            <a:pt x="37385" y="13493"/>
                          </a:cubicBezTo>
                          <a:cubicBezTo>
                            <a:pt x="44720" y="13780"/>
                            <a:pt x="45003" y="1492"/>
                            <a:pt x="37481" y="1778"/>
                          </a:cubicBezTo>
                          <a:lnTo>
                            <a:pt x="37481" y="17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0" name="Vapaamuotoinen: Muoto 279">
                      <a:extLst>
                        <a:ext uri="{FF2B5EF4-FFF2-40B4-BE49-F238E27FC236}">
                          <a16:creationId xmlns:a16="http://schemas.microsoft.com/office/drawing/2014/main" id="{3CF934A3-3183-EC87-5AE8-F418A9F93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97" y="2937429"/>
                      <a:ext cx="26903" cy="16688"/>
                    </a:xfrm>
                    <a:custGeom>
                      <a:avLst/>
                      <a:gdLst>
                        <a:gd name="connsiteX0" fmla="*/ 9173 w 26903"/>
                        <a:gd name="connsiteY0" fmla="*/ 1782 h 16688"/>
                        <a:gd name="connsiteX1" fmla="*/ 5173 w 26903"/>
                        <a:gd name="connsiteY1" fmla="*/ 11498 h 16688"/>
                        <a:gd name="connsiteX2" fmla="*/ 20793 w 26903"/>
                        <a:gd name="connsiteY2" fmla="*/ 17308 h 16688"/>
                        <a:gd name="connsiteX3" fmla="*/ 24414 w 26903"/>
                        <a:gd name="connsiteY3" fmla="*/ 18451 h 16688"/>
                        <a:gd name="connsiteX4" fmla="*/ 30509 w 26903"/>
                        <a:gd name="connsiteY4" fmla="*/ 13498 h 16688"/>
                        <a:gd name="connsiteX5" fmla="*/ 27653 w 26903"/>
                        <a:gd name="connsiteY5" fmla="*/ 7687 h 16688"/>
                        <a:gd name="connsiteX6" fmla="*/ 9173 w 26903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03" h="16688">
                          <a:moveTo>
                            <a:pt x="9173" y="1782"/>
                          </a:moveTo>
                          <a:cubicBezTo>
                            <a:pt x="4220" y="1496"/>
                            <a:pt x="2125" y="8069"/>
                            <a:pt x="5173" y="11498"/>
                          </a:cubicBezTo>
                          <a:cubicBezTo>
                            <a:pt x="8699" y="14736"/>
                            <a:pt x="15747" y="13498"/>
                            <a:pt x="20793" y="17308"/>
                          </a:cubicBezTo>
                          <a:cubicBezTo>
                            <a:pt x="21938" y="17974"/>
                            <a:pt x="23175" y="18546"/>
                            <a:pt x="24414" y="18451"/>
                          </a:cubicBezTo>
                          <a:cubicBezTo>
                            <a:pt x="27367" y="18355"/>
                            <a:pt x="29844" y="16260"/>
                            <a:pt x="30509" y="13498"/>
                          </a:cubicBezTo>
                          <a:cubicBezTo>
                            <a:pt x="31081" y="11116"/>
                            <a:pt x="29939" y="8640"/>
                            <a:pt x="27653" y="7687"/>
                          </a:cubicBezTo>
                          <a:cubicBezTo>
                            <a:pt x="21365" y="4545"/>
                            <a:pt x="15652" y="1877"/>
                            <a:pt x="917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1" name="Vapaamuotoinen: Muoto 280">
                      <a:extLst>
                        <a:ext uri="{FF2B5EF4-FFF2-40B4-BE49-F238E27FC236}">
                          <a16:creationId xmlns:a16="http://schemas.microsoft.com/office/drawing/2014/main" id="{4B6CB12B-28BC-43D4-9544-633EE7DF8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98" y="2916921"/>
                      <a:ext cx="24178" cy="19564"/>
                    </a:xfrm>
                    <a:custGeom>
                      <a:avLst/>
                      <a:gdLst>
                        <a:gd name="connsiteX0" fmla="*/ 9160 w 24178"/>
                        <a:gd name="connsiteY0" fmla="*/ 1906 h 19564"/>
                        <a:gd name="connsiteX1" fmla="*/ 9350 w 24178"/>
                        <a:gd name="connsiteY1" fmla="*/ 13717 h 19564"/>
                        <a:gd name="connsiteX2" fmla="*/ 21638 w 24178"/>
                        <a:gd name="connsiteY2" fmla="*/ 21338 h 19564"/>
                        <a:gd name="connsiteX3" fmla="*/ 9160 w 24178"/>
                        <a:gd name="connsiteY3" fmla="*/ 1906 h 19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8" h="19564">
                          <a:moveTo>
                            <a:pt x="9160" y="1906"/>
                          </a:moveTo>
                          <a:cubicBezTo>
                            <a:pt x="1730" y="1716"/>
                            <a:pt x="2111" y="13908"/>
                            <a:pt x="9350" y="13717"/>
                          </a:cubicBezTo>
                          <a:cubicBezTo>
                            <a:pt x="16017" y="12860"/>
                            <a:pt x="16113" y="21052"/>
                            <a:pt x="21638" y="21338"/>
                          </a:cubicBezTo>
                          <a:cubicBezTo>
                            <a:pt x="37830" y="17241"/>
                            <a:pt x="18780" y="97"/>
                            <a:pt x="9160" y="190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2" name="Vapaamuotoinen: Muoto 281">
                      <a:extLst>
                        <a:ext uri="{FF2B5EF4-FFF2-40B4-BE49-F238E27FC236}">
                          <a16:creationId xmlns:a16="http://schemas.microsoft.com/office/drawing/2014/main" id="{CAB2FEA5-80C5-24D0-7A31-0681B1186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264" y="2914481"/>
                      <a:ext cx="24304" cy="14290"/>
                    </a:xfrm>
                    <a:custGeom>
                      <a:avLst/>
                      <a:gdLst>
                        <a:gd name="connsiteX0" fmla="*/ 18039 w 24304"/>
                        <a:gd name="connsiteY0" fmla="*/ 14443 h 14290"/>
                        <a:gd name="connsiteX1" fmla="*/ 28041 w 24304"/>
                        <a:gd name="connsiteY1" fmla="*/ 9965 h 14290"/>
                        <a:gd name="connsiteX2" fmla="*/ 9467 w 24304"/>
                        <a:gd name="connsiteY2" fmla="*/ 1774 h 14290"/>
                        <a:gd name="connsiteX3" fmla="*/ 9467 w 24304"/>
                        <a:gd name="connsiteY3" fmla="*/ 13584 h 14290"/>
                        <a:gd name="connsiteX4" fmla="*/ 18134 w 24304"/>
                        <a:gd name="connsiteY4" fmla="*/ 14443 h 14290"/>
                        <a:gd name="connsiteX5" fmla="*/ 18039 w 24304"/>
                        <a:gd name="connsiteY5" fmla="*/ 14443 h 14290"/>
                        <a:gd name="connsiteX6" fmla="*/ 18039 w 24304"/>
                        <a:gd name="connsiteY6" fmla="*/ 14443 h 14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304" h="14290">
                          <a:moveTo>
                            <a:pt x="18039" y="14443"/>
                          </a:moveTo>
                          <a:cubicBezTo>
                            <a:pt x="21755" y="18062"/>
                            <a:pt x="28422" y="15204"/>
                            <a:pt x="28041" y="9965"/>
                          </a:cubicBezTo>
                          <a:cubicBezTo>
                            <a:pt x="26804" y="1869"/>
                            <a:pt x="15562" y="1869"/>
                            <a:pt x="9467" y="1774"/>
                          </a:cubicBezTo>
                          <a:cubicBezTo>
                            <a:pt x="1847" y="1678"/>
                            <a:pt x="1847" y="13680"/>
                            <a:pt x="9467" y="13584"/>
                          </a:cubicBezTo>
                          <a:cubicBezTo>
                            <a:pt x="12325" y="13584"/>
                            <a:pt x="15467" y="13300"/>
                            <a:pt x="18134" y="14443"/>
                          </a:cubicBezTo>
                          <a:cubicBezTo>
                            <a:pt x="18134" y="14443"/>
                            <a:pt x="18134" y="14443"/>
                            <a:pt x="18039" y="14443"/>
                          </a:cubicBezTo>
                          <a:lnTo>
                            <a:pt x="18039" y="1444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3" name="Vapaamuotoinen: Muoto 282">
                      <a:extLst>
                        <a:ext uri="{FF2B5EF4-FFF2-40B4-BE49-F238E27FC236}">
                          <a16:creationId xmlns:a16="http://schemas.microsoft.com/office/drawing/2014/main" id="{5D575AC1-6B3A-9464-D580-ABB50DAED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79" y="2841045"/>
                      <a:ext cx="34551" cy="26769"/>
                    </a:xfrm>
                    <a:custGeom>
                      <a:avLst/>
                      <a:gdLst>
                        <a:gd name="connsiteX0" fmla="*/ 32116 w 34551"/>
                        <a:gd name="connsiteY0" fmla="*/ 1773 h 26769"/>
                        <a:gd name="connsiteX1" fmla="*/ 27258 w 34551"/>
                        <a:gd name="connsiteY1" fmla="*/ 4440 h 26769"/>
                        <a:gd name="connsiteX2" fmla="*/ 7922 w 34551"/>
                        <a:gd name="connsiteY2" fmla="*/ 17013 h 26769"/>
                        <a:gd name="connsiteX3" fmla="*/ 9352 w 34551"/>
                        <a:gd name="connsiteY3" fmla="*/ 28538 h 26769"/>
                        <a:gd name="connsiteX4" fmla="*/ 32116 w 34551"/>
                        <a:gd name="connsiteY4" fmla="*/ 1773 h 26769"/>
                        <a:gd name="connsiteX5" fmla="*/ 32116 w 34551"/>
                        <a:gd name="connsiteY5" fmla="*/ 1773 h 26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551" h="26769">
                          <a:moveTo>
                            <a:pt x="32116" y="1773"/>
                          </a:moveTo>
                          <a:cubicBezTo>
                            <a:pt x="30212" y="1773"/>
                            <a:pt x="28307" y="2725"/>
                            <a:pt x="27258" y="4440"/>
                          </a:cubicBezTo>
                          <a:cubicBezTo>
                            <a:pt x="22973" y="10536"/>
                            <a:pt x="16687" y="14632"/>
                            <a:pt x="7922" y="17013"/>
                          </a:cubicBezTo>
                          <a:cubicBezTo>
                            <a:pt x="1446" y="18346"/>
                            <a:pt x="2969" y="28538"/>
                            <a:pt x="9352" y="28538"/>
                          </a:cubicBezTo>
                          <a:cubicBezTo>
                            <a:pt x="18305" y="28919"/>
                            <a:pt x="52024" y="7202"/>
                            <a:pt x="32116" y="1773"/>
                          </a:cubicBezTo>
                          <a:lnTo>
                            <a:pt x="3211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4" name="Vapaamuotoinen: Muoto 283">
                      <a:extLst>
                        <a:ext uri="{FF2B5EF4-FFF2-40B4-BE49-F238E27FC236}">
                          <a16:creationId xmlns:a16="http://schemas.microsoft.com/office/drawing/2014/main" id="{C31628EB-4471-1B2F-2312-E21F17C570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2712" y="2850951"/>
                      <a:ext cx="16690" cy="16669"/>
                    </a:xfrm>
                    <a:custGeom>
                      <a:avLst/>
                      <a:gdLst>
                        <a:gd name="connsiteX0" fmla="*/ 14896 w 16690"/>
                        <a:gd name="connsiteY0" fmla="*/ 1773 h 16669"/>
                        <a:gd name="connsiteX1" fmla="*/ 3753 w 16690"/>
                        <a:gd name="connsiteY1" fmla="*/ 12726 h 16669"/>
                        <a:gd name="connsiteX2" fmla="*/ 15468 w 16690"/>
                        <a:gd name="connsiteY2" fmla="*/ 13489 h 16669"/>
                        <a:gd name="connsiteX3" fmla="*/ 14896 w 16690"/>
                        <a:gd name="connsiteY3" fmla="*/ 1773 h 16669"/>
                        <a:gd name="connsiteX4" fmla="*/ 14896 w 16690"/>
                        <a:gd name="connsiteY4" fmla="*/ 1773 h 1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90" h="16669">
                          <a:moveTo>
                            <a:pt x="14896" y="1773"/>
                          </a:moveTo>
                          <a:cubicBezTo>
                            <a:pt x="8894" y="1867"/>
                            <a:pt x="3941" y="6725"/>
                            <a:pt x="3753" y="12726"/>
                          </a:cubicBezTo>
                          <a:cubicBezTo>
                            <a:pt x="3657" y="19870"/>
                            <a:pt x="14610" y="20537"/>
                            <a:pt x="15468" y="13489"/>
                          </a:cubicBezTo>
                          <a:cubicBezTo>
                            <a:pt x="22517" y="12726"/>
                            <a:pt x="21849" y="1867"/>
                            <a:pt x="14896" y="1773"/>
                          </a:cubicBezTo>
                          <a:lnTo>
                            <a:pt x="1489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5" name="Vapaamuotoinen: Muoto 284">
                      <a:extLst>
                        <a:ext uri="{FF2B5EF4-FFF2-40B4-BE49-F238E27FC236}">
                          <a16:creationId xmlns:a16="http://schemas.microsoft.com/office/drawing/2014/main" id="{9F7277D9-D671-64E2-D4AF-9E3EAA5FA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154" y="2805231"/>
                      <a:ext cx="26861" cy="19441"/>
                    </a:xfrm>
                    <a:custGeom>
                      <a:avLst/>
                      <a:gdLst>
                        <a:gd name="connsiteX0" fmla="*/ 9931 w 26861"/>
                        <a:gd name="connsiteY0" fmla="*/ 1773 h 19441"/>
                        <a:gd name="connsiteX1" fmla="*/ 25169 w 26861"/>
                        <a:gd name="connsiteY1" fmla="*/ 21109 h 19441"/>
                        <a:gd name="connsiteX2" fmla="*/ 24979 w 26861"/>
                        <a:gd name="connsiteY2" fmla="*/ 9298 h 19441"/>
                        <a:gd name="connsiteX3" fmla="*/ 9931 w 26861"/>
                        <a:gd name="connsiteY3" fmla="*/ 1773 h 19441"/>
                        <a:gd name="connsiteX4" fmla="*/ 9931 w 26861"/>
                        <a:gd name="connsiteY4" fmla="*/ 1773 h 19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1" h="19441">
                          <a:moveTo>
                            <a:pt x="9931" y="1773"/>
                          </a:moveTo>
                          <a:cubicBezTo>
                            <a:pt x="-7882" y="7202"/>
                            <a:pt x="17739" y="22632"/>
                            <a:pt x="25169" y="21109"/>
                          </a:cubicBezTo>
                          <a:cubicBezTo>
                            <a:pt x="32694" y="21300"/>
                            <a:pt x="32218" y="9203"/>
                            <a:pt x="24979" y="9298"/>
                          </a:cubicBezTo>
                          <a:cubicBezTo>
                            <a:pt x="18407" y="9678"/>
                            <a:pt x="15644" y="2630"/>
                            <a:pt x="9931" y="1773"/>
                          </a:cubicBezTo>
                          <a:lnTo>
                            <a:pt x="9931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6" name="Vapaamuotoinen: Muoto 285">
                      <a:extLst>
                        <a:ext uri="{FF2B5EF4-FFF2-40B4-BE49-F238E27FC236}">
                          <a16:creationId xmlns:a16="http://schemas.microsoft.com/office/drawing/2014/main" id="{709C8F49-AAA9-118F-BE9A-172AD6C05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3561" y="2800084"/>
                      <a:ext cx="14385" cy="16886"/>
                    </a:xfrm>
                    <a:custGeom>
                      <a:avLst/>
                      <a:gdLst>
                        <a:gd name="connsiteX0" fmla="*/ 12317 w 14385"/>
                        <a:gd name="connsiteY0" fmla="*/ 1775 h 16886"/>
                        <a:gd name="connsiteX1" fmla="*/ 6220 w 14385"/>
                        <a:gd name="connsiteY1" fmla="*/ 7967 h 16886"/>
                        <a:gd name="connsiteX2" fmla="*/ 9650 w 14385"/>
                        <a:gd name="connsiteY2" fmla="*/ 18635 h 16886"/>
                        <a:gd name="connsiteX3" fmla="*/ 12317 w 14385"/>
                        <a:gd name="connsiteY3" fmla="*/ 1775 h 16886"/>
                        <a:gd name="connsiteX4" fmla="*/ 12317 w 14385"/>
                        <a:gd name="connsiteY4" fmla="*/ 1775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85" h="16886">
                          <a:moveTo>
                            <a:pt x="12317" y="1775"/>
                          </a:moveTo>
                          <a:cubicBezTo>
                            <a:pt x="9078" y="1680"/>
                            <a:pt x="6029" y="4633"/>
                            <a:pt x="6220" y="7967"/>
                          </a:cubicBezTo>
                          <a:cubicBezTo>
                            <a:pt x="1458" y="10920"/>
                            <a:pt x="4125" y="18730"/>
                            <a:pt x="9650" y="18635"/>
                          </a:cubicBezTo>
                          <a:cubicBezTo>
                            <a:pt x="18508" y="19396"/>
                            <a:pt x="22033" y="2728"/>
                            <a:pt x="12317" y="1775"/>
                          </a:cubicBezTo>
                          <a:lnTo>
                            <a:pt x="12317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7" name="Vapaamuotoinen: Muoto 286">
                      <a:extLst>
                        <a:ext uri="{FF2B5EF4-FFF2-40B4-BE49-F238E27FC236}">
                          <a16:creationId xmlns:a16="http://schemas.microsoft.com/office/drawing/2014/main" id="{E948D7B4-F7FE-00AC-20F4-93D3D2606D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678" y="2766903"/>
                      <a:ext cx="16764" cy="14402"/>
                    </a:xfrm>
                    <a:custGeom>
                      <a:avLst/>
                      <a:gdLst>
                        <a:gd name="connsiteX0" fmla="*/ 9469 w 16764"/>
                        <a:gd name="connsiteY0" fmla="*/ 1905 h 14402"/>
                        <a:gd name="connsiteX1" fmla="*/ 9755 w 16764"/>
                        <a:gd name="connsiteY1" fmla="*/ 13621 h 14402"/>
                        <a:gd name="connsiteX2" fmla="*/ 18710 w 16764"/>
                        <a:gd name="connsiteY2" fmla="*/ 14478 h 14402"/>
                        <a:gd name="connsiteX3" fmla="*/ 9469 w 16764"/>
                        <a:gd name="connsiteY3" fmla="*/ 1905 h 14402"/>
                        <a:gd name="connsiteX4" fmla="*/ 9469 w 16764"/>
                        <a:gd name="connsiteY4" fmla="*/ 1905 h 1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64" h="14402">
                          <a:moveTo>
                            <a:pt x="9469" y="1905"/>
                          </a:moveTo>
                          <a:cubicBezTo>
                            <a:pt x="1565" y="1905"/>
                            <a:pt x="2042" y="14097"/>
                            <a:pt x="9755" y="13621"/>
                          </a:cubicBezTo>
                          <a:cubicBezTo>
                            <a:pt x="11662" y="16765"/>
                            <a:pt x="16234" y="16954"/>
                            <a:pt x="18710" y="14478"/>
                          </a:cubicBezTo>
                          <a:cubicBezTo>
                            <a:pt x="24138" y="8383"/>
                            <a:pt x="16234" y="667"/>
                            <a:pt x="9469" y="1905"/>
                          </a:cubicBezTo>
                          <a:lnTo>
                            <a:pt x="9469" y="19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8" name="Vapaamuotoinen: Muoto 287">
                      <a:extLst>
                        <a:ext uri="{FF2B5EF4-FFF2-40B4-BE49-F238E27FC236}">
                          <a16:creationId xmlns:a16="http://schemas.microsoft.com/office/drawing/2014/main" id="{0D81109A-BB81-D186-CBDC-673873703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4210" y="2711120"/>
                      <a:ext cx="13654" cy="47143"/>
                    </a:xfrm>
                    <a:custGeom>
                      <a:avLst/>
                      <a:gdLst>
                        <a:gd name="connsiteX0" fmla="*/ 10359 w 13654"/>
                        <a:gd name="connsiteY0" fmla="*/ 1776 h 47143"/>
                        <a:gd name="connsiteX1" fmla="*/ 3976 w 13654"/>
                        <a:gd name="connsiteY1" fmla="*/ 9206 h 47143"/>
                        <a:gd name="connsiteX2" fmla="*/ 3976 w 13654"/>
                        <a:gd name="connsiteY2" fmla="*/ 41686 h 47143"/>
                        <a:gd name="connsiteX3" fmla="*/ 15406 w 13654"/>
                        <a:gd name="connsiteY3" fmla="*/ 44734 h 47143"/>
                        <a:gd name="connsiteX4" fmla="*/ 15406 w 13654"/>
                        <a:gd name="connsiteY4" fmla="*/ 6062 h 47143"/>
                        <a:gd name="connsiteX5" fmla="*/ 10359 w 13654"/>
                        <a:gd name="connsiteY5" fmla="*/ 1776 h 4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4" h="47143">
                          <a:moveTo>
                            <a:pt x="10359" y="1776"/>
                          </a:moveTo>
                          <a:cubicBezTo>
                            <a:pt x="6643" y="1776"/>
                            <a:pt x="3120" y="5301"/>
                            <a:pt x="3976" y="9206"/>
                          </a:cubicBezTo>
                          <a:cubicBezTo>
                            <a:pt x="6262" y="21208"/>
                            <a:pt x="6262" y="31876"/>
                            <a:pt x="3976" y="41686"/>
                          </a:cubicBezTo>
                          <a:cubicBezTo>
                            <a:pt x="1976" y="48640"/>
                            <a:pt x="13978" y="52259"/>
                            <a:pt x="15406" y="44734"/>
                          </a:cubicBezTo>
                          <a:cubicBezTo>
                            <a:pt x="18073" y="33114"/>
                            <a:pt x="18073" y="20445"/>
                            <a:pt x="15406" y="6062"/>
                          </a:cubicBezTo>
                          <a:cubicBezTo>
                            <a:pt x="15027" y="3586"/>
                            <a:pt x="12931" y="1681"/>
                            <a:pt x="10359" y="17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89" name="Vapaamuotoinen: Muoto 288">
                      <a:extLst>
                        <a:ext uri="{FF2B5EF4-FFF2-40B4-BE49-F238E27FC236}">
                          <a16:creationId xmlns:a16="http://schemas.microsoft.com/office/drawing/2014/main" id="{5AAFEFE8-B343-841E-E5C0-C505D8C38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75" y="2741602"/>
                      <a:ext cx="26688" cy="13994"/>
                    </a:xfrm>
                    <a:custGeom>
                      <a:avLst/>
                      <a:gdLst>
                        <a:gd name="connsiteX0" fmla="*/ 9455 w 26688"/>
                        <a:gd name="connsiteY0" fmla="*/ 1774 h 13994"/>
                        <a:gd name="connsiteX1" fmla="*/ 9550 w 26688"/>
                        <a:gd name="connsiteY1" fmla="*/ 13490 h 13994"/>
                        <a:gd name="connsiteX2" fmla="*/ 30031 w 26688"/>
                        <a:gd name="connsiteY2" fmla="*/ 12728 h 13994"/>
                        <a:gd name="connsiteX3" fmla="*/ 9455 w 26688"/>
                        <a:gd name="connsiteY3" fmla="*/ 1774 h 13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88" h="13994">
                          <a:moveTo>
                            <a:pt x="9455" y="1774"/>
                          </a:moveTo>
                          <a:cubicBezTo>
                            <a:pt x="1742" y="1678"/>
                            <a:pt x="1930" y="13680"/>
                            <a:pt x="9550" y="13490"/>
                          </a:cubicBezTo>
                          <a:cubicBezTo>
                            <a:pt x="16694" y="11775"/>
                            <a:pt x="26410" y="19967"/>
                            <a:pt x="30031" y="12728"/>
                          </a:cubicBezTo>
                          <a:cubicBezTo>
                            <a:pt x="33268" y="1869"/>
                            <a:pt x="16503" y="2155"/>
                            <a:pt x="9455" y="177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0" name="Vapaamuotoinen: Muoto 289">
                      <a:extLst>
                        <a:ext uri="{FF2B5EF4-FFF2-40B4-BE49-F238E27FC236}">
                          <a16:creationId xmlns:a16="http://schemas.microsoft.com/office/drawing/2014/main" id="{567D44E9-C8AF-6410-0DD1-A7CFFF4840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9252" y="2711278"/>
                      <a:ext cx="14343" cy="24376"/>
                    </a:xfrm>
                    <a:custGeom>
                      <a:avLst/>
                      <a:gdLst>
                        <a:gd name="connsiteX0" fmla="*/ 12100 w 14343"/>
                        <a:gd name="connsiteY0" fmla="*/ 1809 h 24376"/>
                        <a:gd name="connsiteX1" fmla="*/ 4479 w 14343"/>
                        <a:gd name="connsiteY1" fmla="*/ 17239 h 24376"/>
                        <a:gd name="connsiteX2" fmla="*/ 6574 w 14343"/>
                        <a:gd name="connsiteY2" fmla="*/ 25240 h 24376"/>
                        <a:gd name="connsiteX3" fmla="*/ 12100 w 14343"/>
                        <a:gd name="connsiteY3" fmla="*/ 1809 h 24376"/>
                        <a:gd name="connsiteX4" fmla="*/ 12100 w 14343"/>
                        <a:gd name="connsiteY4" fmla="*/ 1809 h 24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43" h="24376">
                          <a:moveTo>
                            <a:pt x="12100" y="1809"/>
                          </a:moveTo>
                          <a:cubicBezTo>
                            <a:pt x="3335" y="1904"/>
                            <a:pt x="7907" y="12095"/>
                            <a:pt x="4479" y="17239"/>
                          </a:cubicBezTo>
                          <a:cubicBezTo>
                            <a:pt x="2956" y="20002"/>
                            <a:pt x="3907" y="23526"/>
                            <a:pt x="6574" y="25240"/>
                          </a:cubicBezTo>
                          <a:cubicBezTo>
                            <a:pt x="17053" y="31813"/>
                            <a:pt x="23434" y="571"/>
                            <a:pt x="12100" y="1809"/>
                          </a:cubicBezTo>
                          <a:lnTo>
                            <a:pt x="12100" y="180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1" name="Vapaamuotoinen: Muoto 290">
                      <a:extLst>
                        <a:ext uri="{FF2B5EF4-FFF2-40B4-BE49-F238E27FC236}">
                          <a16:creationId xmlns:a16="http://schemas.microsoft.com/office/drawing/2014/main" id="{2D6291F5-1302-6657-744A-1C4A731BB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1215" y="2678107"/>
                      <a:ext cx="29413" cy="13606"/>
                    </a:xfrm>
                    <a:custGeom>
                      <a:avLst/>
                      <a:gdLst>
                        <a:gd name="connsiteX0" fmla="*/ 9426 w 29413"/>
                        <a:gd name="connsiteY0" fmla="*/ 1834 h 13606"/>
                        <a:gd name="connsiteX1" fmla="*/ 4091 w 29413"/>
                        <a:gd name="connsiteY1" fmla="*/ 9548 h 13606"/>
                        <a:gd name="connsiteX2" fmla="*/ 32476 w 29413"/>
                        <a:gd name="connsiteY2" fmla="*/ 4595 h 13606"/>
                        <a:gd name="connsiteX3" fmla="*/ 24381 w 29413"/>
                        <a:gd name="connsiteY3" fmla="*/ 2500 h 13606"/>
                        <a:gd name="connsiteX4" fmla="*/ 9426 w 29413"/>
                        <a:gd name="connsiteY4" fmla="*/ 1834 h 136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413" h="13606">
                          <a:moveTo>
                            <a:pt x="9426" y="1834"/>
                          </a:moveTo>
                          <a:cubicBezTo>
                            <a:pt x="5519" y="1548"/>
                            <a:pt x="2759" y="5929"/>
                            <a:pt x="4091" y="9548"/>
                          </a:cubicBezTo>
                          <a:cubicBezTo>
                            <a:pt x="7617" y="18216"/>
                            <a:pt x="38096" y="17740"/>
                            <a:pt x="32476" y="4595"/>
                          </a:cubicBezTo>
                          <a:cubicBezTo>
                            <a:pt x="30952" y="1738"/>
                            <a:pt x="27141" y="1071"/>
                            <a:pt x="24381" y="2500"/>
                          </a:cubicBezTo>
                          <a:cubicBezTo>
                            <a:pt x="19428" y="4976"/>
                            <a:pt x="14379" y="2881"/>
                            <a:pt x="9426" y="18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2" name="Vapaamuotoinen: Muoto 291">
                      <a:extLst>
                        <a:ext uri="{FF2B5EF4-FFF2-40B4-BE49-F238E27FC236}">
                          <a16:creationId xmlns:a16="http://schemas.microsoft.com/office/drawing/2014/main" id="{55D4E1AB-4D76-900D-8EEF-FB74EEF30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730" y="2660231"/>
                      <a:ext cx="19325" cy="19384"/>
                    </a:xfrm>
                    <a:custGeom>
                      <a:avLst/>
                      <a:gdLst>
                        <a:gd name="connsiteX0" fmla="*/ 17174 w 19325"/>
                        <a:gd name="connsiteY0" fmla="*/ 1802 h 19384"/>
                        <a:gd name="connsiteX1" fmla="*/ 5459 w 19325"/>
                        <a:gd name="connsiteY1" fmla="*/ 11137 h 19384"/>
                        <a:gd name="connsiteX2" fmla="*/ 9745 w 19325"/>
                        <a:gd name="connsiteY2" fmla="*/ 21137 h 19384"/>
                        <a:gd name="connsiteX3" fmla="*/ 21367 w 19325"/>
                        <a:gd name="connsiteY3" fmla="*/ 11803 h 19384"/>
                        <a:gd name="connsiteX4" fmla="*/ 17174 w 19325"/>
                        <a:gd name="connsiteY4" fmla="*/ 1802 h 1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325" h="19384">
                          <a:moveTo>
                            <a:pt x="17174" y="1802"/>
                          </a:moveTo>
                          <a:cubicBezTo>
                            <a:pt x="13461" y="1230"/>
                            <a:pt x="7935" y="9231"/>
                            <a:pt x="5459" y="11137"/>
                          </a:cubicBezTo>
                          <a:cubicBezTo>
                            <a:pt x="1745" y="14661"/>
                            <a:pt x="4508" y="21328"/>
                            <a:pt x="9745" y="21137"/>
                          </a:cubicBezTo>
                          <a:cubicBezTo>
                            <a:pt x="13365" y="21614"/>
                            <a:pt x="18891" y="13708"/>
                            <a:pt x="21367" y="11803"/>
                          </a:cubicBezTo>
                          <a:cubicBezTo>
                            <a:pt x="25081" y="8183"/>
                            <a:pt x="22318" y="1612"/>
                            <a:pt x="17174" y="18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3" name="Vapaamuotoinen: Muoto 292">
                      <a:extLst>
                        <a:ext uri="{FF2B5EF4-FFF2-40B4-BE49-F238E27FC236}">
                          <a16:creationId xmlns:a16="http://schemas.microsoft.com/office/drawing/2014/main" id="{6C276364-4A48-FD99-BDE2-F1C0186EB7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17" y="2622064"/>
                      <a:ext cx="21806" cy="14260"/>
                    </a:xfrm>
                    <a:custGeom>
                      <a:avLst/>
                      <a:gdLst>
                        <a:gd name="connsiteX0" fmla="*/ 15636 w 21806"/>
                        <a:gd name="connsiteY0" fmla="*/ 14537 h 14260"/>
                        <a:gd name="connsiteX1" fmla="*/ 25543 w 21806"/>
                        <a:gd name="connsiteY1" fmla="*/ 9965 h 14260"/>
                        <a:gd name="connsiteX2" fmla="*/ 9539 w 21806"/>
                        <a:gd name="connsiteY2" fmla="*/ 1774 h 14260"/>
                        <a:gd name="connsiteX3" fmla="*/ 9539 w 21806"/>
                        <a:gd name="connsiteY3" fmla="*/ 13584 h 14260"/>
                        <a:gd name="connsiteX4" fmla="*/ 13064 w 21806"/>
                        <a:gd name="connsiteY4" fmla="*/ 13680 h 14260"/>
                        <a:gd name="connsiteX5" fmla="*/ 15064 w 21806"/>
                        <a:gd name="connsiteY5" fmla="*/ 14155 h 14260"/>
                        <a:gd name="connsiteX6" fmla="*/ 15064 w 21806"/>
                        <a:gd name="connsiteY6" fmla="*/ 14155 h 14260"/>
                        <a:gd name="connsiteX7" fmla="*/ 15064 w 21806"/>
                        <a:gd name="connsiteY7" fmla="*/ 14155 h 14260"/>
                        <a:gd name="connsiteX8" fmla="*/ 15255 w 21806"/>
                        <a:gd name="connsiteY8" fmla="*/ 14251 h 14260"/>
                        <a:gd name="connsiteX9" fmla="*/ 15636 w 21806"/>
                        <a:gd name="connsiteY9" fmla="*/ 14537 h 14260"/>
                        <a:gd name="connsiteX10" fmla="*/ 15636 w 21806"/>
                        <a:gd name="connsiteY10" fmla="*/ 14537 h 1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06" h="14260">
                          <a:moveTo>
                            <a:pt x="15636" y="14537"/>
                          </a:moveTo>
                          <a:cubicBezTo>
                            <a:pt x="19350" y="17966"/>
                            <a:pt x="25922" y="15109"/>
                            <a:pt x="25543" y="9965"/>
                          </a:cubicBezTo>
                          <a:cubicBezTo>
                            <a:pt x="24684" y="2726"/>
                            <a:pt x="14778" y="1774"/>
                            <a:pt x="9539" y="1774"/>
                          </a:cubicBezTo>
                          <a:cubicBezTo>
                            <a:pt x="1823" y="1678"/>
                            <a:pt x="1823" y="13680"/>
                            <a:pt x="9539" y="13584"/>
                          </a:cubicBezTo>
                          <a:cubicBezTo>
                            <a:pt x="10588" y="13489"/>
                            <a:pt x="12015" y="13584"/>
                            <a:pt x="13064" y="13680"/>
                          </a:cubicBezTo>
                          <a:cubicBezTo>
                            <a:pt x="13729" y="13775"/>
                            <a:pt x="14397" y="13966"/>
                            <a:pt x="15064" y="14155"/>
                          </a:cubicBezTo>
                          <a:lnTo>
                            <a:pt x="15064" y="14155"/>
                          </a:lnTo>
                          <a:lnTo>
                            <a:pt x="15064" y="14155"/>
                          </a:lnTo>
                          <a:cubicBezTo>
                            <a:pt x="15159" y="14155"/>
                            <a:pt x="15159" y="14155"/>
                            <a:pt x="15255" y="14251"/>
                          </a:cubicBezTo>
                          <a:cubicBezTo>
                            <a:pt x="15445" y="14346"/>
                            <a:pt x="16111" y="14918"/>
                            <a:pt x="15636" y="14537"/>
                          </a:cubicBezTo>
                          <a:lnTo>
                            <a:pt x="15636" y="145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4" name="Vapaamuotoinen: Muoto 293">
                      <a:extLst>
                        <a:ext uri="{FF2B5EF4-FFF2-40B4-BE49-F238E27FC236}">
                          <a16:creationId xmlns:a16="http://schemas.microsoft.com/office/drawing/2014/main" id="{5CF63BE5-E2E4-3093-D046-EA3ACDE89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3358" y="2599280"/>
                      <a:ext cx="27096" cy="19166"/>
                    </a:xfrm>
                    <a:custGeom>
                      <a:avLst/>
                      <a:gdLst>
                        <a:gd name="connsiteX0" fmla="*/ 9870 w 27096"/>
                        <a:gd name="connsiteY0" fmla="*/ 1793 h 19166"/>
                        <a:gd name="connsiteX1" fmla="*/ 6726 w 27096"/>
                        <a:gd name="connsiteY1" fmla="*/ 12652 h 19166"/>
                        <a:gd name="connsiteX2" fmla="*/ 24730 w 27096"/>
                        <a:gd name="connsiteY2" fmla="*/ 20939 h 19166"/>
                        <a:gd name="connsiteX3" fmla="*/ 27874 w 27096"/>
                        <a:gd name="connsiteY3" fmla="*/ 10080 h 19166"/>
                        <a:gd name="connsiteX4" fmla="*/ 9870 w 27096"/>
                        <a:gd name="connsiteY4" fmla="*/ 1793 h 19166"/>
                        <a:gd name="connsiteX5" fmla="*/ 9870 w 27096"/>
                        <a:gd name="connsiteY5" fmla="*/ 1793 h 1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6" h="19166">
                          <a:moveTo>
                            <a:pt x="9870" y="1793"/>
                          </a:moveTo>
                          <a:cubicBezTo>
                            <a:pt x="4345" y="1698"/>
                            <a:pt x="1013" y="10175"/>
                            <a:pt x="6726" y="12652"/>
                          </a:cubicBezTo>
                          <a:cubicBezTo>
                            <a:pt x="11775" y="14747"/>
                            <a:pt x="19300" y="19891"/>
                            <a:pt x="24730" y="20939"/>
                          </a:cubicBezTo>
                          <a:cubicBezTo>
                            <a:pt x="30255" y="21034"/>
                            <a:pt x="33587" y="12652"/>
                            <a:pt x="27874" y="10080"/>
                          </a:cubicBezTo>
                          <a:cubicBezTo>
                            <a:pt x="25967" y="9414"/>
                            <a:pt x="11775" y="1317"/>
                            <a:pt x="9870" y="1793"/>
                          </a:cubicBezTo>
                          <a:lnTo>
                            <a:pt x="9870" y="179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5" name="Vapaamuotoinen: Muoto 294">
                      <a:extLst>
                        <a:ext uri="{FF2B5EF4-FFF2-40B4-BE49-F238E27FC236}">
                          <a16:creationId xmlns:a16="http://schemas.microsoft.com/office/drawing/2014/main" id="{075CBD0E-6A47-83D5-D94F-C9B781EFC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411" y="2566333"/>
                      <a:ext cx="14462" cy="34212"/>
                    </a:xfrm>
                    <a:custGeom>
                      <a:avLst/>
                      <a:gdLst>
                        <a:gd name="connsiteX0" fmla="*/ 12301 w 14462"/>
                        <a:gd name="connsiteY0" fmla="*/ 1784 h 34212"/>
                        <a:gd name="connsiteX1" fmla="*/ 6395 w 14462"/>
                        <a:gd name="connsiteY1" fmla="*/ 7022 h 34212"/>
                        <a:gd name="connsiteX2" fmla="*/ 4109 w 14462"/>
                        <a:gd name="connsiteY2" fmla="*/ 28739 h 34212"/>
                        <a:gd name="connsiteX3" fmla="*/ 9920 w 14462"/>
                        <a:gd name="connsiteY3" fmla="*/ 35979 h 34212"/>
                        <a:gd name="connsiteX4" fmla="*/ 15445 w 14462"/>
                        <a:gd name="connsiteY4" fmla="*/ 31882 h 34212"/>
                        <a:gd name="connsiteX5" fmla="*/ 18206 w 14462"/>
                        <a:gd name="connsiteY5" fmla="*/ 7499 h 34212"/>
                        <a:gd name="connsiteX6" fmla="*/ 12301 w 14462"/>
                        <a:gd name="connsiteY6" fmla="*/ 1784 h 34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62" h="34212">
                          <a:moveTo>
                            <a:pt x="12301" y="1784"/>
                          </a:moveTo>
                          <a:cubicBezTo>
                            <a:pt x="9253" y="1593"/>
                            <a:pt x="6586" y="3879"/>
                            <a:pt x="6395" y="7022"/>
                          </a:cubicBezTo>
                          <a:cubicBezTo>
                            <a:pt x="6395" y="14643"/>
                            <a:pt x="6299" y="21691"/>
                            <a:pt x="4109" y="28739"/>
                          </a:cubicBezTo>
                          <a:cubicBezTo>
                            <a:pt x="2586" y="32454"/>
                            <a:pt x="6204" y="36169"/>
                            <a:pt x="9920" y="35979"/>
                          </a:cubicBezTo>
                          <a:cubicBezTo>
                            <a:pt x="12492" y="36074"/>
                            <a:pt x="14778" y="34359"/>
                            <a:pt x="15445" y="31882"/>
                          </a:cubicBezTo>
                          <a:cubicBezTo>
                            <a:pt x="18017" y="23691"/>
                            <a:pt x="18206" y="15309"/>
                            <a:pt x="18206" y="7499"/>
                          </a:cubicBezTo>
                          <a:cubicBezTo>
                            <a:pt x="18396" y="4261"/>
                            <a:pt x="15445" y="1593"/>
                            <a:pt x="12301" y="17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6" name="Vapaamuotoinen: Muoto 295">
                      <a:extLst>
                        <a:ext uri="{FF2B5EF4-FFF2-40B4-BE49-F238E27FC236}">
                          <a16:creationId xmlns:a16="http://schemas.microsoft.com/office/drawing/2014/main" id="{03FE2492-65B1-4C7F-93C1-19420B239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2459" y="2543068"/>
                      <a:ext cx="24289" cy="12070"/>
                    </a:xfrm>
                    <a:custGeom>
                      <a:avLst/>
                      <a:gdLst>
                        <a:gd name="connsiteX0" fmla="*/ 9467 w 24289"/>
                        <a:gd name="connsiteY0" fmla="*/ 1903 h 12070"/>
                        <a:gd name="connsiteX1" fmla="*/ 9467 w 24289"/>
                        <a:gd name="connsiteY1" fmla="*/ 13714 h 12070"/>
                        <a:gd name="connsiteX2" fmla="*/ 28041 w 24289"/>
                        <a:gd name="connsiteY2" fmla="*/ 7808 h 12070"/>
                        <a:gd name="connsiteX3" fmla="*/ 9467 w 24289"/>
                        <a:gd name="connsiteY3" fmla="*/ 1903 h 12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289" h="12070">
                          <a:moveTo>
                            <a:pt x="9467" y="1903"/>
                          </a:moveTo>
                          <a:cubicBezTo>
                            <a:pt x="1847" y="1808"/>
                            <a:pt x="1847" y="13809"/>
                            <a:pt x="9467" y="13714"/>
                          </a:cubicBezTo>
                          <a:cubicBezTo>
                            <a:pt x="14516" y="13048"/>
                            <a:pt x="28136" y="16477"/>
                            <a:pt x="28041" y="7808"/>
                          </a:cubicBezTo>
                          <a:cubicBezTo>
                            <a:pt x="28136" y="-860"/>
                            <a:pt x="14516" y="2569"/>
                            <a:pt x="9467" y="19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7" name="Vapaamuotoinen: Muoto 296">
                      <a:extLst>
                        <a:ext uri="{FF2B5EF4-FFF2-40B4-BE49-F238E27FC236}">
                          <a16:creationId xmlns:a16="http://schemas.microsoft.com/office/drawing/2014/main" id="{4BF4A4E8-3E00-AA03-EE59-F698C6CA2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6610" y="2512623"/>
                      <a:ext cx="31950" cy="22002"/>
                    </a:xfrm>
                    <a:custGeom>
                      <a:avLst/>
                      <a:gdLst>
                        <a:gd name="connsiteX0" fmla="*/ 30517 w 31950"/>
                        <a:gd name="connsiteY0" fmla="*/ 1773 h 22002"/>
                        <a:gd name="connsiteX1" fmla="*/ 10037 w 31950"/>
                        <a:gd name="connsiteY1" fmla="*/ 23775 h 22002"/>
                        <a:gd name="connsiteX2" fmla="*/ 13944 w 31950"/>
                        <a:gd name="connsiteY2" fmla="*/ 22061 h 22002"/>
                        <a:gd name="connsiteX3" fmla="*/ 31754 w 31950"/>
                        <a:gd name="connsiteY3" fmla="*/ 13393 h 22002"/>
                        <a:gd name="connsiteX4" fmla="*/ 30517 w 31950"/>
                        <a:gd name="connsiteY4" fmla="*/ 1773 h 2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950" h="22002">
                          <a:moveTo>
                            <a:pt x="30517" y="1773"/>
                          </a:moveTo>
                          <a:cubicBezTo>
                            <a:pt x="22897" y="2630"/>
                            <a:pt x="-9773" y="16345"/>
                            <a:pt x="10037" y="23775"/>
                          </a:cubicBezTo>
                          <a:cubicBezTo>
                            <a:pt x="11467" y="23680"/>
                            <a:pt x="12895" y="23109"/>
                            <a:pt x="13944" y="22061"/>
                          </a:cubicBezTo>
                          <a:cubicBezTo>
                            <a:pt x="18802" y="17489"/>
                            <a:pt x="25469" y="15488"/>
                            <a:pt x="31754" y="13393"/>
                          </a:cubicBezTo>
                          <a:cubicBezTo>
                            <a:pt x="37566" y="11869"/>
                            <a:pt x="36803" y="1773"/>
                            <a:pt x="30517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8" name="Vapaamuotoinen: Muoto 297">
                      <a:extLst>
                        <a:ext uri="{FF2B5EF4-FFF2-40B4-BE49-F238E27FC236}">
                          <a16:creationId xmlns:a16="http://schemas.microsoft.com/office/drawing/2014/main" id="{EF221DA1-CF88-BC61-12EA-7ABAF105C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255" y="2495096"/>
                      <a:ext cx="16787" cy="24384"/>
                    </a:xfrm>
                    <a:custGeom>
                      <a:avLst/>
                      <a:gdLst>
                        <a:gd name="connsiteX0" fmla="*/ 9500 w 16787"/>
                        <a:gd name="connsiteY0" fmla="*/ 1773 h 24384"/>
                        <a:gd name="connsiteX1" fmla="*/ 14549 w 16787"/>
                        <a:gd name="connsiteY1" fmla="*/ 26158 h 24384"/>
                        <a:gd name="connsiteX2" fmla="*/ 18930 w 16787"/>
                        <a:gd name="connsiteY2" fmla="*/ 16061 h 24384"/>
                        <a:gd name="connsiteX3" fmla="*/ 9500 w 16787"/>
                        <a:gd name="connsiteY3" fmla="*/ 1773 h 24384"/>
                        <a:gd name="connsiteX4" fmla="*/ 9500 w 16787"/>
                        <a:gd name="connsiteY4" fmla="*/ 1773 h 2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87" h="24384">
                          <a:moveTo>
                            <a:pt x="9500" y="1773"/>
                          </a:moveTo>
                          <a:cubicBezTo>
                            <a:pt x="-2406" y="2250"/>
                            <a:pt x="6642" y="25491"/>
                            <a:pt x="14549" y="26158"/>
                          </a:cubicBezTo>
                          <a:cubicBezTo>
                            <a:pt x="19407" y="26158"/>
                            <a:pt x="22644" y="19585"/>
                            <a:pt x="18930" y="16061"/>
                          </a:cubicBezTo>
                          <a:cubicBezTo>
                            <a:pt x="14167" y="11965"/>
                            <a:pt x="17693" y="1773"/>
                            <a:pt x="9500" y="1773"/>
                          </a:cubicBezTo>
                          <a:lnTo>
                            <a:pt x="9500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99" name="Vapaamuotoinen: Muoto 298">
                      <a:extLst>
                        <a:ext uri="{FF2B5EF4-FFF2-40B4-BE49-F238E27FC236}">
                          <a16:creationId xmlns:a16="http://schemas.microsoft.com/office/drawing/2014/main" id="{7B6C2895-5C06-BEFE-BF38-4DD0EE9204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031" y="2497474"/>
                      <a:ext cx="16694" cy="19347"/>
                    </a:xfrm>
                    <a:custGeom>
                      <a:avLst/>
                      <a:gdLst>
                        <a:gd name="connsiteX0" fmla="*/ 9515 w 16694"/>
                        <a:gd name="connsiteY0" fmla="*/ 1777 h 19347"/>
                        <a:gd name="connsiteX1" fmla="*/ 5706 w 16694"/>
                        <a:gd name="connsiteY1" fmla="*/ 12160 h 19347"/>
                        <a:gd name="connsiteX2" fmla="*/ 14659 w 16694"/>
                        <a:gd name="connsiteY2" fmla="*/ 21113 h 19347"/>
                        <a:gd name="connsiteX3" fmla="*/ 18471 w 16694"/>
                        <a:gd name="connsiteY3" fmla="*/ 10826 h 19347"/>
                        <a:gd name="connsiteX4" fmla="*/ 9515 w 16694"/>
                        <a:gd name="connsiteY4" fmla="*/ 1777 h 19347"/>
                        <a:gd name="connsiteX5" fmla="*/ 9515 w 16694"/>
                        <a:gd name="connsiteY5" fmla="*/ 1777 h 1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94" h="19347">
                          <a:moveTo>
                            <a:pt x="9515" y="1777"/>
                          </a:moveTo>
                          <a:cubicBezTo>
                            <a:pt x="4278" y="1587"/>
                            <a:pt x="1707" y="8826"/>
                            <a:pt x="5706" y="12160"/>
                          </a:cubicBezTo>
                          <a:cubicBezTo>
                            <a:pt x="7992" y="15684"/>
                            <a:pt x="9706" y="21208"/>
                            <a:pt x="14659" y="21113"/>
                          </a:cubicBezTo>
                          <a:cubicBezTo>
                            <a:pt x="19994" y="21399"/>
                            <a:pt x="22470" y="14064"/>
                            <a:pt x="18471" y="10826"/>
                          </a:cubicBezTo>
                          <a:cubicBezTo>
                            <a:pt x="16278" y="7302"/>
                            <a:pt x="14469" y="1777"/>
                            <a:pt x="9515" y="1777"/>
                          </a:cubicBezTo>
                          <a:lnTo>
                            <a:pt x="9515" y="177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0" name="Vapaamuotoinen: Muoto 299">
                      <a:extLst>
                        <a:ext uri="{FF2B5EF4-FFF2-40B4-BE49-F238E27FC236}">
                          <a16:creationId xmlns:a16="http://schemas.microsoft.com/office/drawing/2014/main" id="{3659454B-9EA9-B79D-A5FC-04C168212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365" y="2438804"/>
                      <a:ext cx="31650" cy="22288"/>
                    </a:xfrm>
                    <a:custGeom>
                      <a:avLst/>
                      <a:gdLst>
                        <a:gd name="connsiteX0" fmla="*/ 30219 w 31650"/>
                        <a:gd name="connsiteY0" fmla="*/ 1773 h 22288"/>
                        <a:gd name="connsiteX1" fmla="*/ 4026 w 31650"/>
                        <a:gd name="connsiteY1" fmla="*/ 16061 h 22288"/>
                        <a:gd name="connsiteX2" fmla="*/ 9358 w 31650"/>
                        <a:gd name="connsiteY2" fmla="*/ 24061 h 22288"/>
                        <a:gd name="connsiteX3" fmla="*/ 31361 w 31650"/>
                        <a:gd name="connsiteY3" fmla="*/ 13489 h 22288"/>
                        <a:gd name="connsiteX4" fmla="*/ 34696 w 31650"/>
                        <a:gd name="connsiteY4" fmla="*/ 10726 h 22288"/>
                        <a:gd name="connsiteX5" fmla="*/ 30219 w 31650"/>
                        <a:gd name="connsiteY5" fmla="*/ 1773 h 22288"/>
                        <a:gd name="connsiteX6" fmla="*/ 30219 w 31650"/>
                        <a:gd name="connsiteY6" fmla="*/ 1773 h 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50" h="22288">
                          <a:moveTo>
                            <a:pt x="30219" y="1773"/>
                          </a:moveTo>
                          <a:cubicBezTo>
                            <a:pt x="21169" y="4630"/>
                            <a:pt x="9930" y="8440"/>
                            <a:pt x="4026" y="16061"/>
                          </a:cubicBezTo>
                          <a:cubicBezTo>
                            <a:pt x="2881" y="19680"/>
                            <a:pt x="5453" y="23870"/>
                            <a:pt x="9358" y="24061"/>
                          </a:cubicBezTo>
                          <a:cubicBezTo>
                            <a:pt x="16883" y="21394"/>
                            <a:pt x="23362" y="15584"/>
                            <a:pt x="31361" y="13489"/>
                          </a:cubicBezTo>
                          <a:cubicBezTo>
                            <a:pt x="32791" y="13012"/>
                            <a:pt x="34028" y="12060"/>
                            <a:pt x="34696" y="10726"/>
                          </a:cubicBezTo>
                          <a:cubicBezTo>
                            <a:pt x="36600" y="7202"/>
                            <a:pt x="34505" y="1773"/>
                            <a:pt x="30219" y="1773"/>
                          </a:cubicBezTo>
                          <a:lnTo>
                            <a:pt x="30219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1" name="Vapaamuotoinen: Muoto 300">
                      <a:extLst>
                        <a:ext uri="{FF2B5EF4-FFF2-40B4-BE49-F238E27FC236}">
                          <a16:creationId xmlns:a16="http://schemas.microsoft.com/office/drawing/2014/main" id="{318DAACA-933D-CB53-2378-8E7BC5061C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504" y="2418490"/>
                      <a:ext cx="24184" cy="19550"/>
                    </a:xfrm>
                    <a:custGeom>
                      <a:avLst/>
                      <a:gdLst>
                        <a:gd name="connsiteX0" fmla="*/ 9242 w 24184"/>
                        <a:gd name="connsiteY0" fmla="*/ 1894 h 19550"/>
                        <a:gd name="connsiteX1" fmla="*/ 9338 w 24184"/>
                        <a:gd name="connsiteY1" fmla="*/ 13705 h 19550"/>
                        <a:gd name="connsiteX2" fmla="*/ 21625 w 24184"/>
                        <a:gd name="connsiteY2" fmla="*/ 21324 h 19550"/>
                        <a:gd name="connsiteX3" fmla="*/ 9242 w 24184"/>
                        <a:gd name="connsiteY3" fmla="*/ 1894 h 1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84" h="19550">
                          <a:moveTo>
                            <a:pt x="9242" y="1894"/>
                          </a:moveTo>
                          <a:cubicBezTo>
                            <a:pt x="1717" y="1703"/>
                            <a:pt x="2099" y="13895"/>
                            <a:pt x="9338" y="13705"/>
                          </a:cubicBezTo>
                          <a:cubicBezTo>
                            <a:pt x="16005" y="12847"/>
                            <a:pt x="16100" y="21039"/>
                            <a:pt x="21625" y="21324"/>
                          </a:cubicBezTo>
                          <a:cubicBezTo>
                            <a:pt x="37817" y="17229"/>
                            <a:pt x="18863" y="179"/>
                            <a:pt x="9242" y="1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2" name="Vapaamuotoinen: Muoto 301">
                      <a:extLst>
                        <a:ext uri="{FF2B5EF4-FFF2-40B4-BE49-F238E27FC236}">
                          <a16:creationId xmlns:a16="http://schemas.microsoft.com/office/drawing/2014/main" id="{A05D9C8B-0A65-175B-32E1-D62CC605C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738" y="2372882"/>
                      <a:ext cx="26892" cy="16688"/>
                    </a:xfrm>
                    <a:custGeom>
                      <a:avLst/>
                      <a:gdLst>
                        <a:gd name="connsiteX0" fmla="*/ 9223 w 26892"/>
                        <a:gd name="connsiteY0" fmla="*/ 1782 h 16688"/>
                        <a:gd name="connsiteX1" fmla="*/ 5128 w 26892"/>
                        <a:gd name="connsiteY1" fmla="*/ 11498 h 16688"/>
                        <a:gd name="connsiteX2" fmla="*/ 20750 w 26892"/>
                        <a:gd name="connsiteY2" fmla="*/ 17308 h 16688"/>
                        <a:gd name="connsiteX3" fmla="*/ 24464 w 26892"/>
                        <a:gd name="connsiteY3" fmla="*/ 18451 h 16688"/>
                        <a:gd name="connsiteX4" fmla="*/ 30466 w 26892"/>
                        <a:gd name="connsiteY4" fmla="*/ 13498 h 16688"/>
                        <a:gd name="connsiteX5" fmla="*/ 27608 w 26892"/>
                        <a:gd name="connsiteY5" fmla="*/ 7687 h 16688"/>
                        <a:gd name="connsiteX6" fmla="*/ 9223 w 26892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892" h="16688">
                          <a:moveTo>
                            <a:pt x="9223" y="1782"/>
                          </a:moveTo>
                          <a:cubicBezTo>
                            <a:pt x="4176" y="1496"/>
                            <a:pt x="2174" y="8069"/>
                            <a:pt x="5128" y="11498"/>
                          </a:cubicBezTo>
                          <a:cubicBezTo>
                            <a:pt x="8748" y="14736"/>
                            <a:pt x="15701" y="13498"/>
                            <a:pt x="20750" y="17308"/>
                          </a:cubicBezTo>
                          <a:cubicBezTo>
                            <a:pt x="21892" y="17974"/>
                            <a:pt x="23131" y="18546"/>
                            <a:pt x="24464" y="18451"/>
                          </a:cubicBezTo>
                          <a:cubicBezTo>
                            <a:pt x="27322" y="18355"/>
                            <a:pt x="29798" y="16356"/>
                            <a:pt x="30466" y="13498"/>
                          </a:cubicBezTo>
                          <a:cubicBezTo>
                            <a:pt x="31131" y="11116"/>
                            <a:pt x="29893" y="8640"/>
                            <a:pt x="27608" y="7687"/>
                          </a:cubicBezTo>
                          <a:cubicBezTo>
                            <a:pt x="21415" y="4545"/>
                            <a:pt x="15701" y="1877"/>
                            <a:pt x="922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3" name="Vapaamuotoinen: Muoto 302">
                      <a:extLst>
                        <a:ext uri="{FF2B5EF4-FFF2-40B4-BE49-F238E27FC236}">
                          <a16:creationId xmlns:a16="http://schemas.microsoft.com/office/drawing/2014/main" id="{1BE5A04F-83F1-1DE5-C0D5-7A9F84D2E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2319" y="2354982"/>
                      <a:ext cx="36721" cy="19623"/>
                    </a:xfrm>
                    <a:custGeom>
                      <a:avLst/>
                      <a:gdLst>
                        <a:gd name="connsiteX0" fmla="*/ 35114 w 36721"/>
                        <a:gd name="connsiteY0" fmla="*/ 1774 h 19623"/>
                        <a:gd name="connsiteX1" fmla="*/ 20541 w 36721"/>
                        <a:gd name="connsiteY1" fmla="*/ 5870 h 19623"/>
                        <a:gd name="connsiteX2" fmla="*/ 20541 w 36721"/>
                        <a:gd name="connsiteY2" fmla="*/ 5870 h 19623"/>
                        <a:gd name="connsiteX3" fmla="*/ 4444 w 36721"/>
                        <a:gd name="connsiteY3" fmla="*/ 12442 h 19623"/>
                        <a:gd name="connsiteX4" fmla="*/ 9016 w 36721"/>
                        <a:gd name="connsiteY4" fmla="*/ 21396 h 19623"/>
                        <a:gd name="connsiteX5" fmla="*/ 39781 w 36721"/>
                        <a:gd name="connsiteY5" fmla="*/ 10633 h 19623"/>
                        <a:gd name="connsiteX6" fmla="*/ 35114 w 36721"/>
                        <a:gd name="connsiteY6" fmla="*/ 1774 h 19623"/>
                        <a:gd name="connsiteX7" fmla="*/ 35114 w 36721"/>
                        <a:gd name="connsiteY7" fmla="*/ 1774 h 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721" h="19623">
                          <a:moveTo>
                            <a:pt x="35114" y="1774"/>
                          </a:moveTo>
                          <a:cubicBezTo>
                            <a:pt x="30161" y="2631"/>
                            <a:pt x="25398" y="4728"/>
                            <a:pt x="20541" y="5870"/>
                          </a:cubicBezTo>
                          <a:lnTo>
                            <a:pt x="20541" y="5870"/>
                          </a:lnTo>
                          <a:cubicBezTo>
                            <a:pt x="15399" y="8061"/>
                            <a:pt x="7969" y="7775"/>
                            <a:pt x="4444" y="12442"/>
                          </a:cubicBezTo>
                          <a:cubicBezTo>
                            <a:pt x="2539" y="15871"/>
                            <a:pt x="4730" y="21396"/>
                            <a:pt x="9016" y="21396"/>
                          </a:cubicBezTo>
                          <a:cubicBezTo>
                            <a:pt x="18922" y="17777"/>
                            <a:pt x="31591" y="17300"/>
                            <a:pt x="39781" y="10633"/>
                          </a:cubicBezTo>
                          <a:cubicBezTo>
                            <a:pt x="41688" y="7204"/>
                            <a:pt x="39498" y="1679"/>
                            <a:pt x="35114" y="1774"/>
                          </a:cubicBezTo>
                          <a:lnTo>
                            <a:pt x="35114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4" name="Vapaamuotoinen: Muoto 303">
                      <a:extLst>
                        <a:ext uri="{FF2B5EF4-FFF2-40B4-BE49-F238E27FC236}">
                          <a16:creationId xmlns:a16="http://schemas.microsoft.com/office/drawing/2014/main" id="{24DB9932-3236-EEC8-3B14-05224345A8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537" y="2352507"/>
                      <a:ext cx="24162" cy="14291"/>
                    </a:xfrm>
                    <a:custGeom>
                      <a:avLst/>
                      <a:gdLst>
                        <a:gd name="connsiteX0" fmla="*/ 22443 w 24162"/>
                        <a:gd name="connsiteY0" fmla="*/ 16061 h 14291"/>
                        <a:gd name="connsiteX1" fmla="*/ 26540 w 24162"/>
                        <a:gd name="connsiteY1" fmla="*/ 6345 h 14291"/>
                        <a:gd name="connsiteX2" fmla="*/ 9204 w 24162"/>
                        <a:gd name="connsiteY2" fmla="*/ 1773 h 14291"/>
                        <a:gd name="connsiteX3" fmla="*/ 8251 w 24162"/>
                        <a:gd name="connsiteY3" fmla="*/ 13393 h 14291"/>
                        <a:gd name="connsiteX4" fmla="*/ 22443 w 24162"/>
                        <a:gd name="connsiteY4" fmla="*/ 16061 h 1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62" h="14291">
                          <a:moveTo>
                            <a:pt x="22443" y="16061"/>
                          </a:moveTo>
                          <a:cubicBezTo>
                            <a:pt x="27491" y="16251"/>
                            <a:pt x="29491" y="9869"/>
                            <a:pt x="26540" y="6345"/>
                          </a:cubicBezTo>
                          <a:cubicBezTo>
                            <a:pt x="23492" y="3583"/>
                            <a:pt x="13871" y="2916"/>
                            <a:pt x="9204" y="1773"/>
                          </a:cubicBezTo>
                          <a:cubicBezTo>
                            <a:pt x="2251" y="2059"/>
                            <a:pt x="1965" y="12155"/>
                            <a:pt x="8251" y="13393"/>
                          </a:cubicBezTo>
                          <a:cubicBezTo>
                            <a:pt x="8632" y="13489"/>
                            <a:pt x="17776" y="16156"/>
                            <a:pt x="22443" y="160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5" name="Vapaamuotoinen: Muoto 304">
                      <a:extLst>
                        <a:ext uri="{FF2B5EF4-FFF2-40B4-BE49-F238E27FC236}">
                          <a16:creationId xmlns:a16="http://schemas.microsoft.com/office/drawing/2014/main" id="{DF592CF2-A15B-7978-B1BD-9A25CD79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694" y="2316855"/>
                      <a:ext cx="39401" cy="14289"/>
                    </a:xfrm>
                    <a:custGeom>
                      <a:avLst/>
                      <a:gdLst>
                        <a:gd name="connsiteX0" fmla="*/ 9584 w 39401"/>
                        <a:gd name="connsiteY0" fmla="*/ 1802 h 14289"/>
                        <a:gd name="connsiteX1" fmla="*/ 3773 w 39401"/>
                        <a:gd name="connsiteY1" fmla="*/ 8184 h 14289"/>
                        <a:gd name="connsiteX2" fmla="*/ 11203 w 39401"/>
                        <a:gd name="connsiteY2" fmla="*/ 13613 h 14289"/>
                        <a:gd name="connsiteX3" fmla="*/ 36445 w 39401"/>
                        <a:gd name="connsiteY3" fmla="*/ 15994 h 14289"/>
                        <a:gd name="connsiteX4" fmla="*/ 36920 w 39401"/>
                        <a:gd name="connsiteY4" fmla="*/ 4088 h 14289"/>
                        <a:gd name="connsiteX5" fmla="*/ 9584 w 39401"/>
                        <a:gd name="connsiteY5" fmla="*/ 1802 h 14289"/>
                        <a:gd name="connsiteX6" fmla="*/ 9584 w 39401"/>
                        <a:gd name="connsiteY6" fmla="*/ 1802 h 14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01" h="14289">
                          <a:moveTo>
                            <a:pt x="9584" y="1802"/>
                          </a:moveTo>
                          <a:cubicBezTo>
                            <a:pt x="6154" y="1802"/>
                            <a:pt x="3487" y="4755"/>
                            <a:pt x="3773" y="8184"/>
                          </a:cubicBezTo>
                          <a:cubicBezTo>
                            <a:pt x="3964" y="11994"/>
                            <a:pt x="7680" y="14089"/>
                            <a:pt x="11203" y="13613"/>
                          </a:cubicBezTo>
                          <a:cubicBezTo>
                            <a:pt x="19300" y="13613"/>
                            <a:pt x="27872" y="13994"/>
                            <a:pt x="36445" y="15994"/>
                          </a:cubicBezTo>
                          <a:cubicBezTo>
                            <a:pt x="45017" y="17137"/>
                            <a:pt x="45589" y="3707"/>
                            <a:pt x="36920" y="4088"/>
                          </a:cubicBezTo>
                          <a:cubicBezTo>
                            <a:pt x="27872" y="2374"/>
                            <a:pt x="18728" y="1611"/>
                            <a:pt x="9584" y="1802"/>
                          </a:cubicBezTo>
                          <a:lnTo>
                            <a:pt x="9584" y="18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6" name="Vapaamuotoinen: Muoto 305">
                      <a:extLst>
                        <a:ext uri="{FF2B5EF4-FFF2-40B4-BE49-F238E27FC236}">
                          <a16:creationId xmlns:a16="http://schemas.microsoft.com/office/drawing/2014/main" id="{2305ED87-77BA-C2DC-95EE-3FD00DC06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444" y="2243256"/>
                      <a:ext cx="29964" cy="21477"/>
                    </a:xfrm>
                    <a:custGeom>
                      <a:avLst/>
                      <a:gdLst>
                        <a:gd name="connsiteX0" fmla="*/ 27378 w 29964"/>
                        <a:gd name="connsiteY0" fmla="*/ 1773 h 21477"/>
                        <a:gd name="connsiteX1" fmla="*/ 10995 w 29964"/>
                        <a:gd name="connsiteY1" fmla="*/ 10726 h 21477"/>
                        <a:gd name="connsiteX2" fmla="*/ 3947 w 29964"/>
                        <a:gd name="connsiteY2" fmla="*/ 18442 h 21477"/>
                        <a:gd name="connsiteX3" fmla="*/ 16423 w 29964"/>
                        <a:gd name="connsiteY3" fmla="*/ 21109 h 21477"/>
                        <a:gd name="connsiteX4" fmla="*/ 16423 w 29964"/>
                        <a:gd name="connsiteY4" fmla="*/ 21109 h 21477"/>
                        <a:gd name="connsiteX5" fmla="*/ 27378 w 29964"/>
                        <a:gd name="connsiteY5" fmla="*/ 1773 h 21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64" h="21477">
                          <a:moveTo>
                            <a:pt x="27378" y="1773"/>
                          </a:moveTo>
                          <a:cubicBezTo>
                            <a:pt x="21567" y="3393"/>
                            <a:pt x="17185" y="9107"/>
                            <a:pt x="10995" y="10726"/>
                          </a:cubicBezTo>
                          <a:cubicBezTo>
                            <a:pt x="7660" y="12155"/>
                            <a:pt x="2707" y="13870"/>
                            <a:pt x="3947" y="18442"/>
                          </a:cubicBezTo>
                          <a:cubicBezTo>
                            <a:pt x="5470" y="24633"/>
                            <a:pt x="12232" y="24061"/>
                            <a:pt x="16423" y="21109"/>
                          </a:cubicBezTo>
                          <a:lnTo>
                            <a:pt x="16423" y="21109"/>
                          </a:lnTo>
                          <a:cubicBezTo>
                            <a:pt x="23853" y="18346"/>
                            <a:pt x="43856" y="6822"/>
                            <a:pt x="27378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7" name="Vapaamuotoinen: Muoto 306">
                      <a:extLst>
                        <a:ext uri="{FF2B5EF4-FFF2-40B4-BE49-F238E27FC236}">
                          <a16:creationId xmlns:a16="http://schemas.microsoft.com/office/drawing/2014/main" id="{1AC99200-5D3E-ADA8-FFB6-5D8C42539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454" y="2240586"/>
                      <a:ext cx="29400" cy="16461"/>
                    </a:xfrm>
                    <a:custGeom>
                      <a:avLst/>
                      <a:gdLst>
                        <a:gd name="connsiteX0" fmla="*/ 27745 w 29400"/>
                        <a:gd name="connsiteY0" fmla="*/ 1775 h 16461"/>
                        <a:gd name="connsiteX1" fmla="*/ 6790 w 29400"/>
                        <a:gd name="connsiteY1" fmla="*/ 7681 h 16461"/>
                        <a:gd name="connsiteX2" fmla="*/ 3932 w 29400"/>
                        <a:gd name="connsiteY2" fmla="*/ 13395 h 16461"/>
                        <a:gd name="connsiteX3" fmla="*/ 27554 w 29400"/>
                        <a:gd name="connsiteY3" fmla="*/ 13586 h 16461"/>
                        <a:gd name="connsiteX4" fmla="*/ 27745 w 29400"/>
                        <a:gd name="connsiteY4" fmla="*/ 1775 h 16461"/>
                        <a:gd name="connsiteX5" fmla="*/ 27745 w 29400"/>
                        <a:gd name="connsiteY5" fmla="*/ 1775 h 16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0" h="16461">
                          <a:moveTo>
                            <a:pt x="27745" y="1775"/>
                          </a:moveTo>
                          <a:cubicBezTo>
                            <a:pt x="21361" y="1966"/>
                            <a:pt x="14790" y="3776"/>
                            <a:pt x="6790" y="7681"/>
                          </a:cubicBezTo>
                          <a:cubicBezTo>
                            <a:pt x="4504" y="8633"/>
                            <a:pt x="3265" y="11110"/>
                            <a:pt x="3932" y="13395"/>
                          </a:cubicBezTo>
                          <a:cubicBezTo>
                            <a:pt x="7932" y="24731"/>
                            <a:pt x="19647" y="12443"/>
                            <a:pt x="27554" y="13586"/>
                          </a:cubicBezTo>
                          <a:cubicBezTo>
                            <a:pt x="34793" y="13777"/>
                            <a:pt x="35174" y="1585"/>
                            <a:pt x="27745" y="1775"/>
                          </a:cubicBezTo>
                          <a:lnTo>
                            <a:pt x="27745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8" name="Vapaamuotoinen: Muoto 307">
                      <a:extLst>
                        <a:ext uri="{FF2B5EF4-FFF2-40B4-BE49-F238E27FC236}">
                          <a16:creationId xmlns:a16="http://schemas.microsoft.com/office/drawing/2014/main" id="{127591D9-E97E-6149-D763-A18F6F27A2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762" y="2220299"/>
                      <a:ext cx="24149" cy="27052"/>
                    </a:xfrm>
                    <a:custGeom>
                      <a:avLst/>
                      <a:gdLst>
                        <a:gd name="connsiteX0" fmla="*/ 9743 w 24149"/>
                        <a:gd name="connsiteY0" fmla="*/ 1774 h 27052"/>
                        <a:gd name="connsiteX1" fmla="*/ 6601 w 24149"/>
                        <a:gd name="connsiteY1" fmla="*/ 12728 h 27052"/>
                        <a:gd name="connsiteX2" fmla="*/ 17268 w 24149"/>
                        <a:gd name="connsiteY2" fmla="*/ 25872 h 27052"/>
                        <a:gd name="connsiteX3" fmla="*/ 21840 w 24149"/>
                        <a:gd name="connsiteY3" fmla="*/ 28826 h 27052"/>
                        <a:gd name="connsiteX4" fmla="*/ 9743 w 24149"/>
                        <a:gd name="connsiteY4" fmla="*/ 1774 h 27052"/>
                        <a:gd name="connsiteX5" fmla="*/ 9743 w 24149"/>
                        <a:gd name="connsiteY5" fmla="*/ 1774 h 2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49" h="27052">
                          <a:moveTo>
                            <a:pt x="9743" y="1774"/>
                          </a:moveTo>
                          <a:cubicBezTo>
                            <a:pt x="4220" y="1678"/>
                            <a:pt x="1171" y="10156"/>
                            <a:pt x="6601" y="12728"/>
                          </a:cubicBezTo>
                          <a:cubicBezTo>
                            <a:pt x="11364" y="15300"/>
                            <a:pt x="14505" y="20538"/>
                            <a:pt x="17268" y="25872"/>
                          </a:cubicBezTo>
                          <a:cubicBezTo>
                            <a:pt x="18031" y="27682"/>
                            <a:pt x="19840" y="28826"/>
                            <a:pt x="21840" y="28826"/>
                          </a:cubicBezTo>
                          <a:cubicBezTo>
                            <a:pt x="37841" y="26254"/>
                            <a:pt x="18031" y="2726"/>
                            <a:pt x="9743" y="1774"/>
                          </a:cubicBezTo>
                          <a:lnTo>
                            <a:pt x="9743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09" name="Vapaamuotoinen: Muoto 308">
                      <a:extLst>
                        <a:ext uri="{FF2B5EF4-FFF2-40B4-BE49-F238E27FC236}">
                          <a16:creationId xmlns:a16="http://schemas.microsoft.com/office/drawing/2014/main" id="{B3C16A76-E4F8-D3CF-9D2C-810DD9D97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914" y="3041641"/>
                      <a:ext cx="29451" cy="14265"/>
                    </a:xfrm>
                    <a:custGeom>
                      <a:avLst/>
                      <a:gdLst>
                        <a:gd name="connsiteX0" fmla="*/ 31530 w 29451"/>
                        <a:gd name="connsiteY0" fmla="*/ 3393 h 14265"/>
                        <a:gd name="connsiteX1" fmla="*/ 27435 w 29451"/>
                        <a:gd name="connsiteY1" fmla="*/ 1773 h 14265"/>
                        <a:gd name="connsiteX2" fmla="*/ 4099 w 29451"/>
                        <a:gd name="connsiteY2" fmla="*/ 8251 h 14265"/>
                        <a:gd name="connsiteX3" fmla="*/ 12671 w 29451"/>
                        <a:gd name="connsiteY3" fmla="*/ 15299 h 14265"/>
                        <a:gd name="connsiteX4" fmla="*/ 32484 w 29451"/>
                        <a:gd name="connsiteY4" fmla="*/ 10536 h 14265"/>
                        <a:gd name="connsiteX5" fmla="*/ 33151 w 29451"/>
                        <a:gd name="connsiteY5" fmla="*/ 7012 h 14265"/>
                        <a:gd name="connsiteX6" fmla="*/ 31530 w 29451"/>
                        <a:gd name="connsiteY6" fmla="*/ 3393 h 1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451" h="14265">
                          <a:moveTo>
                            <a:pt x="31530" y="3393"/>
                          </a:moveTo>
                          <a:cubicBezTo>
                            <a:pt x="30388" y="2345"/>
                            <a:pt x="28958" y="1773"/>
                            <a:pt x="27435" y="1773"/>
                          </a:cubicBezTo>
                          <a:cubicBezTo>
                            <a:pt x="20291" y="2345"/>
                            <a:pt x="8576" y="916"/>
                            <a:pt x="4099" y="8251"/>
                          </a:cubicBezTo>
                          <a:cubicBezTo>
                            <a:pt x="2290" y="13299"/>
                            <a:pt x="7908" y="17871"/>
                            <a:pt x="12671" y="15299"/>
                          </a:cubicBezTo>
                          <a:cubicBezTo>
                            <a:pt x="18577" y="11489"/>
                            <a:pt x="28863" y="16633"/>
                            <a:pt x="32484" y="10536"/>
                          </a:cubicBezTo>
                          <a:cubicBezTo>
                            <a:pt x="32484" y="10536"/>
                            <a:pt x="33435" y="9012"/>
                            <a:pt x="33151" y="7012"/>
                          </a:cubicBezTo>
                          <a:cubicBezTo>
                            <a:pt x="32865" y="5012"/>
                            <a:pt x="31530" y="3393"/>
                            <a:pt x="31530" y="3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310" name="Vapaamuotoinen: Muoto 309">
                      <a:extLst>
                        <a:ext uri="{FF2B5EF4-FFF2-40B4-BE49-F238E27FC236}">
                          <a16:creationId xmlns:a16="http://schemas.microsoft.com/office/drawing/2014/main" id="{22D755BC-F16F-48F8-3768-858A2E4D0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090" y="2187823"/>
                      <a:ext cx="31672" cy="21183"/>
                    </a:xfrm>
                    <a:custGeom>
                      <a:avLst/>
                      <a:gdLst>
                        <a:gd name="connsiteX0" fmla="*/ 25654 w 31672"/>
                        <a:gd name="connsiteY0" fmla="*/ 2246 h 21183"/>
                        <a:gd name="connsiteX1" fmla="*/ 3841 w 31672"/>
                        <a:gd name="connsiteY1" fmla="*/ 18915 h 21183"/>
                        <a:gd name="connsiteX2" fmla="*/ 13652 w 31672"/>
                        <a:gd name="connsiteY2" fmla="*/ 21392 h 21183"/>
                        <a:gd name="connsiteX3" fmla="*/ 30130 w 31672"/>
                        <a:gd name="connsiteY3" fmla="*/ 13105 h 21183"/>
                        <a:gd name="connsiteX4" fmla="*/ 35274 w 31672"/>
                        <a:gd name="connsiteY4" fmla="*/ 8247 h 21183"/>
                        <a:gd name="connsiteX5" fmla="*/ 32416 w 31672"/>
                        <a:gd name="connsiteY5" fmla="*/ 2723 h 21183"/>
                        <a:gd name="connsiteX6" fmla="*/ 25654 w 31672"/>
                        <a:gd name="connsiteY6" fmla="*/ 2246 h 21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72" h="21183">
                          <a:moveTo>
                            <a:pt x="25654" y="2246"/>
                          </a:moveTo>
                          <a:cubicBezTo>
                            <a:pt x="18510" y="5389"/>
                            <a:pt x="2413" y="9104"/>
                            <a:pt x="3841" y="18915"/>
                          </a:cubicBezTo>
                          <a:cubicBezTo>
                            <a:pt x="5364" y="22725"/>
                            <a:pt x="10699" y="24439"/>
                            <a:pt x="13652" y="21392"/>
                          </a:cubicBezTo>
                          <a:cubicBezTo>
                            <a:pt x="18224" y="17106"/>
                            <a:pt x="24319" y="15105"/>
                            <a:pt x="30130" y="13105"/>
                          </a:cubicBezTo>
                          <a:cubicBezTo>
                            <a:pt x="32607" y="12533"/>
                            <a:pt x="34988" y="10914"/>
                            <a:pt x="35274" y="8247"/>
                          </a:cubicBezTo>
                          <a:cubicBezTo>
                            <a:pt x="35274" y="8247"/>
                            <a:pt x="36416" y="4532"/>
                            <a:pt x="32416" y="2723"/>
                          </a:cubicBezTo>
                          <a:cubicBezTo>
                            <a:pt x="28512" y="913"/>
                            <a:pt x="25654" y="2246"/>
                            <a:pt x="25654" y="2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137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609962C4-657F-0521-69CF-CA294E1B7C6A}"/>
                    </a:ext>
                  </a:extLst>
                </p:cNvPr>
                <p:cNvGrpSpPr/>
                <p:nvPr/>
              </p:nvGrpSpPr>
              <p:grpSpPr>
                <a:xfrm>
                  <a:off x="6220865" y="1387129"/>
                  <a:ext cx="603640" cy="728851"/>
                  <a:chOff x="6220865" y="1387129"/>
                  <a:chExt cx="603640" cy="728851"/>
                </a:xfrm>
              </p:grpSpPr>
              <p:sp>
                <p:nvSpPr>
                  <p:cNvPr id="138" name="Vapaamuotoinen: Muoto 137">
                    <a:extLst>
                      <a:ext uri="{FF2B5EF4-FFF2-40B4-BE49-F238E27FC236}">
                        <a16:creationId xmlns:a16="http://schemas.microsoft.com/office/drawing/2014/main" id="{068EC291-6DFA-6EE8-F82E-C20E3029A540}"/>
                      </a:ext>
                    </a:extLst>
                  </p:cNvPr>
                  <p:cNvSpPr/>
                  <p:nvPr/>
                </p:nvSpPr>
                <p:spPr>
                  <a:xfrm>
                    <a:off x="6229466" y="1477135"/>
                    <a:ext cx="511792" cy="622013"/>
                  </a:xfrm>
                  <a:custGeom>
                    <a:avLst/>
                    <a:gdLst>
                      <a:gd name="connsiteX0" fmla="*/ 412059 w 511792"/>
                      <a:gd name="connsiteY0" fmla="*/ 35913 h 622013"/>
                      <a:gd name="connsiteX1" fmla="*/ 74875 w 511792"/>
                      <a:gd name="connsiteY1" fmla="*/ 90015 h 622013"/>
                      <a:gd name="connsiteX2" fmla="*/ 45155 w 511792"/>
                      <a:gd name="connsiteY2" fmla="*/ 152309 h 622013"/>
                      <a:gd name="connsiteX3" fmla="*/ 22013 w 511792"/>
                      <a:gd name="connsiteY3" fmla="*/ 261942 h 622013"/>
                      <a:gd name="connsiteX4" fmla="*/ 23724 w 511792"/>
                      <a:gd name="connsiteY4" fmla="*/ 320330 h 622013"/>
                      <a:gd name="connsiteX5" fmla="*/ 30487 w 511792"/>
                      <a:gd name="connsiteY5" fmla="*/ 332236 h 622013"/>
                      <a:gd name="connsiteX6" fmla="*/ 4963 w 511792"/>
                      <a:gd name="connsiteY6" fmla="*/ 364335 h 622013"/>
                      <a:gd name="connsiteX7" fmla="*/ 20771 w 511792"/>
                      <a:gd name="connsiteY7" fmla="*/ 421865 h 622013"/>
                      <a:gd name="connsiteX8" fmla="*/ 29156 w 511792"/>
                      <a:gd name="connsiteY8" fmla="*/ 453775 h 622013"/>
                      <a:gd name="connsiteX9" fmla="*/ 82111 w 511792"/>
                      <a:gd name="connsiteY9" fmla="*/ 488540 h 622013"/>
                      <a:gd name="connsiteX10" fmla="*/ 127834 w 511792"/>
                      <a:gd name="connsiteY10" fmla="*/ 540834 h 622013"/>
                      <a:gd name="connsiteX11" fmla="*/ 351481 w 511792"/>
                      <a:gd name="connsiteY11" fmla="*/ 622749 h 622013"/>
                      <a:gd name="connsiteX12" fmla="*/ 487877 w 511792"/>
                      <a:gd name="connsiteY12" fmla="*/ 502828 h 622013"/>
                      <a:gd name="connsiteX13" fmla="*/ 512739 w 511792"/>
                      <a:gd name="connsiteY13" fmla="*/ 184883 h 622013"/>
                      <a:gd name="connsiteX14" fmla="*/ 412059 w 511792"/>
                      <a:gd name="connsiteY14" fmla="*/ 35913 h 62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1792" h="622013">
                        <a:moveTo>
                          <a:pt x="412059" y="35913"/>
                        </a:moveTo>
                        <a:cubicBezTo>
                          <a:pt x="306428" y="-18188"/>
                          <a:pt x="149168" y="-12379"/>
                          <a:pt x="74875" y="90015"/>
                        </a:cubicBezTo>
                        <a:cubicBezTo>
                          <a:pt x="62968" y="109446"/>
                          <a:pt x="51062" y="130687"/>
                          <a:pt x="45155" y="152309"/>
                        </a:cubicBezTo>
                        <a:cubicBezTo>
                          <a:pt x="37919" y="180312"/>
                          <a:pt x="24961" y="221746"/>
                          <a:pt x="22013" y="261942"/>
                        </a:cubicBezTo>
                        <a:cubicBezTo>
                          <a:pt x="20487" y="282324"/>
                          <a:pt x="22203" y="301279"/>
                          <a:pt x="23724" y="320330"/>
                        </a:cubicBezTo>
                        <a:cubicBezTo>
                          <a:pt x="24296" y="327092"/>
                          <a:pt x="30677" y="329759"/>
                          <a:pt x="30487" y="332236"/>
                        </a:cubicBezTo>
                        <a:cubicBezTo>
                          <a:pt x="28775" y="348142"/>
                          <a:pt x="12009" y="344333"/>
                          <a:pt x="4963" y="364335"/>
                        </a:cubicBezTo>
                        <a:cubicBezTo>
                          <a:pt x="2009" y="376242"/>
                          <a:pt x="7628" y="404435"/>
                          <a:pt x="20771" y="421865"/>
                        </a:cubicBezTo>
                        <a:cubicBezTo>
                          <a:pt x="27059" y="430248"/>
                          <a:pt x="21059" y="450156"/>
                          <a:pt x="29156" y="453775"/>
                        </a:cubicBezTo>
                        <a:cubicBezTo>
                          <a:pt x="47727" y="464252"/>
                          <a:pt x="62015" y="462347"/>
                          <a:pt x="82111" y="488540"/>
                        </a:cubicBezTo>
                        <a:cubicBezTo>
                          <a:pt x="96687" y="506543"/>
                          <a:pt x="109356" y="526451"/>
                          <a:pt x="127834" y="540834"/>
                        </a:cubicBezTo>
                        <a:cubicBezTo>
                          <a:pt x="166506" y="613033"/>
                          <a:pt x="276997" y="629416"/>
                          <a:pt x="351481" y="622749"/>
                        </a:cubicBezTo>
                        <a:cubicBezTo>
                          <a:pt x="420728" y="611699"/>
                          <a:pt x="462637" y="564551"/>
                          <a:pt x="487877" y="502828"/>
                        </a:cubicBezTo>
                        <a:cubicBezTo>
                          <a:pt x="527217" y="406530"/>
                          <a:pt x="514262" y="269848"/>
                          <a:pt x="512739" y="184883"/>
                        </a:cubicBezTo>
                        <a:cubicBezTo>
                          <a:pt x="513501" y="113541"/>
                          <a:pt x="472636" y="65630"/>
                          <a:pt x="412059" y="35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39" name="Vapaamuotoinen: Muoto 138">
                    <a:extLst>
                      <a:ext uri="{FF2B5EF4-FFF2-40B4-BE49-F238E27FC236}">
                        <a16:creationId xmlns:a16="http://schemas.microsoft.com/office/drawing/2014/main" id="{F2919A65-A62D-B701-0C99-8036AACBF6FE}"/>
                      </a:ext>
                    </a:extLst>
                  </p:cNvPr>
                  <p:cNvSpPr/>
                  <p:nvPr/>
                </p:nvSpPr>
                <p:spPr>
                  <a:xfrm>
                    <a:off x="6220865" y="1387129"/>
                    <a:ext cx="603640" cy="728851"/>
                  </a:xfrm>
                  <a:custGeom>
                    <a:avLst/>
                    <a:gdLst>
                      <a:gd name="connsiteX0" fmla="*/ 305123 w 603640"/>
                      <a:gd name="connsiteY0" fmla="*/ 727327 h 728851"/>
                      <a:gd name="connsiteX1" fmla="*/ 276641 w 603640"/>
                      <a:gd name="connsiteY1" fmla="*/ 719136 h 728851"/>
                      <a:gd name="connsiteX2" fmla="*/ 248638 w 603640"/>
                      <a:gd name="connsiteY2" fmla="*/ 702944 h 728851"/>
                      <a:gd name="connsiteX3" fmla="*/ 249117 w 603640"/>
                      <a:gd name="connsiteY3" fmla="*/ 686561 h 728851"/>
                      <a:gd name="connsiteX4" fmla="*/ 259781 w 603640"/>
                      <a:gd name="connsiteY4" fmla="*/ 683703 h 728851"/>
                      <a:gd name="connsiteX5" fmla="*/ 290454 w 603640"/>
                      <a:gd name="connsiteY5" fmla="*/ 695705 h 728851"/>
                      <a:gd name="connsiteX6" fmla="*/ 320364 w 603640"/>
                      <a:gd name="connsiteY6" fmla="*/ 702944 h 728851"/>
                      <a:gd name="connsiteX7" fmla="*/ 381225 w 603640"/>
                      <a:gd name="connsiteY7" fmla="*/ 697609 h 728851"/>
                      <a:gd name="connsiteX8" fmla="*/ 461713 w 603640"/>
                      <a:gd name="connsiteY8" fmla="*/ 640841 h 728851"/>
                      <a:gd name="connsiteX9" fmla="*/ 496288 w 603640"/>
                      <a:gd name="connsiteY9" fmla="*/ 535018 h 728851"/>
                      <a:gd name="connsiteX10" fmla="*/ 498957 w 603640"/>
                      <a:gd name="connsiteY10" fmla="*/ 404906 h 728851"/>
                      <a:gd name="connsiteX11" fmla="*/ 499146 w 603640"/>
                      <a:gd name="connsiteY11" fmla="*/ 336516 h 728851"/>
                      <a:gd name="connsiteX12" fmla="*/ 500099 w 603640"/>
                      <a:gd name="connsiteY12" fmla="*/ 271367 h 728851"/>
                      <a:gd name="connsiteX13" fmla="*/ 497050 w 603640"/>
                      <a:gd name="connsiteY13" fmla="*/ 270032 h 728851"/>
                      <a:gd name="connsiteX14" fmla="*/ 468954 w 603640"/>
                      <a:gd name="connsiteY14" fmla="*/ 243838 h 728851"/>
                      <a:gd name="connsiteX15" fmla="*/ 437045 w 603640"/>
                      <a:gd name="connsiteY15" fmla="*/ 221930 h 728851"/>
                      <a:gd name="connsiteX16" fmla="*/ 298742 w 603640"/>
                      <a:gd name="connsiteY16" fmla="*/ 188688 h 728851"/>
                      <a:gd name="connsiteX17" fmla="*/ 220635 w 603640"/>
                      <a:gd name="connsiteY17" fmla="*/ 198024 h 728851"/>
                      <a:gd name="connsiteX18" fmla="*/ 140719 w 603640"/>
                      <a:gd name="connsiteY18" fmla="*/ 219360 h 728851"/>
                      <a:gd name="connsiteX19" fmla="*/ 87666 w 603640"/>
                      <a:gd name="connsiteY19" fmla="*/ 191546 h 728851"/>
                      <a:gd name="connsiteX20" fmla="*/ 76997 w 603640"/>
                      <a:gd name="connsiteY20" fmla="*/ 212691 h 728851"/>
                      <a:gd name="connsiteX21" fmla="*/ 64900 w 603640"/>
                      <a:gd name="connsiteY21" fmla="*/ 239552 h 728851"/>
                      <a:gd name="connsiteX22" fmla="*/ 47473 w 603640"/>
                      <a:gd name="connsiteY22" fmla="*/ 296130 h 728851"/>
                      <a:gd name="connsiteX23" fmla="*/ 38041 w 603640"/>
                      <a:gd name="connsiteY23" fmla="*/ 355852 h 728851"/>
                      <a:gd name="connsiteX24" fmla="*/ 34897 w 603640"/>
                      <a:gd name="connsiteY24" fmla="*/ 385476 h 728851"/>
                      <a:gd name="connsiteX25" fmla="*/ 34614 w 603640"/>
                      <a:gd name="connsiteY25" fmla="*/ 401573 h 728851"/>
                      <a:gd name="connsiteX26" fmla="*/ 36516 w 603640"/>
                      <a:gd name="connsiteY26" fmla="*/ 416337 h 728851"/>
                      <a:gd name="connsiteX27" fmla="*/ 37376 w 603640"/>
                      <a:gd name="connsiteY27" fmla="*/ 417003 h 728851"/>
                      <a:gd name="connsiteX28" fmla="*/ 82429 w 603640"/>
                      <a:gd name="connsiteY28" fmla="*/ 435196 h 728851"/>
                      <a:gd name="connsiteX29" fmla="*/ 81950 w 603640"/>
                      <a:gd name="connsiteY29" fmla="*/ 436720 h 728851"/>
                      <a:gd name="connsiteX30" fmla="*/ 80713 w 603640"/>
                      <a:gd name="connsiteY30" fmla="*/ 436530 h 728851"/>
                      <a:gd name="connsiteX31" fmla="*/ 27851 w 603640"/>
                      <a:gd name="connsiteY31" fmla="*/ 449007 h 728851"/>
                      <a:gd name="connsiteX32" fmla="*/ 25279 w 603640"/>
                      <a:gd name="connsiteY32" fmla="*/ 477011 h 728851"/>
                      <a:gd name="connsiteX33" fmla="*/ 38613 w 603640"/>
                      <a:gd name="connsiteY33" fmla="*/ 506824 h 728851"/>
                      <a:gd name="connsiteX34" fmla="*/ 42994 w 603640"/>
                      <a:gd name="connsiteY34" fmla="*/ 524159 h 728851"/>
                      <a:gd name="connsiteX35" fmla="*/ 46520 w 603640"/>
                      <a:gd name="connsiteY35" fmla="*/ 536066 h 728851"/>
                      <a:gd name="connsiteX36" fmla="*/ 58900 w 603640"/>
                      <a:gd name="connsiteY36" fmla="*/ 540447 h 728851"/>
                      <a:gd name="connsiteX37" fmla="*/ 74425 w 603640"/>
                      <a:gd name="connsiteY37" fmla="*/ 545686 h 728851"/>
                      <a:gd name="connsiteX38" fmla="*/ 117004 w 603640"/>
                      <a:gd name="connsiteY38" fmla="*/ 595026 h 728851"/>
                      <a:gd name="connsiteX39" fmla="*/ 142533 w 603640"/>
                      <a:gd name="connsiteY39" fmla="*/ 620552 h 728851"/>
                      <a:gd name="connsiteX40" fmla="*/ 166345 w 603640"/>
                      <a:gd name="connsiteY40" fmla="*/ 646841 h 728851"/>
                      <a:gd name="connsiteX41" fmla="*/ 159294 w 603640"/>
                      <a:gd name="connsiteY41" fmla="*/ 656080 h 728851"/>
                      <a:gd name="connsiteX42" fmla="*/ 136528 w 603640"/>
                      <a:gd name="connsiteY42" fmla="*/ 646841 h 728851"/>
                      <a:gd name="connsiteX43" fmla="*/ 118339 w 603640"/>
                      <a:gd name="connsiteY43" fmla="*/ 631125 h 728851"/>
                      <a:gd name="connsiteX44" fmla="*/ 87285 w 603640"/>
                      <a:gd name="connsiteY44" fmla="*/ 595121 h 728851"/>
                      <a:gd name="connsiteX45" fmla="*/ 65379 w 603640"/>
                      <a:gd name="connsiteY45" fmla="*/ 567022 h 728851"/>
                      <a:gd name="connsiteX46" fmla="*/ 32707 w 603640"/>
                      <a:gd name="connsiteY46" fmla="*/ 553973 h 728851"/>
                      <a:gd name="connsiteX47" fmla="*/ 20038 w 603640"/>
                      <a:gd name="connsiteY47" fmla="*/ 518254 h 728851"/>
                      <a:gd name="connsiteX48" fmla="*/ 5559 w 603640"/>
                      <a:gd name="connsiteY48" fmla="*/ 482440 h 728851"/>
                      <a:gd name="connsiteX49" fmla="*/ 30423 w 603640"/>
                      <a:gd name="connsiteY49" fmla="*/ 419766 h 728851"/>
                      <a:gd name="connsiteX50" fmla="*/ 34614 w 603640"/>
                      <a:gd name="connsiteY50" fmla="*/ 417955 h 728851"/>
                      <a:gd name="connsiteX51" fmla="*/ 33376 w 603640"/>
                      <a:gd name="connsiteY51" fmla="*/ 416908 h 728851"/>
                      <a:gd name="connsiteX52" fmla="*/ 28991 w 603640"/>
                      <a:gd name="connsiteY52" fmla="*/ 405954 h 728851"/>
                      <a:gd name="connsiteX53" fmla="*/ 23470 w 603640"/>
                      <a:gd name="connsiteY53" fmla="*/ 372425 h 728851"/>
                      <a:gd name="connsiteX54" fmla="*/ 25661 w 603640"/>
                      <a:gd name="connsiteY54" fmla="*/ 304227 h 728851"/>
                      <a:gd name="connsiteX55" fmla="*/ 41757 w 603640"/>
                      <a:gd name="connsiteY55" fmla="*/ 242029 h 728851"/>
                      <a:gd name="connsiteX56" fmla="*/ 36041 w 603640"/>
                      <a:gd name="connsiteY56" fmla="*/ 234408 h 728851"/>
                      <a:gd name="connsiteX57" fmla="*/ 37185 w 603640"/>
                      <a:gd name="connsiteY57" fmla="*/ 213168 h 728851"/>
                      <a:gd name="connsiteX58" fmla="*/ 38613 w 603640"/>
                      <a:gd name="connsiteY58" fmla="*/ 206691 h 728851"/>
                      <a:gd name="connsiteX59" fmla="*/ 153485 w 603640"/>
                      <a:gd name="connsiteY59" fmla="*/ 47148 h 728851"/>
                      <a:gd name="connsiteX60" fmla="*/ 368082 w 603640"/>
                      <a:gd name="connsiteY60" fmla="*/ 4190 h 728851"/>
                      <a:gd name="connsiteX61" fmla="*/ 473526 w 603640"/>
                      <a:gd name="connsiteY61" fmla="*/ 35909 h 728851"/>
                      <a:gd name="connsiteX62" fmla="*/ 542771 w 603640"/>
                      <a:gd name="connsiteY62" fmla="*/ 107630 h 728851"/>
                      <a:gd name="connsiteX63" fmla="*/ 566202 w 603640"/>
                      <a:gd name="connsiteY63" fmla="*/ 201071 h 728851"/>
                      <a:gd name="connsiteX64" fmla="*/ 561916 w 603640"/>
                      <a:gd name="connsiteY64" fmla="*/ 249554 h 728851"/>
                      <a:gd name="connsiteX65" fmla="*/ 559916 w 603640"/>
                      <a:gd name="connsiteY65" fmla="*/ 274508 h 728851"/>
                      <a:gd name="connsiteX66" fmla="*/ 574585 w 603640"/>
                      <a:gd name="connsiteY66" fmla="*/ 291940 h 728851"/>
                      <a:gd name="connsiteX67" fmla="*/ 606874 w 603640"/>
                      <a:gd name="connsiteY67" fmla="*/ 384713 h 728851"/>
                      <a:gd name="connsiteX68" fmla="*/ 559440 w 603640"/>
                      <a:gd name="connsiteY68" fmla="*/ 459484 h 728851"/>
                      <a:gd name="connsiteX69" fmla="*/ 568393 w 603640"/>
                      <a:gd name="connsiteY69" fmla="*/ 474630 h 728851"/>
                      <a:gd name="connsiteX70" fmla="*/ 567537 w 603640"/>
                      <a:gd name="connsiteY70" fmla="*/ 514063 h 728851"/>
                      <a:gd name="connsiteX71" fmla="*/ 538008 w 603640"/>
                      <a:gd name="connsiteY71" fmla="*/ 549496 h 728851"/>
                      <a:gd name="connsiteX72" fmla="*/ 517531 w 603640"/>
                      <a:gd name="connsiteY72" fmla="*/ 551877 h 728851"/>
                      <a:gd name="connsiteX73" fmla="*/ 468094 w 603640"/>
                      <a:gd name="connsiteY73" fmla="*/ 676084 h 728851"/>
                      <a:gd name="connsiteX74" fmla="*/ 367798 w 603640"/>
                      <a:gd name="connsiteY74" fmla="*/ 729233 h 728851"/>
                      <a:gd name="connsiteX75" fmla="*/ 342651 w 603640"/>
                      <a:gd name="connsiteY75" fmla="*/ 730947 h 728851"/>
                      <a:gd name="connsiteX76" fmla="*/ 305123 w 603640"/>
                      <a:gd name="connsiteY76" fmla="*/ 727327 h 728851"/>
                      <a:gd name="connsiteX77" fmla="*/ 75095 w 603640"/>
                      <a:gd name="connsiteY77" fmla="*/ 501299 h 728851"/>
                      <a:gd name="connsiteX78" fmla="*/ 62807 w 603640"/>
                      <a:gd name="connsiteY78" fmla="*/ 482058 h 728851"/>
                      <a:gd name="connsiteX79" fmla="*/ 41757 w 603640"/>
                      <a:gd name="connsiteY79" fmla="*/ 469581 h 728851"/>
                      <a:gd name="connsiteX80" fmla="*/ 41185 w 603640"/>
                      <a:gd name="connsiteY80" fmla="*/ 468438 h 728851"/>
                      <a:gd name="connsiteX81" fmla="*/ 41948 w 603640"/>
                      <a:gd name="connsiteY81" fmla="*/ 467866 h 728851"/>
                      <a:gd name="connsiteX82" fmla="*/ 68425 w 603640"/>
                      <a:gd name="connsiteY82" fmla="*/ 474820 h 728851"/>
                      <a:gd name="connsiteX83" fmla="*/ 87857 w 603640"/>
                      <a:gd name="connsiteY83" fmla="*/ 495966 h 728851"/>
                      <a:gd name="connsiteX84" fmla="*/ 80713 w 603640"/>
                      <a:gd name="connsiteY84" fmla="*/ 504634 h 728851"/>
                      <a:gd name="connsiteX85" fmla="*/ 75095 w 603640"/>
                      <a:gd name="connsiteY85" fmla="*/ 501299 h 72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03640" h="728851">
                        <a:moveTo>
                          <a:pt x="305123" y="727327"/>
                        </a:moveTo>
                        <a:cubicBezTo>
                          <a:pt x="295407" y="725423"/>
                          <a:pt x="285882" y="722755"/>
                          <a:pt x="276641" y="719136"/>
                        </a:cubicBezTo>
                        <a:cubicBezTo>
                          <a:pt x="266358" y="715231"/>
                          <a:pt x="256070" y="711230"/>
                          <a:pt x="248638" y="702944"/>
                        </a:cubicBezTo>
                        <a:cubicBezTo>
                          <a:pt x="244257" y="698277"/>
                          <a:pt x="244447" y="690942"/>
                          <a:pt x="249117" y="686561"/>
                        </a:cubicBezTo>
                        <a:cubicBezTo>
                          <a:pt x="251972" y="683798"/>
                          <a:pt x="255972" y="682751"/>
                          <a:pt x="259781" y="683703"/>
                        </a:cubicBezTo>
                        <a:cubicBezTo>
                          <a:pt x="270548" y="686084"/>
                          <a:pt x="279975" y="692085"/>
                          <a:pt x="290454" y="695705"/>
                        </a:cubicBezTo>
                        <a:cubicBezTo>
                          <a:pt x="300169" y="699038"/>
                          <a:pt x="310169" y="701515"/>
                          <a:pt x="320364" y="702944"/>
                        </a:cubicBezTo>
                        <a:cubicBezTo>
                          <a:pt x="340841" y="705420"/>
                          <a:pt x="361510" y="703610"/>
                          <a:pt x="381225" y="697609"/>
                        </a:cubicBezTo>
                        <a:cubicBezTo>
                          <a:pt x="413516" y="688084"/>
                          <a:pt x="441807" y="668082"/>
                          <a:pt x="461713" y="640841"/>
                        </a:cubicBezTo>
                        <a:cubicBezTo>
                          <a:pt x="483907" y="609789"/>
                          <a:pt x="492958" y="572546"/>
                          <a:pt x="496288" y="535018"/>
                        </a:cubicBezTo>
                        <a:cubicBezTo>
                          <a:pt x="500099" y="491774"/>
                          <a:pt x="498576" y="448245"/>
                          <a:pt x="498957" y="404906"/>
                        </a:cubicBezTo>
                        <a:cubicBezTo>
                          <a:pt x="499146" y="382141"/>
                          <a:pt x="498957" y="359282"/>
                          <a:pt x="499146" y="336516"/>
                        </a:cubicBezTo>
                        <a:cubicBezTo>
                          <a:pt x="499241" y="314799"/>
                          <a:pt x="498671" y="293084"/>
                          <a:pt x="500099" y="271367"/>
                        </a:cubicBezTo>
                        <a:cubicBezTo>
                          <a:pt x="498957" y="271176"/>
                          <a:pt x="498004" y="270699"/>
                          <a:pt x="497050" y="270032"/>
                        </a:cubicBezTo>
                        <a:cubicBezTo>
                          <a:pt x="486860" y="262602"/>
                          <a:pt x="478763" y="252031"/>
                          <a:pt x="468954" y="243838"/>
                        </a:cubicBezTo>
                        <a:cubicBezTo>
                          <a:pt x="458950" y="235648"/>
                          <a:pt x="448281" y="228313"/>
                          <a:pt x="437045" y="221930"/>
                        </a:cubicBezTo>
                        <a:cubicBezTo>
                          <a:pt x="395136" y="198118"/>
                          <a:pt x="346748" y="187832"/>
                          <a:pt x="298742" y="188688"/>
                        </a:cubicBezTo>
                        <a:cubicBezTo>
                          <a:pt x="272450" y="189260"/>
                          <a:pt x="246354" y="192404"/>
                          <a:pt x="220635" y="198024"/>
                        </a:cubicBezTo>
                        <a:lnTo>
                          <a:pt x="140719" y="219360"/>
                        </a:lnTo>
                        <a:cubicBezTo>
                          <a:pt x="124338" y="208024"/>
                          <a:pt x="105763" y="199929"/>
                          <a:pt x="87666" y="191546"/>
                        </a:cubicBezTo>
                        <a:cubicBezTo>
                          <a:pt x="85764" y="198976"/>
                          <a:pt x="80332" y="206119"/>
                          <a:pt x="76997" y="212691"/>
                        </a:cubicBezTo>
                        <a:cubicBezTo>
                          <a:pt x="72616" y="221456"/>
                          <a:pt x="68523" y="230409"/>
                          <a:pt x="64900" y="239552"/>
                        </a:cubicBezTo>
                        <a:cubicBezTo>
                          <a:pt x="57663" y="257935"/>
                          <a:pt x="51854" y="276889"/>
                          <a:pt x="47473" y="296130"/>
                        </a:cubicBezTo>
                        <a:cubicBezTo>
                          <a:pt x="42994" y="315848"/>
                          <a:pt x="40520" y="335851"/>
                          <a:pt x="38041" y="355852"/>
                        </a:cubicBezTo>
                        <a:cubicBezTo>
                          <a:pt x="36804" y="365758"/>
                          <a:pt x="35469" y="375665"/>
                          <a:pt x="34897" y="385476"/>
                        </a:cubicBezTo>
                        <a:cubicBezTo>
                          <a:pt x="34614" y="390810"/>
                          <a:pt x="34707" y="396238"/>
                          <a:pt x="34614" y="401573"/>
                        </a:cubicBezTo>
                        <a:cubicBezTo>
                          <a:pt x="34516" y="405192"/>
                          <a:pt x="33376" y="412908"/>
                          <a:pt x="36516" y="416337"/>
                        </a:cubicBezTo>
                        <a:cubicBezTo>
                          <a:pt x="36804" y="416622"/>
                          <a:pt x="37088" y="416812"/>
                          <a:pt x="37376" y="417003"/>
                        </a:cubicBezTo>
                        <a:cubicBezTo>
                          <a:pt x="54617" y="411765"/>
                          <a:pt x="74523" y="417575"/>
                          <a:pt x="82429" y="435196"/>
                        </a:cubicBezTo>
                        <a:cubicBezTo>
                          <a:pt x="82713" y="435767"/>
                          <a:pt x="82522" y="436434"/>
                          <a:pt x="81950" y="436720"/>
                        </a:cubicBezTo>
                        <a:cubicBezTo>
                          <a:pt x="81569" y="436910"/>
                          <a:pt x="81001" y="436815"/>
                          <a:pt x="80713" y="436530"/>
                        </a:cubicBezTo>
                        <a:cubicBezTo>
                          <a:pt x="64616" y="423004"/>
                          <a:pt x="36706" y="430720"/>
                          <a:pt x="27851" y="449007"/>
                        </a:cubicBezTo>
                        <a:cubicBezTo>
                          <a:pt x="23944" y="457866"/>
                          <a:pt x="22991" y="467677"/>
                          <a:pt x="25279" y="477011"/>
                        </a:cubicBezTo>
                        <a:cubicBezTo>
                          <a:pt x="27753" y="487774"/>
                          <a:pt x="34423" y="496727"/>
                          <a:pt x="38613" y="506824"/>
                        </a:cubicBezTo>
                        <a:cubicBezTo>
                          <a:pt x="40804" y="512444"/>
                          <a:pt x="42232" y="518254"/>
                          <a:pt x="42994" y="524159"/>
                        </a:cubicBezTo>
                        <a:cubicBezTo>
                          <a:pt x="43566" y="527874"/>
                          <a:pt x="43757" y="533209"/>
                          <a:pt x="46520" y="536066"/>
                        </a:cubicBezTo>
                        <a:cubicBezTo>
                          <a:pt x="49375" y="539114"/>
                          <a:pt x="54994" y="539590"/>
                          <a:pt x="58900" y="540447"/>
                        </a:cubicBezTo>
                        <a:cubicBezTo>
                          <a:pt x="64235" y="541495"/>
                          <a:pt x="69472" y="543209"/>
                          <a:pt x="74425" y="545686"/>
                        </a:cubicBezTo>
                        <a:cubicBezTo>
                          <a:pt x="93573" y="555688"/>
                          <a:pt x="103381" y="579119"/>
                          <a:pt x="117004" y="595026"/>
                        </a:cubicBezTo>
                        <a:cubicBezTo>
                          <a:pt x="124910" y="604169"/>
                          <a:pt x="133389" y="612742"/>
                          <a:pt x="142533" y="620552"/>
                        </a:cubicBezTo>
                        <a:cubicBezTo>
                          <a:pt x="151197" y="628173"/>
                          <a:pt x="165201" y="634364"/>
                          <a:pt x="166345" y="646841"/>
                        </a:cubicBezTo>
                        <a:cubicBezTo>
                          <a:pt x="166726" y="650938"/>
                          <a:pt x="163103" y="655033"/>
                          <a:pt x="159294" y="656080"/>
                        </a:cubicBezTo>
                        <a:cubicBezTo>
                          <a:pt x="150058" y="658652"/>
                          <a:pt x="143388" y="652271"/>
                          <a:pt x="136528" y="646841"/>
                        </a:cubicBezTo>
                        <a:cubicBezTo>
                          <a:pt x="130245" y="641888"/>
                          <a:pt x="124148" y="636650"/>
                          <a:pt x="118339" y="631125"/>
                        </a:cubicBezTo>
                        <a:cubicBezTo>
                          <a:pt x="106907" y="620077"/>
                          <a:pt x="96526" y="608075"/>
                          <a:pt x="87285" y="595121"/>
                        </a:cubicBezTo>
                        <a:cubicBezTo>
                          <a:pt x="80620" y="585786"/>
                          <a:pt x="74997" y="573784"/>
                          <a:pt x="65379" y="567022"/>
                        </a:cubicBezTo>
                        <a:cubicBezTo>
                          <a:pt x="55566" y="560259"/>
                          <a:pt x="42329" y="561973"/>
                          <a:pt x="32707" y="553973"/>
                        </a:cubicBezTo>
                        <a:cubicBezTo>
                          <a:pt x="21089" y="544448"/>
                          <a:pt x="23470" y="531303"/>
                          <a:pt x="20038" y="518254"/>
                        </a:cubicBezTo>
                        <a:cubicBezTo>
                          <a:pt x="16801" y="505777"/>
                          <a:pt x="8229" y="495394"/>
                          <a:pt x="5559" y="482440"/>
                        </a:cubicBezTo>
                        <a:cubicBezTo>
                          <a:pt x="895" y="459390"/>
                          <a:pt x="7941" y="431195"/>
                          <a:pt x="30423" y="419766"/>
                        </a:cubicBezTo>
                        <a:cubicBezTo>
                          <a:pt x="31753" y="419098"/>
                          <a:pt x="33186" y="418527"/>
                          <a:pt x="34614" y="417955"/>
                        </a:cubicBezTo>
                        <a:cubicBezTo>
                          <a:pt x="34135" y="417670"/>
                          <a:pt x="33753" y="417289"/>
                          <a:pt x="33376" y="416908"/>
                        </a:cubicBezTo>
                        <a:cubicBezTo>
                          <a:pt x="30897" y="414146"/>
                          <a:pt x="29851" y="409478"/>
                          <a:pt x="28991" y="405954"/>
                        </a:cubicBezTo>
                        <a:cubicBezTo>
                          <a:pt x="26419" y="395001"/>
                          <a:pt x="24991" y="383571"/>
                          <a:pt x="23470" y="372425"/>
                        </a:cubicBezTo>
                        <a:cubicBezTo>
                          <a:pt x="20419" y="349757"/>
                          <a:pt x="22038" y="326705"/>
                          <a:pt x="25661" y="304227"/>
                        </a:cubicBezTo>
                        <a:cubicBezTo>
                          <a:pt x="29088" y="282987"/>
                          <a:pt x="34423" y="262223"/>
                          <a:pt x="41757" y="242029"/>
                        </a:cubicBezTo>
                        <a:cubicBezTo>
                          <a:pt x="39088" y="240220"/>
                          <a:pt x="37088" y="237457"/>
                          <a:pt x="36041" y="234408"/>
                        </a:cubicBezTo>
                        <a:cubicBezTo>
                          <a:pt x="33660" y="227360"/>
                          <a:pt x="35851" y="220216"/>
                          <a:pt x="37185" y="213168"/>
                        </a:cubicBezTo>
                        <a:cubicBezTo>
                          <a:pt x="37660" y="210977"/>
                          <a:pt x="38139" y="208882"/>
                          <a:pt x="38613" y="206691"/>
                        </a:cubicBezTo>
                        <a:cubicBezTo>
                          <a:pt x="37469" y="136968"/>
                          <a:pt x="96047" y="79150"/>
                          <a:pt x="153485" y="47148"/>
                        </a:cubicBezTo>
                        <a:cubicBezTo>
                          <a:pt x="217970" y="11238"/>
                          <a:pt x="294835" y="-3812"/>
                          <a:pt x="368082" y="4190"/>
                        </a:cubicBezTo>
                        <a:cubicBezTo>
                          <a:pt x="404851" y="8190"/>
                          <a:pt x="441426" y="17333"/>
                          <a:pt x="473526" y="35909"/>
                        </a:cubicBezTo>
                        <a:cubicBezTo>
                          <a:pt x="502957" y="52768"/>
                          <a:pt x="526865" y="77723"/>
                          <a:pt x="542771" y="107630"/>
                        </a:cubicBezTo>
                        <a:cubicBezTo>
                          <a:pt x="557726" y="136205"/>
                          <a:pt x="565346" y="168877"/>
                          <a:pt x="566202" y="201071"/>
                        </a:cubicBezTo>
                        <a:cubicBezTo>
                          <a:pt x="566583" y="217358"/>
                          <a:pt x="565156" y="233648"/>
                          <a:pt x="561916" y="249554"/>
                        </a:cubicBezTo>
                        <a:cubicBezTo>
                          <a:pt x="560393" y="257556"/>
                          <a:pt x="558012" y="266413"/>
                          <a:pt x="559916" y="274508"/>
                        </a:cubicBezTo>
                        <a:cubicBezTo>
                          <a:pt x="561726" y="282415"/>
                          <a:pt x="569060" y="286796"/>
                          <a:pt x="574585" y="291940"/>
                        </a:cubicBezTo>
                        <a:cubicBezTo>
                          <a:pt x="599540" y="315943"/>
                          <a:pt x="611446" y="350425"/>
                          <a:pt x="606874" y="384713"/>
                        </a:cubicBezTo>
                        <a:cubicBezTo>
                          <a:pt x="602779" y="413765"/>
                          <a:pt x="585157" y="444054"/>
                          <a:pt x="559440" y="459484"/>
                        </a:cubicBezTo>
                        <a:cubicBezTo>
                          <a:pt x="563251" y="463962"/>
                          <a:pt x="566297" y="469104"/>
                          <a:pt x="568393" y="474630"/>
                        </a:cubicBezTo>
                        <a:cubicBezTo>
                          <a:pt x="573441" y="487393"/>
                          <a:pt x="573060" y="501585"/>
                          <a:pt x="567537" y="514063"/>
                        </a:cubicBezTo>
                        <a:cubicBezTo>
                          <a:pt x="561916" y="527017"/>
                          <a:pt x="550773" y="542734"/>
                          <a:pt x="538008" y="549496"/>
                        </a:cubicBezTo>
                        <a:cubicBezTo>
                          <a:pt x="531818" y="553020"/>
                          <a:pt x="524388" y="553877"/>
                          <a:pt x="517531" y="551877"/>
                        </a:cubicBezTo>
                        <a:cubicBezTo>
                          <a:pt x="513338" y="597502"/>
                          <a:pt x="500766" y="641031"/>
                          <a:pt x="468094" y="676084"/>
                        </a:cubicBezTo>
                        <a:cubicBezTo>
                          <a:pt x="441900" y="704277"/>
                          <a:pt x="406089" y="723803"/>
                          <a:pt x="367798" y="729233"/>
                        </a:cubicBezTo>
                        <a:cubicBezTo>
                          <a:pt x="359510" y="730376"/>
                          <a:pt x="351031" y="730947"/>
                          <a:pt x="342651" y="730947"/>
                        </a:cubicBezTo>
                        <a:cubicBezTo>
                          <a:pt x="330079" y="730852"/>
                          <a:pt x="317410" y="729708"/>
                          <a:pt x="305123" y="727327"/>
                        </a:cubicBezTo>
                        <a:close/>
                        <a:moveTo>
                          <a:pt x="75095" y="501299"/>
                        </a:moveTo>
                        <a:cubicBezTo>
                          <a:pt x="71476" y="494251"/>
                          <a:pt x="68714" y="487774"/>
                          <a:pt x="62807" y="482058"/>
                        </a:cubicBezTo>
                        <a:cubicBezTo>
                          <a:pt x="56808" y="476439"/>
                          <a:pt x="49566" y="472153"/>
                          <a:pt x="41757" y="469581"/>
                        </a:cubicBezTo>
                        <a:cubicBezTo>
                          <a:pt x="41278" y="469390"/>
                          <a:pt x="40995" y="468915"/>
                          <a:pt x="41185" y="468438"/>
                        </a:cubicBezTo>
                        <a:cubicBezTo>
                          <a:pt x="41278" y="468057"/>
                          <a:pt x="41567" y="467866"/>
                          <a:pt x="41948" y="467866"/>
                        </a:cubicBezTo>
                        <a:cubicBezTo>
                          <a:pt x="51282" y="467391"/>
                          <a:pt x="60519" y="469867"/>
                          <a:pt x="68425" y="474820"/>
                        </a:cubicBezTo>
                        <a:cubicBezTo>
                          <a:pt x="76616" y="479772"/>
                          <a:pt x="84141" y="487012"/>
                          <a:pt x="87857" y="495966"/>
                        </a:cubicBezTo>
                        <a:cubicBezTo>
                          <a:pt x="89857" y="500823"/>
                          <a:pt x="85192" y="504634"/>
                          <a:pt x="80713" y="504634"/>
                        </a:cubicBezTo>
                        <a:cubicBezTo>
                          <a:pt x="78429" y="504728"/>
                          <a:pt x="76141" y="503395"/>
                          <a:pt x="75095" y="5012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pic>
            <p:nvPicPr>
              <p:cNvPr id="135" name="Kuva 134" descr="Smiling face with closed eyes">
                <a:extLst>
                  <a:ext uri="{FF2B5EF4-FFF2-40B4-BE49-F238E27FC236}">
                    <a16:creationId xmlns:a16="http://schemas.microsoft.com/office/drawing/2014/main" id="{C7DBE64F-0005-E159-2F10-0978E05BD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97972" y="1681868"/>
                <a:ext cx="304800" cy="333375"/>
              </a:xfrm>
              <a:prstGeom prst="rect">
                <a:avLst/>
              </a:prstGeom>
            </p:spPr>
          </p:pic>
        </p:grpSp>
        <p:grpSp>
          <p:nvGrpSpPr>
            <p:cNvPr id="10" name="Kuva 11" descr="Nainen päällä a-Villa takki">
              <a:extLst>
                <a:ext uri="{FF2B5EF4-FFF2-40B4-BE49-F238E27FC236}">
                  <a16:creationId xmlns:a16="http://schemas.microsoft.com/office/drawing/2014/main" id="{90FE279A-0FA0-E8E6-A675-B13DEB701721}"/>
                </a:ext>
              </a:extLst>
            </p:cNvPr>
            <p:cNvGrpSpPr/>
            <p:nvPr/>
          </p:nvGrpSpPr>
          <p:grpSpPr>
            <a:xfrm>
              <a:off x="6703128" y="1445578"/>
              <a:ext cx="1116235" cy="1592489"/>
              <a:chOff x="6665144" y="1454851"/>
              <a:chExt cx="1116235" cy="1592489"/>
            </a:xfrm>
          </p:grpSpPr>
          <p:grpSp>
            <p:nvGrpSpPr>
              <p:cNvPr id="36" name="Kuva 11" descr="Nainen päällä a-Villa takki">
                <a:extLst>
                  <a:ext uri="{FF2B5EF4-FFF2-40B4-BE49-F238E27FC236}">
                    <a16:creationId xmlns:a16="http://schemas.microsoft.com/office/drawing/2014/main" id="{7E689CAC-D7A8-C604-32AE-561A51BB27AC}"/>
                  </a:ext>
                </a:extLst>
              </p:cNvPr>
              <p:cNvGrpSpPr/>
              <p:nvPr/>
            </p:nvGrpSpPr>
            <p:grpSpPr>
              <a:xfrm>
                <a:off x="6665144" y="1986658"/>
                <a:ext cx="1116235" cy="1060682"/>
                <a:chOff x="6665144" y="1986658"/>
                <a:chExt cx="1116235" cy="1060682"/>
              </a:xfrm>
            </p:grpSpPr>
            <p:sp>
              <p:nvSpPr>
                <p:cNvPr id="52" name="Vapaamuotoinen: Muoto 51">
                  <a:extLst>
                    <a:ext uri="{FF2B5EF4-FFF2-40B4-BE49-F238E27FC236}">
                      <a16:creationId xmlns:a16="http://schemas.microsoft.com/office/drawing/2014/main" id="{0618489B-7587-CABB-E220-A6C1BB1E18F6}"/>
                    </a:ext>
                  </a:extLst>
                </p:cNvPr>
                <p:cNvSpPr/>
                <p:nvPr/>
              </p:nvSpPr>
              <p:spPr>
                <a:xfrm>
                  <a:off x="6677095" y="1986658"/>
                  <a:ext cx="1095574" cy="1050918"/>
                </a:xfrm>
                <a:custGeom>
                  <a:avLst/>
                  <a:gdLst>
                    <a:gd name="connsiteX0" fmla="*/ 0 w 1095574"/>
                    <a:gd name="connsiteY0" fmla="*/ 1023724 h 1050918"/>
                    <a:gd name="connsiteX1" fmla="*/ 31433 w 1095574"/>
                    <a:gd name="connsiteY1" fmla="*/ 653963 h 1050918"/>
                    <a:gd name="connsiteX2" fmla="*/ 136569 w 1095574"/>
                    <a:gd name="connsiteY2" fmla="*/ 307453 h 1050918"/>
                    <a:gd name="connsiteX3" fmla="*/ 406622 w 1095574"/>
                    <a:gd name="connsiteY3" fmla="*/ 152472 h 1050918"/>
                    <a:gd name="connsiteX4" fmla="*/ 468630 w 1095574"/>
                    <a:gd name="connsiteY4" fmla="*/ 113896 h 1050918"/>
                    <a:gd name="connsiteX5" fmla="*/ 470945 w 1095574"/>
                    <a:gd name="connsiteY5" fmla="*/ 11673 h 1050918"/>
                    <a:gd name="connsiteX6" fmla="*/ 470945 w 1095574"/>
                    <a:gd name="connsiteY6" fmla="*/ 11673 h 1050918"/>
                    <a:gd name="connsiteX7" fmla="*/ 701107 w 1095574"/>
                    <a:gd name="connsiteY7" fmla="*/ 90893 h 1050918"/>
                    <a:gd name="connsiteX8" fmla="*/ 711518 w 1095574"/>
                    <a:gd name="connsiteY8" fmla="*/ 103037 h 1050918"/>
                    <a:gd name="connsiteX9" fmla="*/ 740093 w 1095574"/>
                    <a:gd name="connsiteY9" fmla="*/ 169331 h 1050918"/>
                    <a:gd name="connsiteX10" fmla="*/ 852440 w 1095574"/>
                    <a:gd name="connsiteY10" fmla="*/ 209250 h 1050918"/>
                    <a:gd name="connsiteX11" fmla="*/ 972693 w 1095574"/>
                    <a:gd name="connsiteY11" fmla="*/ 353354 h 1050918"/>
                    <a:gd name="connsiteX12" fmla="*/ 1026700 w 1095574"/>
                    <a:gd name="connsiteY12" fmla="*/ 491086 h 1050918"/>
                    <a:gd name="connsiteX13" fmla="*/ 1081850 w 1095574"/>
                    <a:gd name="connsiteY13" fmla="*/ 806554 h 1050918"/>
                    <a:gd name="connsiteX14" fmla="*/ 1095575 w 1095574"/>
                    <a:gd name="connsiteY14" fmla="*/ 1022228 h 1050918"/>
                    <a:gd name="connsiteX15" fmla="*/ 773240 w 1095574"/>
                    <a:gd name="connsiteY15" fmla="*/ 1038011 h 1050918"/>
                    <a:gd name="connsiteX16" fmla="*/ 0 w 1095574"/>
                    <a:gd name="connsiteY16" fmla="*/ 1023724 h 105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5574" h="1050918">
                      <a:moveTo>
                        <a:pt x="0" y="1023724"/>
                      </a:moveTo>
                      <a:cubicBezTo>
                        <a:pt x="0" y="1023724"/>
                        <a:pt x="2419" y="847759"/>
                        <a:pt x="31433" y="653963"/>
                      </a:cubicBezTo>
                      <a:cubicBezTo>
                        <a:pt x="51959" y="516898"/>
                        <a:pt x="78724" y="396378"/>
                        <a:pt x="136569" y="307453"/>
                      </a:cubicBezTo>
                      <a:cubicBezTo>
                        <a:pt x="191491" y="223033"/>
                        <a:pt x="274415" y="167083"/>
                        <a:pt x="406622" y="152472"/>
                      </a:cubicBezTo>
                      <a:cubicBezTo>
                        <a:pt x="406622" y="152472"/>
                        <a:pt x="448532" y="148071"/>
                        <a:pt x="468630" y="113896"/>
                      </a:cubicBezTo>
                      <a:cubicBezTo>
                        <a:pt x="481079" y="92731"/>
                        <a:pt x="480041" y="58641"/>
                        <a:pt x="470945" y="11673"/>
                      </a:cubicBezTo>
                      <a:lnTo>
                        <a:pt x="470945" y="11673"/>
                      </a:lnTo>
                      <a:cubicBezTo>
                        <a:pt x="556746" y="-19531"/>
                        <a:pt x="652691" y="13483"/>
                        <a:pt x="701107" y="90893"/>
                      </a:cubicBezTo>
                      <a:lnTo>
                        <a:pt x="711518" y="103037"/>
                      </a:lnTo>
                      <a:cubicBezTo>
                        <a:pt x="711518" y="103037"/>
                        <a:pt x="704660" y="170474"/>
                        <a:pt x="740093" y="169331"/>
                      </a:cubicBezTo>
                      <a:cubicBezTo>
                        <a:pt x="740093" y="169331"/>
                        <a:pt x="815531" y="183619"/>
                        <a:pt x="852440" y="209250"/>
                      </a:cubicBezTo>
                      <a:cubicBezTo>
                        <a:pt x="903970" y="245036"/>
                        <a:pt x="938041" y="280993"/>
                        <a:pt x="972693" y="353354"/>
                      </a:cubicBezTo>
                      <a:cubicBezTo>
                        <a:pt x="989771" y="389016"/>
                        <a:pt x="1011669" y="430754"/>
                        <a:pt x="1026700" y="491086"/>
                      </a:cubicBezTo>
                      <a:cubicBezTo>
                        <a:pt x="1048179" y="577325"/>
                        <a:pt x="1070400" y="700521"/>
                        <a:pt x="1081850" y="806554"/>
                      </a:cubicBezTo>
                      <a:cubicBezTo>
                        <a:pt x="1094661" y="925226"/>
                        <a:pt x="1095423" y="1022409"/>
                        <a:pt x="1095575" y="1022228"/>
                      </a:cubicBezTo>
                      <a:cubicBezTo>
                        <a:pt x="1095575" y="1022228"/>
                        <a:pt x="954862" y="1028496"/>
                        <a:pt x="773240" y="1038011"/>
                      </a:cubicBezTo>
                      <a:cubicBezTo>
                        <a:pt x="509597" y="1051822"/>
                        <a:pt x="159953" y="1063348"/>
                        <a:pt x="0" y="10237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" name="Vapaamuotoinen: Muoto 52">
                  <a:extLst>
                    <a:ext uri="{FF2B5EF4-FFF2-40B4-BE49-F238E27FC236}">
                      <a16:creationId xmlns:a16="http://schemas.microsoft.com/office/drawing/2014/main" id="{19807C52-0296-6E56-F472-28DA425EA4C3}"/>
                    </a:ext>
                  </a:extLst>
                </p:cNvPr>
                <p:cNvSpPr/>
                <p:nvPr/>
              </p:nvSpPr>
              <p:spPr>
                <a:xfrm>
                  <a:off x="7094884" y="2144813"/>
                  <a:ext cx="340770" cy="201379"/>
                </a:xfrm>
                <a:custGeom>
                  <a:avLst/>
                  <a:gdLst>
                    <a:gd name="connsiteX0" fmla="*/ 333657 w 340770"/>
                    <a:gd name="connsiteY0" fmla="*/ 28483 h 201379"/>
                    <a:gd name="connsiteX1" fmla="*/ 322132 w 340770"/>
                    <a:gd name="connsiteY1" fmla="*/ 27521 h 201379"/>
                    <a:gd name="connsiteX2" fmla="*/ 198859 w 340770"/>
                    <a:gd name="connsiteY2" fmla="*/ 86033 h 201379"/>
                    <a:gd name="connsiteX3" fmla="*/ 10264 w 340770"/>
                    <a:gd name="connsiteY3" fmla="*/ 4309 h 201379"/>
                    <a:gd name="connsiteX4" fmla="*/ 2120 w 340770"/>
                    <a:gd name="connsiteY4" fmla="*/ 1022 h 201379"/>
                    <a:gd name="connsiteX5" fmla="*/ 38915 w 340770"/>
                    <a:gd name="connsiteY5" fmla="*/ 84042 h 201379"/>
                    <a:gd name="connsiteX6" fmla="*/ 135870 w 340770"/>
                    <a:gd name="connsiteY6" fmla="*/ 192361 h 201379"/>
                    <a:gd name="connsiteX7" fmla="*/ 290966 w 340770"/>
                    <a:gd name="connsiteY7" fmla="*/ 183655 h 201379"/>
                    <a:gd name="connsiteX8" fmla="*/ 333657 w 340770"/>
                    <a:gd name="connsiteY8" fmla="*/ 28483 h 20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770" h="201379">
                      <a:moveTo>
                        <a:pt x="333657" y="28483"/>
                      </a:moveTo>
                      <a:cubicBezTo>
                        <a:pt x="331933" y="23568"/>
                        <a:pt x="324637" y="22958"/>
                        <a:pt x="322132" y="27521"/>
                      </a:cubicBezTo>
                      <a:cubicBezTo>
                        <a:pt x="316979" y="36208"/>
                        <a:pt x="275926" y="89033"/>
                        <a:pt x="198859" y="86033"/>
                      </a:cubicBezTo>
                      <a:cubicBezTo>
                        <a:pt x="121793" y="83033"/>
                        <a:pt x="36887" y="43456"/>
                        <a:pt x="10264" y="4309"/>
                      </a:cubicBezTo>
                      <a:cubicBezTo>
                        <a:pt x="8493" y="1822"/>
                        <a:pt x="3321" y="-1787"/>
                        <a:pt x="2120" y="1022"/>
                      </a:cubicBezTo>
                      <a:cubicBezTo>
                        <a:pt x="-8595" y="26168"/>
                        <a:pt x="24037" y="68126"/>
                        <a:pt x="38915" y="84042"/>
                      </a:cubicBezTo>
                      <a:cubicBezTo>
                        <a:pt x="71091" y="120771"/>
                        <a:pt x="104047" y="155251"/>
                        <a:pt x="135870" y="192361"/>
                      </a:cubicBezTo>
                      <a:cubicBezTo>
                        <a:pt x="186086" y="204276"/>
                        <a:pt x="252961" y="207153"/>
                        <a:pt x="290966" y="183655"/>
                      </a:cubicBezTo>
                      <a:cubicBezTo>
                        <a:pt x="332648" y="148612"/>
                        <a:pt x="352421" y="79099"/>
                        <a:pt x="333657" y="284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54" name="Kuva 11" descr="Nainen päällä a-Villa takki">
                  <a:extLst>
                    <a:ext uri="{FF2B5EF4-FFF2-40B4-BE49-F238E27FC236}">
                      <a16:creationId xmlns:a16="http://schemas.microsoft.com/office/drawing/2014/main" id="{C0BD321F-12CB-CF9A-A19A-86CA9BA5AA2E}"/>
                    </a:ext>
                  </a:extLst>
                </p:cNvPr>
                <p:cNvGrpSpPr/>
                <p:nvPr/>
              </p:nvGrpSpPr>
              <p:grpSpPr>
                <a:xfrm>
                  <a:off x="7007510" y="2140899"/>
                  <a:ext cx="531968" cy="304467"/>
                  <a:chOff x="7007510" y="2140899"/>
                  <a:chExt cx="531968" cy="304467"/>
                </a:xfrm>
                <a:solidFill>
                  <a:srgbClr val="FFFFFF"/>
                </a:solidFill>
              </p:grpSpPr>
              <p:sp>
                <p:nvSpPr>
                  <p:cNvPr id="132" name="Vapaamuotoinen: Muoto 131">
                    <a:extLst>
                      <a:ext uri="{FF2B5EF4-FFF2-40B4-BE49-F238E27FC236}">
                        <a16:creationId xmlns:a16="http://schemas.microsoft.com/office/drawing/2014/main" id="{CB3DF0F7-CAC8-6706-217B-95E883C43352}"/>
                      </a:ext>
                    </a:extLst>
                  </p:cNvPr>
                  <p:cNvSpPr/>
                  <p:nvPr/>
                </p:nvSpPr>
                <p:spPr>
                  <a:xfrm>
                    <a:off x="7007510" y="2140899"/>
                    <a:ext cx="263437" cy="297660"/>
                  </a:xfrm>
                  <a:custGeom>
                    <a:avLst/>
                    <a:gdLst>
                      <a:gd name="connsiteX0" fmla="*/ 260944 w 263437"/>
                      <a:gd name="connsiteY0" fmla="*/ 272226 h 297660"/>
                      <a:gd name="connsiteX1" fmla="*/ 89561 w 263437"/>
                      <a:gd name="connsiteY1" fmla="*/ 7270 h 297660"/>
                      <a:gd name="connsiteX2" fmla="*/ 8094 w 263437"/>
                      <a:gd name="connsiteY2" fmla="*/ 12346 h 297660"/>
                      <a:gd name="connsiteX3" fmla="*/ 22114 w 263437"/>
                      <a:gd name="connsiteY3" fmla="*/ 105939 h 297660"/>
                      <a:gd name="connsiteX4" fmla="*/ 68673 w 263437"/>
                      <a:gd name="connsiteY4" fmla="*/ 150783 h 297660"/>
                      <a:gd name="connsiteX5" fmla="*/ 100886 w 263437"/>
                      <a:gd name="connsiteY5" fmla="*/ 209704 h 297660"/>
                      <a:gd name="connsiteX6" fmla="*/ 131766 w 263437"/>
                      <a:gd name="connsiteY6" fmla="*/ 220553 h 297660"/>
                      <a:gd name="connsiteX7" fmla="*/ 146616 w 263437"/>
                      <a:gd name="connsiteY7" fmla="*/ 247728 h 297660"/>
                      <a:gd name="connsiteX8" fmla="*/ 215424 w 263437"/>
                      <a:gd name="connsiteY8" fmla="*/ 297534 h 297660"/>
                      <a:gd name="connsiteX9" fmla="*/ 252029 w 263437"/>
                      <a:gd name="connsiteY9" fmla="*/ 289667 h 297660"/>
                      <a:gd name="connsiteX10" fmla="*/ 263278 w 263437"/>
                      <a:gd name="connsiteY10" fmla="*/ 283733 h 297660"/>
                      <a:gd name="connsiteX11" fmla="*/ 260944 w 263437"/>
                      <a:gd name="connsiteY11" fmla="*/ 272226 h 29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437" h="297660">
                        <a:moveTo>
                          <a:pt x="260944" y="272226"/>
                        </a:moveTo>
                        <a:cubicBezTo>
                          <a:pt x="244218" y="180425"/>
                          <a:pt x="78131" y="85784"/>
                          <a:pt x="89561" y="7270"/>
                        </a:cubicBezTo>
                        <a:cubicBezTo>
                          <a:pt x="94428" y="-11219"/>
                          <a:pt x="16771" y="11261"/>
                          <a:pt x="8094" y="12346"/>
                        </a:cubicBezTo>
                        <a:cubicBezTo>
                          <a:pt x="-10375" y="32758"/>
                          <a:pt x="6417" y="91537"/>
                          <a:pt x="22114" y="105939"/>
                        </a:cubicBezTo>
                        <a:cubicBezTo>
                          <a:pt x="35802" y="122036"/>
                          <a:pt x="59395" y="132371"/>
                          <a:pt x="68673" y="150783"/>
                        </a:cubicBezTo>
                        <a:cubicBezTo>
                          <a:pt x="75855" y="176510"/>
                          <a:pt x="68416" y="199551"/>
                          <a:pt x="100886" y="209704"/>
                        </a:cubicBezTo>
                        <a:cubicBezTo>
                          <a:pt x="112964" y="211828"/>
                          <a:pt x="122708" y="210666"/>
                          <a:pt x="131766" y="220553"/>
                        </a:cubicBezTo>
                        <a:cubicBezTo>
                          <a:pt x="139586" y="227830"/>
                          <a:pt x="143015" y="237489"/>
                          <a:pt x="146616" y="247728"/>
                        </a:cubicBezTo>
                        <a:cubicBezTo>
                          <a:pt x="152912" y="277637"/>
                          <a:pt x="184039" y="298430"/>
                          <a:pt x="215424" y="297534"/>
                        </a:cubicBezTo>
                        <a:cubicBezTo>
                          <a:pt x="227950" y="298620"/>
                          <a:pt x="240589" y="292410"/>
                          <a:pt x="252029" y="289667"/>
                        </a:cubicBezTo>
                        <a:cubicBezTo>
                          <a:pt x="258458" y="288124"/>
                          <a:pt x="264507" y="289857"/>
                          <a:pt x="263278" y="283733"/>
                        </a:cubicBezTo>
                        <a:cubicBezTo>
                          <a:pt x="262640" y="279818"/>
                          <a:pt x="261859" y="275941"/>
                          <a:pt x="260944" y="2722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33" name="Vapaamuotoinen: Muoto 132">
                    <a:extLst>
                      <a:ext uri="{FF2B5EF4-FFF2-40B4-BE49-F238E27FC236}">
                        <a16:creationId xmlns:a16="http://schemas.microsoft.com/office/drawing/2014/main" id="{D87AFDA4-BC08-C9F8-15E0-1C13146F936E}"/>
                      </a:ext>
                    </a:extLst>
                  </p:cNvPr>
                  <p:cNvSpPr/>
                  <p:nvPr/>
                </p:nvSpPr>
                <p:spPr>
                  <a:xfrm>
                    <a:off x="7365734" y="2159926"/>
                    <a:ext cx="173745" cy="285440"/>
                  </a:xfrm>
                  <a:custGeom>
                    <a:avLst/>
                    <a:gdLst>
                      <a:gd name="connsiteX0" fmla="*/ 173650 w 173745"/>
                      <a:gd name="connsiteY0" fmla="*/ 58651 h 285440"/>
                      <a:gd name="connsiteX1" fmla="*/ 167306 w 173745"/>
                      <a:gd name="connsiteY1" fmla="*/ 40411 h 285440"/>
                      <a:gd name="connsiteX2" fmla="*/ 59721 w 173745"/>
                      <a:gd name="connsiteY2" fmla="*/ 8502 h 285440"/>
                      <a:gd name="connsiteX3" fmla="*/ 33804 w 173745"/>
                      <a:gd name="connsiteY3" fmla="*/ 160026 h 285440"/>
                      <a:gd name="connsiteX4" fmla="*/ 1143 w 173745"/>
                      <a:gd name="connsiteY4" fmla="*/ 279507 h 285440"/>
                      <a:gd name="connsiteX5" fmla="*/ 29241 w 173745"/>
                      <a:gd name="connsiteY5" fmla="*/ 283927 h 285440"/>
                      <a:gd name="connsiteX6" fmla="*/ 88811 w 173745"/>
                      <a:gd name="connsiteY6" fmla="*/ 260229 h 285440"/>
                      <a:gd name="connsiteX7" fmla="*/ 100784 w 173745"/>
                      <a:gd name="connsiteY7" fmla="*/ 204784 h 285440"/>
                      <a:gd name="connsiteX8" fmla="*/ 146170 w 173745"/>
                      <a:gd name="connsiteY8" fmla="*/ 134594 h 285440"/>
                      <a:gd name="connsiteX9" fmla="*/ 173650 w 173745"/>
                      <a:gd name="connsiteY9" fmla="*/ 58651 h 2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45" h="285440">
                        <a:moveTo>
                          <a:pt x="173650" y="58651"/>
                        </a:moveTo>
                        <a:cubicBezTo>
                          <a:pt x="171669" y="52850"/>
                          <a:pt x="171897" y="43611"/>
                          <a:pt x="167306" y="40411"/>
                        </a:cubicBezTo>
                        <a:cubicBezTo>
                          <a:pt x="154638" y="34162"/>
                          <a:pt x="46986" y="-20692"/>
                          <a:pt x="59721" y="8502"/>
                        </a:cubicBezTo>
                        <a:cubicBezTo>
                          <a:pt x="86144" y="52022"/>
                          <a:pt x="66789" y="124345"/>
                          <a:pt x="33804" y="160026"/>
                        </a:cubicBezTo>
                        <a:cubicBezTo>
                          <a:pt x="7915" y="196040"/>
                          <a:pt x="-3906" y="212480"/>
                          <a:pt x="1143" y="279507"/>
                        </a:cubicBezTo>
                        <a:cubicBezTo>
                          <a:pt x="3352" y="291042"/>
                          <a:pt x="20497" y="281822"/>
                          <a:pt x="29241" y="283927"/>
                        </a:cubicBezTo>
                        <a:cubicBezTo>
                          <a:pt x="51016" y="283555"/>
                          <a:pt x="72999" y="282003"/>
                          <a:pt x="88811" y="260229"/>
                        </a:cubicBezTo>
                        <a:cubicBezTo>
                          <a:pt x="100117" y="243474"/>
                          <a:pt x="95697" y="222653"/>
                          <a:pt x="100784" y="204784"/>
                        </a:cubicBezTo>
                        <a:cubicBezTo>
                          <a:pt x="110328" y="169513"/>
                          <a:pt x="154152" y="181267"/>
                          <a:pt x="146170" y="134594"/>
                        </a:cubicBezTo>
                        <a:cubicBezTo>
                          <a:pt x="137303" y="107191"/>
                          <a:pt x="175907" y="85950"/>
                          <a:pt x="173650" y="586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55" name="Vapaamuotoinen: Muoto 54">
                  <a:extLst>
                    <a:ext uri="{FF2B5EF4-FFF2-40B4-BE49-F238E27FC236}">
                      <a16:creationId xmlns:a16="http://schemas.microsoft.com/office/drawing/2014/main" id="{24CAE93A-4A54-AB92-440F-1A2533CC01FF}"/>
                    </a:ext>
                  </a:extLst>
                </p:cNvPr>
                <p:cNvSpPr/>
                <p:nvPr/>
              </p:nvSpPr>
              <p:spPr>
                <a:xfrm>
                  <a:off x="7144611" y="2339661"/>
                  <a:ext cx="303540" cy="705010"/>
                </a:xfrm>
                <a:custGeom>
                  <a:avLst/>
                  <a:gdLst>
                    <a:gd name="connsiteX0" fmla="*/ 303257 w 303540"/>
                    <a:gd name="connsiteY0" fmla="*/ 683437 h 705010"/>
                    <a:gd name="connsiteX1" fmla="*/ 217855 w 303540"/>
                    <a:gd name="connsiteY1" fmla="*/ 95754 h 705010"/>
                    <a:gd name="connsiteX2" fmla="*/ 230305 w 303540"/>
                    <a:gd name="connsiteY2" fmla="*/ 9591 h 705010"/>
                    <a:gd name="connsiteX3" fmla="*/ 222885 w 303540"/>
                    <a:gd name="connsiteY3" fmla="*/ 313 h 705010"/>
                    <a:gd name="connsiteX4" fmla="*/ 103584 w 303540"/>
                    <a:gd name="connsiteY4" fmla="*/ 1752 h 705010"/>
                    <a:gd name="connsiteX5" fmla="*/ 97345 w 303540"/>
                    <a:gd name="connsiteY5" fmla="*/ 12010 h 705010"/>
                    <a:gd name="connsiteX6" fmla="*/ 99355 w 303540"/>
                    <a:gd name="connsiteY6" fmla="*/ 253650 h 705010"/>
                    <a:gd name="connsiteX7" fmla="*/ 38490 w 303540"/>
                    <a:gd name="connsiteY7" fmla="*/ 524779 h 705010"/>
                    <a:gd name="connsiteX8" fmla="*/ 5496 w 303540"/>
                    <a:gd name="connsiteY8" fmla="*/ 705011 h 705010"/>
                    <a:gd name="connsiteX9" fmla="*/ 268671 w 303540"/>
                    <a:gd name="connsiteY9" fmla="*/ 695991 h 705010"/>
                    <a:gd name="connsiteX10" fmla="*/ 303257 w 303540"/>
                    <a:gd name="connsiteY10" fmla="*/ 683437 h 70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540" h="705010">
                      <a:moveTo>
                        <a:pt x="303257" y="683437"/>
                      </a:moveTo>
                      <a:cubicBezTo>
                        <a:pt x="249536" y="494289"/>
                        <a:pt x="218656" y="258622"/>
                        <a:pt x="217855" y="95754"/>
                      </a:cubicBezTo>
                      <a:cubicBezTo>
                        <a:pt x="216846" y="67798"/>
                        <a:pt x="215703" y="36108"/>
                        <a:pt x="230305" y="9591"/>
                      </a:cubicBezTo>
                      <a:cubicBezTo>
                        <a:pt x="233134" y="4923"/>
                        <a:pt x="228181" y="-1496"/>
                        <a:pt x="222885" y="313"/>
                      </a:cubicBezTo>
                      <a:cubicBezTo>
                        <a:pt x="189852" y="9895"/>
                        <a:pt x="150818" y="10362"/>
                        <a:pt x="103584" y="1752"/>
                      </a:cubicBezTo>
                      <a:cubicBezTo>
                        <a:pt x="98002" y="656"/>
                        <a:pt x="93688" y="7514"/>
                        <a:pt x="97345" y="12010"/>
                      </a:cubicBezTo>
                      <a:cubicBezTo>
                        <a:pt x="155105" y="86743"/>
                        <a:pt x="126768" y="171592"/>
                        <a:pt x="99355" y="253650"/>
                      </a:cubicBezTo>
                      <a:cubicBezTo>
                        <a:pt x="66703" y="341651"/>
                        <a:pt x="56540" y="433739"/>
                        <a:pt x="38490" y="524779"/>
                      </a:cubicBezTo>
                      <a:cubicBezTo>
                        <a:pt x="36642" y="550849"/>
                        <a:pt x="-16983" y="699667"/>
                        <a:pt x="5496" y="705011"/>
                      </a:cubicBezTo>
                      <a:cubicBezTo>
                        <a:pt x="79105" y="702049"/>
                        <a:pt x="196910" y="708888"/>
                        <a:pt x="268671" y="695991"/>
                      </a:cubicBezTo>
                      <a:cubicBezTo>
                        <a:pt x="276863" y="692581"/>
                        <a:pt x="306762" y="696353"/>
                        <a:pt x="303257" y="68343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56" name="Kuva 11" descr="Nainen päällä a-Villa takki">
                  <a:extLst>
                    <a:ext uri="{FF2B5EF4-FFF2-40B4-BE49-F238E27FC236}">
                      <a16:creationId xmlns:a16="http://schemas.microsoft.com/office/drawing/2014/main" id="{36A4D436-08F3-E170-2FC5-E9D4C696A66C}"/>
                    </a:ext>
                  </a:extLst>
                </p:cNvPr>
                <p:cNvGrpSpPr/>
                <p:nvPr/>
              </p:nvGrpSpPr>
              <p:grpSpPr>
                <a:xfrm>
                  <a:off x="6676151" y="2155046"/>
                  <a:ext cx="1094989" cy="891465"/>
                  <a:chOff x="6676151" y="2155046"/>
                  <a:chExt cx="1094989" cy="891465"/>
                </a:xfrm>
                <a:solidFill>
                  <a:srgbClr val="FFFFFF"/>
                </a:solidFill>
              </p:grpSpPr>
              <p:sp>
                <p:nvSpPr>
                  <p:cNvPr id="130" name="Vapaamuotoinen: Muoto 129">
                    <a:extLst>
                      <a:ext uri="{FF2B5EF4-FFF2-40B4-BE49-F238E27FC236}">
                        <a16:creationId xmlns:a16="http://schemas.microsoft.com/office/drawing/2014/main" id="{D08FA7BB-474E-9F25-F278-4DC10FC85F8B}"/>
                      </a:ext>
                    </a:extLst>
                  </p:cNvPr>
                  <p:cNvSpPr/>
                  <p:nvPr/>
                </p:nvSpPr>
                <p:spPr>
                  <a:xfrm>
                    <a:off x="6676151" y="2155046"/>
                    <a:ext cx="598163" cy="891465"/>
                  </a:xfrm>
                  <a:custGeom>
                    <a:avLst/>
                    <a:gdLst>
                      <a:gd name="connsiteX0" fmla="*/ 593447 w 598163"/>
                      <a:gd name="connsiteY0" fmla="*/ 275539 h 891465"/>
                      <a:gd name="connsiteX1" fmla="*/ 584827 w 598163"/>
                      <a:gd name="connsiteY1" fmla="*/ 276406 h 891465"/>
                      <a:gd name="connsiteX2" fmla="*/ 498483 w 598163"/>
                      <a:gd name="connsiteY2" fmla="*/ 272472 h 891465"/>
                      <a:gd name="connsiteX3" fmla="*/ 454268 w 598163"/>
                      <a:gd name="connsiteY3" fmla="*/ 204616 h 891465"/>
                      <a:gd name="connsiteX4" fmla="*/ 433760 w 598163"/>
                      <a:gd name="connsiteY4" fmla="*/ 200177 h 891465"/>
                      <a:gd name="connsiteX5" fmla="*/ 400489 w 598163"/>
                      <a:gd name="connsiteY5" fmla="*/ 164106 h 891465"/>
                      <a:gd name="connsiteX6" fmla="*/ 388574 w 598163"/>
                      <a:gd name="connsiteY6" fmla="*/ 127778 h 891465"/>
                      <a:gd name="connsiteX7" fmla="*/ 335558 w 598163"/>
                      <a:gd name="connsiteY7" fmla="*/ 9973 h 891465"/>
                      <a:gd name="connsiteX8" fmla="*/ 332995 w 598163"/>
                      <a:gd name="connsiteY8" fmla="*/ 0 h 891465"/>
                      <a:gd name="connsiteX9" fmla="*/ 107053 w 598163"/>
                      <a:gd name="connsiteY9" fmla="*/ 192014 h 891465"/>
                      <a:gd name="connsiteX10" fmla="*/ 2535 w 598163"/>
                      <a:gd name="connsiteY10" fmla="*/ 816921 h 891465"/>
                      <a:gd name="connsiteX11" fmla="*/ 5278 w 598163"/>
                      <a:gd name="connsiteY11" fmla="*/ 862536 h 891465"/>
                      <a:gd name="connsiteX12" fmla="*/ 441133 w 598163"/>
                      <a:gd name="connsiteY12" fmla="*/ 890102 h 891465"/>
                      <a:gd name="connsiteX13" fmla="*/ 465650 w 598163"/>
                      <a:gd name="connsiteY13" fmla="*/ 883882 h 891465"/>
                      <a:gd name="connsiteX14" fmla="*/ 506227 w 598163"/>
                      <a:gd name="connsiteY14" fmla="*/ 690943 h 891465"/>
                      <a:gd name="connsiteX15" fmla="*/ 553290 w 598163"/>
                      <a:gd name="connsiteY15" fmla="*/ 469392 h 891465"/>
                      <a:gd name="connsiteX16" fmla="*/ 593447 w 598163"/>
                      <a:gd name="connsiteY16" fmla="*/ 275539 h 89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98163" h="891465">
                        <a:moveTo>
                          <a:pt x="593447" y="275539"/>
                        </a:moveTo>
                        <a:cubicBezTo>
                          <a:pt x="592618" y="273720"/>
                          <a:pt x="585684" y="274872"/>
                          <a:pt x="584827" y="276406"/>
                        </a:cubicBezTo>
                        <a:cubicBezTo>
                          <a:pt x="568358" y="296866"/>
                          <a:pt x="517952" y="287826"/>
                          <a:pt x="498483" y="272472"/>
                        </a:cubicBezTo>
                        <a:cubicBezTo>
                          <a:pt x="469098" y="253117"/>
                          <a:pt x="481042" y="223352"/>
                          <a:pt x="454268" y="204616"/>
                        </a:cubicBezTo>
                        <a:cubicBezTo>
                          <a:pt x="447524" y="200625"/>
                          <a:pt x="440542" y="201177"/>
                          <a:pt x="433760" y="200177"/>
                        </a:cubicBezTo>
                        <a:cubicBezTo>
                          <a:pt x="416511" y="197034"/>
                          <a:pt x="401890" y="181165"/>
                          <a:pt x="400489" y="164106"/>
                        </a:cubicBezTo>
                        <a:cubicBezTo>
                          <a:pt x="400956" y="151276"/>
                          <a:pt x="398318" y="135941"/>
                          <a:pt x="388574" y="127778"/>
                        </a:cubicBezTo>
                        <a:cubicBezTo>
                          <a:pt x="348931" y="95688"/>
                          <a:pt x="318803" y="65018"/>
                          <a:pt x="335558" y="9973"/>
                        </a:cubicBezTo>
                        <a:cubicBezTo>
                          <a:pt x="336434" y="7706"/>
                          <a:pt x="334643" y="1800"/>
                          <a:pt x="332995" y="0"/>
                        </a:cubicBezTo>
                        <a:cubicBezTo>
                          <a:pt x="221877" y="25517"/>
                          <a:pt x="152116" y="97488"/>
                          <a:pt x="107053" y="192014"/>
                        </a:cubicBezTo>
                        <a:cubicBezTo>
                          <a:pt x="20509" y="373523"/>
                          <a:pt x="25014" y="638232"/>
                          <a:pt x="2535" y="816921"/>
                        </a:cubicBezTo>
                        <a:cubicBezTo>
                          <a:pt x="3811" y="826189"/>
                          <a:pt x="-5523" y="862146"/>
                          <a:pt x="5278" y="862536"/>
                        </a:cubicBezTo>
                        <a:cubicBezTo>
                          <a:pt x="150268" y="886749"/>
                          <a:pt x="294314" y="895036"/>
                          <a:pt x="441133" y="890102"/>
                        </a:cubicBezTo>
                        <a:cubicBezTo>
                          <a:pt x="446686" y="888816"/>
                          <a:pt x="465393" y="893750"/>
                          <a:pt x="465650" y="883882"/>
                        </a:cubicBezTo>
                        <a:cubicBezTo>
                          <a:pt x="469698" y="817750"/>
                          <a:pt x="494949" y="755885"/>
                          <a:pt x="506227" y="690943"/>
                        </a:cubicBezTo>
                        <a:cubicBezTo>
                          <a:pt x="519133" y="617068"/>
                          <a:pt x="530182" y="541877"/>
                          <a:pt x="553290" y="469392"/>
                        </a:cubicBezTo>
                        <a:cubicBezTo>
                          <a:pt x="565415" y="423177"/>
                          <a:pt x="613173" y="319059"/>
                          <a:pt x="593447" y="2755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31" name="Vapaamuotoinen: Muoto 130">
                    <a:extLst>
                      <a:ext uri="{FF2B5EF4-FFF2-40B4-BE49-F238E27FC236}">
                        <a16:creationId xmlns:a16="http://schemas.microsoft.com/office/drawing/2014/main" id="{E0A4231E-716B-665A-6C4B-5876EF1A742A}"/>
                      </a:ext>
                    </a:extLst>
                  </p:cNvPr>
                  <p:cNvSpPr/>
                  <p:nvPr/>
                </p:nvSpPr>
                <p:spPr>
                  <a:xfrm>
                    <a:off x="7367256" y="2212990"/>
                    <a:ext cx="403884" cy="820779"/>
                  </a:xfrm>
                  <a:custGeom>
                    <a:avLst/>
                    <a:gdLst>
                      <a:gd name="connsiteX0" fmla="*/ 403319 w 403884"/>
                      <a:gd name="connsiteY0" fmla="*/ 789553 h 820779"/>
                      <a:gd name="connsiteX1" fmla="*/ 186977 w 403884"/>
                      <a:gd name="connsiteY1" fmla="*/ 1387 h 820779"/>
                      <a:gd name="connsiteX2" fmla="*/ 176538 w 403884"/>
                      <a:gd name="connsiteY2" fmla="*/ 6674 h 820779"/>
                      <a:gd name="connsiteX3" fmla="*/ 148182 w 403884"/>
                      <a:gd name="connsiteY3" fmla="*/ 66624 h 820779"/>
                      <a:gd name="connsiteX4" fmla="*/ 100624 w 403884"/>
                      <a:gd name="connsiteY4" fmla="*/ 166513 h 820779"/>
                      <a:gd name="connsiteX5" fmla="*/ 7583 w 403884"/>
                      <a:gd name="connsiteY5" fmla="*/ 231654 h 820779"/>
                      <a:gd name="connsiteX6" fmla="*/ 11 w 403884"/>
                      <a:gd name="connsiteY6" fmla="*/ 238198 h 820779"/>
                      <a:gd name="connsiteX7" fmla="*/ 41359 w 403884"/>
                      <a:gd name="connsiteY7" fmla="*/ 626399 h 820779"/>
                      <a:gd name="connsiteX8" fmla="*/ 82564 w 403884"/>
                      <a:gd name="connsiteY8" fmla="*/ 811736 h 820779"/>
                      <a:gd name="connsiteX9" fmla="*/ 89365 w 403884"/>
                      <a:gd name="connsiteY9" fmla="*/ 817251 h 820779"/>
                      <a:gd name="connsiteX10" fmla="*/ 140981 w 403884"/>
                      <a:gd name="connsiteY10" fmla="*/ 818899 h 820779"/>
                      <a:gd name="connsiteX11" fmla="*/ 257977 w 403884"/>
                      <a:gd name="connsiteY11" fmla="*/ 813165 h 820779"/>
                      <a:gd name="connsiteX12" fmla="*/ 336158 w 403884"/>
                      <a:gd name="connsiteY12" fmla="*/ 808679 h 820779"/>
                      <a:gd name="connsiteX13" fmla="*/ 403319 w 403884"/>
                      <a:gd name="connsiteY13" fmla="*/ 789553 h 82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3884" h="820779">
                        <a:moveTo>
                          <a:pt x="403319" y="789553"/>
                        </a:moveTo>
                        <a:cubicBezTo>
                          <a:pt x="406357" y="626904"/>
                          <a:pt x="344540" y="101771"/>
                          <a:pt x="186977" y="1387"/>
                        </a:cubicBezTo>
                        <a:cubicBezTo>
                          <a:pt x="182920" y="-2013"/>
                          <a:pt x="176128" y="1254"/>
                          <a:pt x="176538" y="6674"/>
                        </a:cubicBezTo>
                        <a:cubicBezTo>
                          <a:pt x="178071" y="30248"/>
                          <a:pt x="153764" y="44698"/>
                          <a:pt x="148182" y="66624"/>
                        </a:cubicBezTo>
                        <a:cubicBezTo>
                          <a:pt x="158745" y="148368"/>
                          <a:pt x="108453" y="104905"/>
                          <a:pt x="100624" y="166513"/>
                        </a:cubicBezTo>
                        <a:cubicBezTo>
                          <a:pt x="103681" y="225044"/>
                          <a:pt x="51313" y="240474"/>
                          <a:pt x="7583" y="231654"/>
                        </a:cubicBezTo>
                        <a:cubicBezTo>
                          <a:pt x="3716" y="230864"/>
                          <a:pt x="-237" y="234216"/>
                          <a:pt x="11" y="238198"/>
                        </a:cubicBezTo>
                        <a:cubicBezTo>
                          <a:pt x="5116" y="392246"/>
                          <a:pt x="18251" y="515585"/>
                          <a:pt x="41359" y="626399"/>
                        </a:cubicBezTo>
                        <a:cubicBezTo>
                          <a:pt x="54837" y="688435"/>
                          <a:pt x="73516" y="748633"/>
                          <a:pt x="82564" y="811736"/>
                        </a:cubicBezTo>
                        <a:cubicBezTo>
                          <a:pt x="83031" y="815032"/>
                          <a:pt x="86060" y="817442"/>
                          <a:pt x="89365" y="817251"/>
                        </a:cubicBezTo>
                        <a:cubicBezTo>
                          <a:pt x="106462" y="816251"/>
                          <a:pt x="124017" y="817594"/>
                          <a:pt x="140981" y="818899"/>
                        </a:cubicBezTo>
                        <a:cubicBezTo>
                          <a:pt x="179881" y="823366"/>
                          <a:pt x="219820" y="819242"/>
                          <a:pt x="257977" y="813165"/>
                        </a:cubicBezTo>
                        <a:cubicBezTo>
                          <a:pt x="283970" y="809584"/>
                          <a:pt x="309545" y="808107"/>
                          <a:pt x="336158" y="808679"/>
                        </a:cubicBezTo>
                        <a:cubicBezTo>
                          <a:pt x="349521" y="807879"/>
                          <a:pt x="410367" y="813517"/>
                          <a:pt x="403319" y="7895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57" name="Kuva 11" descr="Nainen päällä a-Villa takki">
                  <a:extLst>
                    <a:ext uri="{FF2B5EF4-FFF2-40B4-BE49-F238E27FC236}">
                      <a16:creationId xmlns:a16="http://schemas.microsoft.com/office/drawing/2014/main" id="{A0DEE95D-46A7-D5CF-C444-C3BD1BE47966}"/>
                    </a:ext>
                  </a:extLst>
                </p:cNvPr>
                <p:cNvGrpSpPr/>
                <p:nvPr/>
              </p:nvGrpSpPr>
              <p:grpSpPr>
                <a:xfrm>
                  <a:off x="6665144" y="1989362"/>
                  <a:ext cx="1116235" cy="1057979"/>
                  <a:chOff x="6665144" y="1989362"/>
                  <a:chExt cx="1116235" cy="1057979"/>
                </a:xfrm>
                <a:solidFill>
                  <a:srgbClr val="000000"/>
                </a:solidFill>
              </p:grpSpPr>
              <p:sp>
                <p:nvSpPr>
                  <p:cNvPr id="58" name="Vapaamuotoinen: Muoto 57">
                    <a:extLst>
                      <a:ext uri="{FF2B5EF4-FFF2-40B4-BE49-F238E27FC236}">
                        <a16:creationId xmlns:a16="http://schemas.microsoft.com/office/drawing/2014/main" id="{6639AF7E-C024-625A-F71A-1C6AF774E875}"/>
                      </a:ext>
                    </a:extLst>
                  </p:cNvPr>
                  <p:cNvSpPr/>
                  <p:nvPr/>
                </p:nvSpPr>
                <p:spPr>
                  <a:xfrm>
                    <a:off x="6665144" y="1989362"/>
                    <a:ext cx="1116235" cy="1057979"/>
                  </a:xfrm>
                  <a:custGeom>
                    <a:avLst/>
                    <a:gdLst>
                      <a:gd name="connsiteX0" fmla="*/ 1111412 w 1116235"/>
                      <a:gd name="connsiteY0" fmla="*/ 910387 h 1057979"/>
                      <a:gd name="connsiteX1" fmla="*/ 952440 w 1116235"/>
                      <a:gd name="connsiteY1" fmla="*/ 277793 h 1057979"/>
                      <a:gd name="connsiteX2" fmla="*/ 890347 w 1116235"/>
                      <a:gd name="connsiteY2" fmla="*/ 212633 h 1057979"/>
                      <a:gd name="connsiteX3" fmla="*/ 845693 w 1116235"/>
                      <a:gd name="connsiteY3" fmla="*/ 188154 h 1057979"/>
                      <a:gd name="connsiteX4" fmla="*/ 739109 w 1116235"/>
                      <a:gd name="connsiteY4" fmla="*/ 151016 h 1057979"/>
                      <a:gd name="connsiteX5" fmla="*/ 729460 w 1116235"/>
                      <a:gd name="connsiteY5" fmla="*/ 122679 h 1057979"/>
                      <a:gd name="connsiteX6" fmla="*/ 727260 w 1116235"/>
                      <a:gd name="connsiteY6" fmla="*/ 106267 h 1057979"/>
                      <a:gd name="connsiteX7" fmla="*/ 724383 w 1116235"/>
                      <a:gd name="connsiteY7" fmla="*/ 105096 h 1057979"/>
                      <a:gd name="connsiteX8" fmla="*/ 716230 w 1116235"/>
                      <a:gd name="connsiteY8" fmla="*/ 122641 h 1057979"/>
                      <a:gd name="connsiteX9" fmla="*/ 739699 w 1116235"/>
                      <a:gd name="connsiteY9" fmla="*/ 181419 h 1057979"/>
                      <a:gd name="connsiteX10" fmla="*/ 500288 w 1116235"/>
                      <a:gd name="connsiteY10" fmla="*/ 196040 h 1057979"/>
                      <a:gd name="connsiteX11" fmla="*/ 468170 w 1116235"/>
                      <a:gd name="connsiteY11" fmla="*/ 176295 h 1057979"/>
                      <a:gd name="connsiteX12" fmla="*/ 438204 w 1116235"/>
                      <a:gd name="connsiteY12" fmla="*/ 155435 h 1057979"/>
                      <a:gd name="connsiteX13" fmla="*/ 501546 w 1116235"/>
                      <a:gd name="connsiteY13" fmla="*/ 54870 h 1057979"/>
                      <a:gd name="connsiteX14" fmla="*/ 489077 w 1116235"/>
                      <a:gd name="connsiteY14" fmla="*/ 2778 h 1057979"/>
                      <a:gd name="connsiteX15" fmla="*/ 474161 w 1116235"/>
                      <a:gd name="connsiteY15" fmla="*/ 8960 h 1057979"/>
                      <a:gd name="connsiteX16" fmla="*/ 477838 w 1116235"/>
                      <a:gd name="connsiteY16" fmla="*/ 32963 h 1057979"/>
                      <a:gd name="connsiteX17" fmla="*/ 475885 w 1116235"/>
                      <a:gd name="connsiteY17" fmla="*/ 95142 h 1057979"/>
                      <a:gd name="connsiteX18" fmla="*/ 427603 w 1116235"/>
                      <a:gd name="connsiteY18" fmla="*/ 140281 h 1057979"/>
                      <a:gd name="connsiteX19" fmla="*/ 33563 w 1116235"/>
                      <a:gd name="connsiteY19" fmla="*/ 670976 h 1057979"/>
                      <a:gd name="connsiteX20" fmla="*/ 283 w 1116235"/>
                      <a:gd name="connsiteY20" fmla="*/ 1021058 h 1057979"/>
                      <a:gd name="connsiteX21" fmla="*/ 64 w 1116235"/>
                      <a:gd name="connsiteY21" fmla="*/ 1023925 h 1057979"/>
                      <a:gd name="connsiteX22" fmla="*/ 17209 w 1116235"/>
                      <a:gd name="connsiteY22" fmla="*/ 1023925 h 1057979"/>
                      <a:gd name="connsiteX23" fmla="*/ 24124 w 1116235"/>
                      <a:gd name="connsiteY23" fmla="*/ 924827 h 1057979"/>
                      <a:gd name="connsiteX24" fmla="*/ 86160 w 1116235"/>
                      <a:gd name="connsiteY24" fmla="*/ 475990 h 1057979"/>
                      <a:gd name="connsiteX25" fmla="*/ 340554 w 1116235"/>
                      <a:gd name="connsiteY25" fmla="*/ 173323 h 1057979"/>
                      <a:gd name="connsiteX26" fmla="*/ 359204 w 1116235"/>
                      <a:gd name="connsiteY26" fmla="*/ 266049 h 1057979"/>
                      <a:gd name="connsiteX27" fmla="*/ 394970 w 1116235"/>
                      <a:gd name="connsiteY27" fmla="*/ 297910 h 1057979"/>
                      <a:gd name="connsiteX28" fmla="*/ 404229 w 1116235"/>
                      <a:gd name="connsiteY28" fmla="*/ 315255 h 1057979"/>
                      <a:gd name="connsiteX29" fmla="*/ 405086 w 1116235"/>
                      <a:gd name="connsiteY29" fmla="*/ 330248 h 1057979"/>
                      <a:gd name="connsiteX30" fmla="*/ 443615 w 1116235"/>
                      <a:gd name="connsiteY30" fmla="*/ 372177 h 1057979"/>
                      <a:gd name="connsiteX31" fmla="*/ 461988 w 1116235"/>
                      <a:gd name="connsiteY31" fmla="*/ 375815 h 1057979"/>
                      <a:gd name="connsiteX32" fmla="*/ 505813 w 1116235"/>
                      <a:gd name="connsiteY32" fmla="*/ 443414 h 1057979"/>
                      <a:gd name="connsiteX33" fmla="*/ 554438 w 1116235"/>
                      <a:gd name="connsiteY33" fmla="*/ 459673 h 1057979"/>
                      <a:gd name="connsiteX34" fmla="*/ 599786 w 1116235"/>
                      <a:gd name="connsiteY34" fmla="*/ 444652 h 1057979"/>
                      <a:gd name="connsiteX35" fmla="*/ 600329 w 1116235"/>
                      <a:gd name="connsiteY35" fmla="*/ 444767 h 1057979"/>
                      <a:gd name="connsiteX36" fmla="*/ 558143 w 1116235"/>
                      <a:gd name="connsiteY36" fmla="*/ 633209 h 1057979"/>
                      <a:gd name="connsiteX37" fmla="*/ 510909 w 1116235"/>
                      <a:gd name="connsiteY37" fmla="*/ 855504 h 1057979"/>
                      <a:gd name="connsiteX38" fmla="*/ 470199 w 1116235"/>
                      <a:gd name="connsiteY38" fmla="*/ 1049728 h 1057979"/>
                      <a:gd name="connsiteX39" fmla="*/ 487344 w 1116235"/>
                      <a:gd name="connsiteY39" fmla="*/ 1049728 h 1057979"/>
                      <a:gd name="connsiteX40" fmla="*/ 524272 w 1116235"/>
                      <a:gd name="connsiteY40" fmla="*/ 876335 h 1057979"/>
                      <a:gd name="connsiteX41" fmla="*/ 567306 w 1116235"/>
                      <a:gd name="connsiteY41" fmla="*/ 661641 h 1057979"/>
                      <a:gd name="connsiteX42" fmla="*/ 581908 w 1116235"/>
                      <a:gd name="connsiteY42" fmla="*/ 358375 h 1057979"/>
                      <a:gd name="connsiteX43" fmla="*/ 704142 w 1116235"/>
                      <a:gd name="connsiteY43" fmla="*/ 356784 h 1057979"/>
                      <a:gd name="connsiteX44" fmla="*/ 690912 w 1116235"/>
                      <a:gd name="connsiteY44" fmla="*/ 446281 h 1057979"/>
                      <a:gd name="connsiteX45" fmla="*/ 752939 w 1116235"/>
                      <a:gd name="connsiteY45" fmla="*/ 934256 h 1057979"/>
                      <a:gd name="connsiteX46" fmla="*/ 779580 w 1116235"/>
                      <a:gd name="connsiteY46" fmla="*/ 1044442 h 1057979"/>
                      <a:gd name="connsiteX47" fmla="*/ 792211 w 1116235"/>
                      <a:gd name="connsiteY47" fmla="*/ 1042737 h 1057979"/>
                      <a:gd name="connsiteX48" fmla="*/ 749767 w 1116235"/>
                      <a:gd name="connsiteY48" fmla="*/ 848646 h 1057979"/>
                      <a:gd name="connsiteX49" fmla="*/ 708562 w 1116235"/>
                      <a:gd name="connsiteY49" fmla="*/ 461607 h 1057979"/>
                      <a:gd name="connsiteX50" fmla="*/ 804793 w 1116235"/>
                      <a:gd name="connsiteY50" fmla="*/ 421221 h 1057979"/>
                      <a:gd name="connsiteX51" fmla="*/ 809136 w 1116235"/>
                      <a:gd name="connsiteY51" fmla="*/ 390931 h 1057979"/>
                      <a:gd name="connsiteX52" fmla="*/ 846922 w 1116235"/>
                      <a:gd name="connsiteY52" fmla="*/ 345764 h 1057979"/>
                      <a:gd name="connsiteX53" fmla="*/ 857933 w 1116235"/>
                      <a:gd name="connsiteY53" fmla="*/ 309788 h 1057979"/>
                      <a:gd name="connsiteX54" fmla="*/ 856695 w 1116235"/>
                      <a:gd name="connsiteY54" fmla="*/ 291081 h 1057979"/>
                      <a:gd name="connsiteX55" fmla="*/ 864372 w 1116235"/>
                      <a:gd name="connsiteY55" fmla="*/ 276308 h 1057979"/>
                      <a:gd name="connsiteX56" fmla="*/ 885098 w 1116235"/>
                      <a:gd name="connsiteY56" fmla="*/ 230026 h 1057979"/>
                      <a:gd name="connsiteX57" fmla="*/ 1099030 w 1116235"/>
                      <a:gd name="connsiteY57" fmla="*/ 1013371 h 1057979"/>
                      <a:gd name="connsiteX58" fmla="*/ 1098982 w 1116235"/>
                      <a:gd name="connsiteY58" fmla="*/ 1019524 h 1057979"/>
                      <a:gd name="connsiteX59" fmla="*/ 1116127 w 1116235"/>
                      <a:gd name="connsiteY59" fmla="*/ 1019524 h 1057979"/>
                      <a:gd name="connsiteX60" fmla="*/ 1111412 w 1116235"/>
                      <a:gd name="connsiteY60" fmla="*/ 910387 h 1057979"/>
                      <a:gd name="connsiteX61" fmla="*/ 597072 w 1116235"/>
                      <a:gd name="connsiteY61" fmla="*/ 425298 h 1057979"/>
                      <a:gd name="connsiteX62" fmla="*/ 599282 w 1116235"/>
                      <a:gd name="connsiteY62" fmla="*/ 436280 h 1057979"/>
                      <a:gd name="connsiteX63" fmla="*/ 598796 w 1116235"/>
                      <a:gd name="connsiteY63" fmla="*/ 436528 h 1057979"/>
                      <a:gd name="connsiteX64" fmla="*/ 576107 w 1116235"/>
                      <a:gd name="connsiteY64" fmla="*/ 440195 h 1057979"/>
                      <a:gd name="connsiteX65" fmla="*/ 517643 w 1116235"/>
                      <a:gd name="connsiteY65" fmla="*/ 430822 h 1057979"/>
                      <a:gd name="connsiteX66" fmla="*/ 478724 w 1116235"/>
                      <a:gd name="connsiteY66" fmla="*/ 367586 h 1057979"/>
                      <a:gd name="connsiteX67" fmla="*/ 444777 w 1116235"/>
                      <a:gd name="connsiteY67" fmla="*/ 354984 h 1057979"/>
                      <a:gd name="connsiteX68" fmla="*/ 422088 w 1116235"/>
                      <a:gd name="connsiteY68" fmla="*/ 331457 h 1057979"/>
                      <a:gd name="connsiteX69" fmla="*/ 416983 w 1116235"/>
                      <a:gd name="connsiteY69" fmla="*/ 299853 h 1057979"/>
                      <a:gd name="connsiteX70" fmla="*/ 387217 w 1116235"/>
                      <a:gd name="connsiteY70" fmla="*/ 269354 h 1057979"/>
                      <a:gd name="connsiteX71" fmla="*/ 369186 w 1116235"/>
                      <a:gd name="connsiteY71" fmla="*/ 253086 h 1057979"/>
                      <a:gd name="connsiteX72" fmla="*/ 352127 w 1116235"/>
                      <a:gd name="connsiteY72" fmla="*/ 170094 h 1057979"/>
                      <a:gd name="connsiteX73" fmla="*/ 425622 w 1116235"/>
                      <a:gd name="connsiteY73" fmla="*/ 157597 h 1057979"/>
                      <a:gd name="connsiteX74" fmla="*/ 446424 w 1116235"/>
                      <a:gd name="connsiteY74" fmla="*/ 224491 h 1057979"/>
                      <a:gd name="connsiteX75" fmla="*/ 502974 w 1116235"/>
                      <a:gd name="connsiteY75" fmla="*/ 290576 h 1057979"/>
                      <a:gd name="connsiteX76" fmla="*/ 597072 w 1116235"/>
                      <a:gd name="connsiteY76" fmla="*/ 425298 h 1057979"/>
                      <a:gd name="connsiteX77" fmla="*/ 714210 w 1116235"/>
                      <a:gd name="connsiteY77" fmla="*/ 335877 h 1057979"/>
                      <a:gd name="connsiteX78" fmla="*/ 570488 w 1116235"/>
                      <a:gd name="connsiteY78" fmla="*/ 343630 h 1057979"/>
                      <a:gd name="connsiteX79" fmla="*/ 473495 w 1116235"/>
                      <a:gd name="connsiteY79" fmla="*/ 235255 h 1057979"/>
                      <a:gd name="connsiteX80" fmla="*/ 435014 w 1116235"/>
                      <a:gd name="connsiteY80" fmla="*/ 162131 h 1057979"/>
                      <a:gd name="connsiteX81" fmla="*/ 435795 w 1116235"/>
                      <a:gd name="connsiteY81" fmla="*/ 161874 h 1057979"/>
                      <a:gd name="connsiteX82" fmla="*/ 534369 w 1116235"/>
                      <a:gd name="connsiteY82" fmla="*/ 229521 h 1057979"/>
                      <a:gd name="connsiteX83" fmla="*/ 524882 w 1116235"/>
                      <a:gd name="connsiteY83" fmla="*/ 256819 h 1057979"/>
                      <a:gd name="connsiteX84" fmla="*/ 530711 w 1116235"/>
                      <a:gd name="connsiteY84" fmla="*/ 273164 h 1057979"/>
                      <a:gd name="connsiteX85" fmla="*/ 534997 w 1116235"/>
                      <a:gd name="connsiteY85" fmla="*/ 268897 h 1057979"/>
                      <a:gd name="connsiteX86" fmla="*/ 544122 w 1116235"/>
                      <a:gd name="connsiteY86" fmla="*/ 233283 h 1057979"/>
                      <a:gd name="connsiteX87" fmla="*/ 581394 w 1116235"/>
                      <a:gd name="connsiteY87" fmla="*/ 244284 h 1057979"/>
                      <a:gd name="connsiteX88" fmla="*/ 580289 w 1116235"/>
                      <a:gd name="connsiteY88" fmla="*/ 279898 h 1057979"/>
                      <a:gd name="connsiteX89" fmla="*/ 583080 w 1116235"/>
                      <a:gd name="connsiteY89" fmla="*/ 301492 h 1057979"/>
                      <a:gd name="connsiteX90" fmla="*/ 589214 w 1116235"/>
                      <a:gd name="connsiteY90" fmla="*/ 324171 h 1057979"/>
                      <a:gd name="connsiteX91" fmla="*/ 599987 w 1116235"/>
                      <a:gd name="connsiteY91" fmla="*/ 322761 h 1057979"/>
                      <a:gd name="connsiteX92" fmla="*/ 597586 w 1116235"/>
                      <a:gd name="connsiteY92" fmla="*/ 303054 h 1057979"/>
                      <a:gd name="connsiteX93" fmla="*/ 589023 w 1116235"/>
                      <a:gd name="connsiteY93" fmla="*/ 245818 h 1057979"/>
                      <a:gd name="connsiteX94" fmla="*/ 631000 w 1116235"/>
                      <a:gd name="connsiteY94" fmla="*/ 249761 h 1057979"/>
                      <a:gd name="connsiteX95" fmla="*/ 634048 w 1116235"/>
                      <a:gd name="connsiteY95" fmla="*/ 284756 h 1057979"/>
                      <a:gd name="connsiteX96" fmla="*/ 640973 w 1116235"/>
                      <a:gd name="connsiteY96" fmla="*/ 320437 h 1057979"/>
                      <a:gd name="connsiteX97" fmla="*/ 656498 w 1116235"/>
                      <a:gd name="connsiteY97" fmla="*/ 318332 h 1057979"/>
                      <a:gd name="connsiteX98" fmla="*/ 649602 w 1116235"/>
                      <a:gd name="connsiteY98" fmla="*/ 283327 h 1057979"/>
                      <a:gd name="connsiteX99" fmla="*/ 643401 w 1116235"/>
                      <a:gd name="connsiteY99" fmla="*/ 249333 h 1057979"/>
                      <a:gd name="connsiteX100" fmla="*/ 682902 w 1116235"/>
                      <a:gd name="connsiteY100" fmla="*/ 242084 h 1057979"/>
                      <a:gd name="connsiteX101" fmla="*/ 695827 w 1116235"/>
                      <a:gd name="connsiteY101" fmla="*/ 284261 h 1057979"/>
                      <a:gd name="connsiteX102" fmla="*/ 703047 w 1116235"/>
                      <a:gd name="connsiteY102" fmla="*/ 297243 h 1057979"/>
                      <a:gd name="connsiteX103" fmla="*/ 710381 w 1116235"/>
                      <a:gd name="connsiteY103" fmla="*/ 295319 h 1057979"/>
                      <a:gd name="connsiteX104" fmla="*/ 703218 w 1116235"/>
                      <a:gd name="connsiteY104" fmla="*/ 265611 h 1057979"/>
                      <a:gd name="connsiteX105" fmla="*/ 691722 w 1116235"/>
                      <a:gd name="connsiteY105" fmla="*/ 239008 h 1057979"/>
                      <a:gd name="connsiteX106" fmla="*/ 723069 w 1116235"/>
                      <a:gd name="connsiteY106" fmla="*/ 222063 h 1057979"/>
                      <a:gd name="connsiteX107" fmla="*/ 731231 w 1116235"/>
                      <a:gd name="connsiteY107" fmla="*/ 238684 h 1057979"/>
                      <a:gd name="connsiteX108" fmla="*/ 741928 w 1116235"/>
                      <a:gd name="connsiteY108" fmla="*/ 256438 h 1057979"/>
                      <a:gd name="connsiteX109" fmla="*/ 751186 w 1116235"/>
                      <a:gd name="connsiteY109" fmla="*/ 252600 h 1057979"/>
                      <a:gd name="connsiteX110" fmla="*/ 743490 w 1116235"/>
                      <a:gd name="connsiteY110" fmla="*/ 231511 h 1057979"/>
                      <a:gd name="connsiteX111" fmla="*/ 732365 w 1116235"/>
                      <a:gd name="connsiteY111" fmla="*/ 214652 h 1057979"/>
                      <a:gd name="connsiteX112" fmla="*/ 757406 w 1116235"/>
                      <a:gd name="connsiteY112" fmla="*/ 186220 h 1057979"/>
                      <a:gd name="connsiteX113" fmla="*/ 746643 w 1116235"/>
                      <a:gd name="connsiteY113" fmla="*/ 296053 h 1057979"/>
                      <a:gd name="connsiteX114" fmla="*/ 721316 w 1116235"/>
                      <a:gd name="connsiteY114" fmla="*/ 331000 h 1057979"/>
                      <a:gd name="connsiteX115" fmla="*/ 714210 w 1116235"/>
                      <a:gd name="connsiteY115" fmla="*/ 335877 h 1057979"/>
                      <a:gd name="connsiteX116" fmla="*/ 865201 w 1116235"/>
                      <a:gd name="connsiteY116" fmla="*/ 243627 h 1057979"/>
                      <a:gd name="connsiteX117" fmla="*/ 849046 w 1116235"/>
                      <a:gd name="connsiteY117" fmla="*/ 268392 h 1057979"/>
                      <a:gd name="connsiteX118" fmla="*/ 835406 w 1116235"/>
                      <a:gd name="connsiteY118" fmla="*/ 332972 h 1057979"/>
                      <a:gd name="connsiteX119" fmla="*/ 811842 w 1116235"/>
                      <a:gd name="connsiteY119" fmla="*/ 348650 h 1057979"/>
                      <a:gd name="connsiteX120" fmla="*/ 795230 w 1116235"/>
                      <a:gd name="connsiteY120" fmla="*/ 373472 h 1057979"/>
                      <a:gd name="connsiteX121" fmla="*/ 784038 w 1116235"/>
                      <a:gd name="connsiteY121" fmla="*/ 427250 h 1057979"/>
                      <a:gd name="connsiteX122" fmla="*/ 748357 w 1116235"/>
                      <a:gd name="connsiteY122" fmla="*/ 447015 h 1057979"/>
                      <a:gd name="connsiteX123" fmla="*/ 708143 w 1116235"/>
                      <a:gd name="connsiteY123" fmla="*/ 449586 h 1057979"/>
                      <a:gd name="connsiteX124" fmla="*/ 761083 w 1116235"/>
                      <a:gd name="connsiteY124" fmla="*/ 303358 h 1057979"/>
                      <a:gd name="connsiteX125" fmla="*/ 765703 w 1116235"/>
                      <a:gd name="connsiteY125" fmla="*/ 175571 h 1057979"/>
                      <a:gd name="connsiteX126" fmla="*/ 864801 w 1116235"/>
                      <a:gd name="connsiteY126" fmla="*/ 216605 h 1057979"/>
                      <a:gd name="connsiteX127" fmla="*/ 867868 w 1116235"/>
                      <a:gd name="connsiteY127" fmla="*/ 229987 h 1057979"/>
                      <a:gd name="connsiteX128" fmla="*/ 865201 w 1116235"/>
                      <a:gd name="connsiteY128" fmla="*/ 243627 h 1057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1116235" h="1057979">
                        <a:moveTo>
                          <a:pt x="1111412" y="910387"/>
                        </a:moveTo>
                        <a:cubicBezTo>
                          <a:pt x="1092943" y="704990"/>
                          <a:pt x="1066712" y="453358"/>
                          <a:pt x="952440" y="277793"/>
                        </a:cubicBezTo>
                        <a:cubicBezTo>
                          <a:pt x="935105" y="253095"/>
                          <a:pt x="914883" y="230388"/>
                          <a:pt x="890347" y="212633"/>
                        </a:cubicBezTo>
                        <a:cubicBezTo>
                          <a:pt x="876497" y="202613"/>
                          <a:pt x="861257" y="195126"/>
                          <a:pt x="845693" y="188154"/>
                        </a:cubicBezTo>
                        <a:cubicBezTo>
                          <a:pt x="811261" y="173076"/>
                          <a:pt x="775951" y="158950"/>
                          <a:pt x="739109" y="151016"/>
                        </a:cubicBezTo>
                        <a:cubicBezTo>
                          <a:pt x="734375" y="142176"/>
                          <a:pt x="730765" y="132661"/>
                          <a:pt x="729460" y="122679"/>
                        </a:cubicBezTo>
                        <a:cubicBezTo>
                          <a:pt x="728774" y="117688"/>
                          <a:pt x="729965" y="110649"/>
                          <a:pt x="727260" y="106267"/>
                        </a:cubicBezTo>
                        <a:cubicBezTo>
                          <a:pt x="726688" y="105343"/>
                          <a:pt x="725469" y="104743"/>
                          <a:pt x="724383" y="105096"/>
                        </a:cubicBezTo>
                        <a:cubicBezTo>
                          <a:pt x="717763" y="107258"/>
                          <a:pt x="716525" y="116716"/>
                          <a:pt x="716230" y="122641"/>
                        </a:cubicBezTo>
                        <a:cubicBezTo>
                          <a:pt x="716058" y="144215"/>
                          <a:pt x="726136" y="165046"/>
                          <a:pt x="739699" y="181419"/>
                        </a:cubicBezTo>
                        <a:cubicBezTo>
                          <a:pt x="684616" y="258934"/>
                          <a:pt x="571916" y="236874"/>
                          <a:pt x="500288" y="196040"/>
                        </a:cubicBezTo>
                        <a:cubicBezTo>
                          <a:pt x="489325" y="189954"/>
                          <a:pt x="478505" y="183401"/>
                          <a:pt x="468170" y="176295"/>
                        </a:cubicBezTo>
                        <a:cubicBezTo>
                          <a:pt x="458188" y="169494"/>
                          <a:pt x="448777" y="161265"/>
                          <a:pt x="438204" y="155435"/>
                        </a:cubicBezTo>
                        <a:cubicBezTo>
                          <a:pt x="481781" y="144815"/>
                          <a:pt x="504203" y="97523"/>
                          <a:pt x="501546" y="54870"/>
                        </a:cubicBezTo>
                        <a:cubicBezTo>
                          <a:pt x="500555" y="39306"/>
                          <a:pt x="499136" y="14875"/>
                          <a:pt x="489077" y="2778"/>
                        </a:cubicBezTo>
                        <a:cubicBezTo>
                          <a:pt x="483705" y="-3670"/>
                          <a:pt x="474838" y="2245"/>
                          <a:pt x="474161" y="8960"/>
                        </a:cubicBezTo>
                        <a:cubicBezTo>
                          <a:pt x="473333" y="17151"/>
                          <a:pt x="476323" y="24981"/>
                          <a:pt x="477838" y="32963"/>
                        </a:cubicBezTo>
                        <a:cubicBezTo>
                          <a:pt x="481553" y="53499"/>
                          <a:pt x="482181" y="75054"/>
                          <a:pt x="475885" y="95142"/>
                        </a:cubicBezTo>
                        <a:cubicBezTo>
                          <a:pt x="468951" y="118326"/>
                          <a:pt x="450806" y="134395"/>
                          <a:pt x="427603" y="140281"/>
                        </a:cubicBezTo>
                        <a:cubicBezTo>
                          <a:pt x="124670" y="165208"/>
                          <a:pt x="65586" y="415306"/>
                          <a:pt x="33563" y="670976"/>
                        </a:cubicBezTo>
                        <a:cubicBezTo>
                          <a:pt x="17533" y="787143"/>
                          <a:pt x="7874" y="904062"/>
                          <a:pt x="283" y="1021058"/>
                        </a:cubicBezTo>
                        <a:cubicBezTo>
                          <a:pt x="216" y="1022010"/>
                          <a:pt x="169" y="1022972"/>
                          <a:pt x="64" y="1023925"/>
                        </a:cubicBezTo>
                        <a:cubicBezTo>
                          <a:pt x="-1174" y="1034869"/>
                          <a:pt x="15980" y="1034783"/>
                          <a:pt x="17209" y="1023925"/>
                        </a:cubicBezTo>
                        <a:cubicBezTo>
                          <a:pt x="19676" y="990921"/>
                          <a:pt x="21333" y="957831"/>
                          <a:pt x="24124" y="924827"/>
                        </a:cubicBezTo>
                        <a:cubicBezTo>
                          <a:pt x="36668" y="774370"/>
                          <a:pt x="51232" y="623160"/>
                          <a:pt x="86160" y="475990"/>
                        </a:cubicBezTo>
                        <a:cubicBezTo>
                          <a:pt x="115793" y="334658"/>
                          <a:pt x="196517" y="213938"/>
                          <a:pt x="340554" y="173323"/>
                        </a:cubicBezTo>
                        <a:cubicBezTo>
                          <a:pt x="329457" y="202165"/>
                          <a:pt x="338097" y="243541"/>
                          <a:pt x="359204" y="266049"/>
                        </a:cubicBezTo>
                        <a:cubicBezTo>
                          <a:pt x="370253" y="277632"/>
                          <a:pt x="383836" y="286423"/>
                          <a:pt x="394970" y="297910"/>
                        </a:cubicBezTo>
                        <a:cubicBezTo>
                          <a:pt x="400162" y="303263"/>
                          <a:pt x="402981" y="307835"/>
                          <a:pt x="404229" y="315255"/>
                        </a:cubicBezTo>
                        <a:cubicBezTo>
                          <a:pt x="405067" y="320208"/>
                          <a:pt x="404714" y="325257"/>
                          <a:pt x="405086" y="330248"/>
                        </a:cubicBezTo>
                        <a:cubicBezTo>
                          <a:pt x="406753" y="350564"/>
                          <a:pt x="423612" y="368519"/>
                          <a:pt x="443615" y="372177"/>
                        </a:cubicBezTo>
                        <a:cubicBezTo>
                          <a:pt x="449663" y="373186"/>
                          <a:pt x="456550" y="372586"/>
                          <a:pt x="461988" y="375815"/>
                        </a:cubicBezTo>
                        <a:cubicBezTo>
                          <a:pt x="484658" y="390512"/>
                          <a:pt x="473675" y="421049"/>
                          <a:pt x="505813" y="443414"/>
                        </a:cubicBezTo>
                        <a:cubicBezTo>
                          <a:pt x="519757" y="453615"/>
                          <a:pt x="537283" y="458902"/>
                          <a:pt x="554438" y="459673"/>
                        </a:cubicBezTo>
                        <a:cubicBezTo>
                          <a:pt x="568440" y="460264"/>
                          <a:pt x="592157" y="458435"/>
                          <a:pt x="599786" y="444652"/>
                        </a:cubicBezTo>
                        <a:cubicBezTo>
                          <a:pt x="599929" y="444395"/>
                          <a:pt x="600310" y="444471"/>
                          <a:pt x="600329" y="444767"/>
                        </a:cubicBezTo>
                        <a:cubicBezTo>
                          <a:pt x="604625" y="509765"/>
                          <a:pt x="576488" y="572002"/>
                          <a:pt x="558143" y="633209"/>
                        </a:cubicBezTo>
                        <a:cubicBezTo>
                          <a:pt x="535007" y="705647"/>
                          <a:pt x="523929" y="780780"/>
                          <a:pt x="510909" y="855504"/>
                        </a:cubicBezTo>
                        <a:cubicBezTo>
                          <a:pt x="499583" y="920464"/>
                          <a:pt x="473999" y="983520"/>
                          <a:pt x="470199" y="1049728"/>
                        </a:cubicBezTo>
                        <a:cubicBezTo>
                          <a:pt x="469570" y="1060749"/>
                          <a:pt x="486715" y="1060710"/>
                          <a:pt x="487344" y="1049728"/>
                        </a:cubicBezTo>
                        <a:cubicBezTo>
                          <a:pt x="491830" y="990587"/>
                          <a:pt x="512576" y="934180"/>
                          <a:pt x="524272" y="876335"/>
                        </a:cubicBezTo>
                        <a:cubicBezTo>
                          <a:pt x="539398" y="804859"/>
                          <a:pt x="546523" y="731888"/>
                          <a:pt x="567306" y="661641"/>
                        </a:cubicBezTo>
                        <a:cubicBezTo>
                          <a:pt x="595424" y="561648"/>
                          <a:pt x="655193" y="453187"/>
                          <a:pt x="581908" y="358375"/>
                        </a:cubicBezTo>
                        <a:cubicBezTo>
                          <a:pt x="621704" y="365623"/>
                          <a:pt x="664880" y="368176"/>
                          <a:pt x="704142" y="356784"/>
                        </a:cubicBezTo>
                        <a:cubicBezTo>
                          <a:pt x="688998" y="384292"/>
                          <a:pt x="689807" y="415801"/>
                          <a:pt x="690912" y="446281"/>
                        </a:cubicBezTo>
                        <a:cubicBezTo>
                          <a:pt x="696132" y="610426"/>
                          <a:pt x="709848" y="775265"/>
                          <a:pt x="752939" y="934256"/>
                        </a:cubicBezTo>
                        <a:cubicBezTo>
                          <a:pt x="761321" y="970918"/>
                          <a:pt x="766864" y="1009028"/>
                          <a:pt x="779580" y="1044442"/>
                        </a:cubicBezTo>
                        <a:cubicBezTo>
                          <a:pt x="781847" y="1050757"/>
                          <a:pt x="793049" y="1050433"/>
                          <a:pt x="792211" y="1042737"/>
                        </a:cubicBezTo>
                        <a:cubicBezTo>
                          <a:pt x="783819" y="977005"/>
                          <a:pt x="763826" y="913292"/>
                          <a:pt x="749767" y="848646"/>
                        </a:cubicBezTo>
                        <a:cubicBezTo>
                          <a:pt x="723240" y="721411"/>
                          <a:pt x="712867" y="591328"/>
                          <a:pt x="708562" y="461607"/>
                        </a:cubicBezTo>
                        <a:cubicBezTo>
                          <a:pt x="744643" y="468160"/>
                          <a:pt x="792734" y="461559"/>
                          <a:pt x="804793" y="421221"/>
                        </a:cubicBezTo>
                        <a:cubicBezTo>
                          <a:pt x="807727" y="411401"/>
                          <a:pt x="807860" y="401037"/>
                          <a:pt x="809136" y="390931"/>
                        </a:cubicBezTo>
                        <a:cubicBezTo>
                          <a:pt x="812937" y="356937"/>
                          <a:pt x="826901" y="363947"/>
                          <a:pt x="846922" y="345764"/>
                        </a:cubicBezTo>
                        <a:cubicBezTo>
                          <a:pt x="856266" y="335782"/>
                          <a:pt x="859105" y="323094"/>
                          <a:pt x="857933" y="309788"/>
                        </a:cubicBezTo>
                        <a:cubicBezTo>
                          <a:pt x="857400" y="303730"/>
                          <a:pt x="855895" y="297177"/>
                          <a:pt x="856695" y="291081"/>
                        </a:cubicBezTo>
                        <a:cubicBezTo>
                          <a:pt x="857400" y="285747"/>
                          <a:pt x="861391" y="280670"/>
                          <a:pt x="864372" y="276308"/>
                        </a:cubicBezTo>
                        <a:cubicBezTo>
                          <a:pt x="874135" y="262115"/>
                          <a:pt x="885898" y="248533"/>
                          <a:pt x="885098" y="230026"/>
                        </a:cubicBezTo>
                        <a:cubicBezTo>
                          <a:pt x="1052586" y="364557"/>
                          <a:pt x="1092658" y="804793"/>
                          <a:pt x="1099030" y="1013371"/>
                        </a:cubicBezTo>
                        <a:cubicBezTo>
                          <a:pt x="1099030" y="1015419"/>
                          <a:pt x="1099030" y="1017476"/>
                          <a:pt x="1098982" y="1019524"/>
                        </a:cubicBezTo>
                        <a:cubicBezTo>
                          <a:pt x="1098763" y="1030564"/>
                          <a:pt x="1115908" y="1030564"/>
                          <a:pt x="1116127" y="1019524"/>
                        </a:cubicBezTo>
                        <a:cubicBezTo>
                          <a:pt x="1116832" y="983205"/>
                          <a:pt x="1113975" y="946572"/>
                          <a:pt x="1111412" y="910387"/>
                        </a:cubicBezTo>
                        <a:close/>
                        <a:moveTo>
                          <a:pt x="597072" y="425298"/>
                        </a:moveTo>
                        <a:cubicBezTo>
                          <a:pt x="597977" y="428955"/>
                          <a:pt x="598701" y="432613"/>
                          <a:pt x="599282" y="436280"/>
                        </a:cubicBezTo>
                        <a:cubicBezTo>
                          <a:pt x="599320" y="436547"/>
                          <a:pt x="598996" y="436718"/>
                          <a:pt x="598796" y="436528"/>
                        </a:cubicBezTo>
                        <a:cubicBezTo>
                          <a:pt x="593567" y="431365"/>
                          <a:pt x="582194" y="438937"/>
                          <a:pt x="576107" y="440195"/>
                        </a:cubicBezTo>
                        <a:cubicBezTo>
                          <a:pt x="556514" y="445614"/>
                          <a:pt x="534645" y="441842"/>
                          <a:pt x="517643" y="430822"/>
                        </a:cubicBezTo>
                        <a:cubicBezTo>
                          <a:pt x="492925" y="416058"/>
                          <a:pt x="498345" y="386055"/>
                          <a:pt x="478724" y="367586"/>
                        </a:cubicBezTo>
                        <a:cubicBezTo>
                          <a:pt x="467599" y="356194"/>
                          <a:pt x="459026" y="357270"/>
                          <a:pt x="444777" y="354984"/>
                        </a:cubicBezTo>
                        <a:cubicBezTo>
                          <a:pt x="434490" y="352460"/>
                          <a:pt x="423698" y="342287"/>
                          <a:pt x="422088" y="331457"/>
                        </a:cubicBezTo>
                        <a:cubicBezTo>
                          <a:pt x="420450" y="320494"/>
                          <a:pt x="421364" y="310445"/>
                          <a:pt x="416983" y="299853"/>
                        </a:cubicBezTo>
                        <a:cubicBezTo>
                          <a:pt x="411753" y="287214"/>
                          <a:pt x="397466" y="277717"/>
                          <a:pt x="387217" y="269354"/>
                        </a:cubicBezTo>
                        <a:cubicBezTo>
                          <a:pt x="380940" y="264239"/>
                          <a:pt x="374711" y="259020"/>
                          <a:pt x="369186" y="253086"/>
                        </a:cubicBezTo>
                        <a:cubicBezTo>
                          <a:pt x="349850" y="230521"/>
                          <a:pt x="346079" y="198307"/>
                          <a:pt x="352127" y="170094"/>
                        </a:cubicBezTo>
                        <a:cubicBezTo>
                          <a:pt x="376035" y="163751"/>
                          <a:pt x="400857" y="159693"/>
                          <a:pt x="425622" y="157597"/>
                        </a:cubicBezTo>
                        <a:cubicBezTo>
                          <a:pt x="421040" y="181677"/>
                          <a:pt x="431994" y="204737"/>
                          <a:pt x="446424" y="224491"/>
                        </a:cubicBezTo>
                        <a:cubicBezTo>
                          <a:pt x="463484" y="247856"/>
                          <a:pt x="484143" y="268649"/>
                          <a:pt x="502974" y="290576"/>
                        </a:cubicBezTo>
                        <a:cubicBezTo>
                          <a:pt x="538350" y="331781"/>
                          <a:pt x="583556" y="370462"/>
                          <a:pt x="597072" y="425298"/>
                        </a:cubicBezTo>
                        <a:close/>
                        <a:moveTo>
                          <a:pt x="714210" y="335877"/>
                        </a:moveTo>
                        <a:cubicBezTo>
                          <a:pt x="678177" y="356603"/>
                          <a:pt x="610902" y="349850"/>
                          <a:pt x="570488" y="343630"/>
                        </a:cubicBezTo>
                        <a:cubicBezTo>
                          <a:pt x="538931" y="306816"/>
                          <a:pt x="505441" y="271735"/>
                          <a:pt x="473495" y="235255"/>
                        </a:cubicBezTo>
                        <a:cubicBezTo>
                          <a:pt x="455483" y="215262"/>
                          <a:pt x="435490" y="190144"/>
                          <a:pt x="435014" y="162131"/>
                        </a:cubicBezTo>
                        <a:cubicBezTo>
                          <a:pt x="435004" y="161712"/>
                          <a:pt x="435547" y="161531"/>
                          <a:pt x="435795" y="161874"/>
                        </a:cubicBezTo>
                        <a:cubicBezTo>
                          <a:pt x="456883" y="191611"/>
                          <a:pt x="501231" y="215919"/>
                          <a:pt x="534369" y="229521"/>
                        </a:cubicBezTo>
                        <a:cubicBezTo>
                          <a:pt x="529435" y="237903"/>
                          <a:pt x="527006" y="247361"/>
                          <a:pt x="524882" y="256819"/>
                        </a:cubicBezTo>
                        <a:cubicBezTo>
                          <a:pt x="523720" y="262011"/>
                          <a:pt x="520567" y="275765"/>
                          <a:pt x="530711" y="273164"/>
                        </a:cubicBezTo>
                        <a:cubicBezTo>
                          <a:pt x="532797" y="272631"/>
                          <a:pt x="534445" y="270983"/>
                          <a:pt x="534997" y="268897"/>
                        </a:cubicBezTo>
                        <a:cubicBezTo>
                          <a:pt x="538169" y="257019"/>
                          <a:pt x="540541" y="245056"/>
                          <a:pt x="544122" y="233283"/>
                        </a:cubicBezTo>
                        <a:cubicBezTo>
                          <a:pt x="556295" y="237807"/>
                          <a:pt x="568621" y="241503"/>
                          <a:pt x="581394" y="244284"/>
                        </a:cubicBezTo>
                        <a:cubicBezTo>
                          <a:pt x="578041" y="255676"/>
                          <a:pt x="579441" y="268116"/>
                          <a:pt x="580289" y="279898"/>
                        </a:cubicBezTo>
                        <a:cubicBezTo>
                          <a:pt x="580813" y="287147"/>
                          <a:pt x="581727" y="294348"/>
                          <a:pt x="583080" y="301492"/>
                        </a:cubicBezTo>
                        <a:cubicBezTo>
                          <a:pt x="584432" y="308654"/>
                          <a:pt x="584556" y="318037"/>
                          <a:pt x="589214" y="324171"/>
                        </a:cubicBezTo>
                        <a:cubicBezTo>
                          <a:pt x="591890" y="327685"/>
                          <a:pt x="599034" y="328352"/>
                          <a:pt x="599987" y="322761"/>
                        </a:cubicBezTo>
                        <a:cubicBezTo>
                          <a:pt x="601139" y="316008"/>
                          <a:pt x="598901" y="309664"/>
                          <a:pt x="597586" y="303054"/>
                        </a:cubicBezTo>
                        <a:cubicBezTo>
                          <a:pt x="593795" y="284128"/>
                          <a:pt x="591728" y="264868"/>
                          <a:pt x="589023" y="245818"/>
                        </a:cubicBezTo>
                        <a:cubicBezTo>
                          <a:pt x="602863" y="248399"/>
                          <a:pt x="616960" y="249809"/>
                          <a:pt x="631000" y="249761"/>
                        </a:cubicBezTo>
                        <a:cubicBezTo>
                          <a:pt x="630905" y="261401"/>
                          <a:pt x="632410" y="273231"/>
                          <a:pt x="634048" y="284756"/>
                        </a:cubicBezTo>
                        <a:cubicBezTo>
                          <a:pt x="635705" y="296443"/>
                          <a:pt x="636877" y="309331"/>
                          <a:pt x="640973" y="320437"/>
                        </a:cubicBezTo>
                        <a:cubicBezTo>
                          <a:pt x="643792" y="328104"/>
                          <a:pt x="657718" y="327819"/>
                          <a:pt x="656498" y="318332"/>
                        </a:cubicBezTo>
                        <a:cubicBezTo>
                          <a:pt x="654984" y="306588"/>
                          <a:pt x="651602" y="295024"/>
                          <a:pt x="649602" y="283327"/>
                        </a:cubicBezTo>
                        <a:cubicBezTo>
                          <a:pt x="647669" y="272021"/>
                          <a:pt x="646221" y="260458"/>
                          <a:pt x="643401" y="249333"/>
                        </a:cubicBezTo>
                        <a:cubicBezTo>
                          <a:pt x="656813" y="248437"/>
                          <a:pt x="670081" y="246104"/>
                          <a:pt x="682902" y="242084"/>
                        </a:cubicBezTo>
                        <a:cubicBezTo>
                          <a:pt x="685845" y="256467"/>
                          <a:pt x="691512" y="270221"/>
                          <a:pt x="695827" y="284261"/>
                        </a:cubicBezTo>
                        <a:cubicBezTo>
                          <a:pt x="697570" y="289728"/>
                          <a:pt x="698094" y="293900"/>
                          <a:pt x="703047" y="297243"/>
                        </a:cubicBezTo>
                        <a:cubicBezTo>
                          <a:pt x="705228" y="298720"/>
                          <a:pt x="709295" y="297872"/>
                          <a:pt x="710381" y="295319"/>
                        </a:cubicBezTo>
                        <a:cubicBezTo>
                          <a:pt x="714344" y="285975"/>
                          <a:pt x="706933" y="274355"/>
                          <a:pt x="703218" y="265611"/>
                        </a:cubicBezTo>
                        <a:cubicBezTo>
                          <a:pt x="699437" y="256724"/>
                          <a:pt x="695732" y="247799"/>
                          <a:pt x="691722" y="239008"/>
                        </a:cubicBezTo>
                        <a:cubicBezTo>
                          <a:pt x="702857" y="234798"/>
                          <a:pt x="713448" y="229092"/>
                          <a:pt x="723069" y="222063"/>
                        </a:cubicBezTo>
                        <a:cubicBezTo>
                          <a:pt x="725964" y="227520"/>
                          <a:pt x="728726" y="233007"/>
                          <a:pt x="731231" y="238684"/>
                        </a:cubicBezTo>
                        <a:cubicBezTo>
                          <a:pt x="734060" y="245085"/>
                          <a:pt x="736337" y="251933"/>
                          <a:pt x="741928" y="256438"/>
                        </a:cubicBezTo>
                        <a:cubicBezTo>
                          <a:pt x="745357" y="259210"/>
                          <a:pt x="751301" y="257696"/>
                          <a:pt x="751186" y="252600"/>
                        </a:cubicBezTo>
                        <a:cubicBezTo>
                          <a:pt x="751015" y="244913"/>
                          <a:pt x="747138" y="238131"/>
                          <a:pt x="743490" y="231511"/>
                        </a:cubicBezTo>
                        <a:cubicBezTo>
                          <a:pt x="740242" y="225615"/>
                          <a:pt x="736680" y="219824"/>
                          <a:pt x="732365" y="214652"/>
                        </a:cubicBezTo>
                        <a:cubicBezTo>
                          <a:pt x="741633" y="206594"/>
                          <a:pt x="750929" y="197126"/>
                          <a:pt x="757406" y="186220"/>
                        </a:cubicBezTo>
                        <a:cubicBezTo>
                          <a:pt x="769608" y="217757"/>
                          <a:pt x="763683" y="267687"/>
                          <a:pt x="746643" y="296053"/>
                        </a:cubicBezTo>
                        <a:cubicBezTo>
                          <a:pt x="739233" y="308435"/>
                          <a:pt x="730031" y="319561"/>
                          <a:pt x="721316" y="331000"/>
                        </a:cubicBezTo>
                        <a:cubicBezTo>
                          <a:pt x="718773" y="332210"/>
                          <a:pt x="716687" y="334239"/>
                          <a:pt x="714210" y="335877"/>
                        </a:cubicBezTo>
                        <a:close/>
                        <a:moveTo>
                          <a:pt x="865201" y="243627"/>
                        </a:moveTo>
                        <a:cubicBezTo>
                          <a:pt x="861114" y="252600"/>
                          <a:pt x="854523" y="260277"/>
                          <a:pt x="849046" y="268392"/>
                        </a:cubicBezTo>
                        <a:cubicBezTo>
                          <a:pt x="828510" y="295815"/>
                          <a:pt x="850323" y="312826"/>
                          <a:pt x="835406" y="332972"/>
                        </a:cubicBezTo>
                        <a:cubicBezTo>
                          <a:pt x="829339" y="340277"/>
                          <a:pt x="819366" y="343192"/>
                          <a:pt x="811842" y="348650"/>
                        </a:cubicBezTo>
                        <a:cubicBezTo>
                          <a:pt x="803345" y="354813"/>
                          <a:pt x="798268" y="363509"/>
                          <a:pt x="795230" y="373472"/>
                        </a:cubicBezTo>
                        <a:cubicBezTo>
                          <a:pt x="789934" y="390827"/>
                          <a:pt x="794411" y="411582"/>
                          <a:pt x="784038" y="427250"/>
                        </a:cubicBezTo>
                        <a:cubicBezTo>
                          <a:pt x="776066" y="439299"/>
                          <a:pt x="762178" y="445043"/>
                          <a:pt x="748357" y="447015"/>
                        </a:cubicBezTo>
                        <a:cubicBezTo>
                          <a:pt x="735222" y="448891"/>
                          <a:pt x="721202" y="447129"/>
                          <a:pt x="708143" y="449586"/>
                        </a:cubicBezTo>
                        <a:cubicBezTo>
                          <a:pt x="702056" y="368729"/>
                          <a:pt x="721021" y="364661"/>
                          <a:pt x="761083" y="303358"/>
                        </a:cubicBezTo>
                        <a:cubicBezTo>
                          <a:pt x="780133" y="270621"/>
                          <a:pt x="787067" y="208489"/>
                          <a:pt x="765703" y="175571"/>
                        </a:cubicBezTo>
                        <a:cubicBezTo>
                          <a:pt x="799583" y="187030"/>
                          <a:pt x="833435" y="199288"/>
                          <a:pt x="864801" y="216605"/>
                        </a:cubicBezTo>
                        <a:cubicBezTo>
                          <a:pt x="864867" y="221358"/>
                          <a:pt x="867306" y="225254"/>
                          <a:pt x="867868" y="229987"/>
                        </a:cubicBezTo>
                        <a:cubicBezTo>
                          <a:pt x="868411" y="234664"/>
                          <a:pt x="867134" y="239398"/>
                          <a:pt x="865201" y="2436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9" name="Vapaamuotoinen: Muoto 58">
                    <a:extLst>
                      <a:ext uri="{FF2B5EF4-FFF2-40B4-BE49-F238E27FC236}">
                        <a16:creationId xmlns:a16="http://schemas.microsoft.com/office/drawing/2014/main" id="{6F086B61-1515-1BC4-8950-769CBD8F086F}"/>
                      </a:ext>
                    </a:extLst>
                  </p:cNvPr>
                  <p:cNvSpPr/>
                  <p:nvPr/>
                </p:nvSpPr>
                <p:spPr>
                  <a:xfrm>
                    <a:off x="6912120" y="2403976"/>
                    <a:ext cx="30211" cy="640374"/>
                  </a:xfrm>
                  <a:custGeom>
                    <a:avLst/>
                    <a:gdLst>
                      <a:gd name="connsiteX0" fmla="*/ 22121 w 30211"/>
                      <a:gd name="connsiteY0" fmla="*/ 4835 h 640374"/>
                      <a:gd name="connsiteX1" fmla="*/ 21054 w 30211"/>
                      <a:gd name="connsiteY1" fmla="*/ 1168 h 640374"/>
                      <a:gd name="connsiteX2" fmla="*/ 17825 w 30211"/>
                      <a:gd name="connsiteY2" fmla="*/ 2054 h 640374"/>
                      <a:gd name="connsiteX3" fmla="*/ 18740 w 30211"/>
                      <a:gd name="connsiteY3" fmla="*/ 26324 h 640374"/>
                      <a:gd name="connsiteX4" fmla="*/ 2185 w 30211"/>
                      <a:gd name="connsiteY4" fmla="*/ 588565 h 640374"/>
                      <a:gd name="connsiteX5" fmla="*/ 490 w 30211"/>
                      <a:gd name="connsiteY5" fmla="*/ 634552 h 640374"/>
                      <a:gd name="connsiteX6" fmla="*/ 12682 w 30211"/>
                      <a:gd name="connsiteY6" fmla="*/ 634552 h 640374"/>
                      <a:gd name="connsiteX7" fmla="*/ 13234 w 30211"/>
                      <a:gd name="connsiteY7" fmla="*/ 633390 h 640374"/>
                      <a:gd name="connsiteX8" fmla="*/ 15197 w 30211"/>
                      <a:gd name="connsiteY8" fmla="*/ 621036 h 640374"/>
                      <a:gd name="connsiteX9" fmla="*/ 25179 w 30211"/>
                      <a:gd name="connsiteY9" fmla="*/ 398456 h 640374"/>
                      <a:gd name="connsiteX10" fmla="*/ 29132 w 30211"/>
                      <a:gd name="connsiteY10" fmla="*/ 85912 h 640374"/>
                      <a:gd name="connsiteX11" fmla="*/ 22121 w 30211"/>
                      <a:gd name="connsiteY11" fmla="*/ 4835 h 64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11" h="640374">
                        <a:moveTo>
                          <a:pt x="22121" y="4835"/>
                        </a:moveTo>
                        <a:cubicBezTo>
                          <a:pt x="21816" y="3597"/>
                          <a:pt x="21493" y="2368"/>
                          <a:pt x="21054" y="1168"/>
                        </a:cubicBezTo>
                        <a:cubicBezTo>
                          <a:pt x="20311" y="-842"/>
                          <a:pt x="17378" y="-70"/>
                          <a:pt x="17825" y="2054"/>
                        </a:cubicBezTo>
                        <a:cubicBezTo>
                          <a:pt x="19445" y="9826"/>
                          <a:pt x="18787" y="18447"/>
                          <a:pt x="18740" y="26324"/>
                        </a:cubicBezTo>
                        <a:cubicBezTo>
                          <a:pt x="14835" y="213766"/>
                          <a:pt x="11891" y="401304"/>
                          <a:pt x="2185" y="588565"/>
                        </a:cubicBezTo>
                        <a:cubicBezTo>
                          <a:pt x="1414" y="603282"/>
                          <a:pt x="-1034" y="621379"/>
                          <a:pt x="490" y="634552"/>
                        </a:cubicBezTo>
                        <a:cubicBezTo>
                          <a:pt x="-320" y="642344"/>
                          <a:pt x="11872" y="642286"/>
                          <a:pt x="12682" y="634552"/>
                        </a:cubicBezTo>
                        <a:cubicBezTo>
                          <a:pt x="12263" y="638553"/>
                          <a:pt x="12672" y="635276"/>
                          <a:pt x="13234" y="633390"/>
                        </a:cubicBezTo>
                        <a:cubicBezTo>
                          <a:pt x="14368" y="629866"/>
                          <a:pt x="14663" y="625418"/>
                          <a:pt x="15197" y="621036"/>
                        </a:cubicBezTo>
                        <a:cubicBezTo>
                          <a:pt x="20721" y="546979"/>
                          <a:pt x="22483" y="472665"/>
                          <a:pt x="25179" y="398456"/>
                        </a:cubicBezTo>
                        <a:cubicBezTo>
                          <a:pt x="27989" y="294329"/>
                          <a:pt x="32218" y="190068"/>
                          <a:pt x="29132" y="85912"/>
                        </a:cubicBezTo>
                        <a:cubicBezTo>
                          <a:pt x="28074" y="59318"/>
                          <a:pt x="28522" y="30848"/>
                          <a:pt x="22121" y="48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0" name="Vapaamuotoinen: Muoto 59">
                    <a:extLst>
                      <a:ext uri="{FF2B5EF4-FFF2-40B4-BE49-F238E27FC236}">
                        <a16:creationId xmlns:a16="http://schemas.microsoft.com/office/drawing/2014/main" id="{13E13B21-9ED2-6941-C978-5CE98D35AF54}"/>
                      </a:ext>
                    </a:extLst>
                  </p:cNvPr>
                  <p:cNvSpPr/>
                  <p:nvPr/>
                </p:nvSpPr>
                <p:spPr>
                  <a:xfrm>
                    <a:off x="7562220" y="2433670"/>
                    <a:ext cx="69864" cy="599317"/>
                  </a:xfrm>
                  <a:custGeom>
                    <a:avLst/>
                    <a:gdLst>
                      <a:gd name="connsiteX0" fmla="*/ 54593 w 69864"/>
                      <a:gd name="connsiteY0" fmla="*/ 479614 h 599317"/>
                      <a:gd name="connsiteX1" fmla="*/ 46135 w 69864"/>
                      <a:gd name="connsiteY1" fmla="*/ 305630 h 599317"/>
                      <a:gd name="connsiteX2" fmla="*/ 54774 w 69864"/>
                      <a:gd name="connsiteY2" fmla="*/ 248080 h 599317"/>
                      <a:gd name="connsiteX3" fmla="*/ 29132 w 69864"/>
                      <a:gd name="connsiteY3" fmla="*/ 70848 h 599317"/>
                      <a:gd name="connsiteX4" fmla="*/ 5568 w 69864"/>
                      <a:gd name="connsiteY4" fmla="*/ 1925 h 599317"/>
                      <a:gd name="connsiteX5" fmla="*/ 310 w 69864"/>
                      <a:gd name="connsiteY5" fmla="*/ 2640 h 599317"/>
                      <a:gd name="connsiteX6" fmla="*/ 11378 w 69864"/>
                      <a:gd name="connsiteY6" fmla="*/ 63123 h 599317"/>
                      <a:gd name="connsiteX7" fmla="*/ 40029 w 69864"/>
                      <a:gd name="connsiteY7" fmla="*/ 236221 h 599317"/>
                      <a:gd name="connsiteX8" fmla="*/ 35876 w 69864"/>
                      <a:gd name="connsiteY8" fmla="*/ 465269 h 599317"/>
                      <a:gd name="connsiteX9" fmla="*/ 44153 w 69864"/>
                      <a:gd name="connsiteY9" fmla="*/ 532230 h 599317"/>
                      <a:gd name="connsiteX10" fmla="*/ 54983 w 69864"/>
                      <a:gd name="connsiteY10" fmla="*/ 594009 h 599317"/>
                      <a:gd name="connsiteX11" fmla="*/ 69852 w 69864"/>
                      <a:gd name="connsiteY11" fmla="*/ 591999 h 599317"/>
                      <a:gd name="connsiteX12" fmla="*/ 62156 w 69864"/>
                      <a:gd name="connsiteY12" fmla="*/ 537849 h 599317"/>
                      <a:gd name="connsiteX13" fmla="*/ 54593 w 69864"/>
                      <a:gd name="connsiteY13" fmla="*/ 479614 h 59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864" h="599317">
                        <a:moveTo>
                          <a:pt x="54593" y="479614"/>
                        </a:moveTo>
                        <a:cubicBezTo>
                          <a:pt x="48163" y="421902"/>
                          <a:pt x="43639" y="363713"/>
                          <a:pt x="46135" y="305630"/>
                        </a:cubicBezTo>
                        <a:cubicBezTo>
                          <a:pt x="47097" y="286170"/>
                          <a:pt x="50811" y="267111"/>
                          <a:pt x="54774" y="248080"/>
                        </a:cubicBezTo>
                        <a:cubicBezTo>
                          <a:pt x="71928" y="172871"/>
                          <a:pt x="63251" y="138514"/>
                          <a:pt x="29132" y="70848"/>
                        </a:cubicBezTo>
                        <a:cubicBezTo>
                          <a:pt x="19017" y="48607"/>
                          <a:pt x="11111" y="25728"/>
                          <a:pt x="5568" y="1925"/>
                        </a:cubicBezTo>
                        <a:cubicBezTo>
                          <a:pt x="4844" y="-1180"/>
                          <a:pt x="548" y="-227"/>
                          <a:pt x="310" y="2640"/>
                        </a:cubicBezTo>
                        <a:cubicBezTo>
                          <a:pt x="-1443" y="23480"/>
                          <a:pt x="4510" y="43626"/>
                          <a:pt x="11378" y="63123"/>
                        </a:cubicBezTo>
                        <a:cubicBezTo>
                          <a:pt x="37353" y="131246"/>
                          <a:pt x="58536" y="159850"/>
                          <a:pt x="40029" y="236221"/>
                        </a:cubicBezTo>
                        <a:cubicBezTo>
                          <a:pt x="21065" y="311145"/>
                          <a:pt x="28694" y="389221"/>
                          <a:pt x="35876" y="465269"/>
                        </a:cubicBezTo>
                        <a:cubicBezTo>
                          <a:pt x="38229" y="487634"/>
                          <a:pt x="41020" y="509960"/>
                          <a:pt x="44153" y="532230"/>
                        </a:cubicBezTo>
                        <a:cubicBezTo>
                          <a:pt x="47030" y="552680"/>
                          <a:pt x="48887" y="574235"/>
                          <a:pt x="54983" y="594009"/>
                        </a:cubicBezTo>
                        <a:cubicBezTo>
                          <a:pt x="57403" y="601876"/>
                          <a:pt x="70319" y="600829"/>
                          <a:pt x="69852" y="591999"/>
                        </a:cubicBezTo>
                        <a:cubicBezTo>
                          <a:pt x="68880" y="573883"/>
                          <a:pt x="64784" y="555795"/>
                          <a:pt x="62156" y="537849"/>
                        </a:cubicBezTo>
                        <a:cubicBezTo>
                          <a:pt x="59317" y="518476"/>
                          <a:pt x="56803" y="499064"/>
                          <a:pt x="54593" y="4796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1" name="Vapaamuotoinen: Muoto 60">
                    <a:extLst>
                      <a:ext uri="{FF2B5EF4-FFF2-40B4-BE49-F238E27FC236}">
                        <a16:creationId xmlns:a16="http://schemas.microsoft.com/office/drawing/2014/main" id="{005D5BDB-01F9-3DEC-81F6-0546AE31EDF2}"/>
                      </a:ext>
                    </a:extLst>
                  </p:cNvPr>
                  <p:cNvSpPr/>
                  <p:nvPr/>
                </p:nvSpPr>
                <p:spPr>
                  <a:xfrm>
                    <a:off x="7265135" y="2627347"/>
                    <a:ext cx="80464" cy="62928"/>
                  </a:xfrm>
                  <a:custGeom>
                    <a:avLst/>
                    <a:gdLst>
                      <a:gd name="connsiteX0" fmla="*/ 71252 w 80464"/>
                      <a:gd name="connsiteY0" fmla="*/ 863 h 62928"/>
                      <a:gd name="connsiteX1" fmla="*/ 39067 w 80464"/>
                      <a:gd name="connsiteY1" fmla="*/ 29742 h 62928"/>
                      <a:gd name="connsiteX2" fmla="*/ 2872 w 80464"/>
                      <a:gd name="connsiteY2" fmla="*/ 51650 h 62928"/>
                      <a:gd name="connsiteX3" fmla="*/ 5920 w 80464"/>
                      <a:gd name="connsiteY3" fmla="*/ 62899 h 62928"/>
                      <a:gd name="connsiteX4" fmla="*/ 48668 w 80464"/>
                      <a:gd name="connsiteY4" fmla="*/ 42392 h 62928"/>
                      <a:gd name="connsiteX5" fmla="*/ 80434 w 80464"/>
                      <a:gd name="connsiteY5" fmla="*/ 6120 h 62928"/>
                      <a:gd name="connsiteX6" fmla="*/ 71252 w 80464"/>
                      <a:gd name="connsiteY6" fmla="*/ 863 h 62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64" h="62928">
                        <a:moveTo>
                          <a:pt x="71252" y="863"/>
                        </a:moveTo>
                        <a:cubicBezTo>
                          <a:pt x="59489" y="9111"/>
                          <a:pt x="50621" y="21036"/>
                          <a:pt x="39067" y="29742"/>
                        </a:cubicBezTo>
                        <a:cubicBezTo>
                          <a:pt x="27656" y="38334"/>
                          <a:pt x="15502" y="45135"/>
                          <a:pt x="2872" y="51650"/>
                        </a:cubicBezTo>
                        <a:cubicBezTo>
                          <a:pt x="-2252" y="54288"/>
                          <a:pt x="-81" y="63518"/>
                          <a:pt x="5920" y="62899"/>
                        </a:cubicBezTo>
                        <a:cubicBezTo>
                          <a:pt x="21256" y="61337"/>
                          <a:pt x="36381" y="51040"/>
                          <a:pt x="48668" y="42392"/>
                        </a:cubicBezTo>
                        <a:cubicBezTo>
                          <a:pt x="60946" y="33743"/>
                          <a:pt x="78539" y="22361"/>
                          <a:pt x="80434" y="6120"/>
                        </a:cubicBezTo>
                        <a:cubicBezTo>
                          <a:pt x="80949" y="1644"/>
                          <a:pt x="74815" y="-1633"/>
                          <a:pt x="71252" y="8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62" name="Vapaamuotoinen: Muoto 61">
                    <a:extLst>
                      <a:ext uri="{FF2B5EF4-FFF2-40B4-BE49-F238E27FC236}">
                        <a16:creationId xmlns:a16="http://schemas.microsoft.com/office/drawing/2014/main" id="{07D36BCC-F001-3C83-453F-2380455ABE94}"/>
                      </a:ext>
                    </a:extLst>
                  </p:cNvPr>
                  <p:cNvSpPr/>
                  <p:nvPr/>
                </p:nvSpPr>
                <p:spPr>
                  <a:xfrm>
                    <a:off x="7274460" y="2695487"/>
                    <a:ext cx="62969" cy="27229"/>
                  </a:xfrm>
                  <a:custGeom>
                    <a:avLst/>
                    <a:gdLst>
                      <a:gd name="connsiteX0" fmla="*/ 53088 w 62969"/>
                      <a:gd name="connsiteY0" fmla="*/ 846 h 27229"/>
                      <a:gd name="connsiteX1" fmla="*/ 29932 w 62969"/>
                      <a:gd name="connsiteY1" fmla="*/ 11381 h 27229"/>
                      <a:gd name="connsiteX2" fmla="*/ 3643 w 62969"/>
                      <a:gd name="connsiteY2" fmla="*/ 15953 h 27229"/>
                      <a:gd name="connsiteX3" fmla="*/ 3643 w 62969"/>
                      <a:gd name="connsiteY3" fmla="*/ 25773 h 27229"/>
                      <a:gd name="connsiteX4" fmla="*/ 61117 w 62969"/>
                      <a:gd name="connsiteY4" fmla="*/ 11266 h 27229"/>
                      <a:gd name="connsiteX5" fmla="*/ 53088 w 62969"/>
                      <a:gd name="connsiteY5" fmla="*/ 846 h 27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69" h="27229">
                        <a:moveTo>
                          <a:pt x="53088" y="846"/>
                        </a:moveTo>
                        <a:cubicBezTo>
                          <a:pt x="45515" y="4818"/>
                          <a:pt x="38257" y="9133"/>
                          <a:pt x="29932" y="11381"/>
                        </a:cubicBezTo>
                        <a:cubicBezTo>
                          <a:pt x="21265" y="13724"/>
                          <a:pt x="12311" y="13933"/>
                          <a:pt x="3643" y="15953"/>
                        </a:cubicBezTo>
                        <a:cubicBezTo>
                          <a:pt x="-1176" y="17077"/>
                          <a:pt x="-1252" y="24687"/>
                          <a:pt x="3643" y="25773"/>
                        </a:cubicBezTo>
                        <a:cubicBezTo>
                          <a:pt x="22027" y="29821"/>
                          <a:pt x="48001" y="25573"/>
                          <a:pt x="61117" y="11266"/>
                        </a:cubicBezTo>
                        <a:cubicBezTo>
                          <a:pt x="66232" y="5685"/>
                          <a:pt x="59831" y="-2697"/>
                          <a:pt x="53088" y="8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63" name="Kuva 11" descr="Nainen päällä a-Villa takki">
                    <a:extLst>
                      <a:ext uri="{FF2B5EF4-FFF2-40B4-BE49-F238E27FC236}">
                        <a16:creationId xmlns:a16="http://schemas.microsoft.com/office/drawing/2014/main" id="{DC886791-5F6E-20F1-29F8-C9CAF571FDEB}"/>
                      </a:ext>
                    </a:extLst>
                  </p:cNvPr>
                  <p:cNvGrpSpPr/>
                  <p:nvPr/>
                </p:nvGrpSpPr>
                <p:grpSpPr>
                  <a:xfrm>
                    <a:off x="7121049" y="2555022"/>
                    <a:ext cx="85769" cy="233201"/>
                    <a:chOff x="7121049" y="2555022"/>
                    <a:chExt cx="85769" cy="233201"/>
                  </a:xfrm>
                  <a:solidFill>
                    <a:srgbClr val="000000"/>
                  </a:solidFill>
                </p:grpSpPr>
                <p:sp>
                  <p:nvSpPr>
                    <p:cNvPr id="128" name="Vapaamuotoinen: Muoto 127">
                      <a:extLst>
                        <a:ext uri="{FF2B5EF4-FFF2-40B4-BE49-F238E27FC236}">
                          <a16:creationId xmlns:a16="http://schemas.microsoft.com/office/drawing/2014/main" id="{5581CA9D-76D0-387A-C796-44244F28A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049" y="2740723"/>
                      <a:ext cx="45626" cy="47500"/>
                    </a:xfrm>
                    <a:custGeom>
                      <a:avLst/>
                      <a:gdLst>
                        <a:gd name="connsiteX0" fmla="*/ 32668 w 45626"/>
                        <a:gd name="connsiteY0" fmla="*/ 45602 h 47500"/>
                        <a:gd name="connsiteX1" fmla="*/ 35439 w 45626"/>
                        <a:gd name="connsiteY1" fmla="*/ 4654 h 47500"/>
                        <a:gd name="connsiteX2" fmla="*/ 2607 w 45626"/>
                        <a:gd name="connsiteY2" fmla="*/ 11397 h 47500"/>
                        <a:gd name="connsiteX3" fmla="*/ 10855 w 45626"/>
                        <a:gd name="connsiteY3" fmla="*/ 42820 h 47500"/>
                        <a:gd name="connsiteX4" fmla="*/ 32668 w 45626"/>
                        <a:gd name="connsiteY4" fmla="*/ 45602 h 4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626" h="47500">
                          <a:moveTo>
                            <a:pt x="32668" y="45602"/>
                          </a:moveTo>
                          <a:cubicBezTo>
                            <a:pt x="47822" y="38267"/>
                            <a:pt x="50870" y="14026"/>
                            <a:pt x="35439" y="4654"/>
                          </a:cubicBezTo>
                          <a:cubicBezTo>
                            <a:pt x="22333" y="-4214"/>
                            <a:pt x="7655" y="453"/>
                            <a:pt x="2607" y="11397"/>
                          </a:cubicBezTo>
                          <a:cubicBezTo>
                            <a:pt x="-2184" y="20894"/>
                            <a:pt x="-889" y="34743"/>
                            <a:pt x="10855" y="42820"/>
                          </a:cubicBezTo>
                          <a:cubicBezTo>
                            <a:pt x="17933" y="47611"/>
                            <a:pt x="25333" y="49050"/>
                            <a:pt x="32668" y="4560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29" name="Vapaamuotoinen: Muoto 128">
                      <a:extLst>
                        <a:ext uri="{FF2B5EF4-FFF2-40B4-BE49-F238E27FC236}">
                          <a16:creationId xmlns:a16="http://schemas.microsoft.com/office/drawing/2014/main" id="{6FF0C4E4-8792-288C-41B8-7392EB2512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1060" y="2555022"/>
                      <a:ext cx="45758" cy="47419"/>
                    </a:xfrm>
                    <a:custGeom>
                      <a:avLst/>
                      <a:gdLst>
                        <a:gd name="connsiteX0" fmla="*/ 10859 w 45758"/>
                        <a:gd name="connsiteY0" fmla="*/ 42794 h 47419"/>
                        <a:gd name="connsiteX1" fmla="*/ 45682 w 45758"/>
                        <a:gd name="connsiteY1" fmla="*/ 25115 h 47419"/>
                        <a:gd name="connsiteX2" fmla="*/ 28585 w 45758"/>
                        <a:gd name="connsiteY2" fmla="*/ 1303 h 47419"/>
                        <a:gd name="connsiteX3" fmla="*/ 10859 w 45758"/>
                        <a:gd name="connsiteY3" fmla="*/ 42794 h 47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58" h="47419">
                          <a:moveTo>
                            <a:pt x="10859" y="42794"/>
                          </a:moveTo>
                          <a:cubicBezTo>
                            <a:pt x="26175" y="54129"/>
                            <a:pt x="44377" y="43251"/>
                            <a:pt x="45682" y="25115"/>
                          </a:cubicBezTo>
                          <a:cubicBezTo>
                            <a:pt x="46606" y="14009"/>
                            <a:pt x="39043" y="4599"/>
                            <a:pt x="28585" y="1303"/>
                          </a:cubicBezTo>
                          <a:cubicBezTo>
                            <a:pt x="1410" y="-7231"/>
                            <a:pt x="-10239" y="28411"/>
                            <a:pt x="10859" y="4279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  <p:grpSp>
            <p:nvGrpSpPr>
              <p:cNvPr id="37" name="Kuva 11" descr="Nainen päällä a-Villa takki">
                <a:extLst>
                  <a:ext uri="{FF2B5EF4-FFF2-40B4-BE49-F238E27FC236}">
                    <a16:creationId xmlns:a16="http://schemas.microsoft.com/office/drawing/2014/main" id="{B418B91B-B28A-FE92-27CD-033AE2274112}"/>
                  </a:ext>
                </a:extLst>
              </p:cNvPr>
              <p:cNvGrpSpPr/>
              <p:nvPr/>
            </p:nvGrpSpPr>
            <p:grpSpPr>
              <a:xfrm>
                <a:off x="6928211" y="1454851"/>
                <a:ext cx="644608" cy="654503"/>
                <a:chOff x="6928211" y="1454851"/>
                <a:chExt cx="644608" cy="654503"/>
              </a:xfrm>
            </p:grpSpPr>
            <p:sp>
              <p:nvSpPr>
                <p:cNvPr id="47" name="Vapaamuotoinen: Muoto 46">
                  <a:extLst>
                    <a:ext uri="{FF2B5EF4-FFF2-40B4-BE49-F238E27FC236}">
                      <a16:creationId xmlns:a16="http://schemas.microsoft.com/office/drawing/2014/main" id="{431B8C33-15B1-57C3-B456-0218E1195B8C}"/>
                    </a:ext>
                  </a:extLst>
                </p:cNvPr>
                <p:cNvSpPr/>
                <p:nvPr/>
              </p:nvSpPr>
              <p:spPr>
                <a:xfrm>
                  <a:off x="6936859" y="1461839"/>
                  <a:ext cx="631493" cy="640686"/>
                </a:xfrm>
                <a:custGeom>
                  <a:avLst/>
                  <a:gdLst>
                    <a:gd name="connsiteX0" fmla="*/ 423734 w 631493"/>
                    <a:gd name="connsiteY0" fmla="*/ 641408 h 640686"/>
                    <a:gd name="connsiteX1" fmla="*/ 341342 w 631493"/>
                    <a:gd name="connsiteY1" fmla="*/ 622948 h 640686"/>
                    <a:gd name="connsiteX2" fmla="*/ 251331 w 631493"/>
                    <a:gd name="connsiteY2" fmla="*/ 584915 h 640686"/>
                    <a:gd name="connsiteX3" fmla="*/ 216374 w 631493"/>
                    <a:gd name="connsiteY3" fmla="*/ 567446 h 640686"/>
                    <a:gd name="connsiteX4" fmla="*/ 77023 w 631493"/>
                    <a:gd name="connsiteY4" fmla="*/ 578876 h 640686"/>
                    <a:gd name="connsiteX5" fmla="*/ 79595 w 631493"/>
                    <a:gd name="connsiteY5" fmla="*/ 493617 h 640686"/>
                    <a:gd name="connsiteX6" fmla="*/ 2443 w 631493"/>
                    <a:gd name="connsiteY6" fmla="*/ 302984 h 640686"/>
                    <a:gd name="connsiteX7" fmla="*/ 244472 w 631493"/>
                    <a:gd name="connsiteY7" fmla="*/ 3870 h 640686"/>
                    <a:gd name="connsiteX8" fmla="*/ 324101 w 631493"/>
                    <a:gd name="connsiteY8" fmla="*/ 5242 h 640686"/>
                    <a:gd name="connsiteX9" fmla="*/ 368583 w 631493"/>
                    <a:gd name="connsiteY9" fmla="*/ 14291 h 640686"/>
                    <a:gd name="connsiteX10" fmla="*/ 546416 w 631493"/>
                    <a:gd name="connsiteY10" fmla="*/ 44695 h 640686"/>
                    <a:gd name="connsiteX11" fmla="*/ 632045 w 631493"/>
                    <a:gd name="connsiteY11" fmla="*/ 287239 h 640686"/>
                    <a:gd name="connsiteX12" fmla="*/ 631473 w 631493"/>
                    <a:gd name="connsiteY12" fmla="*/ 294860 h 640686"/>
                    <a:gd name="connsiteX13" fmla="*/ 601755 w 631493"/>
                    <a:gd name="connsiteY13" fmla="*/ 372926 h 640686"/>
                    <a:gd name="connsiteX14" fmla="*/ 590326 w 631493"/>
                    <a:gd name="connsiteY14" fmla="*/ 482282 h 640686"/>
                    <a:gd name="connsiteX15" fmla="*/ 423734 w 631493"/>
                    <a:gd name="connsiteY15" fmla="*/ 641408 h 64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1493" h="640686">
                      <a:moveTo>
                        <a:pt x="423734" y="641408"/>
                      </a:moveTo>
                      <a:cubicBezTo>
                        <a:pt x="394111" y="641322"/>
                        <a:pt x="367059" y="635559"/>
                        <a:pt x="341342" y="622948"/>
                      </a:cubicBezTo>
                      <a:cubicBezTo>
                        <a:pt x="310386" y="612833"/>
                        <a:pt x="276476" y="607317"/>
                        <a:pt x="251331" y="584915"/>
                      </a:cubicBezTo>
                      <a:cubicBezTo>
                        <a:pt x="239044" y="587515"/>
                        <a:pt x="226470" y="574933"/>
                        <a:pt x="216374" y="567446"/>
                      </a:cubicBezTo>
                      <a:cubicBezTo>
                        <a:pt x="199705" y="628453"/>
                        <a:pt x="113408" y="618309"/>
                        <a:pt x="77023" y="578876"/>
                      </a:cubicBezTo>
                      <a:cubicBezTo>
                        <a:pt x="54640" y="560035"/>
                        <a:pt x="51686" y="520916"/>
                        <a:pt x="79595" y="493617"/>
                      </a:cubicBezTo>
                      <a:cubicBezTo>
                        <a:pt x="16158" y="450517"/>
                        <a:pt x="-1939" y="383556"/>
                        <a:pt x="2443" y="302984"/>
                      </a:cubicBezTo>
                      <a:cubicBezTo>
                        <a:pt x="7015" y="167824"/>
                        <a:pt x="110933" y="27311"/>
                        <a:pt x="244472" y="3870"/>
                      </a:cubicBezTo>
                      <a:cubicBezTo>
                        <a:pt x="270857" y="-749"/>
                        <a:pt x="297908" y="-282"/>
                        <a:pt x="324101" y="5242"/>
                      </a:cubicBezTo>
                      <a:cubicBezTo>
                        <a:pt x="338770" y="8424"/>
                        <a:pt x="352867" y="14577"/>
                        <a:pt x="368583" y="14291"/>
                      </a:cubicBezTo>
                      <a:cubicBezTo>
                        <a:pt x="429353" y="4680"/>
                        <a:pt x="496219" y="5785"/>
                        <a:pt x="546416" y="44695"/>
                      </a:cubicBezTo>
                      <a:cubicBezTo>
                        <a:pt x="626711" y="98397"/>
                        <a:pt x="637760" y="210411"/>
                        <a:pt x="632045" y="287239"/>
                      </a:cubicBezTo>
                      <a:lnTo>
                        <a:pt x="631473" y="294860"/>
                      </a:lnTo>
                      <a:cubicBezTo>
                        <a:pt x="626806" y="326577"/>
                        <a:pt x="616424" y="353809"/>
                        <a:pt x="601755" y="372926"/>
                      </a:cubicBezTo>
                      <a:cubicBezTo>
                        <a:pt x="600612" y="400415"/>
                        <a:pt x="591087" y="459089"/>
                        <a:pt x="590326" y="482282"/>
                      </a:cubicBezTo>
                      <a:cubicBezTo>
                        <a:pt x="592040" y="590220"/>
                        <a:pt x="530794" y="638130"/>
                        <a:pt x="423734" y="6414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8" name="Vapaamuotoinen: Muoto 47">
                  <a:extLst>
                    <a:ext uri="{FF2B5EF4-FFF2-40B4-BE49-F238E27FC236}">
                      <a16:creationId xmlns:a16="http://schemas.microsoft.com/office/drawing/2014/main" id="{04D1CE79-8187-A441-99DA-7925F8BC1826}"/>
                    </a:ext>
                  </a:extLst>
                </p:cNvPr>
                <p:cNvSpPr/>
                <p:nvPr/>
              </p:nvSpPr>
              <p:spPr>
                <a:xfrm>
                  <a:off x="6938336" y="1465662"/>
                  <a:ext cx="630334" cy="601953"/>
                </a:xfrm>
                <a:custGeom>
                  <a:avLst/>
                  <a:gdLst>
                    <a:gd name="connsiteX0" fmla="*/ 210897 w 630334"/>
                    <a:gd name="connsiteY0" fmla="*/ 10992 h 601953"/>
                    <a:gd name="connsiteX1" fmla="*/ 363583 w 630334"/>
                    <a:gd name="connsiteY1" fmla="*/ 14487 h 601953"/>
                    <a:gd name="connsiteX2" fmla="*/ 590278 w 630334"/>
                    <a:gd name="connsiteY2" fmla="*/ 90687 h 601953"/>
                    <a:gd name="connsiteX3" fmla="*/ 630283 w 630334"/>
                    <a:gd name="connsiteY3" fmla="*/ 295475 h 601953"/>
                    <a:gd name="connsiteX4" fmla="*/ 600756 w 630334"/>
                    <a:gd name="connsiteY4" fmla="*/ 360883 h 601953"/>
                    <a:gd name="connsiteX5" fmla="*/ 464263 w 630334"/>
                    <a:gd name="connsiteY5" fmla="*/ 155782 h 601953"/>
                    <a:gd name="connsiteX6" fmla="*/ 428067 w 630334"/>
                    <a:gd name="connsiteY6" fmla="*/ 124663 h 601953"/>
                    <a:gd name="connsiteX7" fmla="*/ 400063 w 630334"/>
                    <a:gd name="connsiteY7" fmla="*/ 157048 h 601953"/>
                    <a:gd name="connsiteX8" fmla="*/ 242139 w 630334"/>
                    <a:gd name="connsiteY8" fmla="*/ 307848 h 601953"/>
                    <a:gd name="connsiteX9" fmla="*/ 161938 w 630334"/>
                    <a:gd name="connsiteY9" fmla="*/ 350091 h 601953"/>
                    <a:gd name="connsiteX10" fmla="*/ 104788 w 630334"/>
                    <a:gd name="connsiteY10" fmla="*/ 366598 h 601953"/>
                    <a:gd name="connsiteX11" fmla="*/ 166416 w 630334"/>
                    <a:gd name="connsiteY11" fmla="*/ 466296 h 601953"/>
                    <a:gd name="connsiteX12" fmla="*/ 217184 w 630334"/>
                    <a:gd name="connsiteY12" fmla="*/ 565994 h 601953"/>
                    <a:gd name="connsiteX13" fmla="*/ 116219 w 630334"/>
                    <a:gd name="connsiteY13" fmla="*/ 597741 h 601953"/>
                    <a:gd name="connsiteX14" fmla="*/ 65450 w 630334"/>
                    <a:gd name="connsiteY14" fmla="*/ 508844 h 601953"/>
                    <a:gd name="connsiteX15" fmla="*/ 74975 w 630334"/>
                    <a:gd name="connsiteY15" fmla="*/ 486623 h 601953"/>
                    <a:gd name="connsiteX16" fmla="*/ 1919 w 630334"/>
                    <a:gd name="connsiteY16" fmla="*/ 322155 h 601953"/>
                    <a:gd name="connsiteX17" fmla="*/ 210897 w 630334"/>
                    <a:gd name="connsiteY17" fmla="*/ 10992 h 60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30334" h="601953">
                      <a:moveTo>
                        <a:pt x="210897" y="10992"/>
                      </a:moveTo>
                      <a:cubicBezTo>
                        <a:pt x="268047" y="-8639"/>
                        <a:pt x="309862" y="4067"/>
                        <a:pt x="363583" y="14487"/>
                      </a:cubicBezTo>
                      <a:cubicBezTo>
                        <a:pt x="468930" y="-5696"/>
                        <a:pt x="546939" y="27127"/>
                        <a:pt x="590278" y="90687"/>
                      </a:cubicBezTo>
                      <a:cubicBezTo>
                        <a:pt x="625902" y="142837"/>
                        <a:pt x="637045" y="215894"/>
                        <a:pt x="630283" y="295475"/>
                      </a:cubicBezTo>
                      <a:cubicBezTo>
                        <a:pt x="626854" y="310677"/>
                        <a:pt x="611138" y="348787"/>
                        <a:pt x="600756" y="360883"/>
                      </a:cubicBezTo>
                      <a:cubicBezTo>
                        <a:pt x="584087" y="278873"/>
                        <a:pt x="530080" y="207474"/>
                        <a:pt x="464263" y="155782"/>
                      </a:cubicBezTo>
                      <a:cubicBezTo>
                        <a:pt x="455309" y="144961"/>
                        <a:pt x="439878" y="132312"/>
                        <a:pt x="428067" y="124663"/>
                      </a:cubicBezTo>
                      <a:cubicBezTo>
                        <a:pt x="428449" y="121501"/>
                        <a:pt x="411303" y="144389"/>
                        <a:pt x="400063" y="157048"/>
                      </a:cubicBezTo>
                      <a:cubicBezTo>
                        <a:pt x="353772" y="211931"/>
                        <a:pt x="302623" y="267053"/>
                        <a:pt x="242139" y="307848"/>
                      </a:cubicBezTo>
                      <a:cubicBezTo>
                        <a:pt x="217184" y="324726"/>
                        <a:pt x="190513" y="339147"/>
                        <a:pt x="161938" y="350091"/>
                      </a:cubicBezTo>
                      <a:cubicBezTo>
                        <a:pt x="139936" y="336118"/>
                        <a:pt x="118600" y="346919"/>
                        <a:pt x="104788" y="366598"/>
                      </a:cubicBezTo>
                      <a:cubicBezTo>
                        <a:pt x="65641" y="412318"/>
                        <a:pt x="106122" y="489680"/>
                        <a:pt x="166416" y="466296"/>
                      </a:cubicBezTo>
                      <a:cubicBezTo>
                        <a:pt x="170131" y="497919"/>
                        <a:pt x="195753" y="542144"/>
                        <a:pt x="217184" y="565994"/>
                      </a:cubicBezTo>
                      <a:cubicBezTo>
                        <a:pt x="198706" y="597627"/>
                        <a:pt x="151461" y="610638"/>
                        <a:pt x="116219" y="597741"/>
                      </a:cubicBezTo>
                      <a:cubicBezTo>
                        <a:pt x="77547" y="583540"/>
                        <a:pt x="43829" y="547602"/>
                        <a:pt x="65450" y="508844"/>
                      </a:cubicBezTo>
                      <a:cubicBezTo>
                        <a:pt x="65927" y="508587"/>
                        <a:pt x="76213" y="487537"/>
                        <a:pt x="74975" y="486623"/>
                      </a:cubicBezTo>
                      <a:cubicBezTo>
                        <a:pt x="30399" y="452513"/>
                        <a:pt x="2014" y="376962"/>
                        <a:pt x="1919" y="322155"/>
                      </a:cubicBezTo>
                      <a:cubicBezTo>
                        <a:pt x="-1510" y="193319"/>
                        <a:pt x="86310" y="52606"/>
                        <a:pt x="210897" y="1099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9" name="Kuva 11" descr="Nainen päällä a-Villa takki">
                  <a:extLst>
                    <a:ext uri="{FF2B5EF4-FFF2-40B4-BE49-F238E27FC236}">
                      <a16:creationId xmlns:a16="http://schemas.microsoft.com/office/drawing/2014/main" id="{AD2961D7-6B75-11B4-8B8F-339848146250}"/>
                    </a:ext>
                  </a:extLst>
                </p:cNvPr>
                <p:cNvGrpSpPr/>
                <p:nvPr/>
              </p:nvGrpSpPr>
              <p:grpSpPr>
                <a:xfrm>
                  <a:off x="6928211" y="1454851"/>
                  <a:ext cx="644608" cy="654503"/>
                  <a:chOff x="6928211" y="1454851"/>
                  <a:chExt cx="644608" cy="654503"/>
                </a:xfrm>
                <a:solidFill>
                  <a:srgbClr val="000000"/>
                </a:solidFill>
              </p:grpSpPr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FED016C6-8E31-85B8-65A8-922E5D907CEA}"/>
                      </a:ext>
                    </a:extLst>
                  </p:cNvPr>
                  <p:cNvSpPr/>
                  <p:nvPr/>
                </p:nvSpPr>
                <p:spPr>
                  <a:xfrm>
                    <a:off x="6928211" y="1454851"/>
                    <a:ext cx="644608" cy="654503"/>
                  </a:xfrm>
                  <a:custGeom>
                    <a:avLst/>
                    <a:gdLst>
                      <a:gd name="connsiteX0" fmla="*/ 646027 w 644608"/>
                      <a:gd name="connsiteY0" fmla="*/ 231514 h 654503"/>
                      <a:gd name="connsiteX1" fmla="*/ 521726 w 644608"/>
                      <a:gd name="connsiteY1" fmla="*/ 24612 h 654503"/>
                      <a:gd name="connsiteX2" fmla="*/ 442859 w 644608"/>
                      <a:gd name="connsiteY2" fmla="*/ 7886 h 654503"/>
                      <a:gd name="connsiteX3" fmla="*/ 334274 w 644608"/>
                      <a:gd name="connsiteY3" fmla="*/ 5210 h 654503"/>
                      <a:gd name="connsiteX4" fmla="*/ 79100 w 644608"/>
                      <a:gd name="connsiteY4" fmla="*/ 506605 h 654503"/>
                      <a:gd name="connsiteX5" fmla="*/ 229023 w 644608"/>
                      <a:gd name="connsiteY5" fmla="*/ 586559 h 654503"/>
                      <a:gd name="connsiteX6" fmla="*/ 255788 w 644608"/>
                      <a:gd name="connsiteY6" fmla="*/ 599370 h 654503"/>
                      <a:gd name="connsiteX7" fmla="*/ 248644 w 644608"/>
                      <a:gd name="connsiteY7" fmla="*/ 577577 h 654503"/>
                      <a:gd name="connsiteX8" fmla="*/ 181588 w 644608"/>
                      <a:gd name="connsiteY8" fmla="*/ 479012 h 654503"/>
                      <a:gd name="connsiteX9" fmla="*/ 163396 w 644608"/>
                      <a:gd name="connsiteY9" fmla="*/ 465572 h 654503"/>
                      <a:gd name="connsiteX10" fmla="*/ 133011 w 644608"/>
                      <a:gd name="connsiteY10" fmla="*/ 455695 h 654503"/>
                      <a:gd name="connsiteX11" fmla="*/ 179397 w 644608"/>
                      <a:gd name="connsiteY11" fmla="*/ 371284 h 654503"/>
                      <a:gd name="connsiteX12" fmla="*/ 197114 w 644608"/>
                      <a:gd name="connsiteY12" fmla="*/ 380885 h 654503"/>
                      <a:gd name="connsiteX13" fmla="*/ 196447 w 644608"/>
                      <a:gd name="connsiteY13" fmla="*/ 377342 h 654503"/>
                      <a:gd name="connsiteX14" fmla="*/ 180540 w 644608"/>
                      <a:gd name="connsiteY14" fmla="*/ 362226 h 654503"/>
                      <a:gd name="connsiteX15" fmla="*/ 419047 w 644608"/>
                      <a:gd name="connsiteY15" fmla="*/ 182108 h 654503"/>
                      <a:gd name="connsiteX16" fmla="*/ 443525 w 644608"/>
                      <a:gd name="connsiteY16" fmla="*/ 152018 h 654503"/>
                      <a:gd name="connsiteX17" fmla="*/ 465529 w 644608"/>
                      <a:gd name="connsiteY17" fmla="*/ 168239 h 654503"/>
                      <a:gd name="connsiteX18" fmla="*/ 596402 w 644608"/>
                      <a:gd name="connsiteY18" fmla="*/ 382114 h 654503"/>
                      <a:gd name="connsiteX19" fmla="*/ 521536 w 644608"/>
                      <a:gd name="connsiteY19" fmla="*/ 615571 h 654503"/>
                      <a:gd name="connsiteX20" fmla="*/ 355801 w 644608"/>
                      <a:gd name="connsiteY20" fmla="*/ 618077 h 654503"/>
                      <a:gd name="connsiteX21" fmla="*/ 331131 w 644608"/>
                      <a:gd name="connsiteY21" fmla="*/ 616467 h 654503"/>
                      <a:gd name="connsiteX22" fmla="*/ 331797 w 644608"/>
                      <a:gd name="connsiteY22" fmla="*/ 623592 h 654503"/>
                      <a:gd name="connsiteX23" fmla="*/ 436097 w 644608"/>
                      <a:gd name="connsiteY23" fmla="*/ 655224 h 654503"/>
                      <a:gd name="connsiteX24" fmla="*/ 588211 w 644608"/>
                      <a:gd name="connsiteY24" fmla="*/ 580082 h 654503"/>
                      <a:gd name="connsiteX25" fmla="*/ 612594 w 644608"/>
                      <a:gd name="connsiteY25" fmla="*/ 428710 h 654503"/>
                      <a:gd name="connsiteX26" fmla="*/ 612594 w 644608"/>
                      <a:gd name="connsiteY26" fmla="*/ 428701 h 654503"/>
                      <a:gd name="connsiteX27" fmla="*/ 617452 w 644608"/>
                      <a:gd name="connsiteY27" fmla="*/ 382219 h 654503"/>
                      <a:gd name="connsiteX28" fmla="*/ 646027 w 644608"/>
                      <a:gd name="connsiteY28" fmla="*/ 231514 h 654503"/>
                      <a:gd name="connsiteX29" fmla="*/ 633168 w 644608"/>
                      <a:gd name="connsiteY29" fmla="*/ 306647 h 654503"/>
                      <a:gd name="connsiteX30" fmla="*/ 614786 w 644608"/>
                      <a:gd name="connsiteY30" fmla="*/ 349720 h 654503"/>
                      <a:gd name="connsiteX31" fmla="*/ 478673 w 644608"/>
                      <a:gd name="connsiteY31" fmla="*/ 161886 h 654503"/>
                      <a:gd name="connsiteX32" fmla="*/ 448479 w 644608"/>
                      <a:gd name="connsiteY32" fmla="*/ 131978 h 654503"/>
                      <a:gd name="connsiteX33" fmla="*/ 446955 w 644608"/>
                      <a:gd name="connsiteY33" fmla="*/ 118386 h 654503"/>
                      <a:gd name="connsiteX34" fmla="*/ 439240 w 644608"/>
                      <a:gd name="connsiteY34" fmla="*/ 118424 h 654503"/>
                      <a:gd name="connsiteX35" fmla="*/ 396282 w 644608"/>
                      <a:gd name="connsiteY35" fmla="*/ 166887 h 654503"/>
                      <a:gd name="connsiteX36" fmla="*/ 171301 w 644608"/>
                      <a:gd name="connsiteY36" fmla="*/ 357301 h 654503"/>
                      <a:gd name="connsiteX37" fmla="*/ 108627 w 644608"/>
                      <a:gd name="connsiteY37" fmla="*/ 375313 h 654503"/>
                      <a:gd name="connsiteX38" fmla="*/ 175207 w 644608"/>
                      <a:gd name="connsiteY38" fmla="*/ 483850 h 654503"/>
                      <a:gd name="connsiteX39" fmla="*/ 216164 w 644608"/>
                      <a:gd name="connsiteY39" fmla="*/ 574966 h 654503"/>
                      <a:gd name="connsiteX40" fmla="*/ 85005 w 644608"/>
                      <a:gd name="connsiteY40" fmla="*/ 510730 h 654503"/>
                      <a:gd name="connsiteX41" fmla="*/ 85005 w 644608"/>
                      <a:gd name="connsiteY41" fmla="*/ 510730 h 654503"/>
                      <a:gd name="connsiteX42" fmla="*/ 141679 w 644608"/>
                      <a:gd name="connsiteY42" fmla="*/ 530552 h 654503"/>
                      <a:gd name="connsiteX43" fmla="*/ 148346 w 644608"/>
                      <a:gd name="connsiteY43" fmla="*/ 527942 h 654503"/>
                      <a:gd name="connsiteX44" fmla="*/ 141297 w 644608"/>
                      <a:gd name="connsiteY44" fmla="*/ 510968 h 654503"/>
                      <a:gd name="connsiteX45" fmla="*/ 23187 w 644608"/>
                      <a:gd name="connsiteY45" fmla="*/ 334079 h 654503"/>
                      <a:gd name="connsiteX46" fmla="*/ 353419 w 644608"/>
                      <a:gd name="connsiteY46" fmla="*/ 30013 h 654503"/>
                      <a:gd name="connsiteX47" fmla="*/ 353419 w 644608"/>
                      <a:gd name="connsiteY47" fmla="*/ 30013 h 654503"/>
                      <a:gd name="connsiteX48" fmla="*/ 373137 w 644608"/>
                      <a:gd name="connsiteY48" fmla="*/ 33975 h 654503"/>
                      <a:gd name="connsiteX49" fmla="*/ 633168 w 644608"/>
                      <a:gd name="connsiteY49" fmla="*/ 306647 h 65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644608" h="654503">
                        <a:moveTo>
                          <a:pt x="646027" y="231514"/>
                        </a:moveTo>
                        <a:cubicBezTo>
                          <a:pt x="650600" y="145989"/>
                          <a:pt x="600783" y="59293"/>
                          <a:pt x="521726" y="24612"/>
                        </a:cubicBezTo>
                        <a:cubicBezTo>
                          <a:pt x="496866" y="13554"/>
                          <a:pt x="470005" y="7857"/>
                          <a:pt x="442859" y="7886"/>
                        </a:cubicBezTo>
                        <a:cubicBezTo>
                          <a:pt x="406379" y="9458"/>
                          <a:pt x="369612" y="20297"/>
                          <a:pt x="334274" y="5210"/>
                        </a:cubicBezTo>
                        <a:cubicBezTo>
                          <a:pt x="83957" y="-44711"/>
                          <a:pt x="-113115" y="334565"/>
                          <a:pt x="79100" y="506605"/>
                        </a:cubicBezTo>
                        <a:cubicBezTo>
                          <a:pt x="-3101" y="584387"/>
                          <a:pt x="187875" y="679018"/>
                          <a:pt x="229023" y="586559"/>
                        </a:cubicBezTo>
                        <a:cubicBezTo>
                          <a:pt x="236833" y="592559"/>
                          <a:pt x="245501" y="599113"/>
                          <a:pt x="255788" y="599370"/>
                        </a:cubicBezTo>
                        <a:cubicBezTo>
                          <a:pt x="277981" y="597979"/>
                          <a:pt x="259408" y="581586"/>
                          <a:pt x="248644" y="577577"/>
                        </a:cubicBezTo>
                        <a:cubicBezTo>
                          <a:pt x="215116" y="558317"/>
                          <a:pt x="197686" y="525827"/>
                          <a:pt x="181588" y="479012"/>
                        </a:cubicBezTo>
                        <a:cubicBezTo>
                          <a:pt x="187208" y="467372"/>
                          <a:pt x="175493" y="467267"/>
                          <a:pt x="163396" y="465572"/>
                        </a:cubicBezTo>
                        <a:cubicBezTo>
                          <a:pt x="152347" y="464305"/>
                          <a:pt x="139774" y="462858"/>
                          <a:pt x="133011" y="455695"/>
                        </a:cubicBezTo>
                        <a:cubicBezTo>
                          <a:pt x="91863" y="423491"/>
                          <a:pt x="133201" y="351558"/>
                          <a:pt x="179397" y="371284"/>
                        </a:cubicBezTo>
                        <a:cubicBezTo>
                          <a:pt x="183208" y="375294"/>
                          <a:pt x="191780" y="387886"/>
                          <a:pt x="197114" y="380885"/>
                        </a:cubicBezTo>
                        <a:cubicBezTo>
                          <a:pt x="197686" y="379675"/>
                          <a:pt x="197304" y="378256"/>
                          <a:pt x="196447" y="377342"/>
                        </a:cubicBezTo>
                        <a:cubicBezTo>
                          <a:pt x="190733" y="372694"/>
                          <a:pt x="185970" y="367178"/>
                          <a:pt x="180540" y="362226"/>
                        </a:cubicBezTo>
                        <a:cubicBezTo>
                          <a:pt x="285983" y="352615"/>
                          <a:pt x="349324" y="249259"/>
                          <a:pt x="419047" y="182108"/>
                        </a:cubicBezTo>
                        <a:cubicBezTo>
                          <a:pt x="426381" y="172993"/>
                          <a:pt x="439526" y="163325"/>
                          <a:pt x="443525" y="152018"/>
                        </a:cubicBezTo>
                        <a:cubicBezTo>
                          <a:pt x="452289" y="153447"/>
                          <a:pt x="459147" y="161086"/>
                          <a:pt x="465529" y="168239"/>
                        </a:cubicBezTo>
                        <a:cubicBezTo>
                          <a:pt x="524298" y="229933"/>
                          <a:pt x="599260" y="291255"/>
                          <a:pt x="596402" y="382114"/>
                        </a:cubicBezTo>
                        <a:cubicBezTo>
                          <a:pt x="585162" y="457514"/>
                          <a:pt x="607927" y="580282"/>
                          <a:pt x="521536" y="615571"/>
                        </a:cubicBezTo>
                        <a:cubicBezTo>
                          <a:pt x="467719" y="638032"/>
                          <a:pt x="406474" y="644813"/>
                          <a:pt x="355801" y="618077"/>
                        </a:cubicBezTo>
                        <a:cubicBezTo>
                          <a:pt x="348561" y="614209"/>
                          <a:pt x="336655" y="606266"/>
                          <a:pt x="331131" y="616467"/>
                        </a:cubicBezTo>
                        <a:cubicBezTo>
                          <a:pt x="329893" y="618753"/>
                          <a:pt x="330179" y="621553"/>
                          <a:pt x="331797" y="623592"/>
                        </a:cubicBezTo>
                        <a:cubicBezTo>
                          <a:pt x="356468" y="650157"/>
                          <a:pt x="401140" y="654014"/>
                          <a:pt x="436097" y="655224"/>
                        </a:cubicBezTo>
                        <a:cubicBezTo>
                          <a:pt x="497151" y="654767"/>
                          <a:pt x="557731" y="633869"/>
                          <a:pt x="588211" y="580082"/>
                        </a:cubicBezTo>
                        <a:cubicBezTo>
                          <a:pt x="610976" y="529894"/>
                          <a:pt x="602975" y="483765"/>
                          <a:pt x="612594" y="428710"/>
                        </a:cubicBezTo>
                        <a:lnTo>
                          <a:pt x="612594" y="428701"/>
                        </a:lnTo>
                        <a:cubicBezTo>
                          <a:pt x="615071" y="408850"/>
                          <a:pt x="617357" y="390106"/>
                          <a:pt x="617452" y="382219"/>
                        </a:cubicBezTo>
                        <a:cubicBezTo>
                          <a:pt x="646599" y="338251"/>
                          <a:pt x="647456" y="282549"/>
                          <a:pt x="646027" y="231514"/>
                        </a:cubicBezTo>
                        <a:close/>
                        <a:moveTo>
                          <a:pt x="633168" y="306647"/>
                        </a:moveTo>
                        <a:cubicBezTo>
                          <a:pt x="629930" y="321078"/>
                          <a:pt x="625263" y="337480"/>
                          <a:pt x="614786" y="349720"/>
                        </a:cubicBezTo>
                        <a:cubicBezTo>
                          <a:pt x="598879" y="268766"/>
                          <a:pt x="542681" y="211626"/>
                          <a:pt x="478673" y="161886"/>
                        </a:cubicBezTo>
                        <a:cubicBezTo>
                          <a:pt x="470101" y="151466"/>
                          <a:pt x="460289" y="139645"/>
                          <a:pt x="448479" y="131978"/>
                        </a:cubicBezTo>
                        <a:cubicBezTo>
                          <a:pt x="448479" y="127558"/>
                          <a:pt x="450480" y="121853"/>
                          <a:pt x="446955" y="118386"/>
                        </a:cubicBezTo>
                        <a:cubicBezTo>
                          <a:pt x="444859" y="116328"/>
                          <a:pt x="441050" y="115843"/>
                          <a:pt x="439240" y="118424"/>
                        </a:cubicBezTo>
                        <a:cubicBezTo>
                          <a:pt x="434286" y="124472"/>
                          <a:pt x="405807" y="155933"/>
                          <a:pt x="396282" y="166887"/>
                        </a:cubicBezTo>
                        <a:cubicBezTo>
                          <a:pt x="336464" y="238601"/>
                          <a:pt x="268647" y="319877"/>
                          <a:pt x="171301" y="357301"/>
                        </a:cubicBezTo>
                        <a:cubicBezTo>
                          <a:pt x="150061" y="343309"/>
                          <a:pt x="121867" y="355825"/>
                          <a:pt x="108627" y="375313"/>
                        </a:cubicBezTo>
                        <a:cubicBezTo>
                          <a:pt x="69194" y="419014"/>
                          <a:pt x="115199" y="507911"/>
                          <a:pt x="175207" y="483850"/>
                        </a:cubicBezTo>
                        <a:cubicBezTo>
                          <a:pt x="179493" y="517331"/>
                          <a:pt x="193876" y="549544"/>
                          <a:pt x="216164" y="574966"/>
                        </a:cubicBezTo>
                        <a:cubicBezTo>
                          <a:pt x="175587" y="642984"/>
                          <a:pt x="41189" y="582891"/>
                          <a:pt x="85005" y="510730"/>
                        </a:cubicBezTo>
                        <a:lnTo>
                          <a:pt x="85005" y="510730"/>
                        </a:lnTo>
                        <a:cubicBezTo>
                          <a:pt x="101768" y="522065"/>
                          <a:pt x="121390" y="529351"/>
                          <a:pt x="141679" y="530552"/>
                        </a:cubicBezTo>
                        <a:cubicBezTo>
                          <a:pt x="144155" y="530752"/>
                          <a:pt x="146727" y="529837"/>
                          <a:pt x="148346" y="527942"/>
                        </a:cubicBezTo>
                        <a:cubicBezTo>
                          <a:pt x="153204" y="521979"/>
                          <a:pt x="150156" y="511692"/>
                          <a:pt x="141297" y="510968"/>
                        </a:cubicBezTo>
                        <a:cubicBezTo>
                          <a:pt x="54811" y="499976"/>
                          <a:pt x="23282" y="399154"/>
                          <a:pt x="23187" y="334079"/>
                        </a:cubicBezTo>
                        <a:cubicBezTo>
                          <a:pt x="16997" y="156133"/>
                          <a:pt x="175302" y="-21013"/>
                          <a:pt x="353419" y="30013"/>
                        </a:cubicBezTo>
                        <a:lnTo>
                          <a:pt x="353419" y="30013"/>
                        </a:lnTo>
                        <a:cubicBezTo>
                          <a:pt x="359611" y="31289"/>
                          <a:pt x="366659" y="32718"/>
                          <a:pt x="373137" y="33975"/>
                        </a:cubicBezTo>
                        <a:cubicBezTo>
                          <a:pt x="579352" y="-3925"/>
                          <a:pt x="646218" y="145808"/>
                          <a:pt x="633168" y="3066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8CB655E4-8F62-DB11-8D00-31CE340C9C3A}"/>
                      </a:ext>
                    </a:extLst>
                  </p:cNvPr>
                  <p:cNvSpPr/>
                  <p:nvPr/>
                </p:nvSpPr>
                <p:spPr>
                  <a:xfrm>
                    <a:off x="7065721" y="1859907"/>
                    <a:ext cx="49530" cy="31753"/>
                  </a:xfrm>
                  <a:custGeom>
                    <a:avLst/>
                    <a:gdLst>
                      <a:gd name="connsiteX0" fmla="*/ 43507 w 49530"/>
                      <a:gd name="connsiteY0" fmla="*/ 32475 h 31753"/>
                      <a:gd name="connsiteX1" fmla="*/ 1978 w 49530"/>
                      <a:gd name="connsiteY1" fmla="*/ 4023 h 31753"/>
                      <a:gd name="connsiteX2" fmla="*/ 28743 w 49530"/>
                      <a:gd name="connsiteY2" fmla="*/ 2728 h 31753"/>
                      <a:gd name="connsiteX3" fmla="*/ 50937 w 49530"/>
                      <a:gd name="connsiteY3" fmla="*/ 20406 h 31753"/>
                      <a:gd name="connsiteX4" fmla="*/ 43507 w 49530"/>
                      <a:gd name="connsiteY4" fmla="*/ 32475 h 31753"/>
                      <a:gd name="connsiteX5" fmla="*/ 43507 w 49530"/>
                      <a:gd name="connsiteY5" fmla="*/ 32475 h 31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0" h="31753">
                        <a:moveTo>
                          <a:pt x="43507" y="32475"/>
                        </a:moveTo>
                        <a:cubicBezTo>
                          <a:pt x="29411" y="28827"/>
                          <a:pt x="21315" y="4357"/>
                          <a:pt x="1978" y="4023"/>
                        </a:cubicBezTo>
                        <a:cubicBezTo>
                          <a:pt x="-498" y="-701"/>
                          <a:pt x="27220" y="375"/>
                          <a:pt x="28743" y="2728"/>
                        </a:cubicBezTo>
                        <a:cubicBezTo>
                          <a:pt x="36364" y="5309"/>
                          <a:pt x="48365" y="12081"/>
                          <a:pt x="50937" y="20406"/>
                        </a:cubicBezTo>
                        <a:cubicBezTo>
                          <a:pt x="52556" y="25588"/>
                          <a:pt x="49317" y="32312"/>
                          <a:pt x="43507" y="32475"/>
                        </a:cubicBezTo>
                        <a:lnTo>
                          <a:pt x="43507" y="324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38" name="Kuva 11" descr="Nainen päällä a-Villa takki">
                <a:extLst>
                  <a:ext uri="{FF2B5EF4-FFF2-40B4-BE49-F238E27FC236}">
                    <a16:creationId xmlns:a16="http://schemas.microsoft.com/office/drawing/2014/main" id="{98BC5FB3-B21F-9EBB-6EDF-B7E8FFEA1BB8}"/>
                  </a:ext>
                </a:extLst>
              </p:cNvPr>
              <p:cNvGrpSpPr/>
              <p:nvPr/>
            </p:nvGrpSpPr>
            <p:grpSpPr>
              <a:xfrm>
                <a:off x="7228966" y="1755970"/>
                <a:ext cx="259433" cy="287311"/>
                <a:chOff x="7228966" y="1755970"/>
                <a:chExt cx="259433" cy="287311"/>
              </a:xfrm>
            </p:grpSpPr>
            <p:sp>
              <p:nvSpPr>
                <p:cNvPr id="39" name="Vapaamuotoinen: Muoto 38">
                  <a:extLst>
                    <a:ext uri="{FF2B5EF4-FFF2-40B4-BE49-F238E27FC236}">
                      <a16:creationId xmlns:a16="http://schemas.microsoft.com/office/drawing/2014/main" id="{DA9848C9-67F4-62ED-2305-0FBAF1F4F068}"/>
                    </a:ext>
                  </a:extLst>
                </p:cNvPr>
                <p:cNvSpPr/>
                <p:nvPr/>
              </p:nvSpPr>
              <p:spPr>
                <a:xfrm>
                  <a:off x="7303726" y="1972237"/>
                  <a:ext cx="118271" cy="67323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0" name="Kuva 11" descr="Nainen päällä a-Villa takki">
                  <a:extLst>
                    <a:ext uri="{FF2B5EF4-FFF2-40B4-BE49-F238E27FC236}">
                      <a16:creationId xmlns:a16="http://schemas.microsoft.com/office/drawing/2014/main" id="{8B43943F-318E-A79C-5BF1-05B42CD79AED}"/>
                    </a:ext>
                  </a:extLst>
                </p:cNvPr>
                <p:cNvGrpSpPr/>
                <p:nvPr/>
              </p:nvGrpSpPr>
              <p:grpSpPr>
                <a:xfrm>
                  <a:off x="7228966" y="1755970"/>
                  <a:ext cx="259433" cy="287311"/>
                  <a:chOff x="7228966" y="1755970"/>
                  <a:chExt cx="259433" cy="287311"/>
                </a:xfrm>
                <a:solidFill>
                  <a:srgbClr val="000000"/>
                </a:solidFill>
              </p:grpSpPr>
              <p:sp>
                <p:nvSpPr>
                  <p:cNvPr id="41" name="Vapaamuotoinen: Muoto 40">
                    <a:extLst>
                      <a:ext uri="{FF2B5EF4-FFF2-40B4-BE49-F238E27FC236}">
                        <a16:creationId xmlns:a16="http://schemas.microsoft.com/office/drawing/2014/main" id="{BEFC938A-004A-31A2-0F5B-F9313855AA2A}"/>
                      </a:ext>
                    </a:extLst>
                  </p:cNvPr>
                  <p:cNvSpPr/>
                  <p:nvPr/>
                </p:nvSpPr>
                <p:spPr>
                  <a:xfrm>
                    <a:off x="7299562" y="1967308"/>
                    <a:ext cx="127107" cy="75973"/>
                  </a:xfrm>
                  <a:custGeom>
                    <a:avLst/>
                    <a:gdLst>
                      <a:gd name="connsiteX0" fmla="*/ 124798 w 127107"/>
                      <a:gd name="connsiteY0" fmla="*/ 25394 h 75973"/>
                      <a:gd name="connsiteX1" fmla="*/ 115930 w 127107"/>
                      <a:gd name="connsiteY1" fmla="*/ 16936 h 75973"/>
                      <a:gd name="connsiteX2" fmla="*/ 101595 w 127107"/>
                      <a:gd name="connsiteY2" fmla="*/ 7858 h 75973"/>
                      <a:gd name="connsiteX3" fmla="*/ 78659 w 127107"/>
                      <a:gd name="connsiteY3" fmla="*/ 12297 h 75973"/>
                      <a:gd name="connsiteX4" fmla="*/ 50084 w 127107"/>
                      <a:gd name="connsiteY4" fmla="*/ 429 h 75973"/>
                      <a:gd name="connsiteX5" fmla="*/ 28329 w 127107"/>
                      <a:gd name="connsiteY5" fmla="*/ 6763 h 75973"/>
                      <a:gd name="connsiteX6" fmla="*/ 3326 w 127107"/>
                      <a:gd name="connsiteY6" fmla="*/ 15488 h 75973"/>
                      <a:gd name="connsiteX7" fmla="*/ 2916 w 127107"/>
                      <a:gd name="connsiteY7" fmla="*/ 15821 h 75973"/>
                      <a:gd name="connsiteX8" fmla="*/ 1725 w 127107"/>
                      <a:gd name="connsiteY8" fmla="*/ 22108 h 75973"/>
                      <a:gd name="connsiteX9" fmla="*/ 44864 w 127107"/>
                      <a:gd name="connsiteY9" fmla="*/ 71600 h 75973"/>
                      <a:gd name="connsiteX10" fmla="*/ 118654 w 127107"/>
                      <a:gd name="connsiteY10" fmla="*/ 48968 h 75973"/>
                      <a:gd name="connsiteX11" fmla="*/ 125341 w 127107"/>
                      <a:gd name="connsiteY11" fmla="*/ 35881 h 75973"/>
                      <a:gd name="connsiteX12" fmla="*/ 126293 w 127107"/>
                      <a:gd name="connsiteY12" fmla="*/ 31242 h 75973"/>
                      <a:gd name="connsiteX13" fmla="*/ 126417 w 127107"/>
                      <a:gd name="connsiteY13" fmla="*/ 30471 h 75973"/>
                      <a:gd name="connsiteX14" fmla="*/ 126617 w 127107"/>
                      <a:gd name="connsiteY14" fmla="*/ 30261 h 75973"/>
                      <a:gd name="connsiteX15" fmla="*/ 124798 w 127107"/>
                      <a:gd name="connsiteY15" fmla="*/ 25394 h 75973"/>
                      <a:gd name="connsiteX16" fmla="*/ 43083 w 127107"/>
                      <a:gd name="connsiteY16" fmla="*/ 13888 h 75973"/>
                      <a:gd name="connsiteX17" fmla="*/ 60076 w 127107"/>
                      <a:gd name="connsiteY17" fmla="*/ 11763 h 75973"/>
                      <a:gd name="connsiteX18" fmla="*/ 75811 w 127107"/>
                      <a:gd name="connsiteY18" fmla="*/ 21041 h 75973"/>
                      <a:gd name="connsiteX19" fmla="*/ 80126 w 127107"/>
                      <a:gd name="connsiteY19" fmla="*/ 19726 h 75973"/>
                      <a:gd name="connsiteX20" fmla="*/ 105958 w 127107"/>
                      <a:gd name="connsiteY20" fmla="*/ 19822 h 75973"/>
                      <a:gd name="connsiteX21" fmla="*/ 116092 w 127107"/>
                      <a:gd name="connsiteY21" fmla="*/ 26842 h 75973"/>
                      <a:gd name="connsiteX22" fmla="*/ 105243 w 127107"/>
                      <a:gd name="connsiteY22" fmla="*/ 30118 h 75973"/>
                      <a:gd name="connsiteX23" fmla="*/ 86755 w 127107"/>
                      <a:gd name="connsiteY23" fmla="*/ 32690 h 75973"/>
                      <a:gd name="connsiteX24" fmla="*/ 47760 w 127107"/>
                      <a:gd name="connsiteY24" fmla="*/ 28747 h 75973"/>
                      <a:gd name="connsiteX25" fmla="*/ 16346 w 127107"/>
                      <a:gd name="connsiteY25" fmla="*/ 20250 h 75973"/>
                      <a:gd name="connsiteX26" fmla="*/ 43083 w 127107"/>
                      <a:gd name="connsiteY26" fmla="*/ 13888 h 75973"/>
                      <a:gd name="connsiteX27" fmla="*/ 110596 w 127107"/>
                      <a:gd name="connsiteY27" fmla="*/ 45653 h 75973"/>
                      <a:gd name="connsiteX28" fmla="*/ 71591 w 127107"/>
                      <a:gd name="connsiteY28" fmla="*/ 67599 h 75973"/>
                      <a:gd name="connsiteX29" fmla="*/ 10679 w 127107"/>
                      <a:gd name="connsiteY29" fmla="*/ 26737 h 75973"/>
                      <a:gd name="connsiteX30" fmla="*/ 48122 w 127107"/>
                      <a:gd name="connsiteY30" fmla="*/ 40405 h 75973"/>
                      <a:gd name="connsiteX31" fmla="*/ 89508 w 127107"/>
                      <a:gd name="connsiteY31" fmla="*/ 44434 h 75973"/>
                      <a:gd name="connsiteX32" fmla="*/ 114482 w 127107"/>
                      <a:gd name="connsiteY32" fmla="*/ 39215 h 75973"/>
                      <a:gd name="connsiteX33" fmla="*/ 110596 w 127107"/>
                      <a:gd name="connsiteY33" fmla="*/ 45653 h 7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7107" h="75973">
                        <a:moveTo>
                          <a:pt x="124798" y="25394"/>
                        </a:moveTo>
                        <a:cubicBezTo>
                          <a:pt x="122655" y="22117"/>
                          <a:pt x="118845" y="19222"/>
                          <a:pt x="115930" y="16936"/>
                        </a:cubicBezTo>
                        <a:cubicBezTo>
                          <a:pt x="111511" y="13468"/>
                          <a:pt x="106786" y="10049"/>
                          <a:pt x="101595" y="7858"/>
                        </a:cubicBezTo>
                        <a:cubicBezTo>
                          <a:pt x="92613" y="4067"/>
                          <a:pt x="84669" y="6087"/>
                          <a:pt x="78659" y="12297"/>
                        </a:cubicBezTo>
                        <a:cubicBezTo>
                          <a:pt x="73973" y="2134"/>
                          <a:pt x="61076" y="-1305"/>
                          <a:pt x="50084" y="429"/>
                        </a:cubicBezTo>
                        <a:cubicBezTo>
                          <a:pt x="42635" y="1610"/>
                          <a:pt x="35358" y="4115"/>
                          <a:pt x="28329" y="6763"/>
                        </a:cubicBezTo>
                        <a:cubicBezTo>
                          <a:pt x="20071" y="9868"/>
                          <a:pt x="11536" y="12316"/>
                          <a:pt x="3326" y="15488"/>
                        </a:cubicBezTo>
                        <a:cubicBezTo>
                          <a:pt x="3145" y="15554"/>
                          <a:pt x="3059" y="15707"/>
                          <a:pt x="2916" y="15821"/>
                        </a:cubicBezTo>
                        <a:cubicBezTo>
                          <a:pt x="144" y="16516"/>
                          <a:pt x="-1389" y="20298"/>
                          <a:pt x="1725" y="22108"/>
                        </a:cubicBezTo>
                        <a:cubicBezTo>
                          <a:pt x="7479" y="43825"/>
                          <a:pt x="23852" y="63532"/>
                          <a:pt x="44864" y="71600"/>
                        </a:cubicBezTo>
                        <a:cubicBezTo>
                          <a:pt x="72220" y="82115"/>
                          <a:pt x="102405" y="73324"/>
                          <a:pt x="118654" y="48968"/>
                        </a:cubicBezTo>
                        <a:cubicBezTo>
                          <a:pt x="121340" y="44939"/>
                          <a:pt x="123893" y="40538"/>
                          <a:pt x="125341" y="35881"/>
                        </a:cubicBezTo>
                        <a:cubicBezTo>
                          <a:pt x="125817" y="34338"/>
                          <a:pt x="126084" y="32842"/>
                          <a:pt x="126293" y="31242"/>
                        </a:cubicBezTo>
                        <a:cubicBezTo>
                          <a:pt x="126312" y="31099"/>
                          <a:pt x="126360" y="30804"/>
                          <a:pt x="126417" y="30471"/>
                        </a:cubicBezTo>
                        <a:cubicBezTo>
                          <a:pt x="126474" y="30394"/>
                          <a:pt x="126560" y="30337"/>
                          <a:pt x="126617" y="30261"/>
                        </a:cubicBezTo>
                        <a:cubicBezTo>
                          <a:pt x="127827" y="28623"/>
                          <a:pt x="126636" y="26080"/>
                          <a:pt x="124798" y="25394"/>
                        </a:cubicBezTo>
                        <a:close/>
                        <a:moveTo>
                          <a:pt x="43083" y="13888"/>
                        </a:moveTo>
                        <a:cubicBezTo>
                          <a:pt x="48541" y="12345"/>
                          <a:pt x="54370" y="10801"/>
                          <a:pt x="60076" y="11763"/>
                        </a:cubicBezTo>
                        <a:cubicBezTo>
                          <a:pt x="66372" y="12821"/>
                          <a:pt x="70496" y="17974"/>
                          <a:pt x="75811" y="21041"/>
                        </a:cubicBezTo>
                        <a:cubicBezTo>
                          <a:pt x="77268" y="21879"/>
                          <a:pt x="79383" y="21203"/>
                          <a:pt x="80126" y="19726"/>
                        </a:cubicBezTo>
                        <a:cubicBezTo>
                          <a:pt x="88975" y="11630"/>
                          <a:pt x="96471" y="13154"/>
                          <a:pt x="105958" y="19822"/>
                        </a:cubicBezTo>
                        <a:cubicBezTo>
                          <a:pt x="108634" y="21708"/>
                          <a:pt x="112273" y="24851"/>
                          <a:pt x="116092" y="26842"/>
                        </a:cubicBezTo>
                        <a:cubicBezTo>
                          <a:pt x="112454" y="27927"/>
                          <a:pt x="108834" y="29223"/>
                          <a:pt x="105243" y="30118"/>
                        </a:cubicBezTo>
                        <a:cubicBezTo>
                          <a:pt x="99204" y="31614"/>
                          <a:pt x="92965" y="32404"/>
                          <a:pt x="86755" y="32690"/>
                        </a:cubicBezTo>
                        <a:cubicBezTo>
                          <a:pt x="73658" y="33290"/>
                          <a:pt x="60542" y="31499"/>
                          <a:pt x="47760" y="28747"/>
                        </a:cubicBezTo>
                        <a:cubicBezTo>
                          <a:pt x="37587" y="26556"/>
                          <a:pt x="26481" y="23746"/>
                          <a:pt x="16346" y="20250"/>
                        </a:cubicBezTo>
                        <a:cubicBezTo>
                          <a:pt x="25443" y="19498"/>
                          <a:pt x="34596" y="16288"/>
                          <a:pt x="43083" y="13888"/>
                        </a:cubicBezTo>
                        <a:close/>
                        <a:moveTo>
                          <a:pt x="110596" y="45653"/>
                        </a:moveTo>
                        <a:cubicBezTo>
                          <a:pt x="101519" y="58674"/>
                          <a:pt x="87574" y="66932"/>
                          <a:pt x="71591" y="67599"/>
                        </a:cubicBezTo>
                        <a:cubicBezTo>
                          <a:pt x="42026" y="68837"/>
                          <a:pt x="23328" y="50206"/>
                          <a:pt x="10679" y="26737"/>
                        </a:cubicBezTo>
                        <a:cubicBezTo>
                          <a:pt x="22642" y="32595"/>
                          <a:pt x="35187" y="37243"/>
                          <a:pt x="48122" y="40405"/>
                        </a:cubicBezTo>
                        <a:cubicBezTo>
                          <a:pt x="61571" y="43682"/>
                          <a:pt x="75668" y="45377"/>
                          <a:pt x="89508" y="44434"/>
                        </a:cubicBezTo>
                        <a:cubicBezTo>
                          <a:pt x="97147" y="43920"/>
                          <a:pt x="106548" y="42634"/>
                          <a:pt x="114482" y="39215"/>
                        </a:cubicBezTo>
                        <a:cubicBezTo>
                          <a:pt x="113301" y="41405"/>
                          <a:pt x="112044" y="43577"/>
                          <a:pt x="110596" y="456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2" name="Vapaamuotoinen: Muoto 41">
                    <a:extLst>
                      <a:ext uri="{FF2B5EF4-FFF2-40B4-BE49-F238E27FC236}">
                        <a16:creationId xmlns:a16="http://schemas.microsoft.com/office/drawing/2014/main" id="{511B39DF-EF1E-C8E3-AB8D-F1CAD3AD3DCB}"/>
                      </a:ext>
                    </a:extLst>
                  </p:cNvPr>
                  <p:cNvSpPr/>
                  <p:nvPr/>
                </p:nvSpPr>
                <p:spPr>
                  <a:xfrm>
                    <a:off x="7354945" y="1858405"/>
                    <a:ext cx="60788" cy="74978"/>
                  </a:xfrm>
                  <a:custGeom>
                    <a:avLst/>
                    <a:gdLst>
                      <a:gd name="connsiteX0" fmla="*/ 4349 w 60788"/>
                      <a:gd name="connsiteY0" fmla="*/ 69184 h 74978"/>
                      <a:gd name="connsiteX1" fmla="*/ 59289 w 60788"/>
                      <a:gd name="connsiteY1" fmla="*/ 58268 h 74978"/>
                      <a:gd name="connsiteX2" fmla="*/ 56956 w 60788"/>
                      <a:gd name="connsiteY2" fmla="*/ 43543 h 74978"/>
                      <a:gd name="connsiteX3" fmla="*/ 48326 w 60788"/>
                      <a:gd name="connsiteY3" fmla="*/ 27322 h 74978"/>
                      <a:gd name="connsiteX4" fmla="*/ 34363 w 60788"/>
                      <a:gd name="connsiteY4" fmla="*/ 1461 h 74978"/>
                      <a:gd name="connsiteX5" fmla="*/ 29095 w 60788"/>
                      <a:gd name="connsiteY5" fmla="*/ 1461 h 74978"/>
                      <a:gd name="connsiteX6" fmla="*/ 30895 w 60788"/>
                      <a:gd name="connsiteY6" fmla="*/ 17939 h 74978"/>
                      <a:gd name="connsiteX7" fmla="*/ 43040 w 60788"/>
                      <a:gd name="connsiteY7" fmla="*/ 42552 h 74978"/>
                      <a:gd name="connsiteX8" fmla="*/ 42802 w 60788"/>
                      <a:gd name="connsiteY8" fmla="*/ 50820 h 74978"/>
                      <a:gd name="connsiteX9" fmla="*/ 34201 w 60788"/>
                      <a:gd name="connsiteY9" fmla="*/ 55592 h 74978"/>
                      <a:gd name="connsiteX10" fmla="*/ 13388 w 60788"/>
                      <a:gd name="connsiteY10" fmla="*/ 53696 h 74978"/>
                      <a:gd name="connsiteX11" fmla="*/ 4349 w 60788"/>
                      <a:gd name="connsiteY11" fmla="*/ 69184 h 7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788" h="74978">
                        <a:moveTo>
                          <a:pt x="4349" y="69184"/>
                        </a:moveTo>
                        <a:cubicBezTo>
                          <a:pt x="20951" y="78890"/>
                          <a:pt x="49212" y="77147"/>
                          <a:pt x="59289" y="58268"/>
                        </a:cubicBezTo>
                        <a:cubicBezTo>
                          <a:pt x="62318" y="52582"/>
                          <a:pt x="60356" y="48277"/>
                          <a:pt x="56956" y="43543"/>
                        </a:cubicBezTo>
                        <a:cubicBezTo>
                          <a:pt x="53393" y="38580"/>
                          <a:pt x="50898" y="32827"/>
                          <a:pt x="48326" y="27322"/>
                        </a:cubicBezTo>
                        <a:cubicBezTo>
                          <a:pt x="44173" y="18406"/>
                          <a:pt x="39830" y="9167"/>
                          <a:pt x="34363" y="1461"/>
                        </a:cubicBezTo>
                        <a:cubicBezTo>
                          <a:pt x="32943" y="-539"/>
                          <a:pt x="30533" y="-434"/>
                          <a:pt x="29095" y="1461"/>
                        </a:cubicBezTo>
                        <a:cubicBezTo>
                          <a:pt x="25018" y="6824"/>
                          <a:pt x="28324" y="12386"/>
                          <a:pt x="30895" y="17939"/>
                        </a:cubicBezTo>
                        <a:cubicBezTo>
                          <a:pt x="34744" y="26245"/>
                          <a:pt x="39373" y="34170"/>
                          <a:pt x="43040" y="42552"/>
                        </a:cubicBezTo>
                        <a:cubicBezTo>
                          <a:pt x="44888" y="46762"/>
                          <a:pt x="46421" y="47934"/>
                          <a:pt x="42802" y="50820"/>
                        </a:cubicBezTo>
                        <a:cubicBezTo>
                          <a:pt x="40211" y="52868"/>
                          <a:pt x="37344" y="54573"/>
                          <a:pt x="34201" y="55592"/>
                        </a:cubicBezTo>
                        <a:cubicBezTo>
                          <a:pt x="27171" y="57878"/>
                          <a:pt x="19827" y="57325"/>
                          <a:pt x="13388" y="53696"/>
                        </a:cubicBezTo>
                        <a:cubicBezTo>
                          <a:pt x="3330" y="48029"/>
                          <a:pt x="-5623" y="63355"/>
                          <a:pt x="4349" y="69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3" name="Vapaamuotoinen: Muoto 42">
                    <a:extLst>
                      <a:ext uri="{FF2B5EF4-FFF2-40B4-BE49-F238E27FC236}">
                        <a16:creationId xmlns:a16="http://schemas.microsoft.com/office/drawing/2014/main" id="{E2A84A9D-2AA7-06C9-D0B3-A60C7FF649AD}"/>
                      </a:ext>
                    </a:extLst>
                  </p:cNvPr>
                  <p:cNvSpPr/>
                  <p:nvPr/>
                </p:nvSpPr>
                <p:spPr>
                  <a:xfrm>
                    <a:off x="7228966" y="1755970"/>
                    <a:ext cx="101704" cy="40302"/>
                  </a:xfrm>
                  <a:custGeom>
                    <a:avLst/>
                    <a:gdLst>
                      <a:gd name="connsiteX0" fmla="*/ 47871 w 101704"/>
                      <a:gd name="connsiteY0" fmla="*/ 13123 h 40302"/>
                      <a:gd name="connsiteX1" fmla="*/ 74884 w 101704"/>
                      <a:gd name="connsiteY1" fmla="*/ 19142 h 40302"/>
                      <a:gd name="connsiteX2" fmla="*/ 85094 w 101704"/>
                      <a:gd name="connsiteY2" fmla="*/ 25629 h 40302"/>
                      <a:gd name="connsiteX3" fmla="*/ 92800 w 101704"/>
                      <a:gd name="connsiteY3" fmla="*/ 34449 h 40302"/>
                      <a:gd name="connsiteX4" fmla="*/ 101030 w 101704"/>
                      <a:gd name="connsiteY4" fmla="*/ 32277 h 40302"/>
                      <a:gd name="connsiteX5" fmla="*/ 85637 w 101704"/>
                      <a:gd name="connsiteY5" fmla="*/ 10703 h 40302"/>
                      <a:gd name="connsiteX6" fmla="*/ 52233 w 101704"/>
                      <a:gd name="connsiteY6" fmla="*/ 178 h 40302"/>
                      <a:gd name="connsiteX7" fmla="*/ 1332 w 101704"/>
                      <a:gd name="connsiteY7" fmla="*/ 31134 h 40302"/>
                      <a:gd name="connsiteX8" fmla="*/ 8790 w 101704"/>
                      <a:gd name="connsiteY8" fmla="*/ 38592 h 40302"/>
                      <a:gd name="connsiteX9" fmla="*/ 47871 w 101704"/>
                      <a:gd name="connsiteY9" fmla="*/ 13123 h 4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704" h="40302">
                        <a:moveTo>
                          <a:pt x="47871" y="13123"/>
                        </a:moveTo>
                        <a:cubicBezTo>
                          <a:pt x="57786" y="11217"/>
                          <a:pt x="66530" y="13780"/>
                          <a:pt x="74884" y="19142"/>
                        </a:cubicBezTo>
                        <a:cubicBezTo>
                          <a:pt x="78255" y="21314"/>
                          <a:pt x="81885" y="23209"/>
                          <a:pt x="85094" y="25629"/>
                        </a:cubicBezTo>
                        <a:cubicBezTo>
                          <a:pt x="88419" y="28143"/>
                          <a:pt x="89762" y="31772"/>
                          <a:pt x="92800" y="34449"/>
                        </a:cubicBezTo>
                        <a:cubicBezTo>
                          <a:pt x="95715" y="37021"/>
                          <a:pt x="99706" y="35840"/>
                          <a:pt x="101030" y="32277"/>
                        </a:cubicBezTo>
                        <a:cubicBezTo>
                          <a:pt x="104687" y="22381"/>
                          <a:pt x="92619" y="14980"/>
                          <a:pt x="85637" y="10703"/>
                        </a:cubicBezTo>
                        <a:cubicBezTo>
                          <a:pt x="74960" y="4169"/>
                          <a:pt x="65197" y="-1041"/>
                          <a:pt x="52233" y="178"/>
                        </a:cubicBezTo>
                        <a:cubicBezTo>
                          <a:pt x="31202" y="2150"/>
                          <a:pt x="14476" y="15561"/>
                          <a:pt x="1332" y="31134"/>
                        </a:cubicBezTo>
                        <a:cubicBezTo>
                          <a:pt x="-2993" y="36259"/>
                          <a:pt x="4208" y="43688"/>
                          <a:pt x="8790" y="38592"/>
                        </a:cubicBezTo>
                        <a:cubicBezTo>
                          <a:pt x="19439" y="26743"/>
                          <a:pt x="31783" y="16199"/>
                          <a:pt x="47871" y="13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4" name="Vapaamuotoinen: Muoto 43">
                    <a:extLst>
                      <a:ext uri="{FF2B5EF4-FFF2-40B4-BE49-F238E27FC236}">
                        <a16:creationId xmlns:a16="http://schemas.microsoft.com/office/drawing/2014/main" id="{0C11EBAC-1CBF-33D0-961A-5F603A44E1B5}"/>
                      </a:ext>
                    </a:extLst>
                  </p:cNvPr>
                  <p:cNvSpPr/>
                  <p:nvPr/>
                </p:nvSpPr>
                <p:spPr>
                  <a:xfrm>
                    <a:off x="7414763" y="1759525"/>
                    <a:ext cx="70232" cy="47115"/>
                  </a:xfrm>
                  <a:custGeom>
                    <a:avLst/>
                    <a:gdLst>
                      <a:gd name="connsiteX0" fmla="*/ 8482 w 70232"/>
                      <a:gd name="connsiteY0" fmla="*/ 19541 h 47115"/>
                      <a:gd name="connsiteX1" fmla="*/ 43953 w 70232"/>
                      <a:gd name="connsiteY1" fmla="*/ 17798 h 47115"/>
                      <a:gd name="connsiteX2" fmla="*/ 55393 w 70232"/>
                      <a:gd name="connsiteY2" fmla="*/ 32009 h 47115"/>
                      <a:gd name="connsiteX3" fmla="*/ 62613 w 70232"/>
                      <a:gd name="connsiteY3" fmla="*/ 46611 h 47115"/>
                      <a:gd name="connsiteX4" fmla="*/ 67299 w 70232"/>
                      <a:gd name="connsiteY4" fmla="*/ 46011 h 47115"/>
                      <a:gd name="connsiteX5" fmla="*/ 65480 w 70232"/>
                      <a:gd name="connsiteY5" fmla="*/ 22827 h 47115"/>
                      <a:gd name="connsiteX6" fmla="*/ 45801 w 70232"/>
                      <a:gd name="connsiteY6" fmla="*/ 4110 h 47115"/>
                      <a:gd name="connsiteX7" fmla="*/ 500 w 70232"/>
                      <a:gd name="connsiteY7" fmla="*/ 14874 h 47115"/>
                      <a:gd name="connsiteX8" fmla="*/ 8482 w 70232"/>
                      <a:gd name="connsiteY8" fmla="*/ 19541 h 4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232" h="47115">
                        <a:moveTo>
                          <a:pt x="8482" y="19541"/>
                        </a:moveTo>
                        <a:cubicBezTo>
                          <a:pt x="15702" y="9130"/>
                          <a:pt x="34923" y="11883"/>
                          <a:pt x="43953" y="17798"/>
                        </a:cubicBezTo>
                        <a:cubicBezTo>
                          <a:pt x="49182" y="21217"/>
                          <a:pt x="53078" y="26218"/>
                          <a:pt x="55393" y="32009"/>
                        </a:cubicBezTo>
                        <a:cubicBezTo>
                          <a:pt x="57479" y="37229"/>
                          <a:pt x="57221" y="43563"/>
                          <a:pt x="62613" y="46611"/>
                        </a:cubicBezTo>
                        <a:cubicBezTo>
                          <a:pt x="64127" y="47468"/>
                          <a:pt x="66051" y="47211"/>
                          <a:pt x="67299" y="46011"/>
                        </a:cubicBezTo>
                        <a:cubicBezTo>
                          <a:pt x="73328" y="40153"/>
                          <a:pt x="68709" y="29161"/>
                          <a:pt x="65480" y="22827"/>
                        </a:cubicBezTo>
                        <a:cubicBezTo>
                          <a:pt x="61289" y="14598"/>
                          <a:pt x="54135" y="7987"/>
                          <a:pt x="45801" y="4110"/>
                        </a:cubicBezTo>
                        <a:cubicBezTo>
                          <a:pt x="31056" y="-2757"/>
                          <a:pt x="8158" y="-2186"/>
                          <a:pt x="500" y="14874"/>
                        </a:cubicBezTo>
                        <a:cubicBezTo>
                          <a:pt x="-1919" y="20274"/>
                          <a:pt x="5043" y="24494"/>
                          <a:pt x="8482" y="195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5" name="Vapaamuotoinen: Muoto 44">
                    <a:extLst>
                      <a:ext uri="{FF2B5EF4-FFF2-40B4-BE49-F238E27FC236}">
                        <a16:creationId xmlns:a16="http://schemas.microsoft.com/office/drawing/2014/main" id="{7D343AB1-FA87-6A84-4DB4-2C945F10CDD0}"/>
                      </a:ext>
                    </a:extLst>
                  </p:cNvPr>
                  <p:cNvSpPr/>
                  <p:nvPr/>
                </p:nvSpPr>
                <p:spPr>
                  <a:xfrm>
                    <a:off x="7414025" y="1821962"/>
                    <a:ext cx="74374" cy="63233"/>
                  </a:xfrm>
                  <a:custGeom>
                    <a:avLst/>
                    <a:gdLst>
                      <a:gd name="connsiteX0" fmla="*/ 67876 w 74374"/>
                      <a:gd name="connsiteY0" fmla="*/ 6195 h 63233"/>
                      <a:gd name="connsiteX1" fmla="*/ 55541 w 74374"/>
                      <a:gd name="connsiteY1" fmla="*/ 16101 h 63233"/>
                      <a:gd name="connsiteX2" fmla="*/ 59455 w 74374"/>
                      <a:gd name="connsiteY2" fmla="*/ 5919 h 63233"/>
                      <a:gd name="connsiteX3" fmla="*/ 50350 w 74374"/>
                      <a:gd name="connsiteY3" fmla="*/ 3414 h 63233"/>
                      <a:gd name="connsiteX4" fmla="*/ 45273 w 74374"/>
                      <a:gd name="connsiteY4" fmla="*/ 13863 h 63233"/>
                      <a:gd name="connsiteX5" fmla="*/ 43787 w 74374"/>
                      <a:gd name="connsiteY5" fmla="*/ 15092 h 63233"/>
                      <a:gd name="connsiteX6" fmla="*/ 27432 w 74374"/>
                      <a:gd name="connsiteY6" fmla="*/ 14663 h 63233"/>
                      <a:gd name="connsiteX7" fmla="*/ 48 w 74374"/>
                      <a:gd name="connsiteY7" fmla="*/ 37733 h 63233"/>
                      <a:gd name="connsiteX8" fmla="*/ 6096 w 74374"/>
                      <a:gd name="connsiteY8" fmla="*/ 41200 h 63233"/>
                      <a:gd name="connsiteX9" fmla="*/ 10907 w 74374"/>
                      <a:gd name="connsiteY9" fmla="*/ 36961 h 63233"/>
                      <a:gd name="connsiteX10" fmla="*/ 11554 w 74374"/>
                      <a:gd name="connsiteY10" fmla="*/ 43562 h 63233"/>
                      <a:gd name="connsiteX11" fmla="*/ 26242 w 74374"/>
                      <a:gd name="connsiteY11" fmla="*/ 62612 h 63233"/>
                      <a:gd name="connsiteX12" fmla="*/ 44396 w 74374"/>
                      <a:gd name="connsiteY12" fmla="*/ 51468 h 63233"/>
                      <a:gd name="connsiteX13" fmla="*/ 42006 w 74374"/>
                      <a:gd name="connsiteY13" fmla="*/ 27036 h 63233"/>
                      <a:gd name="connsiteX14" fmla="*/ 42044 w 74374"/>
                      <a:gd name="connsiteY14" fmla="*/ 26874 h 63233"/>
                      <a:gd name="connsiteX15" fmla="*/ 43434 w 74374"/>
                      <a:gd name="connsiteY15" fmla="*/ 26693 h 63233"/>
                      <a:gd name="connsiteX16" fmla="*/ 59655 w 74374"/>
                      <a:gd name="connsiteY16" fmla="*/ 25855 h 63233"/>
                      <a:gd name="connsiteX17" fmla="*/ 74200 w 74374"/>
                      <a:gd name="connsiteY17" fmla="*/ 8872 h 63233"/>
                      <a:gd name="connsiteX18" fmla="*/ 67876 w 74374"/>
                      <a:gd name="connsiteY18" fmla="*/ 6195 h 63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4374" h="63233">
                        <a:moveTo>
                          <a:pt x="67876" y="6195"/>
                        </a:moveTo>
                        <a:cubicBezTo>
                          <a:pt x="64809" y="12311"/>
                          <a:pt x="60599" y="15273"/>
                          <a:pt x="55541" y="16101"/>
                        </a:cubicBezTo>
                        <a:cubicBezTo>
                          <a:pt x="57436" y="12977"/>
                          <a:pt x="58808" y="9548"/>
                          <a:pt x="59455" y="5919"/>
                        </a:cubicBezTo>
                        <a:cubicBezTo>
                          <a:pt x="60513" y="4"/>
                          <a:pt x="51550" y="-2587"/>
                          <a:pt x="50350" y="3414"/>
                        </a:cubicBezTo>
                        <a:cubicBezTo>
                          <a:pt x="49569" y="7319"/>
                          <a:pt x="48035" y="10939"/>
                          <a:pt x="45273" y="13863"/>
                        </a:cubicBezTo>
                        <a:cubicBezTo>
                          <a:pt x="44835" y="14320"/>
                          <a:pt x="44301" y="14701"/>
                          <a:pt x="43787" y="15092"/>
                        </a:cubicBezTo>
                        <a:cubicBezTo>
                          <a:pt x="38415" y="13854"/>
                          <a:pt x="32881" y="13939"/>
                          <a:pt x="27432" y="14663"/>
                        </a:cubicBezTo>
                        <a:cubicBezTo>
                          <a:pt x="15907" y="16187"/>
                          <a:pt x="-1019" y="23702"/>
                          <a:pt x="48" y="37733"/>
                        </a:cubicBezTo>
                        <a:cubicBezTo>
                          <a:pt x="258" y="40476"/>
                          <a:pt x="3410" y="43124"/>
                          <a:pt x="6096" y="41200"/>
                        </a:cubicBezTo>
                        <a:cubicBezTo>
                          <a:pt x="7868" y="39923"/>
                          <a:pt x="9411" y="38457"/>
                          <a:pt x="10907" y="36961"/>
                        </a:cubicBezTo>
                        <a:cubicBezTo>
                          <a:pt x="10907" y="39352"/>
                          <a:pt x="11145" y="41657"/>
                          <a:pt x="11554" y="43562"/>
                        </a:cubicBezTo>
                        <a:cubicBezTo>
                          <a:pt x="13240" y="51277"/>
                          <a:pt x="18222" y="60145"/>
                          <a:pt x="26242" y="62612"/>
                        </a:cubicBezTo>
                        <a:cubicBezTo>
                          <a:pt x="34576" y="65184"/>
                          <a:pt x="42244" y="59440"/>
                          <a:pt x="44396" y="51468"/>
                        </a:cubicBezTo>
                        <a:cubicBezTo>
                          <a:pt x="46692" y="42991"/>
                          <a:pt x="43082" y="35294"/>
                          <a:pt x="42006" y="27036"/>
                        </a:cubicBezTo>
                        <a:cubicBezTo>
                          <a:pt x="42006" y="26979"/>
                          <a:pt x="42044" y="26931"/>
                          <a:pt x="42044" y="26874"/>
                        </a:cubicBezTo>
                        <a:cubicBezTo>
                          <a:pt x="42511" y="26865"/>
                          <a:pt x="42968" y="26798"/>
                          <a:pt x="43434" y="26693"/>
                        </a:cubicBezTo>
                        <a:cubicBezTo>
                          <a:pt x="48873" y="27550"/>
                          <a:pt x="53874" y="28513"/>
                          <a:pt x="59655" y="25855"/>
                        </a:cubicBezTo>
                        <a:cubicBezTo>
                          <a:pt x="66771" y="22578"/>
                          <a:pt x="71752" y="16159"/>
                          <a:pt x="74200" y="8872"/>
                        </a:cubicBezTo>
                        <a:cubicBezTo>
                          <a:pt x="75448" y="5167"/>
                          <a:pt x="69647" y="2671"/>
                          <a:pt x="67876" y="61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6" name="Vapaamuotoinen: Muoto 45">
                    <a:extLst>
                      <a:ext uri="{FF2B5EF4-FFF2-40B4-BE49-F238E27FC236}">
                        <a16:creationId xmlns:a16="http://schemas.microsoft.com/office/drawing/2014/main" id="{8C073972-AB4E-55E0-3F1B-AD65F512674C}"/>
                      </a:ext>
                    </a:extLst>
                  </p:cNvPr>
                  <p:cNvSpPr/>
                  <p:nvPr/>
                </p:nvSpPr>
                <p:spPr>
                  <a:xfrm>
                    <a:off x="7240037" y="1822482"/>
                    <a:ext cx="83138" cy="64702"/>
                  </a:xfrm>
                  <a:custGeom>
                    <a:avLst/>
                    <a:gdLst>
                      <a:gd name="connsiteX0" fmla="*/ 69841 w 83138"/>
                      <a:gd name="connsiteY0" fmla="*/ 30783 h 64702"/>
                      <a:gd name="connsiteX1" fmla="*/ 77080 w 83138"/>
                      <a:gd name="connsiteY1" fmla="*/ 35765 h 64702"/>
                      <a:gd name="connsiteX2" fmla="*/ 83129 w 83138"/>
                      <a:gd name="connsiteY2" fmla="*/ 32298 h 64702"/>
                      <a:gd name="connsiteX3" fmla="*/ 51401 w 83138"/>
                      <a:gd name="connsiteY3" fmla="*/ 11657 h 64702"/>
                      <a:gd name="connsiteX4" fmla="*/ 33408 w 83138"/>
                      <a:gd name="connsiteY4" fmla="*/ 13867 h 64702"/>
                      <a:gd name="connsiteX5" fmla="*/ 31379 w 83138"/>
                      <a:gd name="connsiteY5" fmla="*/ 12638 h 64702"/>
                      <a:gd name="connsiteX6" fmla="*/ 25083 w 83138"/>
                      <a:gd name="connsiteY6" fmla="*/ 3294 h 64702"/>
                      <a:gd name="connsiteX7" fmla="*/ 15978 w 83138"/>
                      <a:gd name="connsiteY7" fmla="*/ 5809 h 64702"/>
                      <a:gd name="connsiteX8" fmla="*/ 21712 w 83138"/>
                      <a:gd name="connsiteY8" fmla="*/ 16153 h 64702"/>
                      <a:gd name="connsiteX9" fmla="*/ 6395 w 83138"/>
                      <a:gd name="connsiteY9" fmla="*/ 7695 h 64702"/>
                      <a:gd name="connsiteX10" fmla="*/ 414 w 83138"/>
                      <a:gd name="connsiteY10" fmla="*/ 11190 h 64702"/>
                      <a:gd name="connsiteX11" fmla="*/ 17121 w 83138"/>
                      <a:gd name="connsiteY11" fmla="*/ 25935 h 64702"/>
                      <a:gd name="connsiteX12" fmla="*/ 34666 w 83138"/>
                      <a:gd name="connsiteY12" fmla="*/ 25354 h 64702"/>
                      <a:gd name="connsiteX13" fmla="*/ 38304 w 83138"/>
                      <a:gd name="connsiteY13" fmla="*/ 25145 h 64702"/>
                      <a:gd name="connsiteX14" fmla="*/ 57097 w 83138"/>
                      <a:gd name="connsiteY14" fmla="*/ 64502 h 64702"/>
                      <a:gd name="connsiteX15" fmla="*/ 69841 w 83138"/>
                      <a:gd name="connsiteY15" fmla="*/ 30783 h 6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3138" h="64702">
                        <a:moveTo>
                          <a:pt x="69841" y="30783"/>
                        </a:moveTo>
                        <a:cubicBezTo>
                          <a:pt x="72127" y="32507"/>
                          <a:pt x="74404" y="34269"/>
                          <a:pt x="77080" y="35765"/>
                        </a:cubicBezTo>
                        <a:cubicBezTo>
                          <a:pt x="79586" y="37156"/>
                          <a:pt x="83348" y="35441"/>
                          <a:pt x="83129" y="32298"/>
                        </a:cubicBezTo>
                        <a:cubicBezTo>
                          <a:pt x="82100" y="17391"/>
                          <a:pt x="63898" y="12057"/>
                          <a:pt x="51401" y="11657"/>
                        </a:cubicBezTo>
                        <a:cubicBezTo>
                          <a:pt x="45457" y="11467"/>
                          <a:pt x="39047" y="11914"/>
                          <a:pt x="33408" y="13867"/>
                        </a:cubicBezTo>
                        <a:cubicBezTo>
                          <a:pt x="32675" y="13486"/>
                          <a:pt x="31951" y="13105"/>
                          <a:pt x="31379" y="12638"/>
                        </a:cubicBezTo>
                        <a:cubicBezTo>
                          <a:pt x="28389" y="10200"/>
                          <a:pt x="26236" y="6961"/>
                          <a:pt x="25083" y="3294"/>
                        </a:cubicBezTo>
                        <a:cubicBezTo>
                          <a:pt x="23264" y="-2468"/>
                          <a:pt x="14254" y="-59"/>
                          <a:pt x="15978" y="5809"/>
                        </a:cubicBezTo>
                        <a:cubicBezTo>
                          <a:pt x="17111" y="9638"/>
                          <a:pt x="19187" y="13076"/>
                          <a:pt x="21712" y="16153"/>
                        </a:cubicBezTo>
                        <a:cubicBezTo>
                          <a:pt x="15854" y="16153"/>
                          <a:pt x="10520" y="13934"/>
                          <a:pt x="6395" y="7695"/>
                        </a:cubicBezTo>
                        <a:cubicBezTo>
                          <a:pt x="3919" y="3951"/>
                          <a:pt x="-1539" y="7180"/>
                          <a:pt x="414" y="11190"/>
                        </a:cubicBezTo>
                        <a:cubicBezTo>
                          <a:pt x="3767" y="18077"/>
                          <a:pt x="9824" y="23449"/>
                          <a:pt x="17121" y="25935"/>
                        </a:cubicBezTo>
                        <a:cubicBezTo>
                          <a:pt x="23512" y="28116"/>
                          <a:pt x="28894" y="26735"/>
                          <a:pt x="34666" y="25354"/>
                        </a:cubicBezTo>
                        <a:cubicBezTo>
                          <a:pt x="35932" y="25602"/>
                          <a:pt x="37161" y="25564"/>
                          <a:pt x="38304" y="25145"/>
                        </a:cubicBezTo>
                        <a:cubicBezTo>
                          <a:pt x="36066" y="37098"/>
                          <a:pt x="39152" y="67455"/>
                          <a:pt x="57097" y="64502"/>
                        </a:cubicBezTo>
                        <a:cubicBezTo>
                          <a:pt x="70603" y="62273"/>
                          <a:pt x="72137" y="44480"/>
                          <a:pt x="69841" y="307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772759A0-7D71-8550-A979-7048AC938E36}"/>
                </a:ext>
              </a:extLst>
            </p:cNvPr>
            <p:cNvGrpSpPr/>
            <p:nvPr/>
          </p:nvGrpSpPr>
          <p:grpSpPr>
            <a:xfrm>
              <a:off x="8375312" y="1261518"/>
              <a:ext cx="1305278" cy="1676374"/>
              <a:chOff x="8180486" y="1418510"/>
              <a:chExt cx="1305278" cy="1676374"/>
            </a:xfrm>
          </p:grpSpPr>
          <p:grpSp>
            <p:nvGrpSpPr>
              <p:cNvPr id="12" name="Kuva 9" descr="Aalto blondi nainen käsi ylhäällä">
                <a:extLst>
                  <a:ext uri="{FF2B5EF4-FFF2-40B4-BE49-F238E27FC236}">
                    <a16:creationId xmlns:a16="http://schemas.microsoft.com/office/drawing/2014/main" id="{6CF0EBD7-7B23-AF12-8236-C00AAB1D7880}"/>
                  </a:ext>
                </a:extLst>
              </p:cNvPr>
              <p:cNvGrpSpPr/>
              <p:nvPr/>
            </p:nvGrpSpPr>
            <p:grpSpPr>
              <a:xfrm>
                <a:off x="8180486" y="1418510"/>
                <a:ext cx="1305278" cy="1676374"/>
                <a:chOff x="8244394" y="1555589"/>
                <a:chExt cx="1305278" cy="1676374"/>
              </a:xfrm>
            </p:grpSpPr>
            <p:grpSp>
              <p:nvGrpSpPr>
                <p:cNvPr id="24" name="Kuva 9" descr="Aalto blondi nainen käsi ylhäällä">
                  <a:extLst>
                    <a:ext uri="{FF2B5EF4-FFF2-40B4-BE49-F238E27FC236}">
                      <a16:creationId xmlns:a16="http://schemas.microsoft.com/office/drawing/2014/main" id="{F5B4574D-32D3-51AE-729A-39AEB6740B30}"/>
                    </a:ext>
                  </a:extLst>
                </p:cNvPr>
                <p:cNvGrpSpPr/>
                <p:nvPr/>
              </p:nvGrpSpPr>
              <p:grpSpPr>
                <a:xfrm>
                  <a:off x="8244394" y="2139168"/>
                  <a:ext cx="1305278" cy="1092795"/>
                  <a:chOff x="8244394" y="2139168"/>
                  <a:chExt cx="1305278" cy="1092795"/>
                </a:xfrm>
              </p:grpSpPr>
              <p:sp>
                <p:nvSpPr>
                  <p:cNvPr id="28" name="Vapaamuotoinen: Muoto 27">
                    <a:extLst>
                      <a:ext uri="{FF2B5EF4-FFF2-40B4-BE49-F238E27FC236}">
                        <a16:creationId xmlns:a16="http://schemas.microsoft.com/office/drawing/2014/main" id="{E3F8F581-1E29-D3BC-5306-1D33D14D697B}"/>
                      </a:ext>
                    </a:extLst>
                  </p:cNvPr>
                  <p:cNvSpPr/>
                  <p:nvPr/>
                </p:nvSpPr>
                <p:spPr>
                  <a:xfrm>
                    <a:off x="8252056" y="2143193"/>
                    <a:ext cx="1293338" cy="1081833"/>
                  </a:xfrm>
                  <a:custGeom>
                    <a:avLst/>
                    <a:gdLst>
                      <a:gd name="connsiteX0" fmla="*/ 0 w 1293338"/>
                      <a:gd name="connsiteY0" fmla="*/ 1075691 h 1081833"/>
                      <a:gd name="connsiteX1" fmla="*/ 911238 w 1293338"/>
                      <a:gd name="connsiteY1" fmla="*/ 1061385 h 1081833"/>
                      <a:gd name="connsiteX2" fmla="*/ 882968 w 1293338"/>
                      <a:gd name="connsiteY2" fmla="*/ 885667 h 1081833"/>
                      <a:gd name="connsiteX3" fmla="*/ 890473 w 1293338"/>
                      <a:gd name="connsiteY3" fmla="*/ 810182 h 1081833"/>
                      <a:gd name="connsiteX4" fmla="*/ 897998 w 1293338"/>
                      <a:gd name="connsiteY4" fmla="*/ 809134 h 1081833"/>
                      <a:gd name="connsiteX5" fmla="*/ 1047321 w 1293338"/>
                      <a:gd name="connsiteY5" fmla="*/ 1024856 h 1081833"/>
                      <a:gd name="connsiteX6" fmla="*/ 1177871 w 1293338"/>
                      <a:gd name="connsiteY6" fmla="*/ 909661 h 1081833"/>
                      <a:gd name="connsiteX7" fmla="*/ 1162441 w 1293338"/>
                      <a:gd name="connsiteY7" fmla="*/ 645342 h 1081833"/>
                      <a:gd name="connsiteX8" fmla="*/ 1119892 w 1293338"/>
                      <a:gd name="connsiteY8" fmla="*/ 452766 h 1081833"/>
                      <a:gd name="connsiteX9" fmla="*/ 1141295 w 1293338"/>
                      <a:gd name="connsiteY9" fmla="*/ 315587 h 1081833"/>
                      <a:gd name="connsiteX10" fmla="*/ 1216447 w 1293338"/>
                      <a:gd name="connsiteY10" fmla="*/ 255008 h 1081833"/>
                      <a:gd name="connsiteX11" fmla="*/ 1275883 w 1293338"/>
                      <a:gd name="connsiteY11" fmla="*/ 175712 h 1081833"/>
                      <a:gd name="connsiteX12" fmla="*/ 1277312 w 1293338"/>
                      <a:gd name="connsiteY12" fmla="*/ 141708 h 1081833"/>
                      <a:gd name="connsiteX13" fmla="*/ 1290171 w 1293338"/>
                      <a:gd name="connsiteY13" fmla="*/ 86987 h 1081833"/>
                      <a:gd name="connsiteX14" fmla="*/ 1279312 w 1293338"/>
                      <a:gd name="connsiteY14" fmla="*/ 46839 h 1081833"/>
                      <a:gd name="connsiteX15" fmla="*/ 1256881 w 1293338"/>
                      <a:gd name="connsiteY15" fmla="*/ 81415 h 1081833"/>
                      <a:gd name="connsiteX16" fmla="*/ 1242117 w 1293338"/>
                      <a:gd name="connsiteY16" fmla="*/ 67565 h 1081833"/>
                      <a:gd name="connsiteX17" fmla="*/ 1235107 w 1293338"/>
                      <a:gd name="connsiteY17" fmla="*/ 60364 h 1081833"/>
                      <a:gd name="connsiteX18" fmla="*/ 1225001 w 1293338"/>
                      <a:gd name="connsiteY18" fmla="*/ 32570 h 1081833"/>
                      <a:gd name="connsiteX19" fmla="*/ 1202446 w 1293338"/>
                      <a:gd name="connsiteY19" fmla="*/ 6396 h 1081833"/>
                      <a:gd name="connsiteX20" fmla="*/ 1197302 w 1293338"/>
                      <a:gd name="connsiteY20" fmla="*/ 43972 h 1081833"/>
                      <a:gd name="connsiteX21" fmla="*/ 1180529 w 1293338"/>
                      <a:gd name="connsiteY21" fmla="*/ 36199 h 1081833"/>
                      <a:gd name="connsiteX22" fmla="*/ 1193968 w 1293338"/>
                      <a:gd name="connsiteY22" fmla="*/ 75614 h 1081833"/>
                      <a:gd name="connsiteX23" fmla="*/ 1219124 w 1293338"/>
                      <a:gd name="connsiteY23" fmla="*/ 95940 h 1081833"/>
                      <a:gd name="connsiteX24" fmla="*/ 1169870 w 1293338"/>
                      <a:gd name="connsiteY24" fmla="*/ 82967 h 1081833"/>
                      <a:gd name="connsiteX25" fmla="*/ 1176938 w 1293338"/>
                      <a:gd name="connsiteY25" fmla="*/ 114790 h 1081833"/>
                      <a:gd name="connsiteX26" fmla="*/ 1206446 w 1293338"/>
                      <a:gd name="connsiteY26" fmla="*/ 126401 h 1081833"/>
                      <a:gd name="connsiteX27" fmla="*/ 1213304 w 1293338"/>
                      <a:gd name="connsiteY27" fmla="*/ 165835 h 1081833"/>
                      <a:gd name="connsiteX28" fmla="*/ 1179300 w 1293338"/>
                      <a:gd name="connsiteY28" fmla="*/ 179265 h 1081833"/>
                      <a:gd name="connsiteX29" fmla="*/ 1147191 w 1293338"/>
                      <a:gd name="connsiteY29" fmla="*/ 220680 h 1081833"/>
                      <a:gd name="connsiteX30" fmla="*/ 1127608 w 1293338"/>
                      <a:gd name="connsiteY30" fmla="*/ 225166 h 1081833"/>
                      <a:gd name="connsiteX31" fmla="*/ 1124903 w 1293338"/>
                      <a:gd name="connsiteY31" fmla="*/ 221565 h 1081833"/>
                      <a:gd name="connsiteX32" fmla="*/ 1165879 w 1293338"/>
                      <a:gd name="connsiteY32" fmla="*/ 129830 h 1081833"/>
                      <a:gd name="connsiteX33" fmla="*/ 1141552 w 1293338"/>
                      <a:gd name="connsiteY33" fmla="*/ 119057 h 1081833"/>
                      <a:gd name="connsiteX34" fmla="*/ 1092537 w 1293338"/>
                      <a:gd name="connsiteY34" fmla="*/ 183646 h 1081833"/>
                      <a:gd name="connsiteX35" fmla="*/ 1024719 w 1293338"/>
                      <a:gd name="connsiteY35" fmla="*/ 248702 h 1081833"/>
                      <a:gd name="connsiteX36" fmla="*/ 1011574 w 1293338"/>
                      <a:gd name="connsiteY36" fmla="*/ 385576 h 1081833"/>
                      <a:gd name="connsiteX37" fmla="*/ 960139 w 1293338"/>
                      <a:gd name="connsiteY37" fmla="*/ 336999 h 1081833"/>
                      <a:gd name="connsiteX38" fmla="*/ 716680 w 1293338"/>
                      <a:gd name="connsiteY38" fmla="*/ 216984 h 1081833"/>
                      <a:gd name="connsiteX39" fmla="*/ 720938 w 1293338"/>
                      <a:gd name="connsiteY39" fmla="*/ 162691 h 1081833"/>
                      <a:gd name="connsiteX40" fmla="*/ 456695 w 1293338"/>
                      <a:gd name="connsiteY40" fmla="*/ 57173 h 1081833"/>
                      <a:gd name="connsiteX41" fmla="*/ 454800 w 1293338"/>
                      <a:gd name="connsiteY41" fmla="*/ 58917 h 1081833"/>
                      <a:gd name="connsiteX42" fmla="*/ 437207 w 1293338"/>
                      <a:gd name="connsiteY42" fmla="*/ 203306 h 1081833"/>
                      <a:gd name="connsiteX43" fmla="*/ 205788 w 1293338"/>
                      <a:gd name="connsiteY43" fmla="*/ 279801 h 1081833"/>
                      <a:gd name="connsiteX44" fmla="*/ 116596 w 1293338"/>
                      <a:gd name="connsiteY44" fmla="*/ 375899 h 1081833"/>
                      <a:gd name="connsiteX45" fmla="*/ 45377 w 1293338"/>
                      <a:gd name="connsiteY45" fmla="*/ 652315 h 1081833"/>
                      <a:gd name="connsiteX46" fmla="*/ 0 w 1293338"/>
                      <a:gd name="connsiteY46" fmla="*/ 1075691 h 108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93338" h="1081833">
                        <a:moveTo>
                          <a:pt x="0" y="1075691"/>
                        </a:moveTo>
                        <a:cubicBezTo>
                          <a:pt x="0" y="1075691"/>
                          <a:pt x="738007" y="1096551"/>
                          <a:pt x="911238" y="1061385"/>
                        </a:cubicBezTo>
                        <a:cubicBezTo>
                          <a:pt x="911238" y="1061385"/>
                          <a:pt x="895541" y="932531"/>
                          <a:pt x="882968" y="885667"/>
                        </a:cubicBezTo>
                        <a:cubicBezTo>
                          <a:pt x="874690" y="854807"/>
                          <a:pt x="890473" y="810182"/>
                          <a:pt x="890473" y="810182"/>
                        </a:cubicBezTo>
                        <a:cubicBezTo>
                          <a:pt x="890883" y="806096"/>
                          <a:pt x="896503" y="805315"/>
                          <a:pt x="897998" y="809134"/>
                        </a:cubicBezTo>
                        <a:cubicBezTo>
                          <a:pt x="917715" y="859502"/>
                          <a:pt x="983809" y="1015970"/>
                          <a:pt x="1047321" y="1024856"/>
                        </a:cubicBezTo>
                        <a:cubicBezTo>
                          <a:pt x="1100890" y="1032362"/>
                          <a:pt x="1165298" y="1013103"/>
                          <a:pt x="1177871" y="909661"/>
                        </a:cubicBezTo>
                        <a:cubicBezTo>
                          <a:pt x="1187701" y="828765"/>
                          <a:pt x="1170889" y="684480"/>
                          <a:pt x="1162441" y="645342"/>
                        </a:cubicBezTo>
                        <a:cubicBezTo>
                          <a:pt x="1153868" y="605623"/>
                          <a:pt x="1119892" y="452766"/>
                          <a:pt x="1119892" y="452766"/>
                        </a:cubicBezTo>
                        <a:cubicBezTo>
                          <a:pt x="1119892" y="452766"/>
                          <a:pt x="1092337" y="353125"/>
                          <a:pt x="1141295" y="315587"/>
                        </a:cubicBezTo>
                        <a:cubicBezTo>
                          <a:pt x="1141295" y="315587"/>
                          <a:pt x="1184443" y="287059"/>
                          <a:pt x="1216447" y="255008"/>
                        </a:cubicBezTo>
                        <a:cubicBezTo>
                          <a:pt x="1249442" y="221956"/>
                          <a:pt x="1274035" y="183113"/>
                          <a:pt x="1275883" y="175712"/>
                        </a:cubicBezTo>
                        <a:cubicBezTo>
                          <a:pt x="1279522" y="161129"/>
                          <a:pt x="1278046" y="150261"/>
                          <a:pt x="1277312" y="141708"/>
                        </a:cubicBezTo>
                        <a:cubicBezTo>
                          <a:pt x="1276941" y="137336"/>
                          <a:pt x="1285075" y="111542"/>
                          <a:pt x="1290171" y="86987"/>
                        </a:cubicBezTo>
                        <a:cubicBezTo>
                          <a:pt x="1298886" y="44981"/>
                          <a:pt x="1287742" y="42134"/>
                          <a:pt x="1279312" y="46839"/>
                        </a:cubicBezTo>
                        <a:cubicBezTo>
                          <a:pt x="1262091" y="56459"/>
                          <a:pt x="1260577" y="80272"/>
                          <a:pt x="1256881" y="81415"/>
                        </a:cubicBezTo>
                        <a:cubicBezTo>
                          <a:pt x="1253633" y="82424"/>
                          <a:pt x="1251233" y="72023"/>
                          <a:pt x="1242117" y="67565"/>
                        </a:cubicBezTo>
                        <a:cubicBezTo>
                          <a:pt x="1239022" y="66051"/>
                          <a:pt x="1236564" y="63489"/>
                          <a:pt x="1235107" y="60364"/>
                        </a:cubicBezTo>
                        <a:cubicBezTo>
                          <a:pt x="1232478" y="54735"/>
                          <a:pt x="1228487" y="45191"/>
                          <a:pt x="1225001" y="32570"/>
                        </a:cubicBezTo>
                        <a:cubicBezTo>
                          <a:pt x="1219191" y="11530"/>
                          <a:pt x="1213380" y="-11445"/>
                          <a:pt x="1202446" y="6396"/>
                        </a:cubicBezTo>
                        <a:cubicBezTo>
                          <a:pt x="1194302" y="19683"/>
                          <a:pt x="1199169" y="41362"/>
                          <a:pt x="1197302" y="43972"/>
                        </a:cubicBezTo>
                        <a:cubicBezTo>
                          <a:pt x="1195435" y="46582"/>
                          <a:pt x="1183700" y="25922"/>
                          <a:pt x="1180529" y="36199"/>
                        </a:cubicBezTo>
                        <a:cubicBezTo>
                          <a:pt x="1176157" y="50401"/>
                          <a:pt x="1175385" y="64260"/>
                          <a:pt x="1193968" y="75614"/>
                        </a:cubicBezTo>
                        <a:cubicBezTo>
                          <a:pt x="1212552" y="86968"/>
                          <a:pt x="1220505" y="88835"/>
                          <a:pt x="1219124" y="95940"/>
                        </a:cubicBezTo>
                        <a:cubicBezTo>
                          <a:pt x="1217305" y="105256"/>
                          <a:pt x="1180795" y="83939"/>
                          <a:pt x="1169870" y="82967"/>
                        </a:cubicBezTo>
                        <a:cubicBezTo>
                          <a:pt x="1158945" y="81996"/>
                          <a:pt x="1170289" y="109752"/>
                          <a:pt x="1176938" y="114790"/>
                        </a:cubicBezTo>
                        <a:cubicBezTo>
                          <a:pt x="1183586" y="119829"/>
                          <a:pt x="1201417" y="121696"/>
                          <a:pt x="1206446" y="126401"/>
                        </a:cubicBezTo>
                        <a:cubicBezTo>
                          <a:pt x="1211475" y="131107"/>
                          <a:pt x="1217019" y="159548"/>
                          <a:pt x="1213304" y="165835"/>
                        </a:cubicBezTo>
                        <a:cubicBezTo>
                          <a:pt x="1209589" y="172121"/>
                          <a:pt x="1187015" y="173550"/>
                          <a:pt x="1179300" y="179265"/>
                        </a:cubicBezTo>
                        <a:cubicBezTo>
                          <a:pt x="1171585" y="184980"/>
                          <a:pt x="1147191" y="220680"/>
                          <a:pt x="1147191" y="220680"/>
                        </a:cubicBezTo>
                        <a:lnTo>
                          <a:pt x="1127608" y="225166"/>
                        </a:lnTo>
                        <a:cubicBezTo>
                          <a:pt x="1125522" y="225642"/>
                          <a:pt x="1123855" y="223432"/>
                          <a:pt x="1124903" y="221565"/>
                        </a:cubicBezTo>
                        <a:cubicBezTo>
                          <a:pt x="1134732" y="204059"/>
                          <a:pt x="1167498" y="144375"/>
                          <a:pt x="1165879" y="129830"/>
                        </a:cubicBezTo>
                        <a:cubicBezTo>
                          <a:pt x="1163974" y="112733"/>
                          <a:pt x="1149934" y="112028"/>
                          <a:pt x="1141552" y="119057"/>
                        </a:cubicBezTo>
                        <a:cubicBezTo>
                          <a:pt x="1133170" y="126087"/>
                          <a:pt x="1092537" y="183646"/>
                          <a:pt x="1092537" y="183646"/>
                        </a:cubicBezTo>
                        <a:cubicBezTo>
                          <a:pt x="1092537" y="183646"/>
                          <a:pt x="1032062" y="233491"/>
                          <a:pt x="1024719" y="248702"/>
                        </a:cubicBezTo>
                        <a:cubicBezTo>
                          <a:pt x="1012717" y="273562"/>
                          <a:pt x="1004716" y="317568"/>
                          <a:pt x="1011574" y="385576"/>
                        </a:cubicBezTo>
                        <a:lnTo>
                          <a:pt x="960139" y="336999"/>
                        </a:lnTo>
                        <a:cubicBezTo>
                          <a:pt x="960139" y="336999"/>
                          <a:pt x="841267" y="229843"/>
                          <a:pt x="716680" y="216984"/>
                        </a:cubicBezTo>
                        <a:cubicBezTo>
                          <a:pt x="716680" y="216984"/>
                          <a:pt x="711765" y="196505"/>
                          <a:pt x="720938" y="162691"/>
                        </a:cubicBezTo>
                        <a:lnTo>
                          <a:pt x="456695" y="57173"/>
                        </a:lnTo>
                        <a:cubicBezTo>
                          <a:pt x="455581" y="56726"/>
                          <a:pt x="454447" y="57764"/>
                          <a:pt x="454800" y="58917"/>
                        </a:cubicBezTo>
                        <a:cubicBezTo>
                          <a:pt x="459572" y="74442"/>
                          <a:pt x="479555" y="149728"/>
                          <a:pt x="437207" y="203306"/>
                        </a:cubicBezTo>
                        <a:cubicBezTo>
                          <a:pt x="437207" y="203306"/>
                          <a:pt x="309182" y="209697"/>
                          <a:pt x="205788" y="279801"/>
                        </a:cubicBezTo>
                        <a:cubicBezTo>
                          <a:pt x="171117" y="303309"/>
                          <a:pt x="139294" y="333570"/>
                          <a:pt x="116596" y="375899"/>
                        </a:cubicBezTo>
                        <a:cubicBezTo>
                          <a:pt x="71599" y="459824"/>
                          <a:pt x="52159" y="573505"/>
                          <a:pt x="45377" y="652315"/>
                        </a:cubicBezTo>
                        <a:cubicBezTo>
                          <a:pt x="26794" y="868046"/>
                          <a:pt x="0" y="1075691"/>
                          <a:pt x="0" y="10756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9" name="Vapaamuotoinen: Muoto 28">
                    <a:extLst>
                      <a:ext uri="{FF2B5EF4-FFF2-40B4-BE49-F238E27FC236}">
                        <a16:creationId xmlns:a16="http://schemas.microsoft.com/office/drawing/2014/main" id="{4506B16C-80BA-6DFF-5010-E8F292799E32}"/>
                      </a:ext>
                    </a:extLst>
                  </p:cNvPr>
                  <p:cNvSpPr/>
                  <p:nvPr/>
                </p:nvSpPr>
                <p:spPr>
                  <a:xfrm>
                    <a:off x="8397408" y="2349785"/>
                    <a:ext cx="835787" cy="882178"/>
                  </a:xfrm>
                  <a:custGeom>
                    <a:avLst/>
                    <a:gdLst>
                      <a:gd name="connsiteX0" fmla="*/ 833828 w 835787"/>
                      <a:gd name="connsiteY0" fmla="*/ 149990 h 882178"/>
                      <a:gd name="connsiteX1" fmla="*/ 704374 w 835787"/>
                      <a:gd name="connsiteY1" fmla="*/ 57007 h 882178"/>
                      <a:gd name="connsiteX2" fmla="*/ 573148 w 835787"/>
                      <a:gd name="connsiteY2" fmla="*/ 22022 h 882178"/>
                      <a:gd name="connsiteX3" fmla="*/ 582273 w 835787"/>
                      <a:gd name="connsiteY3" fmla="*/ 36767 h 882178"/>
                      <a:gd name="connsiteX4" fmla="*/ 588217 w 835787"/>
                      <a:gd name="connsiteY4" fmla="*/ 44396 h 882178"/>
                      <a:gd name="connsiteX5" fmla="*/ 494948 w 835787"/>
                      <a:gd name="connsiteY5" fmla="*/ 291351 h 882178"/>
                      <a:gd name="connsiteX6" fmla="*/ 276873 w 835787"/>
                      <a:gd name="connsiteY6" fmla="*/ 3753 h 882178"/>
                      <a:gd name="connsiteX7" fmla="*/ 129702 w 835787"/>
                      <a:gd name="connsiteY7" fmla="*/ 38510 h 882178"/>
                      <a:gd name="connsiteX8" fmla="*/ 70847 w 835787"/>
                      <a:gd name="connsiteY8" fmla="*/ 67494 h 882178"/>
                      <a:gd name="connsiteX9" fmla="*/ 1353 w 835787"/>
                      <a:gd name="connsiteY9" fmla="*/ 125768 h 882178"/>
                      <a:gd name="connsiteX10" fmla="*/ 2381 w 835787"/>
                      <a:gd name="connsiteY10" fmla="*/ 134712 h 882178"/>
                      <a:gd name="connsiteX11" fmla="*/ 37653 w 835787"/>
                      <a:gd name="connsiteY11" fmla="*/ 189653 h 882178"/>
                      <a:gd name="connsiteX12" fmla="*/ 62741 w 835787"/>
                      <a:gd name="connsiteY12" fmla="*/ 223304 h 882178"/>
                      <a:gd name="connsiteX13" fmla="*/ 67866 w 835787"/>
                      <a:gd name="connsiteY13" fmla="*/ 235677 h 882178"/>
                      <a:gd name="connsiteX14" fmla="*/ 37062 w 835787"/>
                      <a:gd name="connsiteY14" fmla="*/ 489966 h 882178"/>
                      <a:gd name="connsiteX15" fmla="*/ 45358 w 835787"/>
                      <a:gd name="connsiteY15" fmla="*/ 843820 h 882178"/>
                      <a:gd name="connsiteX16" fmla="*/ 44644 w 835787"/>
                      <a:gd name="connsiteY16" fmla="*/ 877415 h 882178"/>
                      <a:gd name="connsiteX17" fmla="*/ 177451 w 835787"/>
                      <a:gd name="connsiteY17" fmla="*/ 881425 h 882178"/>
                      <a:gd name="connsiteX18" fmla="*/ 420729 w 835787"/>
                      <a:gd name="connsiteY18" fmla="*/ 880910 h 882178"/>
                      <a:gd name="connsiteX19" fmla="*/ 759057 w 835787"/>
                      <a:gd name="connsiteY19" fmla="*/ 862756 h 882178"/>
                      <a:gd name="connsiteX20" fmla="*/ 763724 w 835787"/>
                      <a:gd name="connsiteY20" fmla="*/ 854250 h 882178"/>
                      <a:gd name="connsiteX21" fmla="*/ 740655 w 835787"/>
                      <a:gd name="connsiteY21" fmla="*/ 605304 h 882178"/>
                      <a:gd name="connsiteX22" fmla="*/ 789432 w 835787"/>
                      <a:gd name="connsiteY22" fmla="*/ 441132 h 882178"/>
                      <a:gd name="connsiteX23" fmla="*/ 755533 w 835787"/>
                      <a:gd name="connsiteY23" fmla="*/ 253480 h 882178"/>
                      <a:gd name="connsiteX24" fmla="*/ 762705 w 835787"/>
                      <a:gd name="connsiteY24" fmla="*/ 232820 h 882178"/>
                      <a:gd name="connsiteX25" fmla="*/ 811987 w 835787"/>
                      <a:gd name="connsiteY25" fmla="*/ 170945 h 882178"/>
                      <a:gd name="connsiteX26" fmla="*/ 831971 w 835787"/>
                      <a:gd name="connsiteY26" fmla="*/ 160525 h 882178"/>
                      <a:gd name="connsiteX27" fmla="*/ 833828 w 835787"/>
                      <a:gd name="connsiteY27" fmla="*/ 149990 h 882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35787" h="882178">
                        <a:moveTo>
                          <a:pt x="833828" y="149990"/>
                        </a:moveTo>
                        <a:cubicBezTo>
                          <a:pt x="796462" y="114338"/>
                          <a:pt x="752904" y="83039"/>
                          <a:pt x="704374" y="57007"/>
                        </a:cubicBezTo>
                        <a:cubicBezTo>
                          <a:pt x="691782" y="50254"/>
                          <a:pt x="565042" y="-3781"/>
                          <a:pt x="573148" y="22022"/>
                        </a:cubicBezTo>
                        <a:cubicBezTo>
                          <a:pt x="574958" y="25984"/>
                          <a:pt x="577587" y="33862"/>
                          <a:pt x="582273" y="36767"/>
                        </a:cubicBezTo>
                        <a:cubicBezTo>
                          <a:pt x="583835" y="37738"/>
                          <a:pt x="588074" y="42158"/>
                          <a:pt x="588217" y="44396"/>
                        </a:cubicBezTo>
                        <a:cubicBezTo>
                          <a:pt x="593770" y="131007"/>
                          <a:pt x="555184" y="220590"/>
                          <a:pt x="494948" y="291351"/>
                        </a:cubicBezTo>
                        <a:cubicBezTo>
                          <a:pt x="407718" y="202083"/>
                          <a:pt x="315735" y="122139"/>
                          <a:pt x="276873" y="3753"/>
                        </a:cubicBezTo>
                        <a:cubicBezTo>
                          <a:pt x="262690" y="-11744"/>
                          <a:pt x="151457" y="24889"/>
                          <a:pt x="129702" y="38510"/>
                        </a:cubicBezTo>
                        <a:cubicBezTo>
                          <a:pt x="107614" y="44920"/>
                          <a:pt x="87906" y="58084"/>
                          <a:pt x="70847" y="67494"/>
                        </a:cubicBezTo>
                        <a:cubicBezTo>
                          <a:pt x="69571" y="68285"/>
                          <a:pt x="18298" y="105632"/>
                          <a:pt x="1353" y="125768"/>
                        </a:cubicBezTo>
                        <a:cubicBezTo>
                          <a:pt x="-790" y="128531"/>
                          <a:pt x="-343" y="132512"/>
                          <a:pt x="2381" y="134712"/>
                        </a:cubicBezTo>
                        <a:cubicBezTo>
                          <a:pt x="16869" y="149467"/>
                          <a:pt x="26156" y="172688"/>
                          <a:pt x="37653" y="189653"/>
                        </a:cubicBezTo>
                        <a:cubicBezTo>
                          <a:pt x="43472" y="196072"/>
                          <a:pt x="53778" y="221114"/>
                          <a:pt x="62741" y="223304"/>
                        </a:cubicBezTo>
                        <a:cubicBezTo>
                          <a:pt x="63370" y="223457"/>
                          <a:pt x="68142" y="234601"/>
                          <a:pt x="67866" y="235677"/>
                        </a:cubicBezTo>
                        <a:cubicBezTo>
                          <a:pt x="40767" y="317640"/>
                          <a:pt x="16107" y="404775"/>
                          <a:pt x="37062" y="489966"/>
                        </a:cubicBezTo>
                        <a:cubicBezTo>
                          <a:pt x="94164" y="659778"/>
                          <a:pt x="83039" y="671808"/>
                          <a:pt x="45358" y="843820"/>
                        </a:cubicBezTo>
                        <a:cubicBezTo>
                          <a:pt x="45130" y="852459"/>
                          <a:pt x="33538" y="873976"/>
                          <a:pt x="44644" y="877415"/>
                        </a:cubicBezTo>
                        <a:cubicBezTo>
                          <a:pt x="88821" y="885854"/>
                          <a:pt x="133026" y="880263"/>
                          <a:pt x="177451" y="881425"/>
                        </a:cubicBezTo>
                        <a:cubicBezTo>
                          <a:pt x="238849" y="879986"/>
                          <a:pt x="360302" y="882577"/>
                          <a:pt x="420729" y="880910"/>
                        </a:cubicBezTo>
                        <a:cubicBezTo>
                          <a:pt x="538401" y="877729"/>
                          <a:pt x="646433" y="881120"/>
                          <a:pt x="759057" y="862756"/>
                        </a:cubicBezTo>
                        <a:cubicBezTo>
                          <a:pt x="762829" y="861803"/>
                          <a:pt x="764648" y="857936"/>
                          <a:pt x="763724" y="854250"/>
                        </a:cubicBezTo>
                        <a:cubicBezTo>
                          <a:pt x="761553" y="771011"/>
                          <a:pt x="724243" y="688229"/>
                          <a:pt x="740655" y="605304"/>
                        </a:cubicBezTo>
                        <a:cubicBezTo>
                          <a:pt x="752628" y="550183"/>
                          <a:pt x="787146" y="504378"/>
                          <a:pt x="789432" y="441132"/>
                        </a:cubicBezTo>
                        <a:cubicBezTo>
                          <a:pt x="792080" y="367932"/>
                          <a:pt x="777707" y="322888"/>
                          <a:pt x="755533" y="253480"/>
                        </a:cubicBezTo>
                        <a:cubicBezTo>
                          <a:pt x="755180" y="252632"/>
                          <a:pt x="761448" y="235096"/>
                          <a:pt x="762705" y="232820"/>
                        </a:cubicBezTo>
                        <a:cubicBezTo>
                          <a:pt x="774192" y="211998"/>
                          <a:pt x="790775" y="191177"/>
                          <a:pt x="811987" y="170945"/>
                        </a:cubicBezTo>
                        <a:cubicBezTo>
                          <a:pt x="819084" y="168840"/>
                          <a:pt x="824132" y="163202"/>
                          <a:pt x="831971" y="160525"/>
                        </a:cubicBezTo>
                        <a:cubicBezTo>
                          <a:pt x="836086" y="158858"/>
                          <a:pt x="837133" y="152962"/>
                          <a:pt x="833828" y="149990"/>
                        </a:cubicBezTo>
                        <a:close/>
                      </a:path>
                    </a:pathLst>
                  </a:custGeom>
                  <a:solidFill>
                    <a:srgbClr val="0049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30" name="Kuva 9" descr="Aalto blondi nainen käsi ylhäällä">
                    <a:extLst>
                      <a:ext uri="{FF2B5EF4-FFF2-40B4-BE49-F238E27FC236}">
                        <a16:creationId xmlns:a16="http://schemas.microsoft.com/office/drawing/2014/main" id="{8A385F6F-B5D0-CBC6-7C54-FF90091FC26B}"/>
                      </a:ext>
                    </a:extLst>
                  </p:cNvPr>
                  <p:cNvGrpSpPr/>
                  <p:nvPr/>
                </p:nvGrpSpPr>
                <p:grpSpPr>
                  <a:xfrm>
                    <a:off x="8244394" y="2139168"/>
                    <a:ext cx="1305278" cy="1089424"/>
                    <a:chOff x="8244394" y="2139168"/>
                    <a:chExt cx="1305278" cy="1089424"/>
                  </a:xfrm>
                  <a:solidFill>
                    <a:srgbClr val="000000"/>
                  </a:solidFill>
                </p:grpSpPr>
                <p:sp>
                  <p:nvSpPr>
                    <p:cNvPr id="31" name="Vapaamuotoinen: Muoto 30">
                      <a:extLst>
                        <a:ext uri="{FF2B5EF4-FFF2-40B4-BE49-F238E27FC236}">
                          <a16:creationId xmlns:a16="http://schemas.microsoft.com/office/drawing/2014/main" id="{F00FEB58-4AA8-C9C0-F5AF-EE7E944595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4394" y="2139168"/>
                      <a:ext cx="1305278" cy="1089424"/>
                    </a:xfrm>
                    <a:custGeom>
                      <a:avLst/>
                      <a:gdLst>
                        <a:gd name="connsiteX0" fmla="*/ 1301500 w 1305278"/>
                        <a:gd name="connsiteY0" fmla="*/ 49978 h 1089424"/>
                        <a:gd name="connsiteX1" fmla="*/ 1265220 w 1305278"/>
                        <a:gd name="connsiteY1" fmla="*/ 79268 h 1089424"/>
                        <a:gd name="connsiteX2" fmla="*/ 1251646 w 1305278"/>
                        <a:gd name="connsiteY2" fmla="*/ 67704 h 1089424"/>
                        <a:gd name="connsiteX3" fmla="*/ 1240988 w 1305278"/>
                        <a:gd name="connsiteY3" fmla="*/ 50816 h 1089424"/>
                        <a:gd name="connsiteX4" fmla="*/ 1217995 w 1305278"/>
                        <a:gd name="connsiteY4" fmla="*/ 105 h 1089424"/>
                        <a:gd name="connsiteX5" fmla="*/ 1201269 w 1305278"/>
                        <a:gd name="connsiteY5" fmla="*/ 40434 h 1089424"/>
                        <a:gd name="connsiteX6" fmla="*/ 1188934 w 1305278"/>
                        <a:gd name="connsiteY6" fmla="*/ 33776 h 1089424"/>
                        <a:gd name="connsiteX7" fmla="*/ 1187410 w 1305278"/>
                        <a:gd name="connsiteY7" fmla="*/ 35357 h 1089424"/>
                        <a:gd name="connsiteX8" fmla="*/ 1185619 w 1305278"/>
                        <a:gd name="connsiteY8" fmla="*/ 74924 h 1089424"/>
                        <a:gd name="connsiteX9" fmla="*/ 1219452 w 1305278"/>
                        <a:gd name="connsiteY9" fmla="*/ 97613 h 1089424"/>
                        <a:gd name="connsiteX10" fmla="*/ 1191420 w 1305278"/>
                        <a:gd name="connsiteY10" fmla="*/ 87850 h 1089424"/>
                        <a:gd name="connsiteX11" fmla="*/ 1170274 w 1305278"/>
                        <a:gd name="connsiteY11" fmla="*/ 85706 h 1089424"/>
                        <a:gd name="connsiteX12" fmla="*/ 1169741 w 1305278"/>
                        <a:gd name="connsiteY12" fmla="*/ 102823 h 1089424"/>
                        <a:gd name="connsiteX13" fmla="*/ 1212375 w 1305278"/>
                        <a:gd name="connsiteY13" fmla="*/ 131988 h 1089424"/>
                        <a:gd name="connsiteX14" fmla="*/ 1216556 w 1305278"/>
                        <a:gd name="connsiteY14" fmla="*/ 161202 h 1089424"/>
                        <a:gd name="connsiteX15" fmla="*/ 1210851 w 1305278"/>
                        <a:gd name="connsiteY15" fmla="*/ 169498 h 1089424"/>
                        <a:gd name="connsiteX16" fmla="*/ 1194058 w 1305278"/>
                        <a:gd name="connsiteY16" fmla="*/ 175880 h 1089424"/>
                        <a:gd name="connsiteX17" fmla="*/ 1183181 w 1305278"/>
                        <a:gd name="connsiteY17" fmla="*/ 181309 h 1089424"/>
                        <a:gd name="connsiteX18" fmla="*/ 1162083 w 1305278"/>
                        <a:gd name="connsiteY18" fmla="*/ 208569 h 1089424"/>
                        <a:gd name="connsiteX19" fmla="*/ 1151786 w 1305278"/>
                        <a:gd name="connsiteY19" fmla="*/ 217990 h 1089424"/>
                        <a:gd name="connsiteX20" fmla="*/ 1150539 w 1305278"/>
                        <a:gd name="connsiteY20" fmla="*/ 220409 h 1089424"/>
                        <a:gd name="connsiteX21" fmla="*/ 1142785 w 1305278"/>
                        <a:gd name="connsiteY21" fmla="*/ 221904 h 1089424"/>
                        <a:gd name="connsiteX22" fmla="*/ 1178695 w 1305278"/>
                        <a:gd name="connsiteY22" fmla="*/ 122692 h 1089424"/>
                        <a:gd name="connsiteX23" fmla="*/ 1159330 w 1305278"/>
                        <a:gd name="connsiteY23" fmla="*/ 111024 h 1089424"/>
                        <a:gd name="connsiteX24" fmla="*/ 1128060 w 1305278"/>
                        <a:gd name="connsiteY24" fmla="*/ 132693 h 1089424"/>
                        <a:gd name="connsiteX25" fmla="*/ 1103085 w 1305278"/>
                        <a:gd name="connsiteY25" fmla="*/ 169174 h 1089424"/>
                        <a:gd name="connsiteX26" fmla="*/ 1069795 w 1305278"/>
                        <a:gd name="connsiteY26" fmla="*/ 203254 h 1089424"/>
                        <a:gd name="connsiteX27" fmla="*/ 1010550 w 1305278"/>
                        <a:gd name="connsiteY27" fmla="*/ 368875 h 1089424"/>
                        <a:gd name="connsiteX28" fmla="*/ 807924 w 1305278"/>
                        <a:gd name="connsiteY28" fmla="*/ 235268 h 1089424"/>
                        <a:gd name="connsiteX29" fmla="*/ 728572 w 1305278"/>
                        <a:gd name="connsiteY29" fmla="*/ 212494 h 1089424"/>
                        <a:gd name="connsiteX30" fmla="*/ 731915 w 1305278"/>
                        <a:gd name="connsiteY30" fmla="*/ 161068 h 1089424"/>
                        <a:gd name="connsiteX31" fmla="*/ 728171 w 1305278"/>
                        <a:gd name="connsiteY31" fmla="*/ 160059 h 1089424"/>
                        <a:gd name="connsiteX32" fmla="*/ 716151 w 1305278"/>
                        <a:gd name="connsiteY32" fmla="*/ 215694 h 1089424"/>
                        <a:gd name="connsiteX33" fmla="*/ 717894 w 1305278"/>
                        <a:gd name="connsiteY33" fmla="*/ 227657 h 1089424"/>
                        <a:gd name="connsiteX34" fmla="*/ 734944 w 1305278"/>
                        <a:gd name="connsiteY34" fmla="*/ 258947 h 1089424"/>
                        <a:gd name="connsiteX35" fmla="*/ 646857 w 1305278"/>
                        <a:gd name="connsiteY35" fmla="*/ 486690 h 1089424"/>
                        <a:gd name="connsiteX36" fmla="*/ 508525 w 1305278"/>
                        <a:gd name="connsiteY36" fmla="*/ 335395 h 1089424"/>
                        <a:gd name="connsiteX37" fmla="*/ 438716 w 1305278"/>
                        <a:gd name="connsiteY37" fmla="*/ 224848 h 1089424"/>
                        <a:gd name="connsiteX38" fmla="*/ 453328 w 1305278"/>
                        <a:gd name="connsiteY38" fmla="*/ 212132 h 1089424"/>
                        <a:gd name="connsiteX39" fmla="*/ 455175 w 1305278"/>
                        <a:gd name="connsiteY39" fmla="*/ 209684 h 1089424"/>
                        <a:gd name="connsiteX40" fmla="*/ 476445 w 1305278"/>
                        <a:gd name="connsiteY40" fmla="*/ 124378 h 1089424"/>
                        <a:gd name="connsiteX41" fmla="*/ 472016 w 1305278"/>
                        <a:gd name="connsiteY41" fmla="*/ 89374 h 1089424"/>
                        <a:gd name="connsiteX42" fmla="*/ 464777 w 1305278"/>
                        <a:gd name="connsiteY42" fmla="*/ 90355 h 1089424"/>
                        <a:gd name="connsiteX43" fmla="*/ 459995 w 1305278"/>
                        <a:gd name="connsiteY43" fmla="*/ 159316 h 1089424"/>
                        <a:gd name="connsiteX44" fmla="*/ 446622 w 1305278"/>
                        <a:gd name="connsiteY44" fmla="*/ 197206 h 1089424"/>
                        <a:gd name="connsiteX45" fmla="*/ 128820 w 1305278"/>
                        <a:gd name="connsiteY45" fmla="*/ 354931 h 1089424"/>
                        <a:gd name="connsiteX46" fmla="*/ 42552 w 1305278"/>
                        <a:gd name="connsiteY46" fmla="*/ 671246 h 1089424"/>
                        <a:gd name="connsiteX47" fmla="*/ 109 w 1305278"/>
                        <a:gd name="connsiteY47" fmla="*/ 1078164 h 1089424"/>
                        <a:gd name="connsiteX48" fmla="*/ 16644 w 1305278"/>
                        <a:gd name="connsiteY48" fmla="*/ 1082717 h 1089424"/>
                        <a:gd name="connsiteX49" fmla="*/ 54583 w 1305278"/>
                        <a:gd name="connsiteY49" fmla="*/ 714566 h 1089424"/>
                        <a:gd name="connsiteX50" fmla="*/ 154414 w 1305278"/>
                        <a:gd name="connsiteY50" fmla="*/ 347749 h 1089424"/>
                        <a:gd name="connsiteX51" fmla="*/ 165577 w 1305278"/>
                        <a:gd name="connsiteY51" fmla="*/ 367970 h 1089424"/>
                        <a:gd name="connsiteX52" fmla="*/ 196486 w 1305278"/>
                        <a:gd name="connsiteY52" fmla="*/ 425063 h 1089424"/>
                        <a:gd name="connsiteX53" fmla="*/ 211774 w 1305278"/>
                        <a:gd name="connsiteY53" fmla="*/ 446275 h 1089424"/>
                        <a:gd name="connsiteX54" fmla="*/ 215022 w 1305278"/>
                        <a:gd name="connsiteY54" fmla="*/ 916934 h 1089424"/>
                        <a:gd name="connsiteX55" fmla="*/ 188809 w 1305278"/>
                        <a:gd name="connsiteY55" fmla="*/ 1048246 h 1089424"/>
                        <a:gd name="connsiteX56" fmla="*/ 182008 w 1305278"/>
                        <a:gd name="connsiteY56" fmla="*/ 1081155 h 1089424"/>
                        <a:gd name="connsiteX57" fmla="*/ 199134 w 1305278"/>
                        <a:gd name="connsiteY57" fmla="*/ 1081336 h 1089424"/>
                        <a:gd name="connsiteX58" fmla="*/ 204649 w 1305278"/>
                        <a:gd name="connsiteY58" fmla="*/ 1055866 h 1089424"/>
                        <a:gd name="connsiteX59" fmla="*/ 236805 w 1305278"/>
                        <a:gd name="connsiteY59" fmla="*/ 875605 h 1089424"/>
                        <a:gd name="connsiteX60" fmla="*/ 196324 w 1305278"/>
                        <a:gd name="connsiteY60" fmla="*/ 699097 h 1089424"/>
                        <a:gd name="connsiteX61" fmla="*/ 227061 w 1305278"/>
                        <a:gd name="connsiteY61" fmla="*/ 448123 h 1089424"/>
                        <a:gd name="connsiteX62" fmla="*/ 234624 w 1305278"/>
                        <a:gd name="connsiteY62" fmla="*/ 395317 h 1089424"/>
                        <a:gd name="connsiteX63" fmla="*/ 233843 w 1305278"/>
                        <a:gd name="connsiteY63" fmla="*/ 340148 h 1089424"/>
                        <a:gd name="connsiteX64" fmla="*/ 227204 w 1305278"/>
                        <a:gd name="connsiteY64" fmla="*/ 283626 h 1089424"/>
                        <a:gd name="connsiteX65" fmla="*/ 281611 w 1305278"/>
                        <a:gd name="connsiteY65" fmla="*/ 255490 h 1089424"/>
                        <a:gd name="connsiteX66" fmla="*/ 292288 w 1305278"/>
                        <a:gd name="connsiteY66" fmla="*/ 312944 h 1089424"/>
                        <a:gd name="connsiteX67" fmla="*/ 391177 w 1305278"/>
                        <a:gd name="connsiteY67" fmla="*/ 564081 h 1089424"/>
                        <a:gd name="connsiteX68" fmla="*/ 399988 w 1305278"/>
                        <a:gd name="connsiteY68" fmla="*/ 555270 h 1089424"/>
                        <a:gd name="connsiteX69" fmla="*/ 297746 w 1305278"/>
                        <a:gd name="connsiteY69" fmla="*/ 281283 h 1089424"/>
                        <a:gd name="connsiteX70" fmla="*/ 288097 w 1305278"/>
                        <a:gd name="connsiteY70" fmla="*/ 252651 h 1089424"/>
                        <a:gd name="connsiteX71" fmla="*/ 423686 w 1305278"/>
                        <a:gd name="connsiteY71" fmla="*/ 216123 h 1089424"/>
                        <a:gd name="connsiteX72" fmla="*/ 577219 w 1305278"/>
                        <a:gd name="connsiteY72" fmla="*/ 440227 h 1089424"/>
                        <a:gd name="connsiteX73" fmla="*/ 933702 w 1305278"/>
                        <a:gd name="connsiteY73" fmla="*/ 655482 h 1089424"/>
                        <a:gd name="connsiteX74" fmla="*/ 887410 w 1305278"/>
                        <a:gd name="connsiteY74" fmla="*/ 814388 h 1089424"/>
                        <a:gd name="connsiteX75" fmla="*/ 899193 w 1305278"/>
                        <a:gd name="connsiteY75" fmla="*/ 978151 h 1089424"/>
                        <a:gd name="connsiteX76" fmla="*/ 910309 w 1305278"/>
                        <a:gd name="connsiteY76" fmla="*/ 1065419 h 1089424"/>
                        <a:gd name="connsiteX77" fmla="*/ 927454 w 1305278"/>
                        <a:gd name="connsiteY77" fmla="*/ 1065419 h 1089424"/>
                        <a:gd name="connsiteX78" fmla="*/ 918500 w 1305278"/>
                        <a:gd name="connsiteY78" fmla="*/ 989067 h 1089424"/>
                        <a:gd name="connsiteX79" fmla="*/ 902317 w 1305278"/>
                        <a:gd name="connsiteY79" fmla="*/ 826809 h 1089424"/>
                        <a:gd name="connsiteX80" fmla="*/ 902879 w 1305278"/>
                        <a:gd name="connsiteY80" fmla="*/ 826790 h 1089424"/>
                        <a:gd name="connsiteX81" fmla="*/ 1050783 w 1305278"/>
                        <a:gd name="connsiteY81" fmla="*/ 1036321 h 1089424"/>
                        <a:gd name="connsiteX82" fmla="*/ 1084454 w 1305278"/>
                        <a:gd name="connsiteY82" fmla="*/ 1038397 h 1089424"/>
                        <a:gd name="connsiteX83" fmla="*/ 1159654 w 1305278"/>
                        <a:gd name="connsiteY83" fmla="*/ 567557 h 1089424"/>
                        <a:gd name="connsiteX84" fmla="*/ 1139166 w 1305278"/>
                        <a:gd name="connsiteY84" fmla="*/ 477413 h 1089424"/>
                        <a:gd name="connsiteX85" fmla="*/ 1134356 w 1305278"/>
                        <a:gd name="connsiteY85" fmla="*/ 347873 h 1089424"/>
                        <a:gd name="connsiteX86" fmla="*/ 1214442 w 1305278"/>
                        <a:gd name="connsiteY86" fmla="*/ 277540 h 1089424"/>
                        <a:gd name="connsiteX87" fmla="*/ 1264610 w 1305278"/>
                        <a:gd name="connsiteY87" fmla="*/ 219466 h 1089424"/>
                        <a:gd name="connsiteX88" fmla="*/ 1290547 w 1305278"/>
                        <a:gd name="connsiteY88" fmla="*/ 146152 h 1089424"/>
                        <a:gd name="connsiteX89" fmla="*/ 1295099 w 1305278"/>
                        <a:gd name="connsiteY89" fmla="*/ 123330 h 1089424"/>
                        <a:gd name="connsiteX90" fmla="*/ 1301500 w 1305278"/>
                        <a:gd name="connsiteY90" fmla="*/ 49978 h 1089424"/>
                        <a:gd name="connsiteX91" fmla="*/ 221241 w 1305278"/>
                        <a:gd name="connsiteY91" fmla="*/ 336138 h 1089424"/>
                        <a:gd name="connsiteX92" fmla="*/ 216279 w 1305278"/>
                        <a:gd name="connsiteY92" fmla="*/ 427749 h 1089424"/>
                        <a:gd name="connsiteX93" fmla="*/ 173245 w 1305278"/>
                        <a:gd name="connsiteY93" fmla="*/ 362122 h 1089424"/>
                        <a:gd name="connsiteX94" fmla="*/ 157957 w 1305278"/>
                        <a:gd name="connsiteY94" fmla="*/ 343139 h 1089424"/>
                        <a:gd name="connsiteX95" fmla="*/ 220489 w 1305278"/>
                        <a:gd name="connsiteY95" fmla="*/ 287827 h 1089424"/>
                        <a:gd name="connsiteX96" fmla="*/ 221241 w 1305278"/>
                        <a:gd name="connsiteY96" fmla="*/ 336138 h 1089424"/>
                        <a:gd name="connsiteX97" fmla="*/ 1208193 w 1305278"/>
                        <a:gd name="connsiteY97" fmla="*/ 44663 h 1089424"/>
                        <a:gd name="connsiteX98" fmla="*/ 1220690 w 1305278"/>
                        <a:gd name="connsiteY98" fmla="*/ 12878 h 1089424"/>
                        <a:gd name="connsiteX99" fmla="*/ 1235292 w 1305278"/>
                        <a:gd name="connsiteY99" fmla="*/ 61646 h 1089424"/>
                        <a:gd name="connsiteX100" fmla="*/ 1207631 w 1305278"/>
                        <a:gd name="connsiteY100" fmla="*/ 46197 h 1089424"/>
                        <a:gd name="connsiteX101" fmla="*/ 1208193 w 1305278"/>
                        <a:gd name="connsiteY101" fmla="*/ 44663 h 1089424"/>
                        <a:gd name="connsiteX102" fmla="*/ 1280650 w 1305278"/>
                        <a:gd name="connsiteY102" fmla="*/ 163345 h 1089424"/>
                        <a:gd name="connsiteX103" fmla="*/ 1221452 w 1305278"/>
                        <a:gd name="connsiteY103" fmla="*/ 251937 h 1089424"/>
                        <a:gd name="connsiteX104" fmla="*/ 1194858 w 1305278"/>
                        <a:gd name="connsiteY104" fmla="*/ 278492 h 1089424"/>
                        <a:gd name="connsiteX105" fmla="*/ 1121354 w 1305278"/>
                        <a:gd name="connsiteY105" fmla="*/ 344901 h 1089424"/>
                        <a:gd name="connsiteX106" fmla="*/ 1114725 w 1305278"/>
                        <a:gd name="connsiteY106" fmla="*/ 422472 h 1089424"/>
                        <a:gd name="connsiteX107" fmla="*/ 1180638 w 1305278"/>
                        <a:gd name="connsiteY107" fmla="*/ 857603 h 1089424"/>
                        <a:gd name="connsiteX108" fmla="*/ 1172313 w 1305278"/>
                        <a:gd name="connsiteY108" fmla="*/ 936584 h 1089424"/>
                        <a:gd name="connsiteX109" fmla="*/ 1090331 w 1305278"/>
                        <a:gd name="connsiteY109" fmla="*/ 1022671 h 1089424"/>
                        <a:gd name="connsiteX110" fmla="*/ 1043630 w 1305278"/>
                        <a:gd name="connsiteY110" fmla="*/ 1015975 h 1089424"/>
                        <a:gd name="connsiteX111" fmla="*/ 973936 w 1305278"/>
                        <a:gd name="connsiteY111" fmla="*/ 943518 h 1089424"/>
                        <a:gd name="connsiteX112" fmla="*/ 912966 w 1305278"/>
                        <a:gd name="connsiteY112" fmla="*/ 789194 h 1089424"/>
                        <a:gd name="connsiteX113" fmla="*/ 944322 w 1305278"/>
                        <a:gd name="connsiteY113" fmla="*/ 702088 h 1089424"/>
                        <a:gd name="connsiteX114" fmla="*/ 916043 w 1305278"/>
                        <a:gd name="connsiteY114" fmla="*/ 460125 h 1089424"/>
                        <a:gd name="connsiteX115" fmla="*/ 938236 w 1305278"/>
                        <a:gd name="connsiteY115" fmla="*/ 422758 h 1089424"/>
                        <a:gd name="connsiteX116" fmla="*/ 971735 w 1305278"/>
                        <a:gd name="connsiteY116" fmla="*/ 385325 h 1089424"/>
                        <a:gd name="connsiteX117" fmla="*/ 960686 w 1305278"/>
                        <a:gd name="connsiteY117" fmla="*/ 376800 h 1089424"/>
                        <a:gd name="connsiteX118" fmla="*/ 910108 w 1305278"/>
                        <a:gd name="connsiteY118" fmla="*/ 440313 h 1089424"/>
                        <a:gd name="connsiteX119" fmla="*/ 908518 w 1305278"/>
                        <a:gd name="connsiteY119" fmla="*/ 316488 h 1089424"/>
                        <a:gd name="connsiteX120" fmla="*/ 901679 w 1305278"/>
                        <a:gd name="connsiteY120" fmla="*/ 315564 h 1089424"/>
                        <a:gd name="connsiteX121" fmla="*/ 892306 w 1305278"/>
                        <a:gd name="connsiteY121" fmla="*/ 383667 h 1089424"/>
                        <a:gd name="connsiteX122" fmla="*/ 902555 w 1305278"/>
                        <a:gd name="connsiteY122" fmla="*/ 466364 h 1089424"/>
                        <a:gd name="connsiteX123" fmla="*/ 903098 w 1305278"/>
                        <a:gd name="connsiteY123" fmla="*/ 467916 h 1089424"/>
                        <a:gd name="connsiteX124" fmla="*/ 934397 w 1305278"/>
                        <a:gd name="connsiteY124" fmla="*/ 637261 h 1089424"/>
                        <a:gd name="connsiteX125" fmla="*/ 659811 w 1305278"/>
                        <a:gd name="connsiteY125" fmla="*/ 498568 h 1089424"/>
                        <a:gd name="connsiteX126" fmla="*/ 749098 w 1305278"/>
                        <a:gd name="connsiteY126" fmla="*/ 269910 h 1089424"/>
                        <a:gd name="connsiteX127" fmla="*/ 744183 w 1305278"/>
                        <a:gd name="connsiteY127" fmla="*/ 240973 h 1089424"/>
                        <a:gd name="connsiteX128" fmla="*/ 738840 w 1305278"/>
                        <a:gd name="connsiteY128" fmla="*/ 242164 h 1089424"/>
                        <a:gd name="connsiteX129" fmla="*/ 732296 w 1305278"/>
                        <a:gd name="connsiteY129" fmla="*/ 230601 h 1089424"/>
                        <a:gd name="connsiteX130" fmla="*/ 854511 w 1305278"/>
                        <a:gd name="connsiteY130" fmla="*/ 273339 h 1089424"/>
                        <a:gd name="connsiteX131" fmla="*/ 1011054 w 1305278"/>
                        <a:gd name="connsiteY131" fmla="*/ 394774 h 1089424"/>
                        <a:gd name="connsiteX132" fmla="*/ 973945 w 1305278"/>
                        <a:gd name="connsiteY132" fmla="*/ 575168 h 1089424"/>
                        <a:gd name="connsiteX133" fmla="*/ 963734 w 1305278"/>
                        <a:gd name="connsiteY133" fmla="*/ 880853 h 1089424"/>
                        <a:gd name="connsiteX134" fmla="*/ 967878 w 1305278"/>
                        <a:gd name="connsiteY134" fmla="*/ 879110 h 1089424"/>
                        <a:gd name="connsiteX135" fmla="*/ 961639 w 1305278"/>
                        <a:gd name="connsiteY135" fmla="*/ 837077 h 1089424"/>
                        <a:gd name="connsiteX136" fmla="*/ 963677 w 1305278"/>
                        <a:gd name="connsiteY136" fmla="*/ 746713 h 1089424"/>
                        <a:gd name="connsiteX137" fmla="*/ 991909 w 1305278"/>
                        <a:gd name="connsiteY137" fmla="*/ 559280 h 1089424"/>
                        <a:gd name="connsiteX138" fmla="*/ 1025371 w 1305278"/>
                        <a:gd name="connsiteY138" fmla="*/ 394812 h 1089424"/>
                        <a:gd name="connsiteX139" fmla="*/ 1025485 w 1305278"/>
                        <a:gd name="connsiteY139" fmla="*/ 385468 h 1089424"/>
                        <a:gd name="connsiteX140" fmla="*/ 1042782 w 1305278"/>
                        <a:gd name="connsiteY140" fmla="*/ 253737 h 1089424"/>
                        <a:gd name="connsiteX141" fmla="*/ 1112982 w 1305278"/>
                        <a:gd name="connsiteY141" fmla="*/ 182642 h 1089424"/>
                        <a:gd name="connsiteX142" fmla="*/ 1162731 w 1305278"/>
                        <a:gd name="connsiteY142" fmla="*/ 126864 h 1089424"/>
                        <a:gd name="connsiteX143" fmla="*/ 1163807 w 1305278"/>
                        <a:gd name="connsiteY143" fmla="*/ 127397 h 1089424"/>
                        <a:gd name="connsiteX144" fmla="*/ 1164197 w 1305278"/>
                        <a:gd name="connsiteY144" fmla="*/ 130293 h 1089424"/>
                        <a:gd name="connsiteX145" fmla="*/ 1154844 w 1305278"/>
                        <a:gd name="connsiteY145" fmla="*/ 166536 h 1089424"/>
                        <a:gd name="connsiteX146" fmla="*/ 1129717 w 1305278"/>
                        <a:gd name="connsiteY146" fmla="*/ 217371 h 1089424"/>
                        <a:gd name="connsiteX147" fmla="*/ 1104076 w 1305278"/>
                        <a:gd name="connsiteY147" fmla="*/ 211198 h 1089424"/>
                        <a:gd name="connsiteX148" fmla="*/ 1103028 w 1305278"/>
                        <a:gd name="connsiteY148" fmla="*/ 213732 h 1089424"/>
                        <a:gd name="connsiteX149" fmla="*/ 1125516 w 1305278"/>
                        <a:gd name="connsiteY149" fmla="*/ 227181 h 1089424"/>
                        <a:gd name="connsiteX150" fmla="*/ 1075167 w 1305278"/>
                        <a:gd name="connsiteY150" fmla="*/ 258223 h 1089424"/>
                        <a:gd name="connsiteX151" fmla="*/ 1078168 w 1305278"/>
                        <a:gd name="connsiteY151" fmla="*/ 262109 h 1089424"/>
                        <a:gd name="connsiteX152" fmla="*/ 1186943 w 1305278"/>
                        <a:gd name="connsiteY152" fmla="*/ 232725 h 1089424"/>
                        <a:gd name="connsiteX153" fmla="*/ 1202840 w 1305278"/>
                        <a:gd name="connsiteY153" fmla="*/ 235030 h 1089424"/>
                        <a:gd name="connsiteX154" fmla="*/ 1204774 w 1305278"/>
                        <a:gd name="connsiteY154" fmla="*/ 227696 h 1089424"/>
                        <a:gd name="connsiteX155" fmla="*/ 1164693 w 1305278"/>
                        <a:gd name="connsiteY155" fmla="*/ 219133 h 1089424"/>
                        <a:gd name="connsiteX156" fmla="*/ 1180771 w 1305278"/>
                        <a:gd name="connsiteY156" fmla="*/ 200016 h 1089424"/>
                        <a:gd name="connsiteX157" fmla="*/ 1191134 w 1305278"/>
                        <a:gd name="connsiteY157" fmla="*/ 187367 h 1089424"/>
                        <a:gd name="connsiteX158" fmla="*/ 1206517 w 1305278"/>
                        <a:gd name="connsiteY158" fmla="*/ 181718 h 1089424"/>
                        <a:gd name="connsiteX159" fmla="*/ 1226281 w 1305278"/>
                        <a:gd name="connsiteY159" fmla="*/ 164812 h 1089424"/>
                        <a:gd name="connsiteX160" fmla="*/ 1218614 w 1305278"/>
                        <a:gd name="connsiteY160" fmla="*/ 129083 h 1089424"/>
                        <a:gd name="connsiteX161" fmla="*/ 1216709 w 1305278"/>
                        <a:gd name="connsiteY161" fmla="*/ 126588 h 1089424"/>
                        <a:gd name="connsiteX162" fmla="*/ 1186010 w 1305278"/>
                        <a:gd name="connsiteY162" fmla="*/ 111100 h 1089424"/>
                        <a:gd name="connsiteX163" fmla="*/ 1177780 w 1305278"/>
                        <a:gd name="connsiteY163" fmla="*/ 93679 h 1089424"/>
                        <a:gd name="connsiteX164" fmla="*/ 1179933 w 1305278"/>
                        <a:gd name="connsiteY164" fmla="*/ 92860 h 1089424"/>
                        <a:gd name="connsiteX165" fmla="*/ 1199097 w 1305278"/>
                        <a:gd name="connsiteY165" fmla="*/ 100784 h 1089424"/>
                        <a:gd name="connsiteX166" fmla="*/ 1224148 w 1305278"/>
                        <a:gd name="connsiteY166" fmla="*/ 111681 h 1089424"/>
                        <a:gd name="connsiteX167" fmla="*/ 1243750 w 1305278"/>
                        <a:gd name="connsiteY167" fmla="*/ 169393 h 1089424"/>
                        <a:gd name="connsiteX168" fmla="*/ 1220290 w 1305278"/>
                        <a:gd name="connsiteY168" fmla="*/ 216028 h 1089424"/>
                        <a:gd name="connsiteX169" fmla="*/ 1221605 w 1305278"/>
                        <a:gd name="connsiteY169" fmla="*/ 216475 h 1089424"/>
                        <a:gd name="connsiteX170" fmla="*/ 1253590 w 1305278"/>
                        <a:gd name="connsiteY170" fmla="*/ 169298 h 1089424"/>
                        <a:gd name="connsiteX171" fmla="*/ 1228901 w 1305278"/>
                        <a:gd name="connsiteY171" fmla="*/ 102766 h 1089424"/>
                        <a:gd name="connsiteX172" fmla="*/ 1229777 w 1305278"/>
                        <a:gd name="connsiteY172" fmla="*/ 93241 h 1089424"/>
                        <a:gd name="connsiteX173" fmla="*/ 1202926 w 1305278"/>
                        <a:gd name="connsiteY173" fmla="*/ 74419 h 1089424"/>
                        <a:gd name="connsiteX174" fmla="*/ 1190648 w 1305278"/>
                        <a:gd name="connsiteY174" fmla="*/ 43854 h 1089424"/>
                        <a:gd name="connsiteX175" fmla="*/ 1193068 w 1305278"/>
                        <a:gd name="connsiteY175" fmla="*/ 43111 h 1089424"/>
                        <a:gd name="connsiteX176" fmla="*/ 1216318 w 1305278"/>
                        <a:gd name="connsiteY176" fmla="*/ 63808 h 1089424"/>
                        <a:gd name="connsiteX177" fmla="*/ 1247627 w 1305278"/>
                        <a:gd name="connsiteY177" fmla="*/ 76562 h 1089424"/>
                        <a:gd name="connsiteX178" fmla="*/ 1275230 w 1305278"/>
                        <a:gd name="connsiteY178" fmla="*/ 133427 h 1089424"/>
                        <a:gd name="connsiteX179" fmla="*/ 1280650 w 1305278"/>
                        <a:gd name="connsiteY179" fmla="*/ 163345 h 1089424"/>
                        <a:gd name="connsiteX180" fmla="*/ 1297395 w 1305278"/>
                        <a:gd name="connsiteY180" fmla="*/ 64856 h 1089424"/>
                        <a:gd name="connsiteX181" fmla="*/ 1284574 w 1305278"/>
                        <a:gd name="connsiteY181" fmla="*/ 122473 h 1089424"/>
                        <a:gd name="connsiteX182" fmla="*/ 1284031 w 1305278"/>
                        <a:gd name="connsiteY182" fmla="*/ 122492 h 1089424"/>
                        <a:gd name="connsiteX183" fmla="*/ 1268239 w 1305278"/>
                        <a:gd name="connsiteY183" fmla="*/ 83344 h 1089424"/>
                        <a:gd name="connsiteX184" fmla="*/ 1282679 w 1305278"/>
                        <a:gd name="connsiteY184" fmla="*/ 58913 h 1089424"/>
                        <a:gd name="connsiteX185" fmla="*/ 1297395 w 1305278"/>
                        <a:gd name="connsiteY185" fmla="*/ 64856 h 1089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</a:cxnLst>
                      <a:rect l="l" t="t" r="r" b="b"/>
                      <a:pathLst>
                        <a:path w="1305278" h="1089424">
                          <a:moveTo>
                            <a:pt x="1301500" y="49978"/>
                          </a:moveTo>
                          <a:cubicBezTo>
                            <a:pt x="1289223" y="34833"/>
                            <a:pt x="1265277" y="62732"/>
                            <a:pt x="1265220" y="79268"/>
                          </a:cubicBezTo>
                          <a:cubicBezTo>
                            <a:pt x="1261467" y="74696"/>
                            <a:pt x="1256923" y="70466"/>
                            <a:pt x="1251646" y="67704"/>
                          </a:cubicBezTo>
                          <a:cubicBezTo>
                            <a:pt x="1247284" y="62904"/>
                            <a:pt x="1242893" y="57293"/>
                            <a:pt x="1240988" y="50816"/>
                          </a:cubicBezTo>
                          <a:cubicBezTo>
                            <a:pt x="1235349" y="36719"/>
                            <a:pt x="1235511" y="4877"/>
                            <a:pt x="1217995" y="105"/>
                          </a:cubicBezTo>
                          <a:cubicBezTo>
                            <a:pt x="1203278" y="-2066"/>
                            <a:pt x="1198249" y="29985"/>
                            <a:pt x="1201269" y="40434"/>
                          </a:cubicBezTo>
                          <a:cubicBezTo>
                            <a:pt x="1197935" y="38148"/>
                            <a:pt x="1193553" y="30652"/>
                            <a:pt x="1188934" y="33776"/>
                          </a:cubicBezTo>
                          <a:cubicBezTo>
                            <a:pt x="1188429" y="34119"/>
                            <a:pt x="1187848" y="34633"/>
                            <a:pt x="1187410" y="35357"/>
                          </a:cubicBezTo>
                          <a:cubicBezTo>
                            <a:pt x="1180114" y="47178"/>
                            <a:pt x="1175418" y="63246"/>
                            <a:pt x="1185619" y="74924"/>
                          </a:cubicBezTo>
                          <a:cubicBezTo>
                            <a:pt x="1194639" y="85640"/>
                            <a:pt x="1211146" y="86221"/>
                            <a:pt x="1219452" y="97613"/>
                          </a:cubicBezTo>
                          <a:cubicBezTo>
                            <a:pt x="1210451" y="93298"/>
                            <a:pt x="1200554" y="91640"/>
                            <a:pt x="1191420" y="87850"/>
                          </a:cubicBezTo>
                          <a:cubicBezTo>
                            <a:pt x="1184810" y="85116"/>
                            <a:pt x="1176466" y="77905"/>
                            <a:pt x="1170274" y="85706"/>
                          </a:cubicBezTo>
                          <a:cubicBezTo>
                            <a:pt x="1166464" y="90517"/>
                            <a:pt x="1167893" y="97498"/>
                            <a:pt x="1169741" y="102823"/>
                          </a:cubicBezTo>
                          <a:cubicBezTo>
                            <a:pt x="1175828" y="120358"/>
                            <a:pt x="1194116" y="131931"/>
                            <a:pt x="1212375" y="131988"/>
                          </a:cubicBezTo>
                          <a:cubicBezTo>
                            <a:pt x="1210670" y="141190"/>
                            <a:pt x="1215404" y="152524"/>
                            <a:pt x="1216556" y="161202"/>
                          </a:cubicBezTo>
                          <a:cubicBezTo>
                            <a:pt x="1217309" y="166840"/>
                            <a:pt x="1216013" y="167183"/>
                            <a:pt x="1210851" y="169498"/>
                          </a:cubicBezTo>
                          <a:cubicBezTo>
                            <a:pt x="1205393" y="171946"/>
                            <a:pt x="1199678" y="173832"/>
                            <a:pt x="1194058" y="175880"/>
                          </a:cubicBezTo>
                          <a:cubicBezTo>
                            <a:pt x="1190220" y="177280"/>
                            <a:pt x="1186124" y="178375"/>
                            <a:pt x="1183181" y="181309"/>
                          </a:cubicBezTo>
                          <a:cubicBezTo>
                            <a:pt x="1175380" y="189729"/>
                            <a:pt x="1169589" y="199864"/>
                            <a:pt x="1162083" y="208569"/>
                          </a:cubicBezTo>
                          <a:cubicBezTo>
                            <a:pt x="1158968" y="212303"/>
                            <a:pt x="1155358" y="214789"/>
                            <a:pt x="1151786" y="217990"/>
                          </a:cubicBezTo>
                          <a:cubicBezTo>
                            <a:pt x="1151005" y="218694"/>
                            <a:pt x="1150624" y="219542"/>
                            <a:pt x="1150539" y="220409"/>
                          </a:cubicBezTo>
                          <a:cubicBezTo>
                            <a:pt x="1147938" y="220819"/>
                            <a:pt x="1145348" y="221323"/>
                            <a:pt x="1142785" y="221904"/>
                          </a:cubicBezTo>
                          <a:cubicBezTo>
                            <a:pt x="1156873" y="205036"/>
                            <a:pt x="1187029" y="143380"/>
                            <a:pt x="1178695" y="122692"/>
                          </a:cubicBezTo>
                          <a:cubicBezTo>
                            <a:pt x="1175751" y="114300"/>
                            <a:pt x="1167941" y="110300"/>
                            <a:pt x="1159330" y="111024"/>
                          </a:cubicBezTo>
                          <a:cubicBezTo>
                            <a:pt x="1146214" y="112129"/>
                            <a:pt x="1135775" y="123006"/>
                            <a:pt x="1128060" y="132693"/>
                          </a:cubicBezTo>
                          <a:cubicBezTo>
                            <a:pt x="1118858" y="144247"/>
                            <a:pt x="1111334" y="156944"/>
                            <a:pt x="1103085" y="169174"/>
                          </a:cubicBezTo>
                          <a:cubicBezTo>
                            <a:pt x="1093979" y="182671"/>
                            <a:pt x="1081978" y="192586"/>
                            <a:pt x="1069795" y="203254"/>
                          </a:cubicBezTo>
                          <a:cubicBezTo>
                            <a:pt x="1006702" y="254899"/>
                            <a:pt x="1007225" y="292237"/>
                            <a:pt x="1010550" y="368875"/>
                          </a:cubicBezTo>
                          <a:cubicBezTo>
                            <a:pt x="953257" y="311363"/>
                            <a:pt x="885029" y="262062"/>
                            <a:pt x="807924" y="235268"/>
                          </a:cubicBezTo>
                          <a:cubicBezTo>
                            <a:pt x="781492" y="227677"/>
                            <a:pt x="755604" y="217752"/>
                            <a:pt x="728572" y="212494"/>
                          </a:cubicBezTo>
                          <a:cubicBezTo>
                            <a:pt x="727429" y="195263"/>
                            <a:pt x="732010" y="178270"/>
                            <a:pt x="731915" y="161068"/>
                          </a:cubicBezTo>
                          <a:cubicBezTo>
                            <a:pt x="731905" y="159163"/>
                            <a:pt x="729095" y="158220"/>
                            <a:pt x="728171" y="160059"/>
                          </a:cubicBezTo>
                          <a:cubicBezTo>
                            <a:pt x="719666" y="176994"/>
                            <a:pt x="714970" y="196673"/>
                            <a:pt x="716151" y="215694"/>
                          </a:cubicBezTo>
                          <a:cubicBezTo>
                            <a:pt x="713332" y="219637"/>
                            <a:pt x="713398" y="225438"/>
                            <a:pt x="717894" y="227657"/>
                          </a:cubicBezTo>
                          <a:cubicBezTo>
                            <a:pt x="720866" y="239030"/>
                            <a:pt x="725838" y="250670"/>
                            <a:pt x="734944" y="258947"/>
                          </a:cubicBezTo>
                          <a:cubicBezTo>
                            <a:pt x="730581" y="341386"/>
                            <a:pt x="699911" y="423225"/>
                            <a:pt x="646857" y="486690"/>
                          </a:cubicBezTo>
                          <a:cubicBezTo>
                            <a:pt x="597689" y="439236"/>
                            <a:pt x="551702" y="388335"/>
                            <a:pt x="508525" y="335395"/>
                          </a:cubicBezTo>
                          <a:cubicBezTo>
                            <a:pt x="481245" y="301362"/>
                            <a:pt x="456804" y="264529"/>
                            <a:pt x="438716" y="224848"/>
                          </a:cubicBezTo>
                          <a:cubicBezTo>
                            <a:pt x="444231" y="222381"/>
                            <a:pt x="449318" y="217228"/>
                            <a:pt x="453328" y="212132"/>
                          </a:cubicBezTo>
                          <a:cubicBezTo>
                            <a:pt x="454099" y="211427"/>
                            <a:pt x="454718" y="210598"/>
                            <a:pt x="455175" y="209684"/>
                          </a:cubicBezTo>
                          <a:cubicBezTo>
                            <a:pt x="472730" y="185128"/>
                            <a:pt x="475854" y="153715"/>
                            <a:pt x="476445" y="124378"/>
                          </a:cubicBezTo>
                          <a:cubicBezTo>
                            <a:pt x="476521" y="112719"/>
                            <a:pt x="475930" y="100451"/>
                            <a:pt x="472016" y="89374"/>
                          </a:cubicBezTo>
                          <a:cubicBezTo>
                            <a:pt x="470596" y="85354"/>
                            <a:pt x="465186" y="86211"/>
                            <a:pt x="464777" y="90355"/>
                          </a:cubicBezTo>
                          <a:cubicBezTo>
                            <a:pt x="462519" y="113396"/>
                            <a:pt x="464472" y="136398"/>
                            <a:pt x="459995" y="159316"/>
                          </a:cubicBezTo>
                          <a:cubicBezTo>
                            <a:pt x="457423" y="172451"/>
                            <a:pt x="453785" y="185767"/>
                            <a:pt x="446622" y="197206"/>
                          </a:cubicBezTo>
                          <a:cubicBezTo>
                            <a:pt x="335351" y="202788"/>
                            <a:pt x="190152" y="257233"/>
                            <a:pt x="128820" y="354931"/>
                          </a:cubicBezTo>
                          <a:cubicBezTo>
                            <a:pt x="71813" y="449981"/>
                            <a:pt x="56907" y="563214"/>
                            <a:pt x="42552" y="671246"/>
                          </a:cubicBezTo>
                          <a:cubicBezTo>
                            <a:pt x="26589" y="803653"/>
                            <a:pt x="12101" y="954206"/>
                            <a:pt x="109" y="1078164"/>
                          </a:cubicBezTo>
                          <a:cubicBezTo>
                            <a:pt x="-1491" y="1088956"/>
                            <a:pt x="15025" y="1093613"/>
                            <a:pt x="16644" y="1082717"/>
                          </a:cubicBezTo>
                          <a:cubicBezTo>
                            <a:pt x="29046" y="960006"/>
                            <a:pt x="40686" y="837143"/>
                            <a:pt x="54583" y="714566"/>
                          </a:cubicBezTo>
                          <a:cubicBezTo>
                            <a:pt x="71166" y="589779"/>
                            <a:pt x="81167" y="454419"/>
                            <a:pt x="154414" y="347749"/>
                          </a:cubicBezTo>
                          <a:cubicBezTo>
                            <a:pt x="157119" y="354854"/>
                            <a:pt x="162044" y="361855"/>
                            <a:pt x="165577" y="367970"/>
                          </a:cubicBezTo>
                          <a:cubicBezTo>
                            <a:pt x="176360" y="386735"/>
                            <a:pt x="186447" y="405889"/>
                            <a:pt x="196486" y="425063"/>
                          </a:cubicBezTo>
                          <a:cubicBezTo>
                            <a:pt x="199839" y="431435"/>
                            <a:pt x="203839" y="444932"/>
                            <a:pt x="211774" y="446275"/>
                          </a:cubicBezTo>
                          <a:cubicBezTo>
                            <a:pt x="107332" y="733159"/>
                            <a:pt x="244092" y="737493"/>
                            <a:pt x="215022" y="916934"/>
                          </a:cubicBezTo>
                          <a:cubicBezTo>
                            <a:pt x="208173" y="961054"/>
                            <a:pt x="198515" y="1004688"/>
                            <a:pt x="188809" y="1048246"/>
                          </a:cubicBezTo>
                          <a:cubicBezTo>
                            <a:pt x="186447" y="1058761"/>
                            <a:pt x="182351" y="1070287"/>
                            <a:pt x="182008" y="1081155"/>
                          </a:cubicBezTo>
                          <a:cubicBezTo>
                            <a:pt x="181656" y="1092127"/>
                            <a:pt x="198610" y="1092175"/>
                            <a:pt x="199134" y="1081336"/>
                          </a:cubicBezTo>
                          <a:cubicBezTo>
                            <a:pt x="200782" y="1072811"/>
                            <a:pt x="202763" y="1064353"/>
                            <a:pt x="204649" y="1055866"/>
                          </a:cubicBezTo>
                          <a:cubicBezTo>
                            <a:pt x="217260" y="996325"/>
                            <a:pt x="233062" y="936556"/>
                            <a:pt x="236805" y="875605"/>
                          </a:cubicBezTo>
                          <a:cubicBezTo>
                            <a:pt x="240034" y="813635"/>
                            <a:pt x="210631" y="757857"/>
                            <a:pt x="196324" y="699097"/>
                          </a:cubicBezTo>
                          <a:cubicBezTo>
                            <a:pt x="175655" y="615068"/>
                            <a:pt x="200715" y="527781"/>
                            <a:pt x="227061" y="448123"/>
                          </a:cubicBezTo>
                          <a:cubicBezTo>
                            <a:pt x="231386" y="430864"/>
                            <a:pt x="233662" y="413071"/>
                            <a:pt x="234624" y="395317"/>
                          </a:cubicBezTo>
                          <a:cubicBezTo>
                            <a:pt x="235624" y="376905"/>
                            <a:pt x="235081" y="358531"/>
                            <a:pt x="233843" y="340148"/>
                          </a:cubicBezTo>
                          <a:cubicBezTo>
                            <a:pt x="232481" y="321384"/>
                            <a:pt x="231948" y="301867"/>
                            <a:pt x="227204" y="283626"/>
                          </a:cubicBezTo>
                          <a:cubicBezTo>
                            <a:pt x="244625" y="272968"/>
                            <a:pt x="262999" y="263748"/>
                            <a:pt x="281611" y="255490"/>
                          </a:cubicBezTo>
                          <a:cubicBezTo>
                            <a:pt x="283992" y="274844"/>
                            <a:pt x="288964" y="293761"/>
                            <a:pt x="292288" y="312944"/>
                          </a:cubicBezTo>
                          <a:cubicBezTo>
                            <a:pt x="309881" y="397126"/>
                            <a:pt x="323026" y="504673"/>
                            <a:pt x="391177" y="564081"/>
                          </a:cubicBezTo>
                          <a:cubicBezTo>
                            <a:pt x="397444" y="569053"/>
                            <a:pt x="405141" y="561537"/>
                            <a:pt x="399988" y="555270"/>
                          </a:cubicBezTo>
                          <a:cubicBezTo>
                            <a:pt x="332284" y="479737"/>
                            <a:pt x="322083" y="375581"/>
                            <a:pt x="297746" y="281283"/>
                          </a:cubicBezTo>
                          <a:cubicBezTo>
                            <a:pt x="295155" y="271996"/>
                            <a:pt x="292831" y="261300"/>
                            <a:pt x="288097" y="252651"/>
                          </a:cubicBezTo>
                          <a:cubicBezTo>
                            <a:pt x="331550" y="233534"/>
                            <a:pt x="376880" y="220866"/>
                            <a:pt x="423686" y="216123"/>
                          </a:cubicBezTo>
                          <a:cubicBezTo>
                            <a:pt x="448689" y="305372"/>
                            <a:pt x="517336" y="372780"/>
                            <a:pt x="577219" y="440227"/>
                          </a:cubicBezTo>
                          <a:cubicBezTo>
                            <a:pt x="645409" y="515941"/>
                            <a:pt x="826879" y="681886"/>
                            <a:pt x="933702" y="655482"/>
                          </a:cubicBezTo>
                          <a:cubicBezTo>
                            <a:pt x="932721" y="712061"/>
                            <a:pt x="900679" y="760734"/>
                            <a:pt x="887410" y="814388"/>
                          </a:cubicBezTo>
                          <a:cubicBezTo>
                            <a:pt x="875047" y="868909"/>
                            <a:pt x="889792" y="924325"/>
                            <a:pt x="899193" y="978151"/>
                          </a:cubicBezTo>
                          <a:cubicBezTo>
                            <a:pt x="905070" y="1006945"/>
                            <a:pt x="907832" y="1036225"/>
                            <a:pt x="910309" y="1065419"/>
                          </a:cubicBezTo>
                          <a:cubicBezTo>
                            <a:pt x="910642" y="1076430"/>
                            <a:pt x="927787" y="1076478"/>
                            <a:pt x="927454" y="1065419"/>
                          </a:cubicBezTo>
                          <a:cubicBezTo>
                            <a:pt x="926101" y="1039883"/>
                            <a:pt x="922701" y="1014289"/>
                            <a:pt x="918500" y="989067"/>
                          </a:cubicBezTo>
                          <a:cubicBezTo>
                            <a:pt x="910232" y="935660"/>
                            <a:pt x="892849" y="881101"/>
                            <a:pt x="902317" y="826809"/>
                          </a:cubicBezTo>
                          <a:cubicBezTo>
                            <a:pt x="902374" y="826494"/>
                            <a:pt x="902822" y="826485"/>
                            <a:pt x="902879" y="826790"/>
                          </a:cubicBezTo>
                          <a:cubicBezTo>
                            <a:pt x="916452" y="896493"/>
                            <a:pt x="981565" y="1013842"/>
                            <a:pt x="1050783" y="1036321"/>
                          </a:cubicBezTo>
                          <a:cubicBezTo>
                            <a:pt x="1061547" y="1038683"/>
                            <a:pt x="1073462" y="1038730"/>
                            <a:pt x="1084454" y="1038397"/>
                          </a:cubicBezTo>
                          <a:cubicBezTo>
                            <a:pt x="1260343" y="1033339"/>
                            <a:pt x="1179847" y="677199"/>
                            <a:pt x="1159654" y="567557"/>
                          </a:cubicBezTo>
                          <a:cubicBezTo>
                            <a:pt x="1153320" y="537401"/>
                            <a:pt x="1146395" y="507369"/>
                            <a:pt x="1139166" y="477413"/>
                          </a:cubicBezTo>
                          <a:cubicBezTo>
                            <a:pt x="1130298" y="437846"/>
                            <a:pt x="1115887" y="386077"/>
                            <a:pt x="1134356" y="347873"/>
                          </a:cubicBezTo>
                          <a:cubicBezTo>
                            <a:pt x="1153006" y="316373"/>
                            <a:pt x="1189267" y="302848"/>
                            <a:pt x="1214442" y="277540"/>
                          </a:cubicBezTo>
                          <a:cubicBezTo>
                            <a:pt x="1232673" y="259642"/>
                            <a:pt x="1248656" y="239373"/>
                            <a:pt x="1264610" y="219466"/>
                          </a:cubicBezTo>
                          <a:cubicBezTo>
                            <a:pt x="1281088" y="199502"/>
                            <a:pt x="1299091" y="173317"/>
                            <a:pt x="1290547" y="146152"/>
                          </a:cubicBezTo>
                          <a:cubicBezTo>
                            <a:pt x="1292556" y="138780"/>
                            <a:pt x="1293328" y="130626"/>
                            <a:pt x="1295099" y="123330"/>
                          </a:cubicBezTo>
                          <a:cubicBezTo>
                            <a:pt x="1298557" y="106138"/>
                            <a:pt x="1311635" y="64304"/>
                            <a:pt x="1301500" y="49978"/>
                          </a:cubicBezTo>
                          <a:close/>
                          <a:moveTo>
                            <a:pt x="221241" y="336138"/>
                          </a:moveTo>
                          <a:cubicBezTo>
                            <a:pt x="221984" y="366703"/>
                            <a:pt x="222042" y="397612"/>
                            <a:pt x="216279" y="427749"/>
                          </a:cubicBezTo>
                          <a:cubicBezTo>
                            <a:pt x="201153" y="405842"/>
                            <a:pt x="188533" y="383744"/>
                            <a:pt x="173245" y="362122"/>
                          </a:cubicBezTo>
                          <a:cubicBezTo>
                            <a:pt x="169102" y="356140"/>
                            <a:pt x="164082" y="348111"/>
                            <a:pt x="157957" y="343139"/>
                          </a:cubicBezTo>
                          <a:cubicBezTo>
                            <a:pt x="175131" y="321069"/>
                            <a:pt x="196981" y="302924"/>
                            <a:pt x="220489" y="287827"/>
                          </a:cubicBezTo>
                          <a:cubicBezTo>
                            <a:pt x="219232" y="303819"/>
                            <a:pt x="220803" y="320107"/>
                            <a:pt x="221241" y="336138"/>
                          </a:cubicBezTo>
                          <a:close/>
                          <a:moveTo>
                            <a:pt x="1208193" y="44663"/>
                          </a:moveTo>
                          <a:cubicBezTo>
                            <a:pt x="1207908" y="39958"/>
                            <a:pt x="1211565" y="-3724"/>
                            <a:pt x="1220690" y="12878"/>
                          </a:cubicBezTo>
                          <a:cubicBezTo>
                            <a:pt x="1229796" y="28128"/>
                            <a:pt x="1226910" y="45549"/>
                            <a:pt x="1235292" y="61646"/>
                          </a:cubicBezTo>
                          <a:cubicBezTo>
                            <a:pt x="1224824" y="58951"/>
                            <a:pt x="1215585" y="53569"/>
                            <a:pt x="1207631" y="46197"/>
                          </a:cubicBezTo>
                          <a:cubicBezTo>
                            <a:pt x="1207955" y="45787"/>
                            <a:pt x="1208174" y="45273"/>
                            <a:pt x="1208193" y="44663"/>
                          </a:cubicBezTo>
                          <a:close/>
                          <a:moveTo>
                            <a:pt x="1280650" y="163345"/>
                          </a:moveTo>
                          <a:cubicBezTo>
                            <a:pt x="1277011" y="193472"/>
                            <a:pt x="1240912" y="228753"/>
                            <a:pt x="1221452" y="251937"/>
                          </a:cubicBezTo>
                          <a:cubicBezTo>
                            <a:pt x="1213108" y="261290"/>
                            <a:pt x="1204355" y="270310"/>
                            <a:pt x="1194858" y="278492"/>
                          </a:cubicBezTo>
                          <a:cubicBezTo>
                            <a:pt x="1169646" y="299543"/>
                            <a:pt x="1136470" y="313983"/>
                            <a:pt x="1121354" y="344901"/>
                          </a:cubicBezTo>
                          <a:cubicBezTo>
                            <a:pt x="1109886" y="368351"/>
                            <a:pt x="1111457" y="397279"/>
                            <a:pt x="1114725" y="422472"/>
                          </a:cubicBezTo>
                          <a:cubicBezTo>
                            <a:pt x="1142966" y="565919"/>
                            <a:pt x="1184695" y="709908"/>
                            <a:pt x="1180638" y="857603"/>
                          </a:cubicBezTo>
                          <a:cubicBezTo>
                            <a:pt x="1180180" y="884092"/>
                            <a:pt x="1178428" y="910733"/>
                            <a:pt x="1172313" y="936584"/>
                          </a:cubicBezTo>
                          <a:cubicBezTo>
                            <a:pt x="1162826" y="980123"/>
                            <a:pt x="1140147" y="1021461"/>
                            <a:pt x="1090331" y="1022671"/>
                          </a:cubicBezTo>
                          <a:cubicBezTo>
                            <a:pt x="1074748" y="1023490"/>
                            <a:pt x="1057117" y="1023471"/>
                            <a:pt x="1043630" y="1015975"/>
                          </a:cubicBezTo>
                          <a:cubicBezTo>
                            <a:pt x="1014607" y="998544"/>
                            <a:pt x="993166" y="970836"/>
                            <a:pt x="973936" y="943518"/>
                          </a:cubicBezTo>
                          <a:cubicBezTo>
                            <a:pt x="941998" y="897360"/>
                            <a:pt x="923062" y="844135"/>
                            <a:pt x="912966" y="789194"/>
                          </a:cubicBezTo>
                          <a:cubicBezTo>
                            <a:pt x="923415" y="760143"/>
                            <a:pt x="936855" y="732149"/>
                            <a:pt x="944322" y="702088"/>
                          </a:cubicBezTo>
                          <a:cubicBezTo>
                            <a:pt x="962201" y="621469"/>
                            <a:pt x="945208" y="536106"/>
                            <a:pt x="916043" y="460125"/>
                          </a:cubicBezTo>
                          <a:cubicBezTo>
                            <a:pt x="922262" y="446904"/>
                            <a:pt x="928749" y="434417"/>
                            <a:pt x="938236" y="422758"/>
                          </a:cubicBezTo>
                          <a:cubicBezTo>
                            <a:pt x="948780" y="409804"/>
                            <a:pt x="961753" y="398660"/>
                            <a:pt x="971735" y="385325"/>
                          </a:cubicBezTo>
                          <a:cubicBezTo>
                            <a:pt x="976726" y="378657"/>
                            <a:pt x="966325" y="371733"/>
                            <a:pt x="960686" y="376800"/>
                          </a:cubicBezTo>
                          <a:cubicBezTo>
                            <a:pt x="941150" y="395402"/>
                            <a:pt x="923215" y="416538"/>
                            <a:pt x="910108" y="440313"/>
                          </a:cubicBezTo>
                          <a:cubicBezTo>
                            <a:pt x="898707" y="399784"/>
                            <a:pt x="911842" y="357455"/>
                            <a:pt x="908518" y="316488"/>
                          </a:cubicBezTo>
                          <a:cubicBezTo>
                            <a:pt x="908127" y="312830"/>
                            <a:pt x="902698" y="311468"/>
                            <a:pt x="901679" y="315564"/>
                          </a:cubicBezTo>
                          <a:cubicBezTo>
                            <a:pt x="896212" y="337443"/>
                            <a:pt x="894345" y="361198"/>
                            <a:pt x="892306" y="383667"/>
                          </a:cubicBezTo>
                          <a:cubicBezTo>
                            <a:pt x="889620" y="411585"/>
                            <a:pt x="892592" y="440075"/>
                            <a:pt x="902555" y="466364"/>
                          </a:cubicBezTo>
                          <a:cubicBezTo>
                            <a:pt x="902641" y="466925"/>
                            <a:pt x="902822" y="467449"/>
                            <a:pt x="903098" y="467916"/>
                          </a:cubicBezTo>
                          <a:cubicBezTo>
                            <a:pt x="921958" y="522313"/>
                            <a:pt x="935064" y="579425"/>
                            <a:pt x="934397" y="637261"/>
                          </a:cubicBezTo>
                          <a:cubicBezTo>
                            <a:pt x="850092" y="654292"/>
                            <a:pt x="721475" y="552479"/>
                            <a:pt x="659811" y="498568"/>
                          </a:cubicBezTo>
                          <a:cubicBezTo>
                            <a:pt x="711931" y="434179"/>
                            <a:pt x="746431" y="353226"/>
                            <a:pt x="749098" y="269910"/>
                          </a:cubicBezTo>
                          <a:cubicBezTo>
                            <a:pt x="749241" y="260547"/>
                            <a:pt x="749660" y="249041"/>
                            <a:pt x="744183" y="240973"/>
                          </a:cubicBezTo>
                          <a:cubicBezTo>
                            <a:pt x="742526" y="238745"/>
                            <a:pt x="739602" y="239497"/>
                            <a:pt x="738840" y="242164"/>
                          </a:cubicBezTo>
                          <a:cubicBezTo>
                            <a:pt x="736020" y="238611"/>
                            <a:pt x="733734" y="234858"/>
                            <a:pt x="732296" y="230601"/>
                          </a:cubicBezTo>
                          <a:cubicBezTo>
                            <a:pt x="773911" y="241564"/>
                            <a:pt x="816135" y="253689"/>
                            <a:pt x="854511" y="273339"/>
                          </a:cubicBezTo>
                          <a:cubicBezTo>
                            <a:pt x="912842" y="304658"/>
                            <a:pt x="966925" y="345282"/>
                            <a:pt x="1011054" y="394774"/>
                          </a:cubicBezTo>
                          <a:cubicBezTo>
                            <a:pt x="1010873" y="456991"/>
                            <a:pt x="986709" y="515084"/>
                            <a:pt x="973945" y="575168"/>
                          </a:cubicBezTo>
                          <a:cubicBezTo>
                            <a:pt x="961744" y="650082"/>
                            <a:pt x="932845" y="815722"/>
                            <a:pt x="963734" y="880853"/>
                          </a:cubicBezTo>
                          <a:cubicBezTo>
                            <a:pt x="964858" y="883139"/>
                            <a:pt x="968706" y="881539"/>
                            <a:pt x="967878" y="879110"/>
                          </a:cubicBezTo>
                          <a:cubicBezTo>
                            <a:pt x="963258" y="865604"/>
                            <a:pt x="962496" y="851202"/>
                            <a:pt x="961639" y="837077"/>
                          </a:cubicBezTo>
                          <a:cubicBezTo>
                            <a:pt x="960048" y="806968"/>
                            <a:pt x="961810" y="776774"/>
                            <a:pt x="963677" y="746713"/>
                          </a:cubicBezTo>
                          <a:cubicBezTo>
                            <a:pt x="971878" y="684172"/>
                            <a:pt x="977145" y="620754"/>
                            <a:pt x="991909" y="559280"/>
                          </a:cubicBezTo>
                          <a:cubicBezTo>
                            <a:pt x="1006063" y="505292"/>
                            <a:pt x="1025856" y="451209"/>
                            <a:pt x="1025371" y="394812"/>
                          </a:cubicBezTo>
                          <a:cubicBezTo>
                            <a:pt x="1027047" y="392126"/>
                            <a:pt x="1027476" y="388620"/>
                            <a:pt x="1025485" y="385468"/>
                          </a:cubicBezTo>
                          <a:cubicBezTo>
                            <a:pt x="1026618" y="341891"/>
                            <a:pt x="1016655" y="292170"/>
                            <a:pt x="1042782" y="253737"/>
                          </a:cubicBezTo>
                          <a:cubicBezTo>
                            <a:pt x="1062185" y="226095"/>
                            <a:pt x="1093379" y="209779"/>
                            <a:pt x="1112982" y="182642"/>
                          </a:cubicBezTo>
                          <a:cubicBezTo>
                            <a:pt x="1123983" y="169212"/>
                            <a:pt x="1144347" y="125892"/>
                            <a:pt x="1162731" y="126864"/>
                          </a:cubicBezTo>
                          <a:cubicBezTo>
                            <a:pt x="1162778" y="126864"/>
                            <a:pt x="1163607" y="126959"/>
                            <a:pt x="1163807" y="127397"/>
                          </a:cubicBezTo>
                          <a:cubicBezTo>
                            <a:pt x="1164245" y="128369"/>
                            <a:pt x="1164197" y="130207"/>
                            <a:pt x="1164197" y="130293"/>
                          </a:cubicBezTo>
                          <a:cubicBezTo>
                            <a:pt x="1164645" y="142675"/>
                            <a:pt x="1159378" y="155039"/>
                            <a:pt x="1154844" y="166536"/>
                          </a:cubicBezTo>
                          <a:cubicBezTo>
                            <a:pt x="1147672" y="184033"/>
                            <a:pt x="1138261" y="200587"/>
                            <a:pt x="1129717" y="217371"/>
                          </a:cubicBezTo>
                          <a:cubicBezTo>
                            <a:pt x="1122335" y="212579"/>
                            <a:pt x="1112620" y="211332"/>
                            <a:pt x="1104076" y="211198"/>
                          </a:cubicBezTo>
                          <a:cubicBezTo>
                            <a:pt x="1102847" y="211179"/>
                            <a:pt x="1102037" y="212875"/>
                            <a:pt x="1103028" y="213732"/>
                          </a:cubicBezTo>
                          <a:cubicBezTo>
                            <a:pt x="1109819" y="219628"/>
                            <a:pt x="1118487" y="221800"/>
                            <a:pt x="1125516" y="227181"/>
                          </a:cubicBezTo>
                          <a:cubicBezTo>
                            <a:pt x="1107086" y="234144"/>
                            <a:pt x="1089207" y="245107"/>
                            <a:pt x="1075167" y="258223"/>
                          </a:cubicBezTo>
                          <a:cubicBezTo>
                            <a:pt x="1072986" y="260262"/>
                            <a:pt x="1075758" y="263224"/>
                            <a:pt x="1078168" y="262109"/>
                          </a:cubicBezTo>
                          <a:cubicBezTo>
                            <a:pt x="1112915" y="244841"/>
                            <a:pt x="1146148" y="222762"/>
                            <a:pt x="1186943" y="232725"/>
                          </a:cubicBezTo>
                          <a:cubicBezTo>
                            <a:pt x="1192401" y="233944"/>
                            <a:pt x="1197240" y="236116"/>
                            <a:pt x="1202840" y="235030"/>
                          </a:cubicBezTo>
                          <a:cubicBezTo>
                            <a:pt x="1206260" y="234363"/>
                            <a:pt x="1206841" y="229953"/>
                            <a:pt x="1204774" y="227696"/>
                          </a:cubicBezTo>
                          <a:cubicBezTo>
                            <a:pt x="1195506" y="218599"/>
                            <a:pt x="1176913" y="219399"/>
                            <a:pt x="1164693" y="219133"/>
                          </a:cubicBezTo>
                          <a:cubicBezTo>
                            <a:pt x="1171370" y="213903"/>
                            <a:pt x="1175694" y="206636"/>
                            <a:pt x="1180771" y="200016"/>
                          </a:cubicBezTo>
                          <a:cubicBezTo>
                            <a:pt x="1183695" y="196063"/>
                            <a:pt x="1186895" y="189996"/>
                            <a:pt x="1191134" y="187367"/>
                          </a:cubicBezTo>
                          <a:cubicBezTo>
                            <a:pt x="1195506" y="184652"/>
                            <a:pt x="1201716" y="183528"/>
                            <a:pt x="1206517" y="181718"/>
                          </a:cubicBezTo>
                          <a:cubicBezTo>
                            <a:pt x="1214775" y="178594"/>
                            <a:pt x="1226262" y="175356"/>
                            <a:pt x="1226281" y="164812"/>
                          </a:cubicBezTo>
                          <a:cubicBezTo>
                            <a:pt x="1226300" y="152839"/>
                            <a:pt x="1220471" y="140913"/>
                            <a:pt x="1218614" y="129083"/>
                          </a:cubicBezTo>
                          <a:cubicBezTo>
                            <a:pt x="1218604" y="127912"/>
                            <a:pt x="1217890" y="126988"/>
                            <a:pt x="1216709" y="126588"/>
                          </a:cubicBezTo>
                          <a:cubicBezTo>
                            <a:pt x="1205955" y="123073"/>
                            <a:pt x="1194420" y="118901"/>
                            <a:pt x="1186010" y="111100"/>
                          </a:cubicBezTo>
                          <a:cubicBezTo>
                            <a:pt x="1182162" y="107528"/>
                            <a:pt x="1176685" y="99280"/>
                            <a:pt x="1177780" y="93679"/>
                          </a:cubicBezTo>
                          <a:cubicBezTo>
                            <a:pt x="1178171" y="91679"/>
                            <a:pt x="1178714" y="92069"/>
                            <a:pt x="1179933" y="92860"/>
                          </a:cubicBezTo>
                          <a:cubicBezTo>
                            <a:pt x="1185772" y="96660"/>
                            <a:pt x="1192344" y="99041"/>
                            <a:pt x="1199097" y="100784"/>
                          </a:cubicBezTo>
                          <a:cubicBezTo>
                            <a:pt x="1207803" y="103432"/>
                            <a:pt x="1216490" y="106671"/>
                            <a:pt x="1224148" y="111681"/>
                          </a:cubicBezTo>
                          <a:cubicBezTo>
                            <a:pt x="1242264" y="123521"/>
                            <a:pt x="1252599" y="149048"/>
                            <a:pt x="1243750" y="169393"/>
                          </a:cubicBezTo>
                          <a:cubicBezTo>
                            <a:pt x="1237064" y="185271"/>
                            <a:pt x="1222014" y="198854"/>
                            <a:pt x="1220290" y="216028"/>
                          </a:cubicBezTo>
                          <a:cubicBezTo>
                            <a:pt x="1220214" y="216770"/>
                            <a:pt x="1221195" y="217104"/>
                            <a:pt x="1221605" y="216475"/>
                          </a:cubicBezTo>
                          <a:cubicBezTo>
                            <a:pt x="1231949" y="200616"/>
                            <a:pt x="1246122" y="186833"/>
                            <a:pt x="1253590" y="169298"/>
                          </a:cubicBezTo>
                          <a:cubicBezTo>
                            <a:pt x="1263229" y="145600"/>
                            <a:pt x="1249799" y="116005"/>
                            <a:pt x="1228901" y="102766"/>
                          </a:cubicBezTo>
                          <a:cubicBezTo>
                            <a:pt x="1231015" y="100899"/>
                            <a:pt x="1231206" y="96184"/>
                            <a:pt x="1229777" y="93241"/>
                          </a:cubicBezTo>
                          <a:cubicBezTo>
                            <a:pt x="1224748" y="82906"/>
                            <a:pt x="1212499" y="79077"/>
                            <a:pt x="1202926" y="74419"/>
                          </a:cubicBezTo>
                          <a:cubicBezTo>
                            <a:pt x="1188010" y="68419"/>
                            <a:pt x="1187924" y="57408"/>
                            <a:pt x="1190648" y="43854"/>
                          </a:cubicBezTo>
                          <a:cubicBezTo>
                            <a:pt x="1190877" y="42730"/>
                            <a:pt x="1192268" y="42291"/>
                            <a:pt x="1193068" y="43111"/>
                          </a:cubicBezTo>
                          <a:cubicBezTo>
                            <a:pt x="1200373" y="50492"/>
                            <a:pt x="1207422" y="58465"/>
                            <a:pt x="1216318" y="63808"/>
                          </a:cubicBezTo>
                          <a:cubicBezTo>
                            <a:pt x="1226081" y="69666"/>
                            <a:pt x="1237921" y="70714"/>
                            <a:pt x="1247627" y="76562"/>
                          </a:cubicBezTo>
                          <a:cubicBezTo>
                            <a:pt x="1266258" y="87792"/>
                            <a:pt x="1270801" y="114015"/>
                            <a:pt x="1275230" y="133427"/>
                          </a:cubicBezTo>
                          <a:cubicBezTo>
                            <a:pt x="1277383" y="143095"/>
                            <a:pt x="1281536" y="153334"/>
                            <a:pt x="1280650" y="163345"/>
                          </a:cubicBezTo>
                          <a:close/>
                          <a:moveTo>
                            <a:pt x="1297395" y="64856"/>
                          </a:moveTo>
                          <a:cubicBezTo>
                            <a:pt x="1295709" y="84382"/>
                            <a:pt x="1288480" y="103328"/>
                            <a:pt x="1284574" y="122473"/>
                          </a:cubicBezTo>
                          <a:cubicBezTo>
                            <a:pt x="1284517" y="122768"/>
                            <a:pt x="1284108" y="122778"/>
                            <a:pt x="1284031" y="122492"/>
                          </a:cubicBezTo>
                          <a:cubicBezTo>
                            <a:pt x="1280421" y="108871"/>
                            <a:pt x="1276278" y="95079"/>
                            <a:pt x="1268239" y="83344"/>
                          </a:cubicBezTo>
                          <a:cubicBezTo>
                            <a:pt x="1271135" y="74143"/>
                            <a:pt x="1275392" y="65456"/>
                            <a:pt x="1282679" y="58913"/>
                          </a:cubicBezTo>
                          <a:cubicBezTo>
                            <a:pt x="1291556" y="50426"/>
                            <a:pt x="1298852" y="50835"/>
                            <a:pt x="1297395" y="648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32" name="Kuva 9" descr="Aalto blondi nainen käsi ylhäällä">
                      <a:extLst>
                        <a:ext uri="{FF2B5EF4-FFF2-40B4-BE49-F238E27FC236}">
                          <a16:creationId xmlns:a16="http://schemas.microsoft.com/office/drawing/2014/main" id="{69CF0054-C74B-3B8B-AE48-5C5010DD2A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9809" y="2368314"/>
                      <a:ext cx="494891" cy="233186"/>
                      <a:chOff x="8599809" y="2368314"/>
                      <a:chExt cx="494891" cy="233186"/>
                    </a:xfrm>
                    <a:solidFill>
                      <a:srgbClr val="000000"/>
                    </a:solidFill>
                  </p:grpSpPr>
                  <p:sp>
                    <p:nvSpPr>
                      <p:cNvPr id="33" name="Vapaamuotoinen: Muoto 32">
                        <a:extLst>
                          <a:ext uri="{FF2B5EF4-FFF2-40B4-BE49-F238E27FC236}">
                            <a16:creationId xmlns:a16="http://schemas.microsoft.com/office/drawing/2014/main" id="{257665A9-4E7D-23BC-EAB6-1C53C0004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9809" y="2368314"/>
                        <a:ext cx="92907" cy="233186"/>
                      </a:xfrm>
                      <a:custGeom>
                        <a:avLst/>
                        <a:gdLst>
                          <a:gd name="connsiteX0" fmla="*/ 37791 w 92907"/>
                          <a:gd name="connsiteY0" fmla="*/ 116774 h 233186"/>
                          <a:gd name="connsiteX1" fmla="*/ 12569 w 92907"/>
                          <a:gd name="connsiteY1" fmla="*/ 27582 h 233186"/>
                          <a:gd name="connsiteX2" fmla="*/ 1234 w 92907"/>
                          <a:gd name="connsiteY2" fmla="*/ 1941 h 233186"/>
                          <a:gd name="connsiteX3" fmla="*/ 1796 w 92907"/>
                          <a:gd name="connsiteY3" fmla="*/ 30068 h 233186"/>
                          <a:gd name="connsiteX4" fmla="*/ 6797 w 92907"/>
                          <a:gd name="connsiteY4" fmla="*/ 58805 h 233186"/>
                          <a:gd name="connsiteX5" fmla="*/ 83444 w 92907"/>
                          <a:gd name="connsiteY5" fmla="*/ 231531 h 233186"/>
                          <a:gd name="connsiteX6" fmla="*/ 92074 w 92907"/>
                          <a:gd name="connsiteY6" fmla="*/ 224873 h 233186"/>
                          <a:gd name="connsiteX7" fmla="*/ 37791 w 92907"/>
                          <a:gd name="connsiteY7" fmla="*/ 116774 h 233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2907" h="233186">
                            <a:moveTo>
                              <a:pt x="37791" y="116774"/>
                            </a:moveTo>
                            <a:cubicBezTo>
                              <a:pt x="27123" y="87732"/>
                              <a:pt x="18789" y="57872"/>
                              <a:pt x="12569" y="27582"/>
                            </a:cubicBezTo>
                            <a:cubicBezTo>
                              <a:pt x="11426" y="23591"/>
                              <a:pt x="8083" y="-8051"/>
                              <a:pt x="1234" y="1941"/>
                            </a:cubicBezTo>
                            <a:cubicBezTo>
                              <a:pt x="-1261" y="10828"/>
                              <a:pt x="606" y="21048"/>
                              <a:pt x="1796" y="30068"/>
                            </a:cubicBezTo>
                            <a:cubicBezTo>
                              <a:pt x="3072" y="39726"/>
                              <a:pt x="4692" y="49290"/>
                              <a:pt x="6797" y="58805"/>
                            </a:cubicBezTo>
                            <a:cubicBezTo>
                              <a:pt x="21570" y="119813"/>
                              <a:pt x="42392" y="182916"/>
                              <a:pt x="83444" y="231531"/>
                            </a:cubicBezTo>
                            <a:cubicBezTo>
                              <a:pt x="87550" y="236180"/>
                              <a:pt x="95494" y="230093"/>
                              <a:pt x="92074" y="224873"/>
                            </a:cubicBezTo>
                            <a:cubicBezTo>
                              <a:pt x="69909" y="191088"/>
                              <a:pt x="51574" y="154760"/>
                              <a:pt x="37791" y="116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4" name="Vapaamuotoinen: Muoto 33">
                        <a:extLst>
                          <a:ext uri="{FF2B5EF4-FFF2-40B4-BE49-F238E27FC236}">
                            <a16:creationId xmlns:a16="http://schemas.microsoft.com/office/drawing/2014/main" id="{D39451BB-6C1C-9BA6-D529-8A46AA2884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0714" y="2403467"/>
                        <a:ext cx="41585" cy="181304"/>
                      </a:xfrm>
                      <a:custGeom>
                        <a:avLst/>
                        <a:gdLst>
                          <a:gd name="connsiteX0" fmla="*/ 33992 w 41585"/>
                          <a:gd name="connsiteY0" fmla="*/ 1288 h 181304"/>
                          <a:gd name="connsiteX1" fmla="*/ 28754 w 41585"/>
                          <a:gd name="connsiteY1" fmla="*/ 43512 h 181304"/>
                          <a:gd name="connsiteX2" fmla="*/ 21819 w 41585"/>
                          <a:gd name="connsiteY2" fmla="*/ 87441 h 181304"/>
                          <a:gd name="connsiteX3" fmla="*/ 122 w 41585"/>
                          <a:gd name="connsiteY3" fmla="*/ 173795 h 181304"/>
                          <a:gd name="connsiteX4" fmla="*/ 10770 w 41585"/>
                          <a:gd name="connsiteY4" fmla="*/ 178281 h 181304"/>
                          <a:gd name="connsiteX5" fmla="*/ 35936 w 41585"/>
                          <a:gd name="connsiteY5" fmla="*/ 90042 h 181304"/>
                          <a:gd name="connsiteX6" fmla="*/ 37479 w 41585"/>
                          <a:gd name="connsiteY6" fmla="*/ 1278 h 181304"/>
                          <a:gd name="connsiteX7" fmla="*/ 33992 w 41585"/>
                          <a:gd name="connsiteY7" fmla="*/ 1288 h 181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585" h="181304">
                            <a:moveTo>
                              <a:pt x="33992" y="1288"/>
                            </a:moveTo>
                            <a:cubicBezTo>
                              <a:pt x="30411" y="14956"/>
                              <a:pt x="30421" y="29539"/>
                              <a:pt x="28754" y="43512"/>
                            </a:cubicBezTo>
                            <a:cubicBezTo>
                              <a:pt x="26992" y="58266"/>
                              <a:pt x="24896" y="72906"/>
                              <a:pt x="21819" y="87441"/>
                            </a:cubicBezTo>
                            <a:cubicBezTo>
                              <a:pt x="15666" y="116531"/>
                              <a:pt x="6246" y="144734"/>
                              <a:pt x="122" y="173795"/>
                            </a:cubicBezTo>
                            <a:cubicBezTo>
                              <a:pt x="-1155" y="179834"/>
                              <a:pt x="7980" y="184682"/>
                              <a:pt x="10770" y="178281"/>
                            </a:cubicBezTo>
                            <a:cubicBezTo>
                              <a:pt x="23010" y="150287"/>
                              <a:pt x="30916" y="120160"/>
                              <a:pt x="35936" y="90042"/>
                            </a:cubicBezTo>
                            <a:cubicBezTo>
                              <a:pt x="40060" y="61600"/>
                              <a:pt x="45461" y="29339"/>
                              <a:pt x="37479" y="1278"/>
                            </a:cubicBezTo>
                            <a:cubicBezTo>
                              <a:pt x="36945" y="-351"/>
                              <a:pt x="34469" y="-503"/>
                              <a:pt x="33992" y="128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35" name="Vapaamuotoinen: Muoto 34">
                        <a:extLst>
                          <a:ext uri="{FF2B5EF4-FFF2-40B4-BE49-F238E27FC236}">
                            <a16:creationId xmlns:a16="http://schemas.microsoft.com/office/drawing/2014/main" id="{3A551A72-682D-59B7-85ED-38AC6F2601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2403" y="2417674"/>
                        <a:ext cx="42297" cy="175089"/>
                      </a:xfrm>
                      <a:custGeom>
                        <a:avLst/>
                        <a:gdLst>
                          <a:gd name="connsiteX0" fmla="*/ 35110 w 42297"/>
                          <a:gd name="connsiteY0" fmla="*/ 1873 h 175089"/>
                          <a:gd name="connsiteX1" fmla="*/ 23976 w 42297"/>
                          <a:gd name="connsiteY1" fmla="*/ 85979 h 175089"/>
                          <a:gd name="connsiteX2" fmla="*/ 249 w 42297"/>
                          <a:gd name="connsiteY2" fmla="*/ 168275 h 175089"/>
                          <a:gd name="connsiteX3" fmla="*/ 10164 w 42297"/>
                          <a:gd name="connsiteY3" fmla="*/ 172456 h 175089"/>
                          <a:gd name="connsiteX4" fmla="*/ 37015 w 42297"/>
                          <a:gd name="connsiteY4" fmla="*/ 88303 h 175089"/>
                          <a:gd name="connsiteX5" fmla="*/ 40139 w 42297"/>
                          <a:gd name="connsiteY5" fmla="*/ 1863 h 175089"/>
                          <a:gd name="connsiteX6" fmla="*/ 35110 w 42297"/>
                          <a:gd name="connsiteY6" fmla="*/ 1873 h 175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297" h="175089">
                            <a:moveTo>
                              <a:pt x="35110" y="1873"/>
                            </a:moveTo>
                            <a:cubicBezTo>
                              <a:pt x="30881" y="29848"/>
                              <a:pt x="29462" y="58166"/>
                              <a:pt x="23976" y="85979"/>
                            </a:cubicBezTo>
                            <a:cubicBezTo>
                              <a:pt x="18413" y="114173"/>
                              <a:pt x="8878" y="140957"/>
                              <a:pt x="249" y="168275"/>
                            </a:cubicBezTo>
                            <a:cubicBezTo>
                              <a:pt x="-1590" y="174104"/>
                              <a:pt x="7269" y="177904"/>
                              <a:pt x="10164" y="172456"/>
                            </a:cubicBezTo>
                            <a:cubicBezTo>
                              <a:pt x="23985" y="146453"/>
                              <a:pt x="32043" y="117202"/>
                              <a:pt x="37015" y="88303"/>
                            </a:cubicBezTo>
                            <a:cubicBezTo>
                              <a:pt x="41911" y="59861"/>
                              <a:pt x="44349" y="30534"/>
                              <a:pt x="40139" y="1863"/>
                            </a:cubicBezTo>
                            <a:cubicBezTo>
                              <a:pt x="39777" y="-623"/>
                              <a:pt x="35482" y="-623"/>
                              <a:pt x="35110" y="187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25" name="Kuva 9" descr="Aalto blondi nainen käsi ylhäällä">
                  <a:extLst>
                    <a:ext uri="{FF2B5EF4-FFF2-40B4-BE49-F238E27FC236}">
                      <a16:creationId xmlns:a16="http://schemas.microsoft.com/office/drawing/2014/main" id="{F3473CA2-CD86-4D02-403C-42BB1C5D5774}"/>
                    </a:ext>
                  </a:extLst>
                </p:cNvPr>
                <p:cNvGrpSpPr/>
                <p:nvPr/>
              </p:nvGrpSpPr>
              <p:grpSpPr>
                <a:xfrm>
                  <a:off x="8328870" y="1555589"/>
                  <a:ext cx="943912" cy="839106"/>
                  <a:chOff x="8328870" y="1555589"/>
                  <a:chExt cx="943912" cy="839106"/>
                </a:xfrm>
              </p:grpSpPr>
              <p:sp>
                <p:nvSpPr>
                  <p:cNvPr id="26" name="Vapaamuotoinen: Muoto 25">
                    <a:extLst>
                      <a:ext uri="{FF2B5EF4-FFF2-40B4-BE49-F238E27FC236}">
                        <a16:creationId xmlns:a16="http://schemas.microsoft.com/office/drawing/2014/main" id="{66D581B2-065E-D8A0-AA75-867A340E2CA9}"/>
                      </a:ext>
                    </a:extLst>
                  </p:cNvPr>
                  <p:cNvSpPr/>
                  <p:nvPr/>
                </p:nvSpPr>
                <p:spPr>
                  <a:xfrm>
                    <a:off x="8531130" y="1753693"/>
                    <a:ext cx="584579" cy="578966"/>
                  </a:xfrm>
                  <a:custGeom>
                    <a:avLst/>
                    <a:gdLst>
                      <a:gd name="connsiteX0" fmla="*/ 447289 w 584579"/>
                      <a:gd name="connsiteY0" fmla="*/ 73808 h 578966"/>
                      <a:gd name="connsiteX1" fmla="*/ 102199 w 584579"/>
                      <a:gd name="connsiteY1" fmla="*/ 49709 h 578966"/>
                      <a:gd name="connsiteX2" fmla="*/ 5519 w 584579"/>
                      <a:gd name="connsiteY2" fmla="*/ 430805 h 578966"/>
                      <a:gd name="connsiteX3" fmla="*/ 134201 w 584579"/>
                      <a:gd name="connsiteY3" fmla="*/ 551107 h 578966"/>
                      <a:gd name="connsiteX4" fmla="*/ 171827 w 584579"/>
                      <a:gd name="connsiteY4" fmla="*/ 544058 h 578966"/>
                      <a:gd name="connsiteX5" fmla="*/ 217545 w 584579"/>
                      <a:gd name="connsiteY5" fmla="*/ 544344 h 578966"/>
                      <a:gd name="connsiteX6" fmla="*/ 312130 w 584579"/>
                      <a:gd name="connsiteY6" fmla="*/ 574824 h 578966"/>
                      <a:gd name="connsiteX7" fmla="*/ 489675 w 584579"/>
                      <a:gd name="connsiteY7" fmla="*/ 545486 h 578966"/>
                      <a:gd name="connsiteX8" fmla="*/ 447289 w 584579"/>
                      <a:gd name="connsiteY8" fmla="*/ 73808 h 57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579" h="578966">
                        <a:moveTo>
                          <a:pt x="447289" y="73808"/>
                        </a:moveTo>
                        <a:cubicBezTo>
                          <a:pt x="353372" y="-2583"/>
                          <a:pt x="202783" y="-27346"/>
                          <a:pt x="102199" y="49709"/>
                        </a:cubicBezTo>
                        <a:cubicBezTo>
                          <a:pt x="23999" y="122005"/>
                          <a:pt x="-8292" y="327460"/>
                          <a:pt x="5519" y="430805"/>
                        </a:cubicBezTo>
                        <a:cubicBezTo>
                          <a:pt x="9330" y="497005"/>
                          <a:pt x="59908" y="572061"/>
                          <a:pt x="134201" y="551107"/>
                        </a:cubicBezTo>
                        <a:cubicBezTo>
                          <a:pt x="146870" y="549867"/>
                          <a:pt x="159063" y="545009"/>
                          <a:pt x="171827" y="544058"/>
                        </a:cubicBezTo>
                        <a:cubicBezTo>
                          <a:pt x="187066" y="542154"/>
                          <a:pt x="202402" y="542342"/>
                          <a:pt x="217545" y="544344"/>
                        </a:cubicBezTo>
                        <a:cubicBezTo>
                          <a:pt x="250692" y="549107"/>
                          <a:pt x="280030" y="566631"/>
                          <a:pt x="312130" y="574824"/>
                        </a:cubicBezTo>
                        <a:cubicBezTo>
                          <a:pt x="371852" y="590158"/>
                          <a:pt x="438336" y="579872"/>
                          <a:pt x="489675" y="545486"/>
                        </a:cubicBezTo>
                        <a:cubicBezTo>
                          <a:pt x="659316" y="433949"/>
                          <a:pt x="582449" y="181727"/>
                          <a:pt x="447289" y="738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7" name="Vapaamuotoinen: Muoto 26">
                    <a:extLst>
                      <a:ext uri="{FF2B5EF4-FFF2-40B4-BE49-F238E27FC236}">
                        <a16:creationId xmlns:a16="http://schemas.microsoft.com/office/drawing/2014/main" id="{BF8B44A6-294D-A254-4935-0C882A9562ED}"/>
                      </a:ext>
                    </a:extLst>
                  </p:cNvPr>
                  <p:cNvSpPr/>
                  <p:nvPr/>
                </p:nvSpPr>
                <p:spPr>
                  <a:xfrm>
                    <a:off x="8328870" y="1555589"/>
                    <a:ext cx="943912" cy="839106"/>
                  </a:xfrm>
                  <a:custGeom>
                    <a:avLst/>
                    <a:gdLst>
                      <a:gd name="connsiteX0" fmla="*/ 193017 w 943912"/>
                      <a:gd name="connsiteY0" fmla="*/ 841889 h 839106"/>
                      <a:gd name="connsiteX1" fmla="*/ 152154 w 943912"/>
                      <a:gd name="connsiteY1" fmla="*/ 822743 h 839106"/>
                      <a:gd name="connsiteX2" fmla="*/ 104720 w 943912"/>
                      <a:gd name="connsiteY2" fmla="*/ 823029 h 839106"/>
                      <a:gd name="connsiteX3" fmla="*/ 62048 w 943912"/>
                      <a:gd name="connsiteY3" fmla="*/ 786166 h 839106"/>
                      <a:gd name="connsiteX4" fmla="*/ 29948 w 943912"/>
                      <a:gd name="connsiteY4" fmla="*/ 732542 h 839106"/>
                      <a:gd name="connsiteX5" fmla="*/ 28520 w 943912"/>
                      <a:gd name="connsiteY5" fmla="*/ 627290 h 839106"/>
                      <a:gd name="connsiteX6" fmla="*/ 45949 w 943912"/>
                      <a:gd name="connsiteY6" fmla="*/ 555853 h 839106"/>
                      <a:gd name="connsiteX7" fmla="*/ 81003 w 943912"/>
                      <a:gd name="connsiteY7" fmla="*/ 445171 h 839106"/>
                      <a:gd name="connsiteX8" fmla="*/ 84240 w 943912"/>
                      <a:gd name="connsiteY8" fmla="*/ 438599 h 839106"/>
                      <a:gd name="connsiteX9" fmla="*/ 84240 w 943912"/>
                      <a:gd name="connsiteY9" fmla="*/ 438599 h 839106"/>
                      <a:gd name="connsiteX10" fmla="*/ 173299 w 943912"/>
                      <a:gd name="connsiteY10" fmla="*/ 325825 h 839106"/>
                      <a:gd name="connsiteX11" fmla="*/ 247118 w 943912"/>
                      <a:gd name="connsiteY11" fmla="*/ 258864 h 839106"/>
                      <a:gd name="connsiteX12" fmla="*/ 302933 w 943912"/>
                      <a:gd name="connsiteY12" fmla="*/ 208571 h 839106"/>
                      <a:gd name="connsiteX13" fmla="*/ 328462 w 943912"/>
                      <a:gd name="connsiteY13" fmla="*/ 149896 h 839106"/>
                      <a:gd name="connsiteX14" fmla="*/ 363799 w 943912"/>
                      <a:gd name="connsiteY14" fmla="*/ 94176 h 839106"/>
                      <a:gd name="connsiteX15" fmla="*/ 422377 w 943912"/>
                      <a:gd name="connsiteY15" fmla="*/ 63887 h 839106"/>
                      <a:gd name="connsiteX16" fmla="*/ 487815 w 943912"/>
                      <a:gd name="connsiteY16" fmla="*/ 26452 h 839106"/>
                      <a:gd name="connsiteX17" fmla="*/ 506198 w 943912"/>
                      <a:gd name="connsiteY17" fmla="*/ 20453 h 839106"/>
                      <a:gd name="connsiteX18" fmla="*/ 585923 w 943912"/>
                      <a:gd name="connsiteY18" fmla="*/ 8260 h 839106"/>
                      <a:gd name="connsiteX19" fmla="*/ 661742 w 943912"/>
                      <a:gd name="connsiteY19" fmla="*/ 29120 h 839106"/>
                      <a:gd name="connsiteX20" fmla="*/ 735560 w 943912"/>
                      <a:gd name="connsiteY20" fmla="*/ 79317 h 839106"/>
                      <a:gd name="connsiteX21" fmla="*/ 810235 w 943912"/>
                      <a:gd name="connsiteY21" fmla="*/ 98653 h 839106"/>
                      <a:gd name="connsiteX22" fmla="*/ 818713 w 943912"/>
                      <a:gd name="connsiteY22" fmla="*/ 134562 h 839106"/>
                      <a:gd name="connsiteX23" fmla="*/ 838905 w 943912"/>
                      <a:gd name="connsiteY23" fmla="*/ 136657 h 839106"/>
                      <a:gd name="connsiteX24" fmla="*/ 876054 w 943912"/>
                      <a:gd name="connsiteY24" fmla="*/ 197237 h 839106"/>
                      <a:gd name="connsiteX25" fmla="*/ 877101 w 943912"/>
                      <a:gd name="connsiteY25" fmla="*/ 212762 h 839106"/>
                      <a:gd name="connsiteX26" fmla="*/ 902343 w 943912"/>
                      <a:gd name="connsiteY26" fmla="*/ 298106 h 839106"/>
                      <a:gd name="connsiteX27" fmla="*/ 899867 w 943912"/>
                      <a:gd name="connsiteY27" fmla="*/ 418217 h 839106"/>
                      <a:gd name="connsiteX28" fmla="*/ 894246 w 943912"/>
                      <a:gd name="connsiteY28" fmla="*/ 428884 h 839106"/>
                      <a:gd name="connsiteX29" fmla="*/ 909010 w 943912"/>
                      <a:gd name="connsiteY29" fmla="*/ 518039 h 839106"/>
                      <a:gd name="connsiteX30" fmla="*/ 946062 w 943912"/>
                      <a:gd name="connsiteY30" fmla="*/ 661486 h 839106"/>
                      <a:gd name="connsiteX31" fmla="*/ 877387 w 943912"/>
                      <a:gd name="connsiteY31" fmla="*/ 807216 h 839106"/>
                      <a:gd name="connsiteX32" fmla="*/ 823381 w 943912"/>
                      <a:gd name="connsiteY32" fmla="*/ 820648 h 839106"/>
                      <a:gd name="connsiteX33" fmla="*/ 790234 w 943912"/>
                      <a:gd name="connsiteY33" fmla="*/ 828838 h 839106"/>
                      <a:gd name="connsiteX34" fmla="*/ 754896 w 943912"/>
                      <a:gd name="connsiteY34" fmla="*/ 825792 h 839106"/>
                      <a:gd name="connsiteX35" fmla="*/ 754896 w 943912"/>
                      <a:gd name="connsiteY35" fmla="*/ 825792 h 839106"/>
                      <a:gd name="connsiteX36" fmla="*/ 754801 w 943912"/>
                      <a:gd name="connsiteY36" fmla="*/ 825792 h 839106"/>
                      <a:gd name="connsiteX37" fmla="*/ 748513 w 943912"/>
                      <a:gd name="connsiteY37" fmla="*/ 825697 h 839106"/>
                      <a:gd name="connsiteX38" fmla="*/ 734988 w 943912"/>
                      <a:gd name="connsiteY38" fmla="*/ 836840 h 839106"/>
                      <a:gd name="connsiteX39" fmla="*/ 722129 w 943912"/>
                      <a:gd name="connsiteY39" fmla="*/ 829315 h 839106"/>
                      <a:gd name="connsiteX40" fmla="*/ 700697 w 943912"/>
                      <a:gd name="connsiteY40" fmla="*/ 829506 h 839106"/>
                      <a:gd name="connsiteX41" fmla="*/ 678982 w 943912"/>
                      <a:gd name="connsiteY41" fmla="*/ 811028 h 839106"/>
                      <a:gd name="connsiteX42" fmla="*/ 658884 w 943912"/>
                      <a:gd name="connsiteY42" fmla="*/ 801121 h 839106"/>
                      <a:gd name="connsiteX43" fmla="*/ 617354 w 943912"/>
                      <a:gd name="connsiteY43" fmla="*/ 788071 h 839106"/>
                      <a:gd name="connsiteX44" fmla="*/ 612877 w 943912"/>
                      <a:gd name="connsiteY44" fmla="*/ 781309 h 839106"/>
                      <a:gd name="connsiteX45" fmla="*/ 484671 w 943912"/>
                      <a:gd name="connsiteY45" fmla="*/ 760068 h 839106"/>
                      <a:gd name="connsiteX46" fmla="*/ 464670 w 943912"/>
                      <a:gd name="connsiteY46" fmla="*/ 735018 h 839106"/>
                      <a:gd name="connsiteX47" fmla="*/ 471907 w 943912"/>
                      <a:gd name="connsiteY47" fmla="*/ 731684 h 839106"/>
                      <a:gd name="connsiteX48" fmla="*/ 504198 w 943912"/>
                      <a:gd name="connsiteY48" fmla="*/ 743781 h 839106"/>
                      <a:gd name="connsiteX49" fmla="*/ 706890 w 943912"/>
                      <a:gd name="connsiteY49" fmla="*/ 693298 h 839106"/>
                      <a:gd name="connsiteX50" fmla="*/ 733370 w 943912"/>
                      <a:gd name="connsiteY50" fmla="*/ 589953 h 839106"/>
                      <a:gd name="connsiteX51" fmla="*/ 736798 w 943912"/>
                      <a:gd name="connsiteY51" fmla="*/ 433455 h 839106"/>
                      <a:gd name="connsiteX52" fmla="*/ 699174 w 943912"/>
                      <a:gd name="connsiteY52" fmla="*/ 405643 h 839106"/>
                      <a:gd name="connsiteX53" fmla="*/ 683838 w 943912"/>
                      <a:gd name="connsiteY53" fmla="*/ 401548 h 839106"/>
                      <a:gd name="connsiteX54" fmla="*/ 650217 w 943912"/>
                      <a:gd name="connsiteY54" fmla="*/ 379259 h 839106"/>
                      <a:gd name="connsiteX55" fmla="*/ 544965 w 943912"/>
                      <a:gd name="connsiteY55" fmla="*/ 351446 h 839106"/>
                      <a:gd name="connsiteX56" fmla="*/ 499245 w 943912"/>
                      <a:gd name="connsiteY56" fmla="*/ 343349 h 839106"/>
                      <a:gd name="connsiteX57" fmla="*/ 458477 w 943912"/>
                      <a:gd name="connsiteY57" fmla="*/ 324204 h 839106"/>
                      <a:gd name="connsiteX58" fmla="*/ 403709 w 943912"/>
                      <a:gd name="connsiteY58" fmla="*/ 318014 h 839106"/>
                      <a:gd name="connsiteX59" fmla="*/ 402946 w 943912"/>
                      <a:gd name="connsiteY59" fmla="*/ 334301 h 839106"/>
                      <a:gd name="connsiteX60" fmla="*/ 386468 w 943912"/>
                      <a:gd name="connsiteY60" fmla="*/ 400213 h 839106"/>
                      <a:gd name="connsiteX61" fmla="*/ 382563 w 943912"/>
                      <a:gd name="connsiteY61" fmla="*/ 410787 h 839106"/>
                      <a:gd name="connsiteX62" fmla="*/ 389516 w 943912"/>
                      <a:gd name="connsiteY62" fmla="*/ 461079 h 839106"/>
                      <a:gd name="connsiteX63" fmla="*/ 376468 w 943912"/>
                      <a:gd name="connsiteY63" fmla="*/ 529087 h 839106"/>
                      <a:gd name="connsiteX64" fmla="*/ 360465 w 943912"/>
                      <a:gd name="connsiteY64" fmla="*/ 596334 h 839106"/>
                      <a:gd name="connsiteX65" fmla="*/ 350084 w 943912"/>
                      <a:gd name="connsiteY65" fmla="*/ 649959 h 839106"/>
                      <a:gd name="connsiteX66" fmla="*/ 352751 w 943912"/>
                      <a:gd name="connsiteY66" fmla="*/ 677582 h 839106"/>
                      <a:gd name="connsiteX67" fmla="*/ 354084 w 943912"/>
                      <a:gd name="connsiteY67" fmla="*/ 678440 h 839106"/>
                      <a:gd name="connsiteX68" fmla="*/ 405804 w 943912"/>
                      <a:gd name="connsiteY68" fmla="*/ 769784 h 839106"/>
                      <a:gd name="connsiteX69" fmla="*/ 396565 w 943912"/>
                      <a:gd name="connsiteY69" fmla="*/ 800740 h 839106"/>
                      <a:gd name="connsiteX70" fmla="*/ 350940 w 943912"/>
                      <a:gd name="connsiteY70" fmla="*/ 823697 h 839106"/>
                      <a:gd name="connsiteX71" fmla="*/ 337034 w 943912"/>
                      <a:gd name="connsiteY71" fmla="*/ 823980 h 839106"/>
                      <a:gd name="connsiteX72" fmla="*/ 309982 w 943912"/>
                      <a:gd name="connsiteY72" fmla="*/ 830078 h 839106"/>
                      <a:gd name="connsiteX73" fmla="*/ 242165 w 943912"/>
                      <a:gd name="connsiteY73" fmla="*/ 826362 h 839106"/>
                      <a:gd name="connsiteX74" fmla="*/ 193017 w 943912"/>
                      <a:gd name="connsiteY74" fmla="*/ 841889 h 839106"/>
                      <a:gd name="connsiteX75" fmla="*/ 193017 w 943912"/>
                      <a:gd name="connsiteY75" fmla="*/ 841889 h 839106"/>
                      <a:gd name="connsiteX76" fmla="*/ 193017 w 943912"/>
                      <a:gd name="connsiteY76" fmla="*/ 841889 h 83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943912" h="839106">
                        <a:moveTo>
                          <a:pt x="193017" y="841889"/>
                        </a:moveTo>
                        <a:cubicBezTo>
                          <a:pt x="177490" y="841889"/>
                          <a:pt x="161870" y="835031"/>
                          <a:pt x="152154" y="822743"/>
                        </a:cubicBezTo>
                        <a:cubicBezTo>
                          <a:pt x="137295" y="829410"/>
                          <a:pt x="119482" y="830268"/>
                          <a:pt x="104720" y="823029"/>
                        </a:cubicBezTo>
                        <a:cubicBezTo>
                          <a:pt x="84621" y="821981"/>
                          <a:pt x="64143" y="806933"/>
                          <a:pt x="62048" y="786166"/>
                        </a:cubicBezTo>
                        <a:cubicBezTo>
                          <a:pt x="39282" y="779976"/>
                          <a:pt x="25090" y="755496"/>
                          <a:pt x="29948" y="732542"/>
                        </a:cubicBezTo>
                        <a:cubicBezTo>
                          <a:pt x="-9580" y="709680"/>
                          <a:pt x="-3390" y="654151"/>
                          <a:pt x="28520" y="627290"/>
                        </a:cubicBezTo>
                        <a:cubicBezTo>
                          <a:pt x="10707" y="603573"/>
                          <a:pt x="28520" y="574045"/>
                          <a:pt x="45949" y="555853"/>
                        </a:cubicBezTo>
                        <a:cubicBezTo>
                          <a:pt x="28424" y="519180"/>
                          <a:pt x="49379" y="468509"/>
                          <a:pt x="81003" y="445171"/>
                        </a:cubicBezTo>
                        <a:cubicBezTo>
                          <a:pt x="82049" y="442980"/>
                          <a:pt x="83098" y="440695"/>
                          <a:pt x="84240" y="438599"/>
                        </a:cubicBezTo>
                        <a:lnTo>
                          <a:pt x="84240" y="438599"/>
                        </a:lnTo>
                        <a:cubicBezTo>
                          <a:pt x="64334" y="388307"/>
                          <a:pt x="124626" y="333920"/>
                          <a:pt x="173299" y="325825"/>
                        </a:cubicBezTo>
                        <a:cubicBezTo>
                          <a:pt x="165298" y="283627"/>
                          <a:pt x="207683" y="252290"/>
                          <a:pt x="247118" y="258864"/>
                        </a:cubicBezTo>
                        <a:cubicBezTo>
                          <a:pt x="247595" y="232289"/>
                          <a:pt x="279502" y="214190"/>
                          <a:pt x="302933" y="208571"/>
                        </a:cubicBezTo>
                        <a:cubicBezTo>
                          <a:pt x="298266" y="186187"/>
                          <a:pt x="310363" y="162946"/>
                          <a:pt x="328462" y="149896"/>
                        </a:cubicBezTo>
                        <a:cubicBezTo>
                          <a:pt x="317793" y="124274"/>
                          <a:pt x="339129" y="101797"/>
                          <a:pt x="363799" y="94176"/>
                        </a:cubicBezTo>
                        <a:cubicBezTo>
                          <a:pt x="371229" y="69696"/>
                          <a:pt x="399041" y="60553"/>
                          <a:pt x="422377" y="63887"/>
                        </a:cubicBezTo>
                        <a:cubicBezTo>
                          <a:pt x="435714" y="41121"/>
                          <a:pt x="461526" y="27120"/>
                          <a:pt x="487815" y="26452"/>
                        </a:cubicBezTo>
                        <a:cubicBezTo>
                          <a:pt x="493529" y="24262"/>
                          <a:pt x="499721" y="22262"/>
                          <a:pt x="506198" y="20453"/>
                        </a:cubicBezTo>
                        <a:cubicBezTo>
                          <a:pt x="524485" y="-7550"/>
                          <a:pt x="559062" y="5402"/>
                          <a:pt x="585923" y="8260"/>
                        </a:cubicBezTo>
                        <a:cubicBezTo>
                          <a:pt x="612307" y="7879"/>
                          <a:pt x="645929" y="2258"/>
                          <a:pt x="661742" y="29120"/>
                        </a:cubicBezTo>
                        <a:cubicBezTo>
                          <a:pt x="693270" y="29406"/>
                          <a:pt x="725177" y="48932"/>
                          <a:pt x="735560" y="79317"/>
                        </a:cubicBezTo>
                        <a:cubicBezTo>
                          <a:pt x="761850" y="74268"/>
                          <a:pt x="793662" y="72173"/>
                          <a:pt x="810235" y="98653"/>
                        </a:cubicBezTo>
                        <a:cubicBezTo>
                          <a:pt x="816714" y="109891"/>
                          <a:pt x="813284" y="123228"/>
                          <a:pt x="818713" y="134562"/>
                        </a:cubicBezTo>
                        <a:cubicBezTo>
                          <a:pt x="824143" y="139229"/>
                          <a:pt x="832334" y="135325"/>
                          <a:pt x="838905" y="136657"/>
                        </a:cubicBezTo>
                        <a:cubicBezTo>
                          <a:pt x="867006" y="139611"/>
                          <a:pt x="885770" y="170853"/>
                          <a:pt x="876054" y="197237"/>
                        </a:cubicBezTo>
                        <a:cubicBezTo>
                          <a:pt x="875005" y="202474"/>
                          <a:pt x="872147" y="208667"/>
                          <a:pt x="877101" y="212762"/>
                        </a:cubicBezTo>
                        <a:cubicBezTo>
                          <a:pt x="914536" y="228954"/>
                          <a:pt x="901771" y="266008"/>
                          <a:pt x="902343" y="298106"/>
                        </a:cubicBezTo>
                        <a:cubicBezTo>
                          <a:pt x="905676" y="337159"/>
                          <a:pt x="928346" y="384498"/>
                          <a:pt x="899867" y="418217"/>
                        </a:cubicBezTo>
                        <a:cubicBezTo>
                          <a:pt x="897104" y="421740"/>
                          <a:pt x="891769" y="426121"/>
                          <a:pt x="894246" y="428884"/>
                        </a:cubicBezTo>
                        <a:cubicBezTo>
                          <a:pt x="931395" y="446887"/>
                          <a:pt x="918821" y="487273"/>
                          <a:pt x="909010" y="518039"/>
                        </a:cubicBezTo>
                        <a:cubicBezTo>
                          <a:pt x="942825" y="557662"/>
                          <a:pt x="940443" y="612049"/>
                          <a:pt x="946062" y="661486"/>
                        </a:cubicBezTo>
                        <a:cubicBezTo>
                          <a:pt x="948538" y="705967"/>
                          <a:pt x="934346" y="806647"/>
                          <a:pt x="877387" y="807216"/>
                        </a:cubicBezTo>
                        <a:cubicBezTo>
                          <a:pt x="864908" y="823790"/>
                          <a:pt x="842240" y="827124"/>
                          <a:pt x="823381" y="820648"/>
                        </a:cubicBezTo>
                        <a:cubicBezTo>
                          <a:pt x="814237" y="828552"/>
                          <a:pt x="802045" y="830078"/>
                          <a:pt x="790234" y="828838"/>
                        </a:cubicBezTo>
                        <a:cubicBezTo>
                          <a:pt x="779088" y="835791"/>
                          <a:pt x="765659" y="831315"/>
                          <a:pt x="754896" y="825792"/>
                        </a:cubicBezTo>
                        <a:lnTo>
                          <a:pt x="754896" y="825792"/>
                        </a:lnTo>
                        <a:lnTo>
                          <a:pt x="754801" y="825792"/>
                        </a:lnTo>
                        <a:cubicBezTo>
                          <a:pt x="752801" y="825697"/>
                          <a:pt x="750704" y="825697"/>
                          <a:pt x="748513" y="825697"/>
                        </a:cubicBezTo>
                        <a:cubicBezTo>
                          <a:pt x="747848" y="832268"/>
                          <a:pt x="741274" y="836840"/>
                          <a:pt x="734988" y="836840"/>
                        </a:cubicBezTo>
                        <a:cubicBezTo>
                          <a:pt x="729272" y="837317"/>
                          <a:pt x="726607" y="831696"/>
                          <a:pt x="722129" y="829315"/>
                        </a:cubicBezTo>
                        <a:cubicBezTo>
                          <a:pt x="716129" y="835031"/>
                          <a:pt x="707367" y="832650"/>
                          <a:pt x="700697" y="829506"/>
                        </a:cubicBezTo>
                        <a:cubicBezTo>
                          <a:pt x="689173" y="831887"/>
                          <a:pt x="676411" y="823790"/>
                          <a:pt x="678982" y="811028"/>
                        </a:cubicBezTo>
                        <a:cubicBezTo>
                          <a:pt x="671648" y="809314"/>
                          <a:pt x="664600" y="806075"/>
                          <a:pt x="658884" y="801121"/>
                        </a:cubicBezTo>
                        <a:cubicBezTo>
                          <a:pt x="644119" y="804551"/>
                          <a:pt x="626879" y="800168"/>
                          <a:pt x="617354" y="788071"/>
                        </a:cubicBezTo>
                        <a:cubicBezTo>
                          <a:pt x="618688" y="794931"/>
                          <a:pt x="613449" y="783309"/>
                          <a:pt x="612877" y="781309"/>
                        </a:cubicBezTo>
                        <a:cubicBezTo>
                          <a:pt x="569538" y="789501"/>
                          <a:pt x="523152" y="781595"/>
                          <a:pt x="484671" y="760068"/>
                        </a:cubicBezTo>
                        <a:cubicBezTo>
                          <a:pt x="476860" y="754640"/>
                          <a:pt x="462193" y="745590"/>
                          <a:pt x="464670" y="735018"/>
                        </a:cubicBezTo>
                        <a:cubicBezTo>
                          <a:pt x="466193" y="732447"/>
                          <a:pt x="469051" y="731207"/>
                          <a:pt x="471907" y="731684"/>
                        </a:cubicBezTo>
                        <a:cubicBezTo>
                          <a:pt x="483243" y="733874"/>
                          <a:pt x="493910" y="738923"/>
                          <a:pt x="504198" y="743781"/>
                        </a:cubicBezTo>
                        <a:cubicBezTo>
                          <a:pt x="572491" y="779881"/>
                          <a:pt x="664979" y="759687"/>
                          <a:pt x="706890" y="693298"/>
                        </a:cubicBezTo>
                        <a:cubicBezTo>
                          <a:pt x="727368" y="663486"/>
                          <a:pt x="731940" y="624814"/>
                          <a:pt x="733370" y="589953"/>
                        </a:cubicBezTo>
                        <a:cubicBezTo>
                          <a:pt x="736607" y="538230"/>
                          <a:pt x="734798" y="485843"/>
                          <a:pt x="736798" y="433455"/>
                        </a:cubicBezTo>
                        <a:cubicBezTo>
                          <a:pt x="720129" y="430504"/>
                          <a:pt x="709081" y="418121"/>
                          <a:pt x="699174" y="405643"/>
                        </a:cubicBezTo>
                        <a:cubicBezTo>
                          <a:pt x="694984" y="402120"/>
                          <a:pt x="689077" y="402404"/>
                          <a:pt x="683838" y="401548"/>
                        </a:cubicBezTo>
                        <a:cubicBezTo>
                          <a:pt x="669932" y="399262"/>
                          <a:pt x="657740" y="391165"/>
                          <a:pt x="650217" y="379259"/>
                        </a:cubicBezTo>
                        <a:cubicBezTo>
                          <a:pt x="612021" y="383354"/>
                          <a:pt x="580016" y="361734"/>
                          <a:pt x="544965" y="351446"/>
                        </a:cubicBezTo>
                        <a:cubicBezTo>
                          <a:pt x="530582" y="344303"/>
                          <a:pt x="514676" y="345635"/>
                          <a:pt x="499245" y="343349"/>
                        </a:cubicBezTo>
                        <a:cubicBezTo>
                          <a:pt x="484385" y="340112"/>
                          <a:pt x="470860" y="332683"/>
                          <a:pt x="458477" y="324204"/>
                        </a:cubicBezTo>
                        <a:cubicBezTo>
                          <a:pt x="441332" y="334110"/>
                          <a:pt x="417710" y="332492"/>
                          <a:pt x="403709" y="318014"/>
                        </a:cubicBezTo>
                        <a:cubicBezTo>
                          <a:pt x="403613" y="323444"/>
                          <a:pt x="403137" y="328776"/>
                          <a:pt x="402946" y="334301"/>
                        </a:cubicBezTo>
                        <a:cubicBezTo>
                          <a:pt x="415996" y="357446"/>
                          <a:pt x="407613" y="383449"/>
                          <a:pt x="386468" y="400213"/>
                        </a:cubicBezTo>
                        <a:cubicBezTo>
                          <a:pt x="384945" y="403643"/>
                          <a:pt x="383707" y="407166"/>
                          <a:pt x="382563" y="410787"/>
                        </a:cubicBezTo>
                        <a:cubicBezTo>
                          <a:pt x="391993" y="425742"/>
                          <a:pt x="394088" y="444220"/>
                          <a:pt x="389516" y="461079"/>
                        </a:cubicBezTo>
                        <a:cubicBezTo>
                          <a:pt x="406376" y="483748"/>
                          <a:pt x="387803" y="510132"/>
                          <a:pt x="376468" y="529087"/>
                        </a:cubicBezTo>
                        <a:cubicBezTo>
                          <a:pt x="380659" y="552518"/>
                          <a:pt x="374466" y="577189"/>
                          <a:pt x="360465" y="596334"/>
                        </a:cubicBezTo>
                        <a:cubicBezTo>
                          <a:pt x="362276" y="614907"/>
                          <a:pt x="358656" y="633480"/>
                          <a:pt x="350084" y="649959"/>
                        </a:cubicBezTo>
                        <a:cubicBezTo>
                          <a:pt x="355416" y="658056"/>
                          <a:pt x="355607" y="668534"/>
                          <a:pt x="352751" y="677582"/>
                        </a:cubicBezTo>
                        <a:cubicBezTo>
                          <a:pt x="353226" y="677868"/>
                          <a:pt x="353607" y="678154"/>
                          <a:pt x="354084" y="678440"/>
                        </a:cubicBezTo>
                        <a:cubicBezTo>
                          <a:pt x="379515" y="693679"/>
                          <a:pt x="412187" y="738732"/>
                          <a:pt x="405804" y="769784"/>
                        </a:cubicBezTo>
                        <a:cubicBezTo>
                          <a:pt x="410566" y="781213"/>
                          <a:pt x="408090" y="796168"/>
                          <a:pt x="396565" y="800740"/>
                        </a:cubicBezTo>
                        <a:cubicBezTo>
                          <a:pt x="382659" y="810170"/>
                          <a:pt x="369704" y="829506"/>
                          <a:pt x="350940" y="823697"/>
                        </a:cubicBezTo>
                        <a:cubicBezTo>
                          <a:pt x="346368" y="824553"/>
                          <a:pt x="341701" y="824553"/>
                          <a:pt x="337034" y="823980"/>
                        </a:cubicBezTo>
                        <a:cubicBezTo>
                          <a:pt x="329127" y="829220"/>
                          <a:pt x="319318" y="831696"/>
                          <a:pt x="309982" y="830078"/>
                        </a:cubicBezTo>
                        <a:cubicBezTo>
                          <a:pt x="289409" y="842935"/>
                          <a:pt x="260262" y="844079"/>
                          <a:pt x="242165" y="826362"/>
                        </a:cubicBezTo>
                        <a:cubicBezTo>
                          <a:pt x="226733" y="833982"/>
                          <a:pt x="210637" y="841889"/>
                          <a:pt x="193017" y="841889"/>
                        </a:cubicBezTo>
                        <a:lnTo>
                          <a:pt x="193017" y="841889"/>
                        </a:lnTo>
                        <a:lnTo>
                          <a:pt x="193017" y="8418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</p:grpSp>
          </p:grp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36AE2940-D8C2-7758-9C36-6A36E5C735FB}"/>
                  </a:ext>
                </a:extLst>
              </p:cNvPr>
              <p:cNvGrpSpPr/>
              <p:nvPr/>
            </p:nvGrpSpPr>
            <p:grpSpPr>
              <a:xfrm>
                <a:off x="8699785" y="1855203"/>
                <a:ext cx="256531" cy="283846"/>
                <a:chOff x="9681673" y="2170198"/>
                <a:chExt cx="256531" cy="283846"/>
              </a:xfrm>
            </p:grpSpPr>
            <p:grpSp>
              <p:nvGrpSpPr>
                <p:cNvPr id="14" name="Kuva 43" descr="Naisen kasvot">
                  <a:extLst>
                    <a:ext uri="{FF2B5EF4-FFF2-40B4-BE49-F238E27FC236}">
                      <a16:creationId xmlns:a16="http://schemas.microsoft.com/office/drawing/2014/main" id="{D70307C9-D581-00EF-3C7B-781AEED0E5B8}"/>
                    </a:ext>
                  </a:extLst>
                </p:cNvPr>
                <p:cNvGrpSpPr/>
                <p:nvPr/>
              </p:nvGrpSpPr>
              <p:grpSpPr>
                <a:xfrm>
                  <a:off x="9681673" y="2170198"/>
                  <a:ext cx="256531" cy="283846"/>
                  <a:chOff x="9681673" y="2170198"/>
                  <a:chExt cx="256531" cy="283846"/>
                </a:xfrm>
              </p:grpSpPr>
              <p:sp>
                <p:nvSpPr>
                  <p:cNvPr id="16" name="Vapaamuotoinen: Muoto 15">
                    <a:extLst>
                      <a:ext uri="{FF2B5EF4-FFF2-40B4-BE49-F238E27FC236}">
                        <a16:creationId xmlns:a16="http://schemas.microsoft.com/office/drawing/2014/main" id="{5A431E41-79E9-37F9-F27D-356DA5B85966}"/>
                      </a:ext>
                    </a:extLst>
                  </p:cNvPr>
                  <p:cNvSpPr/>
                  <p:nvPr/>
                </p:nvSpPr>
                <p:spPr>
                  <a:xfrm>
                    <a:off x="9756123" y="2380646"/>
                    <a:ext cx="118300" cy="70480"/>
                  </a:xfrm>
                  <a:custGeom>
                    <a:avLst/>
                    <a:gdLst>
                      <a:gd name="connsiteX0" fmla="*/ 0 w 118300"/>
                      <a:gd name="connsiteY0" fmla="*/ 11874 h 70480"/>
                      <a:gd name="connsiteX1" fmla="*/ 55721 w 118300"/>
                      <a:gd name="connsiteY1" fmla="*/ 730 h 70480"/>
                      <a:gd name="connsiteX2" fmla="*/ 74009 w 118300"/>
                      <a:gd name="connsiteY2" fmla="*/ 14160 h 70480"/>
                      <a:gd name="connsiteX3" fmla="*/ 88297 w 118300"/>
                      <a:gd name="connsiteY3" fmla="*/ 6731 h 70480"/>
                      <a:gd name="connsiteX4" fmla="*/ 118301 w 118300"/>
                      <a:gd name="connsiteY4" fmla="*/ 27876 h 70480"/>
                      <a:gd name="connsiteX5" fmla="*/ 60865 w 118300"/>
                      <a:gd name="connsiteY5" fmla="*/ 70167 h 70480"/>
                      <a:gd name="connsiteX6" fmla="*/ 0 w 118300"/>
                      <a:gd name="connsiteY6" fmla="*/ 11874 h 7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00" h="70480">
                        <a:moveTo>
                          <a:pt x="0" y="11874"/>
                        </a:moveTo>
                        <a:cubicBezTo>
                          <a:pt x="0" y="6788"/>
                          <a:pt x="43148" y="-2699"/>
                          <a:pt x="55721" y="730"/>
                        </a:cubicBezTo>
                        <a:cubicBezTo>
                          <a:pt x="65418" y="3378"/>
                          <a:pt x="71723" y="14160"/>
                          <a:pt x="74009" y="14160"/>
                        </a:cubicBezTo>
                        <a:cubicBezTo>
                          <a:pt x="76295" y="14160"/>
                          <a:pt x="83153" y="7302"/>
                          <a:pt x="88297" y="6731"/>
                        </a:cubicBezTo>
                        <a:cubicBezTo>
                          <a:pt x="93440" y="6159"/>
                          <a:pt x="118301" y="17589"/>
                          <a:pt x="118301" y="27876"/>
                        </a:cubicBezTo>
                        <a:cubicBezTo>
                          <a:pt x="118301" y="38735"/>
                          <a:pt x="96869" y="74168"/>
                          <a:pt x="60865" y="70167"/>
                        </a:cubicBezTo>
                        <a:cubicBezTo>
                          <a:pt x="24860" y="66167"/>
                          <a:pt x="0" y="27590"/>
                          <a:pt x="0" y="118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7" name="Kuva 43" descr="Naisen kasvot">
                    <a:extLst>
                      <a:ext uri="{FF2B5EF4-FFF2-40B4-BE49-F238E27FC236}">
                        <a16:creationId xmlns:a16="http://schemas.microsoft.com/office/drawing/2014/main" id="{FB97A3C7-4F79-0D0F-3603-0B9159867664}"/>
                      </a:ext>
                    </a:extLst>
                  </p:cNvPr>
                  <p:cNvGrpSpPr/>
                  <p:nvPr/>
                </p:nvGrpSpPr>
                <p:grpSpPr>
                  <a:xfrm>
                    <a:off x="9681673" y="2170198"/>
                    <a:ext cx="256531" cy="283846"/>
                    <a:chOff x="9681673" y="2170198"/>
                    <a:chExt cx="256531" cy="283846"/>
                  </a:xfrm>
                  <a:solidFill>
                    <a:srgbClr val="000000"/>
                  </a:solidFill>
                </p:grpSpPr>
                <p:sp>
                  <p:nvSpPr>
                    <p:cNvPr id="18" name="Vapaamuotoinen: Muoto 17">
                      <a:extLst>
                        <a:ext uri="{FF2B5EF4-FFF2-40B4-BE49-F238E27FC236}">
                          <a16:creationId xmlns:a16="http://schemas.microsoft.com/office/drawing/2014/main" id="{FE067282-6DEC-802F-C703-E3779B1AA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794" y="2376211"/>
                      <a:ext cx="129898" cy="77833"/>
                    </a:xfrm>
                    <a:custGeom>
                      <a:avLst/>
                      <a:gdLst>
                        <a:gd name="connsiteX0" fmla="*/ 127610 w 129898"/>
                        <a:gd name="connsiteY0" fmla="*/ 27225 h 77833"/>
                        <a:gd name="connsiteX1" fmla="*/ 118733 w 129898"/>
                        <a:gd name="connsiteY1" fmla="*/ 18881 h 77833"/>
                        <a:gd name="connsiteX2" fmla="*/ 104398 w 129898"/>
                        <a:gd name="connsiteY2" fmla="*/ 9803 h 77833"/>
                        <a:gd name="connsiteX3" fmla="*/ 81471 w 129898"/>
                        <a:gd name="connsiteY3" fmla="*/ 14128 h 77833"/>
                        <a:gd name="connsiteX4" fmla="*/ 51610 w 129898"/>
                        <a:gd name="connsiteY4" fmla="*/ 69 h 77833"/>
                        <a:gd name="connsiteX5" fmla="*/ 3261 w 129898"/>
                        <a:gd name="connsiteY5" fmla="*/ 11718 h 77833"/>
                        <a:gd name="connsiteX6" fmla="*/ 2976 w 129898"/>
                        <a:gd name="connsiteY6" fmla="*/ 11880 h 77833"/>
                        <a:gd name="connsiteX7" fmla="*/ 1576 w 129898"/>
                        <a:gd name="connsiteY7" fmla="*/ 18281 h 77833"/>
                        <a:gd name="connsiteX8" fmla="*/ 45267 w 129898"/>
                        <a:gd name="connsiteY8" fmla="*/ 72059 h 77833"/>
                        <a:gd name="connsiteX9" fmla="*/ 120771 w 129898"/>
                        <a:gd name="connsiteY9" fmla="*/ 51904 h 77833"/>
                        <a:gd name="connsiteX10" fmla="*/ 127991 w 129898"/>
                        <a:gd name="connsiteY10" fmla="*/ 38188 h 77833"/>
                        <a:gd name="connsiteX11" fmla="*/ 129077 w 129898"/>
                        <a:gd name="connsiteY11" fmla="*/ 33178 h 77833"/>
                        <a:gd name="connsiteX12" fmla="*/ 129191 w 129898"/>
                        <a:gd name="connsiteY12" fmla="*/ 32463 h 77833"/>
                        <a:gd name="connsiteX13" fmla="*/ 129401 w 129898"/>
                        <a:gd name="connsiteY13" fmla="*/ 32206 h 77833"/>
                        <a:gd name="connsiteX14" fmla="*/ 127610 w 129898"/>
                        <a:gd name="connsiteY14" fmla="*/ 27225 h 77833"/>
                        <a:gd name="connsiteX15" fmla="*/ 62336 w 129898"/>
                        <a:gd name="connsiteY15" fmla="*/ 12680 h 77833"/>
                        <a:gd name="connsiteX16" fmla="*/ 78585 w 129898"/>
                        <a:gd name="connsiteY16" fmla="*/ 22995 h 77833"/>
                        <a:gd name="connsiteX17" fmla="*/ 83014 w 129898"/>
                        <a:gd name="connsiteY17" fmla="*/ 21529 h 77833"/>
                        <a:gd name="connsiteX18" fmla="*/ 108732 w 129898"/>
                        <a:gd name="connsiteY18" fmla="*/ 21776 h 77833"/>
                        <a:gd name="connsiteX19" fmla="*/ 118685 w 129898"/>
                        <a:gd name="connsiteY19" fmla="*/ 28739 h 77833"/>
                        <a:gd name="connsiteX20" fmla="*/ 108227 w 129898"/>
                        <a:gd name="connsiteY20" fmla="*/ 31787 h 77833"/>
                        <a:gd name="connsiteX21" fmla="*/ 88139 w 129898"/>
                        <a:gd name="connsiteY21" fmla="*/ 33787 h 77833"/>
                        <a:gd name="connsiteX22" fmla="*/ 49115 w 129898"/>
                        <a:gd name="connsiteY22" fmla="*/ 27806 h 77833"/>
                        <a:gd name="connsiteX23" fmla="*/ 17263 w 129898"/>
                        <a:gd name="connsiteY23" fmla="*/ 17547 h 77833"/>
                        <a:gd name="connsiteX24" fmla="*/ 17197 w 129898"/>
                        <a:gd name="connsiteY24" fmla="*/ 17471 h 77833"/>
                        <a:gd name="connsiteX25" fmla="*/ 17073 w 129898"/>
                        <a:gd name="connsiteY25" fmla="*/ 17471 h 77833"/>
                        <a:gd name="connsiteX26" fmla="*/ 15453 w 129898"/>
                        <a:gd name="connsiteY26" fmla="*/ 16823 h 77833"/>
                        <a:gd name="connsiteX27" fmla="*/ 44200 w 129898"/>
                        <a:gd name="connsiteY27" fmla="*/ 12480 h 77833"/>
                        <a:gd name="connsiteX28" fmla="*/ 62336 w 129898"/>
                        <a:gd name="connsiteY28" fmla="*/ 12680 h 77833"/>
                        <a:gd name="connsiteX29" fmla="*/ 112685 w 129898"/>
                        <a:gd name="connsiteY29" fmla="*/ 48599 h 77833"/>
                        <a:gd name="connsiteX30" fmla="*/ 70432 w 129898"/>
                        <a:gd name="connsiteY30" fmla="*/ 69582 h 77833"/>
                        <a:gd name="connsiteX31" fmla="*/ 10843 w 129898"/>
                        <a:gd name="connsiteY31" fmla="*/ 23643 h 77833"/>
                        <a:gd name="connsiteX32" fmla="*/ 49362 w 129898"/>
                        <a:gd name="connsiteY32" fmla="*/ 39645 h 77833"/>
                        <a:gd name="connsiteX33" fmla="*/ 91682 w 129898"/>
                        <a:gd name="connsiteY33" fmla="*/ 45665 h 77833"/>
                        <a:gd name="connsiteX34" fmla="*/ 117342 w 129898"/>
                        <a:gd name="connsiteY34" fmla="*/ 41045 h 77833"/>
                        <a:gd name="connsiteX35" fmla="*/ 112685 w 129898"/>
                        <a:gd name="connsiteY35" fmla="*/ 48599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29898" h="77833">
                          <a:moveTo>
                            <a:pt x="127610" y="27225"/>
                          </a:moveTo>
                          <a:cubicBezTo>
                            <a:pt x="125458" y="23986"/>
                            <a:pt x="121610" y="21148"/>
                            <a:pt x="118733" y="18881"/>
                          </a:cubicBezTo>
                          <a:cubicBezTo>
                            <a:pt x="114313" y="15414"/>
                            <a:pt x="109589" y="12004"/>
                            <a:pt x="104398" y="9803"/>
                          </a:cubicBezTo>
                          <a:cubicBezTo>
                            <a:pt x="95444" y="6022"/>
                            <a:pt x="87482" y="7946"/>
                            <a:pt x="81471" y="14128"/>
                          </a:cubicBezTo>
                          <a:cubicBezTo>
                            <a:pt x="76566" y="3545"/>
                            <a:pt x="63031" y="-598"/>
                            <a:pt x="51610" y="69"/>
                          </a:cubicBezTo>
                          <a:cubicBezTo>
                            <a:pt x="35570" y="1012"/>
                            <a:pt x="18254" y="6165"/>
                            <a:pt x="3261" y="11718"/>
                          </a:cubicBezTo>
                          <a:cubicBezTo>
                            <a:pt x="3157" y="11756"/>
                            <a:pt x="3071" y="11823"/>
                            <a:pt x="2976" y="11880"/>
                          </a:cubicBezTo>
                          <a:cubicBezTo>
                            <a:pt x="194" y="12404"/>
                            <a:pt x="-1349" y="16318"/>
                            <a:pt x="1576" y="18281"/>
                          </a:cubicBezTo>
                          <a:cubicBezTo>
                            <a:pt x="7519" y="40607"/>
                            <a:pt x="24312" y="62438"/>
                            <a:pt x="45267" y="72059"/>
                          </a:cubicBezTo>
                          <a:cubicBezTo>
                            <a:pt x="72413" y="84517"/>
                            <a:pt x="103798" y="76374"/>
                            <a:pt x="120771" y="51904"/>
                          </a:cubicBezTo>
                          <a:cubicBezTo>
                            <a:pt x="123686" y="47703"/>
                            <a:pt x="126420" y="43074"/>
                            <a:pt x="127991" y="38188"/>
                          </a:cubicBezTo>
                          <a:cubicBezTo>
                            <a:pt x="128525" y="36521"/>
                            <a:pt x="128839" y="34902"/>
                            <a:pt x="129077" y="33178"/>
                          </a:cubicBezTo>
                          <a:cubicBezTo>
                            <a:pt x="129096" y="33054"/>
                            <a:pt x="129144" y="32778"/>
                            <a:pt x="129191" y="32463"/>
                          </a:cubicBezTo>
                          <a:cubicBezTo>
                            <a:pt x="129258" y="32378"/>
                            <a:pt x="129334" y="32292"/>
                            <a:pt x="129401" y="32206"/>
                          </a:cubicBezTo>
                          <a:cubicBezTo>
                            <a:pt x="130611" y="30530"/>
                            <a:pt x="129458" y="27901"/>
                            <a:pt x="127610" y="27225"/>
                          </a:cubicBezTo>
                          <a:close/>
                          <a:moveTo>
                            <a:pt x="62336" y="12680"/>
                          </a:moveTo>
                          <a:cubicBezTo>
                            <a:pt x="68736" y="14528"/>
                            <a:pt x="72994" y="19681"/>
                            <a:pt x="78585" y="22995"/>
                          </a:cubicBezTo>
                          <a:cubicBezTo>
                            <a:pt x="80081" y="23881"/>
                            <a:pt x="82367" y="23129"/>
                            <a:pt x="83014" y="21529"/>
                          </a:cubicBezTo>
                          <a:cubicBezTo>
                            <a:pt x="91815" y="13547"/>
                            <a:pt x="99273" y="15137"/>
                            <a:pt x="108732" y="21776"/>
                          </a:cubicBezTo>
                          <a:cubicBezTo>
                            <a:pt x="111370" y="23624"/>
                            <a:pt x="114933" y="26758"/>
                            <a:pt x="118685" y="28739"/>
                          </a:cubicBezTo>
                          <a:cubicBezTo>
                            <a:pt x="115180" y="29768"/>
                            <a:pt x="111675" y="31006"/>
                            <a:pt x="108227" y="31787"/>
                          </a:cubicBezTo>
                          <a:cubicBezTo>
                            <a:pt x="101674" y="33282"/>
                            <a:pt x="94844" y="33806"/>
                            <a:pt x="88139" y="33787"/>
                          </a:cubicBezTo>
                          <a:cubicBezTo>
                            <a:pt x="74937" y="33759"/>
                            <a:pt x="61831" y="31196"/>
                            <a:pt x="49115" y="27806"/>
                          </a:cubicBezTo>
                          <a:cubicBezTo>
                            <a:pt x="38513" y="24977"/>
                            <a:pt x="27636" y="21700"/>
                            <a:pt x="17263" y="17547"/>
                          </a:cubicBezTo>
                          <a:cubicBezTo>
                            <a:pt x="17263" y="17509"/>
                            <a:pt x="17244" y="17471"/>
                            <a:pt x="17197" y="17471"/>
                          </a:cubicBezTo>
                          <a:cubicBezTo>
                            <a:pt x="17158" y="17471"/>
                            <a:pt x="17120" y="17471"/>
                            <a:pt x="17073" y="17471"/>
                          </a:cubicBezTo>
                          <a:cubicBezTo>
                            <a:pt x="16530" y="17252"/>
                            <a:pt x="15987" y="17042"/>
                            <a:pt x="15453" y="16823"/>
                          </a:cubicBezTo>
                          <a:cubicBezTo>
                            <a:pt x="25102" y="16614"/>
                            <a:pt x="34961" y="13985"/>
                            <a:pt x="44200" y="12480"/>
                          </a:cubicBezTo>
                          <a:cubicBezTo>
                            <a:pt x="50163" y="11508"/>
                            <a:pt x="56449" y="10984"/>
                            <a:pt x="62336" y="12680"/>
                          </a:cubicBezTo>
                          <a:close/>
                          <a:moveTo>
                            <a:pt x="112685" y="48599"/>
                          </a:moveTo>
                          <a:cubicBezTo>
                            <a:pt x="102674" y="62334"/>
                            <a:pt x="87472" y="69944"/>
                            <a:pt x="70432" y="69582"/>
                          </a:cubicBezTo>
                          <a:cubicBezTo>
                            <a:pt x="41495" y="68973"/>
                            <a:pt x="23178" y="47246"/>
                            <a:pt x="10843" y="23643"/>
                          </a:cubicBezTo>
                          <a:cubicBezTo>
                            <a:pt x="23083" y="30301"/>
                            <a:pt x="35989" y="35702"/>
                            <a:pt x="49362" y="39645"/>
                          </a:cubicBezTo>
                          <a:cubicBezTo>
                            <a:pt x="62983" y="43665"/>
                            <a:pt x="77442" y="46046"/>
                            <a:pt x="91682" y="45665"/>
                          </a:cubicBezTo>
                          <a:cubicBezTo>
                            <a:pt x="99321" y="45455"/>
                            <a:pt x="109151" y="44417"/>
                            <a:pt x="117342" y="41045"/>
                          </a:cubicBezTo>
                          <a:cubicBezTo>
                            <a:pt x="115914" y="43627"/>
                            <a:pt x="114437" y="46179"/>
                            <a:pt x="112685" y="4859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9" name="Vapaamuotoinen: Muoto 18">
                      <a:extLst>
                        <a:ext uri="{FF2B5EF4-FFF2-40B4-BE49-F238E27FC236}">
                          <a16:creationId xmlns:a16="http://schemas.microsoft.com/office/drawing/2014/main" id="{3F0A0D3C-0100-36E8-C5E1-EB9CE1201A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8008" y="2269253"/>
                      <a:ext cx="60710" cy="74933"/>
                    </a:xfrm>
                    <a:custGeom>
                      <a:avLst/>
                      <a:gdLst>
                        <a:gd name="connsiteX0" fmla="*/ 4331 w 60710"/>
                        <a:gd name="connsiteY0" fmla="*/ 69146 h 74933"/>
                        <a:gd name="connsiteX1" fmla="*/ 59214 w 60710"/>
                        <a:gd name="connsiteY1" fmla="*/ 58249 h 74933"/>
                        <a:gd name="connsiteX2" fmla="*/ 56881 w 60710"/>
                        <a:gd name="connsiteY2" fmla="*/ 43562 h 74933"/>
                        <a:gd name="connsiteX3" fmla="*/ 48251 w 60710"/>
                        <a:gd name="connsiteY3" fmla="*/ 27341 h 74933"/>
                        <a:gd name="connsiteX4" fmla="*/ 34316 w 60710"/>
                        <a:gd name="connsiteY4" fmla="*/ 1461 h 74933"/>
                        <a:gd name="connsiteX5" fmla="*/ 29049 w 60710"/>
                        <a:gd name="connsiteY5" fmla="*/ 1461 h 74933"/>
                        <a:gd name="connsiteX6" fmla="*/ 30887 w 60710"/>
                        <a:gd name="connsiteY6" fmla="*/ 17920 h 74933"/>
                        <a:gd name="connsiteX7" fmla="*/ 43041 w 60710"/>
                        <a:gd name="connsiteY7" fmla="*/ 42533 h 74933"/>
                        <a:gd name="connsiteX8" fmla="*/ 42793 w 60710"/>
                        <a:gd name="connsiteY8" fmla="*/ 50848 h 74933"/>
                        <a:gd name="connsiteX9" fmla="*/ 34183 w 60710"/>
                        <a:gd name="connsiteY9" fmla="*/ 55630 h 74933"/>
                        <a:gd name="connsiteX10" fmla="*/ 13342 w 60710"/>
                        <a:gd name="connsiteY10" fmla="*/ 53725 h 74933"/>
                        <a:gd name="connsiteX11" fmla="*/ 4331 w 60710"/>
                        <a:gd name="connsiteY11" fmla="*/ 69146 h 74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0710" h="74933">
                          <a:moveTo>
                            <a:pt x="4331" y="69146"/>
                          </a:moveTo>
                          <a:cubicBezTo>
                            <a:pt x="20914" y="78833"/>
                            <a:pt x="49156" y="77109"/>
                            <a:pt x="59214" y="58249"/>
                          </a:cubicBezTo>
                          <a:cubicBezTo>
                            <a:pt x="62243" y="52572"/>
                            <a:pt x="60272" y="48286"/>
                            <a:pt x="56881" y="43562"/>
                          </a:cubicBezTo>
                          <a:cubicBezTo>
                            <a:pt x="53318" y="38599"/>
                            <a:pt x="50823" y="32846"/>
                            <a:pt x="48251" y="27341"/>
                          </a:cubicBezTo>
                          <a:cubicBezTo>
                            <a:pt x="44108" y="18435"/>
                            <a:pt x="39812" y="9205"/>
                            <a:pt x="34316" y="1461"/>
                          </a:cubicBezTo>
                          <a:cubicBezTo>
                            <a:pt x="32897" y="-539"/>
                            <a:pt x="30487" y="-434"/>
                            <a:pt x="29049" y="1461"/>
                          </a:cubicBezTo>
                          <a:cubicBezTo>
                            <a:pt x="24991" y="6795"/>
                            <a:pt x="28334" y="12415"/>
                            <a:pt x="30887" y="17920"/>
                          </a:cubicBezTo>
                          <a:cubicBezTo>
                            <a:pt x="34726" y="26226"/>
                            <a:pt x="39364" y="34151"/>
                            <a:pt x="43041" y="42533"/>
                          </a:cubicBezTo>
                          <a:cubicBezTo>
                            <a:pt x="44889" y="46762"/>
                            <a:pt x="46432" y="47953"/>
                            <a:pt x="42793" y="50848"/>
                          </a:cubicBezTo>
                          <a:cubicBezTo>
                            <a:pt x="40202" y="52906"/>
                            <a:pt x="37335" y="54601"/>
                            <a:pt x="34183" y="55630"/>
                          </a:cubicBezTo>
                          <a:cubicBezTo>
                            <a:pt x="27144" y="57916"/>
                            <a:pt x="19790" y="57363"/>
                            <a:pt x="13342" y="53725"/>
                          </a:cubicBezTo>
                          <a:cubicBezTo>
                            <a:pt x="3322" y="48086"/>
                            <a:pt x="-5603" y="63345"/>
                            <a:pt x="4331" y="691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 dirty="0"/>
                    </a:p>
                  </p:txBody>
                </p:sp>
                <p:sp>
                  <p:nvSpPr>
                    <p:cNvPr id="20" name="Vapaamuotoinen: Muoto 19">
                      <a:extLst>
                        <a:ext uri="{FF2B5EF4-FFF2-40B4-BE49-F238E27FC236}">
                          <a16:creationId xmlns:a16="http://schemas.microsoft.com/office/drawing/2014/main" id="{01D2A1BE-CBB8-A0A4-EE9E-B7092162E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1673" y="2170278"/>
                      <a:ext cx="93601" cy="36521"/>
                    </a:xfrm>
                    <a:custGeom>
                      <a:avLst/>
                      <a:gdLst>
                        <a:gd name="connsiteX0" fmla="*/ 9108 w 93601"/>
                        <a:gd name="connsiteY0" fmla="*/ 35123 h 36521"/>
                        <a:gd name="connsiteX1" fmla="*/ 51952 w 93601"/>
                        <a:gd name="connsiteY1" fmla="*/ 12854 h 36521"/>
                        <a:gd name="connsiteX2" fmla="*/ 73069 w 93601"/>
                        <a:gd name="connsiteY2" fmla="*/ 16521 h 36521"/>
                        <a:gd name="connsiteX3" fmla="*/ 85689 w 93601"/>
                        <a:gd name="connsiteY3" fmla="*/ 29075 h 36521"/>
                        <a:gd name="connsiteX4" fmla="*/ 92919 w 93601"/>
                        <a:gd name="connsiteY4" fmla="*/ 26132 h 36521"/>
                        <a:gd name="connsiteX5" fmla="*/ 82975 w 93601"/>
                        <a:gd name="connsiteY5" fmla="*/ 7577 h 36521"/>
                        <a:gd name="connsiteX6" fmla="*/ 55657 w 93601"/>
                        <a:gd name="connsiteY6" fmla="*/ 52 h 36521"/>
                        <a:gd name="connsiteX7" fmla="*/ 1650 w 93601"/>
                        <a:gd name="connsiteY7" fmla="*/ 27665 h 36521"/>
                        <a:gd name="connsiteX8" fmla="*/ 9108 w 93601"/>
                        <a:gd name="connsiteY8" fmla="*/ 35123 h 36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01" h="36521">
                          <a:moveTo>
                            <a:pt x="9108" y="35123"/>
                          </a:moveTo>
                          <a:cubicBezTo>
                            <a:pt x="21320" y="24360"/>
                            <a:pt x="35169" y="14235"/>
                            <a:pt x="51952" y="12854"/>
                          </a:cubicBezTo>
                          <a:cubicBezTo>
                            <a:pt x="59115" y="12273"/>
                            <a:pt x="66668" y="13044"/>
                            <a:pt x="73069" y="16521"/>
                          </a:cubicBezTo>
                          <a:cubicBezTo>
                            <a:pt x="78851" y="19664"/>
                            <a:pt x="80622" y="25522"/>
                            <a:pt x="85689" y="29075"/>
                          </a:cubicBezTo>
                          <a:cubicBezTo>
                            <a:pt x="88585" y="31104"/>
                            <a:pt x="91805" y="28789"/>
                            <a:pt x="92919" y="26132"/>
                          </a:cubicBezTo>
                          <a:cubicBezTo>
                            <a:pt x="95929" y="18940"/>
                            <a:pt x="88328" y="11349"/>
                            <a:pt x="82975" y="7577"/>
                          </a:cubicBezTo>
                          <a:cubicBezTo>
                            <a:pt x="75117" y="2033"/>
                            <a:pt x="65201" y="-396"/>
                            <a:pt x="55657" y="52"/>
                          </a:cubicBezTo>
                          <a:cubicBezTo>
                            <a:pt x="34121" y="1052"/>
                            <a:pt x="16776" y="13359"/>
                            <a:pt x="1650" y="27665"/>
                          </a:cubicBezTo>
                          <a:cubicBezTo>
                            <a:pt x="-3322" y="32370"/>
                            <a:pt x="4051" y="39581"/>
                            <a:pt x="9108" y="3512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" name="Vapaamuotoinen: Muoto 20">
                      <a:extLst>
                        <a:ext uri="{FF2B5EF4-FFF2-40B4-BE49-F238E27FC236}">
                          <a16:creationId xmlns:a16="http://schemas.microsoft.com/office/drawing/2014/main" id="{3E085C8D-5C01-C797-6AE9-022E7B5EC8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6293" y="2170198"/>
                      <a:ext cx="81565" cy="47354"/>
                    </a:xfrm>
                    <a:custGeom>
                      <a:avLst/>
                      <a:gdLst>
                        <a:gd name="connsiteX0" fmla="*/ 7786 w 81565"/>
                        <a:gd name="connsiteY0" fmla="*/ 20649 h 47354"/>
                        <a:gd name="connsiteX1" fmla="*/ 48772 w 81565"/>
                        <a:gd name="connsiteY1" fmla="*/ 16353 h 47354"/>
                        <a:gd name="connsiteX2" fmla="*/ 64850 w 81565"/>
                        <a:gd name="connsiteY2" fmla="*/ 29564 h 47354"/>
                        <a:gd name="connsiteX3" fmla="*/ 74108 w 81565"/>
                        <a:gd name="connsiteY3" fmla="*/ 46786 h 47354"/>
                        <a:gd name="connsiteX4" fmla="*/ 79404 w 81565"/>
                        <a:gd name="connsiteY4" fmla="*/ 45395 h 47354"/>
                        <a:gd name="connsiteX5" fmla="*/ 73241 w 81565"/>
                        <a:gd name="connsiteY5" fmla="*/ 19020 h 47354"/>
                        <a:gd name="connsiteX6" fmla="*/ 50981 w 81565"/>
                        <a:gd name="connsiteY6" fmla="*/ 3399 h 47354"/>
                        <a:gd name="connsiteX7" fmla="*/ 537 w 81565"/>
                        <a:gd name="connsiteY7" fmla="*/ 15039 h 47354"/>
                        <a:gd name="connsiteX8" fmla="*/ 7786 w 81565"/>
                        <a:gd name="connsiteY8" fmla="*/ 20649 h 4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1565" h="47354">
                          <a:moveTo>
                            <a:pt x="7786" y="20649"/>
                          </a:moveTo>
                          <a:cubicBezTo>
                            <a:pt x="16263" y="9848"/>
                            <a:pt x="37618" y="11629"/>
                            <a:pt x="48772" y="16353"/>
                          </a:cubicBezTo>
                          <a:cubicBezTo>
                            <a:pt x="55315" y="19125"/>
                            <a:pt x="61087" y="23449"/>
                            <a:pt x="64850" y="29564"/>
                          </a:cubicBezTo>
                          <a:cubicBezTo>
                            <a:pt x="68393" y="35327"/>
                            <a:pt x="68279" y="42699"/>
                            <a:pt x="74108" y="46786"/>
                          </a:cubicBezTo>
                          <a:cubicBezTo>
                            <a:pt x="75966" y="48091"/>
                            <a:pt x="78223" y="46948"/>
                            <a:pt x="79404" y="45395"/>
                          </a:cubicBezTo>
                          <a:cubicBezTo>
                            <a:pt x="85167" y="37832"/>
                            <a:pt x="78118" y="25383"/>
                            <a:pt x="73241" y="19020"/>
                          </a:cubicBezTo>
                          <a:cubicBezTo>
                            <a:pt x="67584" y="11657"/>
                            <a:pt x="59649" y="6562"/>
                            <a:pt x="50981" y="3399"/>
                          </a:cubicBezTo>
                          <a:cubicBezTo>
                            <a:pt x="34941" y="-2459"/>
                            <a:pt x="9872" y="-2030"/>
                            <a:pt x="537" y="15039"/>
                          </a:cubicBezTo>
                          <a:cubicBezTo>
                            <a:pt x="-1873" y="19430"/>
                            <a:pt x="4414" y="24935"/>
                            <a:pt x="7786" y="2064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" name="Vapaamuotoinen: Muoto 21">
                      <a:extLst>
                        <a:ext uri="{FF2B5EF4-FFF2-40B4-BE49-F238E27FC236}">
                          <a16:creationId xmlns:a16="http://schemas.microsoft.com/office/drawing/2014/main" id="{4739F2E4-C633-F49D-2450-724BF18A4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4121" y="2237556"/>
                      <a:ext cx="95357" cy="38992"/>
                    </a:xfrm>
                    <a:custGeom>
                      <a:avLst/>
                      <a:gdLst>
                        <a:gd name="connsiteX0" fmla="*/ 95071 w 95357"/>
                        <a:gd name="connsiteY0" fmla="*/ 34121 h 38992"/>
                        <a:gd name="connsiteX1" fmla="*/ 51980 w 95357"/>
                        <a:gd name="connsiteY1" fmla="*/ 12108 h 38992"/>
                        <a:gd name="connsiteX2" fmla="*/ 33711 w 95357"/>
                        <a:gd name="connsiteY2" fmla="*/ 15690 h 38992"/>
                        <a:gd name="connsiteX3" fmla="*/ 31225 w 95357"/>
                        <a:gd name="connsiteY3" fmla="*/ 13785 h 38992"/>
                        <a:gd name="connsiteX4" fmla="*/ 25624 w 95357"/>
                        <a:gd name="connsiteY4" fmla="*/ 3393 h 38992"/>
                        <a:gd name="connsiteX5" fmla="*/ 16518 w 95357"/>
                        <a:gd name="connsiteY5" fmla="*/ 5908 h 38992"/>
                        <a:gd name="connsiteX6" fmla="*/ 21005 w 95357"/>
                        <a:gd name="connsiteY6" fmla="*/ 16537 h 38992"/>
                        <a:gd name="connsiteX7" fmla="*/ 6555 w 95357"/>
                        <a:gd name="connsiteY7" fmla="*/ 6193 h 38992"/>
                        <a:gd name="connsiteX8" fmla="*/ 221 w 95357"/>
                        <a:gd name="connsiteY8" fmla="*/ 8860 h 38992"/>
                        <a:gd name="connsiteX9" fmla="*/ 18014 w 95357"/>
                        <a:gd name="connsiteY9" fmla="*/ 26291 h 38992"/>
                        <a:gd name="connsiteX10" fmla="*/ 34959 w 95357"/>
                        <a:gd name="connsiteY10" fmla="*/ 26901 h 38992"/>
                        <a:gd name="connsiteX11" fmla="*/ 37969 w 95357"/>
                        <a:gd name="connsiteY11" fmla="*/ 26405 h 38992"/>
                        <a:gd name="connsiteX12" fmla="*/ 44084 w 95357"/>
                        <a:gd name="connsiteY12" fmla="*/ 25329 h 38992"/>
                        <a:gd name="connsiteX13" fmla="*/ 61286 w 95357"/>
                        <a:gd name="connsiteY13" fmla="*/ 24138 h 38992"/>
                        <a:gd name="connsiteX14" fmla="*/ 89166 w 95357"/>
                        <a:gd name="connsiteY14" fmla="*/ 38655 h 38992"/>
                        <a:gd name="connsiteX15" fmla="*/ 95071 w 95357"/>
                        <a:gd name="connsiteY15" fmla="*/ 34121 h 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5357" h="38992">
                          <a:moveTo>
                            <a:pt x="95071" y="34121"/>
                          </a:moveTo>
                          <a:cubicBezTo>
                            <a:pt x="88623" y="18204"/>
                            <a:pt x="68230" y="10422"/>
                            <a:pt x="51980" y="12108"/>
                          </a:cubicBezTo>
                          <a:cubicBezTo>
                            <a:pt x="46255" y="12699"/>
                            <a:pt x="39921" y="14518"/>
                            <a:pt x="33711" y="15690"/>
                          </a:cubicBezTo>
                          <a:cubicBezTo>
                            <a:pt x="32835" y="15128"/>
                            <a:pt x="31987" y="14528"/>
                            <a:pt x="31225" y="13785"/>
                          </a:cubicBezTo>
                          <a:cubicBezTo>
                            <a:pt x="28263" y="10908"/>
                            <a:pt x="26491" y="7393"/>
                            <a:pt x="25624" y="3393"/>
                          </a:cubicBezTo>
                          <a:cubicBezTo>
                            <a:pt x="24338" y="-2560"/>
                            <a:pt x="15356" y="-17"/>
                            <a:pt x="16518" y="5908"/>
                          </a:cubicBezTo>
                          <a:cubicBezTo>
                            <a:pt x="17271" y="9737"/>
                            <a:pt x="18823" y="13337"/>
                            <a:pt x="21005" y="16537"/>
                          </a:cubicBezTo>
                          <a:cubicBezTo>
                            <a:pt x="15232" y="15833"/>
                            <a:pt x="10156" y="13051"/>
                            <a:pt x="6555" y="6193"/>
                          </a:cubicBezTo>
                          <a:cubicBezTo>
                            <a:pt x="4765" y="2783"/>
                            <a:pt x="-1217" y="5155"/>
                            <a:pt x="221" y="8860"/>
                          </a:cubicBezTo>
                          <a:cubicBezTo>
                            <a:pt x="3383" y="17033"/>
                            <a:pt x="9641" y="23386"/>
                            <a:pt x="18014" y="26291"/>
                          </a:cubicBezTo>
                          <a:cubicBezTo>
                            <a:pt x="23395" y="28158"/>
                            <a:pt x="29225" y="27777"/>
                            <a:pt x="34959" y="26901"/>
                          </a:cubicBezTo>
                          <a:cubicBezTo>
                            <a:pt x="35968" y="26958"/>
                            <a:pt x="36978" y="26815"/>
                            <a:pt x="37969" y="26405"/>
                          </a:cubicBezTo>
                          <a:cubicBezTo>
                            <a:pt x="40045" y="26043"/>
                            <a:pt x="42093" y="25653"/>
                            <a:pt x="44084" y="25329"/>
                          </a:cubicBezTo>
                          <a:cubicBezTo>
                            <a:pt x="49846" y="24386"/>
                            <a:pt x="55418" y="23234"/>
                            <a:pt x="61286" y="24138"/>
                          </a:cubicBezTo>
                          <a:cubicBezTo>
                            <a:pt x="72430" y="25853"/>
                            <a:pt x="79269" y="34416"/>
                            <a:pt x="89166" y="38655"/>
                          </a:cubicBezTo>
                          <a:cubicBezTo>
                            <a:pt x="91918" y="39845"/>
                            <a:pt x="96557" y="37788"/>
                            <a:pt x="95071" y="3412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" name="Vapaamuotoinen: Muoto 22">
                      <a:extLst>
                        <a:ext uri="{FF2B5EF4-FFF2-40B4-BE49-F238E27FC236}">
                          <a16:creationId xmlns:a16="http://schemas.microsoft.com/office/drawing/2014/main" id="{65007DF7-8EE4-65E4-2037-79469F067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9082" y="2239892"/>
                      <a:ext cx="79121" cy="39143"/>
                    </a:xfrm>
                    <a:custGeom>
                      <a:avLst/>
                      <a:gdLst>
                        <a:gd name="connsiteX0" fmla="*/ 72643 w 79121"/>
                        <a:gd name="connsiteY0" fmla="*/ 6219 h 39143"/>
                        <a:gd name="connsiteX1" fmla="*/ 62014 w 79121"/>
                        <a:gd name="connsiteY1" fmla="*/ 16726 h 39143"/>
                        <a:gd name="connsiteX2" fmla="*/ 65881 w 79121"/>
                        <a:gd name="connsiteY2" fmla="*/ 5934 h 39143"/>
                        <a:gd name="connsiteX3" fmla="*/ 56775 w 79121"/>
                        <a:gd name="connsiteY3" fmla="*/ 3419 h 39143"/>
                        <a:gd name="connsiteX4" fmla="*/ 52289 w 79121"/>
                        <a:gd name="connsiteY4" fmla="*/ 13935 h 39143"/>
                        <a:gd name="connsiteX5" fmla="*/ 51003 w 79121"/>
                        <a:gd name="connsiteY5" fmla="*/ 15202 h 39143"/>
                        <a:gd name="connsiteX6" fmla="*/ 48250 w 79121"/>
                        <a:gd name="connsiteY6" fmla="*/ 14468 h 39143"/>
                        <a:gd name="connsiteX7" fmla="*/ 35991 w 79121"/>
                        <a:gd name="connsiteY7" fmla="*/ 12125 h 39143"/>
                        <a:gd name="connsiteX8" fmla="*/ 130 w 79121"/>
                        <a:gd name="connsiteY8" fmla="*/ 34147 h 39143"/>
                        <a:gd name="connsiteX9" fmla="*/ 6035 w 79121"/>
                        <a:gd name="connsiteY9" fmla="*/ 38681 h 39143"/>
                        <a:gd name="connsiteX10" fmla="*/ 28552 w 79121"/>
                        <a:gd name="connsiteY10" fmla="*/ 24193 h 39143"/>
                        <a:gd name="connsiteX11" fmla="*/ 42725 w 79121"/>
                        <a:gd name="connsiteY11" fmla="*/ 25450 h 39143"/>
                        <a:gd name="connsiteX12" fmla="*/ 46897 w 79121"/>
                        <a:gd name="connsiteY12" fmla="*/ 26289 h 39143"/>
                        <a:gd name="connsiteX13" fmla="*/ 50203 w 79121"/>
                        <a:gd name="connsiteY13" fmla="*/ 26927 h 39143"/>
                        <a:gd name="connsiteX14" fmla="*/ 63585 w 79121"/>
                        <a:gd name="connsiteY14" fmla="*/ 26603 h 39143"/>
                        <a:gd name="connsiteX15" fmla="*/ 78987 w 79121"/>
                        <a:gd name="connsiteY15" fmla="*/ 8886 h 39143"/>
                        <a:gd name="connsiteX16" fmla="*/ 72643 w 79121"/>
                        <a:gd name="connsiteY16" fmla="*/ 6219 h 39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9121" h="39143">
                          <a:moveTo>
                            <a:pt x="72643" y="6219"/>
                          </a:moveTo>
                          <a:cubicBezTo>
                            <a:pt x="70491" y="10982"/>
                            <a:pt x="67262" y="15306"/>
                            <a:pt x="62014" y="16726"/>
                          </a:cubicBezTo>
                          <a:cubicBezTo>
                            <a:pt x="63957" y="13411"/>
                            <a:pt x="65262" y="9772"/>
                            <a:pt x="65881" y="5934"/>
                          </a:cubicBezTo>
                          <a:cubicBezTo>
                            <a:pt x="66824" y="19"/>
                            <a:pt x="57870" y="-2601"/>
                            <a:pt x="56775" y="3419"/>
                          </a:cubicBezTo>
                          <a:cubicBezTo>
                            <a:pt x="56080" y="7239"/>
                            <a:pt x="54775" y="10896"/>
                            <a:pt x="52289" y="13935"/>
                          </a:cubicBezTo>
                          <a:cubicBezTo>
                            <a:pt x="51917" y="14382"/>
                            <a:pt x="51479" y="14801"/>
                            <a:pt x="51003" y="15202"/>
                          </a:cubicBezTo>
                          <a:cubicBezTo>
                            <a:pt x="50098" y="14925"/>
                            <a:pt x="49183" y="14659"/>
                            <a:pt x="48250" y="14468"/>
                          </a:cubicBezTo>
                          <a:cubicBezTo>
                            <a:pt x="45059" y="13801"/>
                            <a:pt x="40030" y="12573"/>
                            <a:pt x="35991" y="12125"/>
                          </a:cubicBezTo>
                          <a:cubicBezTo>
                            <a:pt x="21742" y="10544"/>
                            <a:pt x="3721" y="19488"/>
                            <a:pt x="130" y="34147"/>
                          </a:cubicBezTo>
                          <a:cubicBezTo>
                            <a:pt x="-737" y="37700"/>
                            <a:pt x="2911" y="40224"/>
                            <a:pt x="6035" y="38681"/>
                          </a:cubicBezTo>
                          <a:cubicBezTo>
                            <a:pt x="14189" y="34661"/>
                            <a:pt x="19180" y="26041"/>
                            <a:pt x="28552" y="24193"/>
                          </a:cubicBezTo>
                          <a:cubicBezTo>
                            <a:pt x="33515" y="23212"/>
                            <a:pt x="37906" y="24555"/>
                            <a:pt x="42725" y="25450"/>
                          </a:cubicBezTo>
                          <a:cubicBezTo>
                            <a:pt x="44088" y="25708"/>
                            <a:pt x="45488" y="25993"/>
                            <a:pt x="46897" y="26289"/>
                          </a:cubicBezTo>
                          <a:cubicBezTo>
                            <a:pt x="47993" y="26851"/>
                            <a:pt x="49107" y="27032"/>
                            <a:pt x="50203" y="26927"/>
                          </a:cubicBezTo>
                          <a:cubicBezTo>
                            <a:pt x="54717" y="27717"/>
                            <a:pt x="59299" y="28098"/>
                            <a:pt x="63585" y="26603"/>
                          </a:cubicBezTo>
                          <a:cubicBezTo>
                            <a:pt x="71443" y="23850"/>
                            <a:pt x="76682" y="16573"/>
                            <a:pt x="78987" y="8886"/>
                          </a:cubicBezTo>
                          <a:cubicBezTo>
                            <a:pt x="80073" y="5219"/>
                            <a:pt x="74282" y="2571"/>
                            <a:pt x="72643" y="621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5" name="Vapaamuotoinen: Muoto 14">
                  <a:extLst>
                    <a:ext uri="{FF2B5EF4-FFF2-40B4-BE49-F238E27FC236}">
                      <a16:creationId xmlns:a16="http://schemas.microsoft.com/office/drawing/2014/main" id="{D82522A8-EC96-1DB3-A859-0128082F7F40}"/>
                    </a:ext>
                  </a:extLst>
                </p:cNvPr>
                <p:cNvSpPr/>
                <p:nvPr/>
              </p:nvSpPr>
              <p:spPr>
                <a:xfrm>
                  <a:off x="9749795" y="2376183"/>
                  <a:ext cx="130050" cy="70479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7240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5052A8-B7A9-0E90-DFF5-F1E53E79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511" y="2219860"/>
            <a:ext cx="9261641" cy="3559760"/>
          </a:xfrm>
        </p:spPr>
        <p:txBody>
          <a:bodyPr/>
          <a:lstStyle/>
          <a:p>
            <a:r>
              <a:rPr lang="fi-FI" i="1" dirty="0"/>
              <a:t>Lisää tähän tarvittaessa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5CAF0D-0050-EA4C-4173-1C33A8A3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8DBDAE9D-8313-88A4-9FE7-02FD99A0F27C}"/>
              </a:ext>
            </a:extLst>
          </p:cNvPr>
          <p:cNvSpPr txBox="1">
            <a:spLocks/>
          </p:cNvSpPr>
          <p:nvPr/>
        </p:nvSpPr>
        <p:spPr>
          <a:xfrm>
            <a:off x="2290354" y="700660"/>
            <a:ext cx="9901646" cy="89640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200" b="1" i="0" kern="1200" dirty="0">
                <a:solidFill>
                  <a:srgbClr val="E84E0F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bg1"/>
                </a:solidFill>
              </a:rPr>
              <a:t>Muut mahdolliset tiimin toimintaan</a:t>
            </a:r>
          </a:p>
          <a:p>
            <a:r>
              <a:rPr lang="fi-FI" sz="2800" dirty="0">
                <a:solidFill>
                  <a:schemeClr val="bg1"/>
                </a:solidFill>
              </a:rPr>
              <a:t> liittyvät raportit ja tunnusluvut</a:t>
            </a:r>
          </a:p>
        </p:txBody>
      </p:sp>
      <p:pic>
        <p:nvPicPr>
          <p:cNvPr id="9" name="Kuva 8" descr="Asiakaspalaute tasaisella täytöllä">
            <a:extLst>
              <a:ext uri="{FF2B5EF4-FFF2-40B4-BE49-F238E27FC236}">
                <a16:creationId xmlns:a16="http://schemas.microsoft.com/office/drawing/2014/main" id="{FF363211-4CE6-4733-F0E4-90D94749B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162" y="356853"/>
            <a:ext cx="1573668" cy="1573668"/>
          </a:xfrm>
          <a:prstGeom prst="rect">
            <a:avLst/>
          </a:prstGeom>
        </p:spPr>
      </p:pic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83840866-2E51-9C42-52ED-C71A05FEBE87}"/>
              </a:ext>
            </a:extLst>
          </p:cNvPr>
          <p:cNvGrpSpPr/>
          <p:nvPr/>
        </p:nvGrpSpPr>
        <p:grpSpPr>
          <a:xfrm>
            <a:off x="9086703" y="540863"/>
            <a:ext cx="2970898" cy="1205648"/>
            <a:chOff x="5824855" y="1219451"/>
            <a:chExt cx="3855735" cy="1818616"/>
          </a:xfrm>
        </p:grpSpPr>
        <p:grpSp>
          <p:nvGrpSpPr>
            <p:cNvPr id="146" name="Ryhmä 145">
              <a:extLst>
                <a:ext uri="{FF2B5EF4-FFF2-40B4-BE49-F238E27FC236}">
                  <a16:creationId xmlns:a16="http://schemas.microsoft.com/office/drawing/2014/main" id="{647C9632-0401-E0B9-5764-473F1164D448}"/>
                </a:ext>
              </a:extLst>
            </p:cNvPr>
            <p:cNvGrpSpPr/>
            <p:nvPr/>
          </p:nvGrpSpPr>
          <p:grpSpPr>
            <a:xfrm flipH="1">
              <a:off x="7545816" y="1219451"/>
              <a:ext cx="1316189" cy="1687213"/>
              <a:chOff x="7209455" y="1341505"/>
              <a:chExt cx="1224789" cy="1687213"/>
            </a:xfrm>
          </p:grpSpPr>
          <p:grpSp>
            <p:nvGrpSpPr>
              <p:cNvPr id="256" name="Kuva 7" descr="Mies ja kasvon hiukset">
                <a:extLst>
                  <a:ext uri="{FF2B5EF4-FFF2-40B4-BE49-F238E27FC236}">
                    <a16:creationId xmlns:a16="http://schemas.microsoft.com/office/drawing/2014/main" id="{BFBF5537-220D-3618-5582-81F702CC2941}"/>
                  </a:ext>
                </a:extLst>
              </p:cNvPr>
              <p:cNvGrpSpPr/>
              <p:nvPr/>
            </p:nvGrpSpPr>
            <p:grpSpPr>
              <a:xfrm>
                <a:off x="7209455" y="1341505"/>
                <a:ext cx="1224789" cy="1687213"/>
                <a:chOff x="7208579" y="1343302"/>
                <a:chExt cx="1224789" cy="1687213"/>
              </a:xfrm>
            </p:grpSpPr>
            <p:grpSp>
              <p:nvGrpSpPr>
                <p:cNvPr id="258" name="Kuva 7" descr="Mies ja kasvon hiukset">
                  <a:extLst>
                    <a:ext uri="{FF2B5EF4-FFF2-40B4-BE49-F238E27FC236}">
                      <a16:creationId xmlns:a16="http://schemas.microsoft.com/office/drawing/2014/main" id="{DB2AE2CD-718B-5ACE-4515-32AD7F3E8429}"/>
                    </a:ext>
                  </a:extLst>
                </p:cNvPr>
                <p:cNvGrpSpPr/>
                <p:nvPr/>
              </p:nvGrpSpPr>
              <p:grpSpPr>
                <a:xfrm>
                  <a:off x="7208579" y="1848556"/>
                  <a:ext cx="1224789" cy="1181959"/>
                  <a:chOff x="7208579" y="1848556"/>
                  <a:chExt cx="1224789" cy="1181959"/>
                </a:xfrm>
              </p:grpSpPr>
              <p:sp>
                <p:nvSpPr>
                  <p:cNvPr id="268" name="Vapaamuotoinen: Muoto 267">
                    <a:extLst>
                      <a:ext uri="{FF2B5EF4-FFF2-40B4-BE49-F238E27FC236}">
                        <a16:creationId xmlns:a16="http://schemas.microsoft.com/office/drawing/2014/main" id="{960C1EEA-BFB0-2B10-0102-FA96E3A20DA7}"/>
                      </a:ext>
                    </a:extLst>
                  </p:cNvPr>
                  <p:cNvSpPr/>
                  <p:nvPr/>
                </p:nvSpPr>
                <p:spPr>
                  <a:xfrm>
                    <a:off x="7219387" y="1848556"/>
                    <a:ext cx="1198782" cy="1169812"/>
                  </a:xfrm>
                  <a:custGeom>
                    <a:avLst/>
                    <a:gdLst>
                      <a:gd name="connsiteX0" fmla="*/ 72651 w 1198782"/>
                      <a:gd name="connsiteY0" fmla="*/ 1144648 h 1169812"/>
                      <a:gd name="connsiteX1" fmla="*/ 680222 w 1198782"/>
                      <a:gd name="connsiteY1" fmla="*/ 1163155 h 1169812"/>
                      <a:gd name="connsiteX2" fmla="*/ 926253 w 1198782"/>
                      <a:gd name="connsiteY2" fmla="*/ 1164155 h 1169812"/>
                      <a:gd name="connsiteX3" fmla="*/ 1198782 w 1198782"/>
                      <a:gd name="connsiteY3" fmla="*/ 1142647 h 1169812"/>
                      <a:gd name="connsiteX4" fmla="*/ 1093274 w 1198782"/>
                      <a:gd name="connsiteY4" fmla="*/ 477564 h 1169812"/>
                      <a:gd name="connsiteX5" fmla="*/ 995519 w 1198782"/>
                      <a:gd name="connsiteY5" fmla="*/ 272405 h 1169812"/>
                      <a:gd name="connsiteX6" fmla="*/ 921491 w 1198782"/>
                      <a:gd name="connsiteY6" fmla="*/ 206225 h 1169812"/>
                      <a:gd name="connsiteX7" fmla="*/ 885915 w 1198782"/>
                      <a:gd name="connsiteY7" fmla="*/ 186032 h 1169812"/>
                      <a:gd name="connsiteX8" fmla="*/ 853034 w 1198782"/>
                      <a:gd name="connsiteY8" fmla="*/ 116719 h 1169812"/>
                      <a:gd name="connsiteX9" fmla="*/ 790407 w 1198782"/>
                      <a:gd name="connsiteY9" fmla="*/ 116186 h 1169812"/>
                      <a:gd name="connsiteX10" fmla="*/ 788960 w 1198782"/>
                      <a:gd name="connsiteY10" fmla="*/ 109280 h 1169812"/>
                      <a:gd name="connsiteX11" fmla="*/ 719284 w 1198782"/>
                      <a:gd name="connsiteY11" fmla="*/ 14182 h 1169812"/>
                      <a:gd name="connsiteX12" fmla="*/ 556045 w 1198782"/>
                      <a:gd name="connsiteY12" fmla="*/ 57007 h 1169812"/>
                      <a:gd name="connsiteX13" fmla="*/ 549377 w 1198782"/>
                      <a:gd name="connsiteY13" fmla="*/ 92135 h 1169812"/>
                      <a:gd name="connsiteX14" fmla="*/ 479702 w 1198782"/>
                      <a:gd name="connsiteY14" fmla="*/ 119510 h 1169812"/>
                      <a:gd name="connsiteX15" fmla="*/ 468701 w 1198782"/>
                      <a:gd name="connsiteY15" fmla="*/ 152514 h 1169812"/>
                      <a:gd name="connsiteX16" fmla="*/ 385690 w 1198782"/>
                      <a:gd name="connsiteY16" fmla="*/ 171021 h 1169812"/>
                      <a:gd name="connsiteX17" fmla="*/ 176378 w 1198782"/>
                      <a:gd name="connsiteY17" fmla="*/ 338499 h 1169812"/>
                      <a:gd name="connsiteX18" fmla="*/ 1490 w 1198782"/>
                      <a:gd name="connsiteY18" fmla="*/ 1089631 h 1169812"/>
                      <a:gd name="connsiteX19" fmla="*/ 72651 w 1198782"/>
                      <a:gd name="connsiteY19" fmla="*/ 1144648 h 116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8782" h="1169812">
                        <a:moveTo>
                          <a:pt x="72651" y="1144648"/>
                        </a:moveTo>
                        <a:cubicBezTo>
                          <a:pt x="274524" y="1175309"/>
                          <a:pt x="476683" y="1174290"/>
                          <a:pt x="680222" y="1163155"/>
                        </a:cubicBezTo>
                        <a:cubicBezTo>
                          <a:pt x="760775" y="1157126"/>
                          <a:pt x="845757" y="1156440"/>
                          <a:pt x="926253" y="1164155"/>
                        </a:cubicBezTo>
                        <a:cubicBezTo>
                          <a:pt x="973811" y="1167689"/>
                          <a:pt x="1181752" y="1185244"/>
                          <a:pt x="1198782" y="1142647"/>
                        </a:cubicBezTo>
                        <a:cubicBezTo>
                          <a:pt x="1188057" y="915809"/>
                          <a:pt x="1159892" y="695734"/>
                          <a:pt x="1093274" y="477564"/>
                        </a:cubicBezTo>
                        <a:cubicBezTo>
                          <a:pt x="1065871" y="400097"/>
                          <a:pt x="1049002" y="336509"/>
                          <a:pt x="995519" y="272405"/>
                        </a:cubicBezTo>
                        <a:cubicBezTo>
                          <a:pt x="978660" y="254899"/>
                          <a:pt x="942312" y="218198"/>
                          <a:pt x="921491" y="206225"/>
                        </a:cubicBezTo>
                        <a:cubicBezTo>
                          <a:pt x="903450" y="195853"/>
                          <a:pt x="896278" y="203549"/>
                          <a:pt x="885915" y="186032"/>
                        </a:cubicBezTo>
                        <a:cubicBezTo>
                          <a:pt x="875618" y="166678"/>
                          <a:pt x="867655" y="130368"/>
                          <a:pt x="853034" y="116719"/>
                        </a:cubicBezTo>
                        <a:cubicBezTo>
                          <a:pt x="838680" y="103308"/>
                          <a:pt x="816392" y="111861"/>
                          <a:pt x="790407" y="116186"/>
                        </a:cubicBezTo>
                        <a:cubicBezTo>
                          <a:pt x="788922" y="116433"/>
                          <a:pt x="788864" y="110785"/>
                          <a:pt x="788960" y="109280"/>
                        </a:cubicBezTo>
                        <a:cubicBezTo>
                          <a:pt x="792855" y="43872"/>
                          <a:pt x="761813" y="26899"/>
                          <a:pt x="719284" y="14182"/>
                        </a:cubicBezTo>
                        <a:cubicBezTo>
                          <a:pt x="654495" y="-10545"/>
                          <a:pt x="585287" y="-3096"/>
                          <a:pt x="556045" y="57007"/>
                        </a:cubicBezTo>
                        <a:cubicBezTo>
                          <a:pt x="551044" y="67284"/>
                          <a:pt x="552159" y="78658"/>
                          <a:pt x="549377" y="92135"/>
                        </a:cubicBezTo>
                        <a:cubicBezTo>
                          <a:pt x="523546" y="89011"/>
                          <a:pt x="492208" y="98508"/>
                          <a:pt x="479702" y="119510"/>
                        </a:cubicBezTo>
                        <a:cubicBezTo>
                          <a:pt x="475701" y="133512"/>
                          <a:pt x="479197" y="147809"/>
                          <a:pt x="468701" y="152514"/>
                        </a:cubicBezTo>
                        <a:cubicBezTo>
                          <a:pt x="449279" y="159429"/>
                          <a:pt x="404397" y="162506"/>
                          <a:pt x="385690" y="171021"/>
                        </a:cubicBezTo>
                        <a:cubicBezTo>
                          <a:pt x="300622" y="209721"/>
                          <a:pt x="226127" y="256518"/>
                          <a:pt x="176378" y="338499"/>
                        </a:cubicBezTo>
                        <a:cubicBezTo>
                          <a:pt x="64850" y="513521"/>
                          <a:pt x="-11769" y="882196"/>
                          <a:pt x="1490" y="1089631"/>
                        </a:cubicBezTo>
                        <a:cubicBezTo>
                          <a:pt x="8138" y="1125645"/>
                          <a:pt x="55925" y="1141943"/>
                          <a:pt x="72651" y="11446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9" name="Vapaamuotoinen: Muoto 268">
                    <a:extLst>
                      <a:ext uri="{FF2B5EF4-FFF2-40B4-BE49-F238E27FC236}">
                        <a16:creationId xmlns:a16="http://schemas.microsoft.com/office/drawing/2014/main" id="{69E341D3-AF42-62F2-320B-61AECE9471CB}"/>
                      </a:ext>
                    </a:extLst>
                  </p:cNvPr>
                  <p:cNvSpPr/>
                  <p:nvPr/>
                </p:nvSpPr>
                <p:spPr>
                  <a:xfrm>
                    <a:off x="7219988" y="1939116"/>
                    <a:ext cx="1193201" cy="1091399"/>
                  </a:xfrm>
                  <a:custGeom>
                    <a:avLst/>
                    <a:gdLst>
                      <a:gd name="connsiteX0" fmla="*/ 492446 w 1193201"/>
                      <a:gd name="connsiteY0" fmla="*/ 15452 h 1091399"/>
                      <a:gd name="connsiteX1" fmla="*/ 546919 w 1193201"/>
                      <a:gd name="connsiteY1" fmla="*/ 1603 h 1091399"/>
                      <a:gd name="connsiteX2" fmla="*/ 543605 w 1193201"/>
                      <a:gd name="connsiteY2" fmla="*/ 25244 h 1091399"/>
                      <a:gd name="connsiteX3" fmla="*/ 547729 w 1193201"/>
                      <a:gd name="connsiteY3" fmla="*/ 55267 h 1091399"/>
                      <a:gd name="connsiteX4" fmla="*/ 676964 w 1193201"/>
                      <a:gd name="connsiteY4" fmla="*/ 228222 h 1091399"/>
                      <a:gd name="connsiteX5" fmla="*/ 706063 w 1193201"/>
                      <a:gd name="connsiteY5" fmla="*/ 258817 h 1091399"/>
                      <a:gd name="connsiteX6" fmla="*/ 721217 w 1193201"/>
                      <a:gd name="connsiteY6" fmla="*/ 267170 h 1091399"/>
                      <a:gd name="connsiteX7" fmla="*/ 801694 w 1193201"/>
                      <a:gd name="connsiteY7" fmla="*/ 79842 h 1091399"/>
                      <a:gd name="connsiteX8" fmla="*/ 784635 w 1193201"/>
                      <a:gd name="connsiteY8" fmla="*/ 20634 h 1091399"/>
                      <a:gd name="connsiteX9" fmla="*/ 816810 w 1193201"/>
                      <a:gd name="connsiteY9" fmla="*/ 18796 h 1091399"/>
                      <a:gd name="connsiteX10" fmla="*/ 864397 w 1193201"/>
                      <a:gd name="connsiteY10" fmla="*/ 48714 h 1091399"/>
                      <a:gd name="connsiteX11" fmla="*/ 882895 w 1193201"/>
                      <a:gd name="connsiteY11" fmla="*/ 97472 h 1091399"/>
                      <a:gd name="connsiteX12" fmla="*/ 911403 w 1193201"/>
                      <a:gd name="connsiteY12" fmla="*/ 110474 h 1091399"/>
                      <a:gd name="connsiteX13" fmla="*/ 1000166 w 1193201"/>
                      <a:gd name="connsiteY13" fmla="*/ 185731 h 1091399"/>
                      <a:gd name="connsiteX14" fmla="*/ 1144937 w 1193201"/>
                      <a:gd name="connsiteY14" fmla="*/ 628539 h 1091399"/>
                      <a:gd name="connsiteX15" fmla="*/ 1193191 w 1193201"/>
                      <a:gd name="connsiteY15" fmla="*/ 1045591 h 1091399"/>
                      <a:gd name="connsiteX16" fmla="*/ 1188762 w 1193201"/>
                      <a:gd name="connsiteY16" fmla="*/ 1074576 h 1091399"/>
                      <a:gd name="connsiteX17" fmla="*/ 925386 w 1193201"/>
                      <a:gd name="connsiteY17" fmla="*/ 1086139 h 1091399"/>
                      <a:gd name="connsiteX18" fmla="*/ 77851 w 1193201"/>
                      <a:gd name="connsiteY18" fmla="*/ 1065260 h 1091399"/>
                      <a:gd name="connsiteX19" fmla="*/ 23492 w 1193201"/>
                      <a:gd name="connsiteY19" fmla="*/ 1045915 h 1091399"/>
                      <a:gd name="connsiteX20" fmla="*/ 299 w 1193201"/>
                      <a:gd name="connsiteY20" fmla="*/ 1026541 h 1091399"/>
                      <a:gd name="connsiteX21" fmla="*/ 2937 w 1193201"/>
                      <a:gd name="connsiteY21" fmla="*/ 1019702 h 1091399"/>
                      <a:gd name="connsiteX22" fmla="*/ 5547 w 1193201"/>
                      <a:gd name="connsiteY22" fmla="*/ 999833 h 1091399"/>
                      <a:gd name="connsiteX23" fmla="*/ 6042 w 1193201"/>
                      <a:gd name="connsiteY23" fmla="*/ 968076 h 1091399"/>
                      <a:gd name="connsiteX24" fmla="*/ 117551 w 1193201"/>
                      <a:gd name="connsiteY24" fmla="*/ 364335 h 1091399"/>
                      <a:gd name="connsiteX25" fmla="*/ 248234 w 1193201"/>
                      <a:gd name="connsiteY25" fmla="*/ 164310 h 1091399"/>
                      <a:gd name="connsiteX26" fmla="*/ 435220 w 1193201"/>
                      <a:gd name="connsiteY26" fmla="*/ 65964 h 1091399"/>
                      <a:gd name="connsiteX27" fmla="*/ 472977 w 1193201"/>
                      <a:gd name="connsiteY27" fmla="*/ 51467 h 1091399"/>
                      <a:gd name="connsiteX28" fmla="*/ 492446 w 1193201"/>
                      <a:gd name="connsiteY28" fmla="*/ 15452 h 109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93201" h="1091399">
                        <a:moveTo>
                          <a:pt x="492446" y="15452"/>
                        </a:moveTo>
                        <a:cubicBezTo>
                          <a:pt x="506048" y="4747"/>
                          <a:pt x="524412" y="-1178"/>
                          <a:pt x="546919" y="1603"/>
                        </a:cubicBezTo>
                        <a:cubicBezTo>
                          <a:pt x="547681" y="1699"/>
                          <a:pt x="545014" y="20091"/>
                          <a:pt x="543605" y="25244"/>
                        </a:cubicBezTo>
                        <a:cubicBezTo>
                          <a:pt x="541652" y="33712"/>
                          <a:pt x="544109" y="48209"/>
                          <a:pt x="547729" y="55267"/>
                        </a:cubicBezTo>
                        <a:cubicBezTo>
                          <a:pt x="580952" y="119971"/>
                          <a:pt x="624624" y="178520"/>
                          <a:pt x="676964" y="228222"/>
                        </a:cubicBezTo>
                        <a:cubicBezTo>
                          <a:pt x="676964" y="228222"/>
                          <a:pt x="706063" y="258817"/>
                          <a:pt x="706063" y="258817"/>
                        </a:cubicBezTo>
                        <a:cubicBezTo>
                          <a:pt x="709159" y="260417"/>
                          <a:pt x="718207" y="265560"/>
                          <a:pt x="721217" y="267170"/>
                        </a:cubicBezTo>
                        <a:cubicBezTo>
                          <a:pt x="749811" y="204343"/>
                          <a:pt x="779453" y="139897"/>
                          <a:pt x="801694" y="79842"/>
                        </a:cubicBezTo>
                        <a:cubicBezTo>
                          <a:pt x="813267" y="59935"/>
                          <a:pt x="785873" y="42408"/>
                          <a:pt x="784635" y="20634"/>
                        </a:cubicBezTo>
                        <a:cubicBezTo>
                          <a:pt x="792293" y="19367"/>
                          <a:pt x="816810" y="18796"/>
                          <a:pt x="816810" y="18796"/>
                        </a:cubicBezTo>
                        <a:cubicBezTo>
                          <a:pt x="836641" y="16291"/>
                          <a:pt x="859092" y="23444"/>
                          <a:pt x="864397" y="48714"/>
                        </a:cubicBezTo>
                        <a:cubicBezTo>
                          <a:pt x="869150" y="59935"/>
                          <a:pt x="878513" y="85662"/>
                          <a:pt x="882895" y="97472"/>
                        </a:cubicBezTo>
                        <a:cubicBezTo>
                          <a:pt x="891810" y="101997"/>
                          <a:pt x="911403" y="110474"/>
                          <a:pt x="911403" y="110474"/>
                        </a:cubicBezTo>
                        <a:cubicBezTo>
                          <a:pt x="945845" y="130505"/>
                          <a:pt x="976697" y="154375"/>
                          <a:pt x="1000166" y="185731"/>
                        </a:cubicBezTo>
                        <a:cubicBezTo>
                          <a:pt x="1089702" y="305365"/>
                          <a:pt x="1114933" y="493865"/>
                          <a:pt x="1144937" y="628539"/>
                        </a:cubicBezTo>
                        <a:cubicBezTo>
                          <a:pt x="1169121" y="768175"/>
                          <a:pt x="1183951" y="903440"/>
                          <a:pt x="1193191" y="1045591"/>
                        </a:cubicBezTo>
                        <a:cubicBezTo>
                          <a:pt x="1193410" y="1053764"/>
                          <a:pt x="1190419" y="1073794"/>
                          <a:pt x="1188762" y="1074576"/>
                        </a:cubicBezTo>
                        <a:cubicBezTo>
                          <a:pt x="1130507" y="1101989"/>
                          <a:pt x="1001348" y="1090625"/>
                          <a:pt x="925386" y="1086139"/>
                        </a:cubicBezTo>
                        <a:cubicBezTo>
                          <a:pt x="654438" y="1073594"/>
                          <a:pt x="320767" y="1113495"/>
                          <a:pt x="77851" y="1065260"/>
                        </a:cubicBezTo>
                        <a:cubicBezTo>
                          <a:pt x="57915" y="1062631"/>
                          <a:pt x="33893" y="1057764"/>
                          <a:pt x="23492" y="1045915"/>
                        </a:cubicBezTo>
                        <a:cubicBezTo>
                          <a:pt x="11271" y="1046144"/>
                          <a:pt x="3728" y="1037085"/>
                          <a:pt x="299" y="1026541"/>
                        </a:cubicBezTo>
                        <a:cubicBezTo>
                          <a:pt x="-549" y="1023950"/>
                          <a:pt x="432" y="1020788"/>
                          <a:pt x="2937" y="1019702"/>
                        </a:cubicBezTo>
                        <a:cubicBezTo>
                          <a:pt x="9490" y="1016873"/>
                          <a:pt x="6214" y="1006615"/>
                          <a:pt x="5547" y="999833"/>
                        </a:cubicBezTo>
                        <a:cubicBezTo>
                          <a:pt x="5109" y="990346"/>
                          <a:pt x="6042" y="977507"/>
                          <a:pt x="6042" y="968076"/>
                        </a:cubicBezTo>
                        <a:cubicBezTo>
                          <a:pt x="13615" y="774910"/>
                          <a:pt x="37094" y="548053"/>
                          <a:pt x="117551" y="364335"/>
                        </a:cubicBezTo>
                        <a:cubicBezTo>
                          <a:pt x="151565" y="286658"/>
                          <a:pt x="191675" y="224793"/>
                          <a:pt x="248234" y="164310"/>
                        </a:cubicBezTo>
                        <a:cubicBezTo>
                          <a:pt x="290678" y="120237"/>
                          <a:pt x="379698" y="73269"/>
                          <a:pt x="435220" y="65964"/>
                        </a:cubicBezTo>
                        <a:cubicBezTo>
                          <a:pt x="454222" y="63468"/>
                          <a:pt x="472615" y="57248"/>
                          <a:pt x="472977" y="51467"/>
                        </a:cubicBezTo>
                        <a:cubicBezTo>
                          <a:pt x="473863" y="39056"/>
                          <a:pt x="482597" y="23578"/>
                          <a:pt x="492446" y="15452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  <p:grpSp>
                <p:nvGrpSpPr>
                  <p:cNvPr id="270" name="Kuva 7" descr="Mies ja kasvon hiukset">
                    <a:extLst>
                      <a:ext uri="{FF2B5EF4-FFF2-40B4-BE49-F238E27FC236}">
                        <a16:creationId xmlns:a16="http://schemas.microsoft.com/office/drawing/2014/main" id="{98F84F6C-8C6D-91D4-5A55-79274258594D}"/>
                      </a:ext>
                    </a:extLst>
                  </p:cNvPr>
                  <p:cNvGrpSpPr/>
                  <p:nvPr/>
                </p:nvGrpSpPr>
                <p:grpSpPr>
                  <a:xfrm>
                    <a:off x="7208579" y="1905508"/>
                    <a:ext cx="1224789" cy="1117808"/>
                    <a:chOff x="7208579" y="1905508"/>
                    <a:chExt cx="1224789" cy="1117808"/>
                  </a:xfrm>
                  <a:solidFill>
                    <a:srgbClr val="000000"/>
                  </a:solidFill>
                </p:grpSpPr>
                <p:sp>
                  <p:nvSpPr>
                    <p:cNvPr id="271" name="Vapaamuotoinen: Muoto 270">
                      <a:extLst>
                        <a:ext uri="{FF2B5EF4-FFF2-40B4-BE49-F238E27FC236}">
                          <a16:creationId xmlns:a16="http://schemas.microsoft.com/office/drawing/2014/main" id="{AE216943-CD6E-8EDF-BC0F-E1EDE8452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8579" y="1905508"/>
                      <a:ext cx="1224789" cy="1117808"/>
                    </a:xfrm>
                    <a:custGeom>
                      <a:avLst/>
                      <a:gdLst>
                        <a:gd name="connsiteX0" fmla="*/ 1210114 w 1224789"/>
                        <a:gd name="connsiteY0" fmla="*/ 1118728 h 1117808"/>
                        <a:gd name="connsiteX1" fmla="*/ 1189988 w 1224789"/>
                        <a:gd name="connsiteY1" fmla="*/ 1054054 h 1117808"/>
                        <a:gd name="connsiteX2" fmla="*/ 1173586 w 1224789"/>
                        <a:gd name="connsiteY2" fmla="*/ 875888 h 1117808"/>
                        <a:gd name="connsiteX3" fmla="*/ 1101662 w 1224789"/>
                        <a:gd name="connsiteY3" fmla="*/ 465142 h 1117808"/>
                        <a:gd name="connsiteX4" fmla="*/ 919440 w 1224789"/>
                        <a:gd name="connsiteY4" fmla="*/ 144130 h 1117808"/>
                        <a:gd name="connsiteX5" fmla="*/ 920535 w 1224789"/>
                        <a:gd name="connsiteY5" fmla="*/ 142253 h 1117808"/>
                        <a:gd name="connsiteX6" fmla="*/ 1128209 w 1224789"/>
                        <a:gd name="connsiteY6" fmla="*/ 470209 h 1117808"/>
                        <a:gd name="connsiteX7" fmla="*/ 1192521 w 1224789"/>
                        <a:gd name="connsiteY7" fmla="*/ 789753 h 1117808"/>
                        <a:gd name="connsiteX8" fmla="*/ 1222696 w 1224789"/>
                        <a:gd name="connsiteY8" fmla="*/ 1060054 h 1117808"/>
                        <a:gd name="connsiteX9" fmla="*/ 1210114 w 1224789"/>
                        <a:gd name="connsiteY9" fmla="*/ 1118728 h 1117808"/>
                        <a:gd name="connsiteX10" fmla="*/ 263881 w 1224789"/>
                        <a:gd name="connsiteY10" fmla="*/ 1115137 h 1117808"/>
                        <a:gd name="connsiteX11" fmla="*/ 245936 w 1224789"/>
                        <a:gd name="connsiteY11" fmla="*/ 1058930 h 1117808"/>
                        <a:gd name="connsiteX12" fmla="*/ 266863 w 1224789"/>
                        <a:gd name="connsiteY12" fmla="*/ 672063 h 1117808"/>
                        <a:gd name="connsiteX13" fmla="*/ 223010 w 1224789"/>
                        <a:gd name="connsiteY13" fmla="*/ 626952 h 1117808"/>
                        <a:gd name="connsiteX14" fmla="*/ 268387 w 1224789"/>
                        <a:gd name="connsiteY14" fmla="*/ 660071 h 1117808"/>
                        <a:gd name="connsiteX15" fmla="*/ 285351 w 1224789"/>
                        <a:gd name="connsiteY15" fmla="*/ 914798 h 1117808"/>
                        <a:gd name="connsiteX16" fmla="*/ 282674 w 1224789"/>
                        <a:gd name="connsiteY16" fmla="*/ 1053948 h 1117808"/>
                        <a:gd name="connsiteX17" fmla="*/ 263881 w 1224789"/>
                        <a:gd name="connsiteY17" fmla="*/ 1115137 h 1117808"/>
                        <a:gd name="connsiteX18" fmla="*/ 263881 w 1224789"/>
                        <a:gd name="connsiteY18" fmla="*/ 1115137 h 1117808"/>
                        <a:gd name="connsiteX19" fmla="*/ 705060 w 1224789"/>
                        <a:gd name="connsiteY19" fmla="*/ 1104269 h 1117808"/>
                        <a:gd name="connsiteX20" fmla="*/ 701765 w 1224789"/>
                        <a:gd name="connsiteY20" fmla="*/ 1101783 h 1117808"/>
                        <a:gd name="connsiteX21" fmla="*/ 696174 w 1224789"/>
                        <a:gd name="connsiteY21" fmla="*/ 1014648 h 1117808"/>
                        <a:gd name="connsiteX22" fmla="*/ 698898 w 1224789"/>
                        <a:gd name="connsiteY22" fmla="*/ 668939 h 1117808"/>
                        <a:gd name="connsiteX23" fmla="*/ 709499 w 1224789"/>
                        <a:gd name="connsiteY23" fmla="*/ 329172 h 1117808"/>
                        <a:gd name="connsiteX24" fmla="*/ 670847 w 1224789"/>
                        <a:gd name="connsiteY24" fmla="*/ 316390 h 1117808"/>
                        <a:gd name="connsiteX25" fmla="*/ 611725 w 1224789"/>
                        <a:gd name="connsiteY25" fmla="*/ 286100 h 1117808"/>
                        <a:gd name="connsiteX26" fmla="*/ 586217 w 1224789"/>
                        <a:gd name="connsiteY26" fmla="*/ 283243 h 1117808"/>
                        <a:gd name="connsiteX27" fmla="*/ 472974 w 1224789"/>
                        <a:gd name="connsiteY27" fmla="*/ 365796 h 1117808"/>
                        <a:gd name="connsiteX28" fmla="*/ 477756 w 1224789"/>
                        <a:gd name="connsiteY28" fmla="*/ 106173 h 1117808"/>
                        <a:gd name="connsiteX29" fmla="*/ 497939 w 1224789"/>
                        <a:gd name="connsiteY29" fmla="*/ 45147 h 1117808"/>
                        <a:gd name="connsiteX30" fmla="*/ 555756 w 1224789"/>
                        <a:gd name="connsiteY30" fmla="*/ 33869 h 1117808"/>
                        <a:gd name="connsiteX31" fmla="*/ 570215 w 1224789"/>
                        <a:gd name="connsiteY31" fmla="*/ 77950 h 1117808"/>
                        <a:gd name="connsiteX32" fmla="*/ 567548 w 1224789"/>
                        <a:gd name="connsiteY32" fmla="*/ 94267 h 1117808"/>
                        <a:gd name="connsiteX33" fmla="*/ 695545 w 1224789"/>
                        <a:gd name="connsiteY33" fmla="*/ 250020 h 1117808"/>
                        <a:gd name="connsiteX34" fmla="*/ 695545 w 1224789"/>
                        <a:gd name="connsiteY34" fmla="*/ 250020 h 1117808"/>
                        <a:gd name="connsiteX35" fmla="*/ 692992 w 1224789"/>
                        <a:gd name="connsiteY35" fmla="*/ 270603 h 1117808"/>
                        <a:gd name="connsiteX36" fmla="*/ 690211 w 1224789"/>
                        <a:gd name="connsiteY36" fmla="*/ 270212 h 1117808"/>
                        <a:gd name="connsiteX37" fmla="*/ 679276 w 1224789"/>
                        <a:gd name="connsiteY37" fmla="*/ 263679 h 1117808"/>
                        <a:gd name="connsiteX38" fmla="*/ 555175 w 1224789"/>
                        <a:gd name="connsiteY38" fmla="*/ 95743 h 1117808"/>
                        <a:gd name="connsiteX39" fmla="*/ 547060 w 1224789"/>
                        <a:gd name="connsiteY39" fmla="*/ 77712 h 1117808"/>
                        <a:gd name="connsiteX40" fmla="*/ 548669 w 1224789"/>
                        <a:gd name="connsiteY40" fmla="*/ 66444 h 1117808"/>
                        <a:gd name="connsiteX41" fmla="*/ 555175 w 1224789"/>
                        <a:gd name="connsiteY41" fmla="*/ 36555 h 1117808"/>
                        <a:gd name="connsiteX42" fmla="*/ 506607 w 1224789"/>
                        <a:gd name="connsiteY42" fmla="*/ 55357 h 1117808"/>
                        <a:gd name="connsiteX43" fmla="*/ 493929 w 1224789"/>
                        <a:gd name="connsiteY43" fmla="*/ 75521 h 1117808"/>
                        <a:gd name="connsiteX44" fmla="*/ 481651 w 1224789"/>
                        <a:gd name="connsiteY44" fmla="*/ 106116 h 1117808"/>
                        <a:gd name="connsiteX45" fmla="*/ 482232 w 1224789"/>
                        <a:gd name="connsiteY45" fmla="*/ 329068 h 1117808"/>
                        <a:gd name="connsiteX46" fmla="*/ 553127 w 1224789"/>
                        <a:gd name="connsiteY46" fmla="*/ 274937 h 1117808"/>
                        <a:gd name="connsiteX47" fmla="*/ 640081 w 1224789"/>
                        <a:gd name="connsiteY47" fmla="*/ 273280 h 1117808"/>
                        <a:gd name="connsiteX48" fmla="*/ 640081 w 1224789"/>
                        <a:gd name="connsiteY48" fmla="*/ 273280 h 1117808"/>
                        <a:gd name="connsiteX49" fmla="*/ 686620 w 1224789"/>
                        <a:gd name="connsiteY49" fmla="*/ 297216 h 1117808"/>
                        <a:gd name="connsiteX50" fmla="*/ 711252 w 1224789"/>
                        <a:gd name="connsiteY50" fmla="*/ 311627 h 1117808"/>
                        <a:gd name="connsiteX51" fmla="*/ 711909 w 1224789"/>
                        <a:gd name="connsiteY51" fmla="*/ 311551 h 1117808"/>
                        <a:gd name="connsiteX52" fmla="*/ 713042 w 1224789"/>
                        <a:gd name="connsiteY52" fmla="*/ 307360 h 1117808"/>
                        <a:gd name="connsiteX53" fmla="*/ 795719 w 1224789"/>
                        <a:gd name="connsiteY53" fmla="*/ 135834 h 1117808"/>
                        <a:gd name="connsiteX54" fmla="*/ 819151 w 1224789"/>
                        <a:gd name="connsiteY54" fmla="*/ 89047 h 1117808"/>
                        <a:gd name="connsiteX55" fmla="*/ 819951 w 1224789"/>
                        <a:gd name="connsiteY55" fmla="*/ 83037 h 1117808"/>
                        <a:gd name="connsiteX56" fmla="*/ 819903 w 1224789"/>
                        <a:gd name="connsiteY56" fmla="*/ 82818 h 1117808"/>
                        <a:gd name="connsiteX57" fmla="*/ 737331 w 1224789"/>
                        <a:gd name="connsiteY57" fmla="*/ 303655 h 1117808"/>
                        <a:gd name="connsiteX58" fmla="*/ 744370 w 1224789"/>
                        <a:gd name="connsiteY58" fmla="*/ 298578 h 1117808"/>
                        <a:gd name="connsiteX59" fmla="*/ 744380 w 1224789"/>
                        <a:gd name="connsiteY59" fmla="*/ 298578 h 1117808"/>
                        <a:gd name="connsiteX60" fmla="*/ 832210 w 1224789"/>
                        <a:gd name="connsiteY60" fmla="*/ 240771 h 1117808"/>
                        <a:gd name="connsiteX61" fmla="*/ 865128 w 1224789"/>
                        <a:gd name="connsiteY61" fmla="*/ 230513 h 1117808"/>
                        <a:gd name="connsiteX62" fmla="*/ 923126 w 1224789"/>
                        <a:gd name="connsiteY62" fmla="*/ 255792 h 1117808"/>
                        <a:gd name="connsiteX63" fmla="*/ 864547 w 1224789"/>
                        <a:gd name="connsiteY63" fmla="*/ 79427 h 1117808"/>
                        <a:gd name="connsiteX64" fmla="*/ 835505 w 1224789"/>
                        <a:gd name="connsiteY64" fmla="*/ 58510 h 1117808"/>
                        <a:gd name="connsiteX65" fmla="*/ 817265 w 1224789"/>
                        <a:gd name="connsiteY65" fmla="*/ 53995 h 1117808"/>
                        <a:gd name="connsiteX66" fmla="*/ 895598 w 1224789"/>
                        <a:gd name="connsiteY66" fmla="*/ 103573 h 1117808"/>
                        <a:gd name="connsiteX67" fmla="*/ 950872 w 1224789"/>
                        <a:gd name="connsiteY67" fmla="*/ 271527 h 1117808"/>
                        <a:gd name="connsiteX68" fmla="*/ 953006 w 1224789"/>
                        <a:gd name="connsiteY68" fmla="*/ 285081 h 1117808"/>
                        <a:gd name="connsiteX69" fmla="*/ 929384 w 1224789"/>
                        <a:gd name="connsiteY69" fmla="*/ 282109 h 1117808"/>
                        <a:gd name="connsiteX70" fmla="*/ 929212 w 1224789"/>
                        <a:gd name="connsiteY70" fmla="*/ 281347 h 1117808"/>
                        <a:gd name="connsiteX71" fmla="*/ 923954 w 1224789"/>
                        <a:gd name="connsiteY71" fmla="*/ 278718 h 1117808"/>
                        <a:gd name="connsiteX72" fmla="*/ 923945 w 1224789"/>
                        <a:gd name="connsiteY72" fmla="*/ 278718 h 1117808"/>
                        <a:gd name="connsiteX73" fmla="*/ 862537 w 1224789"/>
                        <a:gd name="connsiteY73" fmla="*/ 249581 h 1117808"/>
                        <a:gd name="connsiteX74" fmla="*/ 747828 w 1224789"/>
                        <a:gd name="connsiteY74" fmla="*/ 306607 h 1117808"/>
                        <a:gd name="connsiteX75" fmla="*/ 747818 w 1224789"/>
                        <a:gd name="connsiteY75" fmla="*/ 306607 h 1117808"/>
                        <a:gd name="connsiteX76" fmla="*/ 730225 w 1224789"/>
                        <a:gd name="connsiteY76" fmla="*/ 315209 h 1117808"/>
                        <a:gd name="connsiteX77" fmla="*/ 718986 w 1224789"/>
                        <a:gd name="connsiteY77" fmla="*/ 315513 h 1117808"/>
                        <a:gd name="connsiteX78" fmla="*/ 721920 w 1224789"/>
                        <a:gd name="connsiteY78" fmla="*/ 789877 h 1117808"/>
                        <a:gd name="connsiteX79" fmla="*/ 716290 w 1224789"/>
                        <a:gd name="connsiteY79" fmla="*/ 1013343 h 1117808"/>
                        <a:gd name="connsiteX80" fmla="*/ 708451 w 1224789"/>
                        <a:gd name="connsiteY80" fmla="*/ 1101773 h 1117808"/>
                        <a:gd name="connsiteX81" fmla="*/ 705060 w 1224789"/>
                        <a:gd name="connsiteY81" fmla="*/ 1104269 h 1117808"/>
                        <a:gd name="connsiteX82" fmla="*/ 705060 w 1224789"/>
                        <a:gd name="connsiteY82" fmla="*/ 1104269 h 1117808"/>
                        <a:gd name="connsiteX83" fmla="*/ 1078031 w 1224789"/>
                        <a:gd name="connsiteY83" fmla="*/ 1066541 h 1117808"/>
                        <a:gd name="connsiteX84" fmla="*/ 1063191 w 1224789"/>
                        <a:gd name="connsiteY84" fmla="*/ 1052062 h 1117808"/>
                        <a:gd name="connsiteX85" fmla="*/ 1047560 w 1224789"/>
                        <a:gd name="connsiteY85" fmla="*/ 799250 h 1117808"/>
                        <a:gd name="connsiteX86" fmla="*/ 1049208 w 1224789"/>
                        <a:gd name="connsiteY86" fmla="*/ 551695 h 1117808"/>
                        <a:gd name="connsiteX87" fmla="*/ 1079812 w 1224789"/>
                        <a:gd name="connsiteY87" fmla="*/ 516777 h 1117808"/>
                        <a:gd name="connsiteX88" fmla="*/ 1052190 w 1224789"/>
                        <a:gd name="connsiteY88" fmla="*/ 568145 h 1117808"/>
                        <a:gd name="connsiteX89" fmla="*/ 1092433 w 1224789"/>
                        <a:gd name="connsiteY89" fmla="*/ 1046910 h 1117808"/>
                        <a:gd name="connsiteX90" fmla="*/ 1078031 w 1224789"/>
                        <a:gd name="connsiteY90" fmla="*/ 1066541 h 1117808"/>
                        <a:gd name="connsiteX91" fmla="*/ 1078031 w 1224789"/>
                        <a:gd name="connsiteY91" fmla="*/ 1066541 h 1117808"/>
                        <a:gd name="connsiteX92" fmla="*/ 14507 w 1224789"/>
                        <a:gd name="connsiteY92" fmla="*/ 1061074 h 1117808"/>
                        <a:gd name="connsiteX93" fmla="*/ 17412 w 1224789"/>
                        <a:gd name="connsiteY93" fmla="*/ 786363 h 1117808"/>
                        <a:gd name="connsiteX94" fmla="*/ 413224 w 1224789"/>
                        <a:gd name="connsiteY94" fmla="*/ 100229 h 1117808"/>
                        <a:gd name="connsiteX95" fmla="*/ 408776 w 1224789"/>
                        <a:gd name="connsiteY95" fmla="*/ 114421 h 1117808"/>
                        <a:gd name="connsiteX96" fmla="*/ 38520 w 1224789"/>
                        <a:gd name="connsiteY96" fmla="*/ 823282 h 1117808"/>
                        <a:gd name="connsiteX97" fmla="*/ 27233 w 1224789"/>
                        <a:gd name="connsiteY97" fmla="*/ 1031317 h 1117808"/>
                        <a:gd name="connsiteX98" fmla="*/ 14507 w 1224789"/>
                        <a:gd name="connsiteY98" fmla="*/ 1061074 h 1117808"/>
                        <a:gd name="connsiteX99" fmla="*/ 973132 w 1224789"/>
                        <a:gd name="connsiteY99" fmla="*/ 491040 h 1117808"/>
                        <a:gd name="connsiteX100" fmla="*/ 810388 w 1224789"/>
                        <a:gd name="connsiteY100" fmla="*/ 488611 h 1117808"/>
                        <a:gd name="connsiteX101" fmla="*/ 793129 w 1224789"/>
                        <a:gd name="connsiteY101" fmla="*/ 483992 h 1117808"/>
                        <a:gd name="connsiteX102" fmla="*/ 963826 w 1224789"/>
                        <a:gd name="connsiteY102" fmla="*/ 469152 h 1117808"/>
                        <a:gd name="connsiteX103" fmla="*/ 985362 w 1224789"/>
                        <a:gd name="connsiteY103" fmla="*/ 474095 h 1117808"/>
                        <a:gd name="connsiteX104" fmla="*/ 973132 w 1224789"/>
                        <a:gd name="connsiteY104" fmla="*/ 491040 h 1117808"/>
                        <a:gd name="connsiteX105" fmla="*/ 804720 w 1224789"/>
                        <a:gd name="connsiteY105" fmla="*/ 101830 h 1117808"/>
                        <a:gd name="connsiteX106" fmla="*/ 801691 w 1224789"/>
                        <a:gd name="connsiteY106" fmla="*/ 19848 h 1117808"/>
                        <a:gd name="connsiteX107" fmla="*/ 812769 w 1224789"/>
                        <a:gd name="connsiteY107" fmla="*/ 76627 h 1117808"/>
                        <a:gd name="connsiteX108" fmla="*/ 804720 w 1224789"/>
                        <a:gd name="connsiteY108" fmla="*/ 101830 h 1117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</a:cxnLst>
                      <a:rect l="l" t="t" r="r" b="b"/>
                      <a:pathLst>
                        <a:path w="1224789" h="1117808">
                          <a:moveTo>
                            <a:pt x="1210114" y="1118728"/>
                          </a:moveTo>
                          <a:cubicBezTo>
                            <a:pt x="1184425" y="1111451"/>
                            <a:pt x="1194207" y="1074437"/>
                            <a:pt x="1189988" y="1054054"/>
                          </a:cubicBezTo>
                          <a:cubicBezTo>
                            <a:pt x="1185520" y="993055"/>
                            <a:pt x="1181167" y="943725"/>
                            <a:pt x="1173586" y="875888"/>
                          </a:cubicBezTo>
                          <a:cubicBezTo>
                            <a:pt x="1158612" y="742138"/>
                            <a:pt x="1132657" y="594825"/>
                            <a:pt x="1101662" y="465142"/>
                          </a:cubicBezTo>
                          <a:cubicBezTo>
                            <a:pt x="1075250" y="343384"/>
                            <a:pt x="1028691" y="203014"/>
                            <a:pt x="919440" y="144130"/>
                          </a:cubicBezTo>
                          <a:cubicBezTo>
                            <a:pt x="918211" y="143559"/>
                            <a:pt x="919373" y="141549"/>
                            <a:pt x="920535" y="142253"/>
                          </a:cubicBezTo>
                          <a:cubicBezTo>
                            <a:pt x="1046074" y="200223"/>
                            <a:pt x="1098776" y="343946"/>
                            <a:pt x="1128209" y="470209"/>
                          </a:cubicBezTo>
                          <a:cubicBezTo>
                            <a:pt x="1151707" y="564125"/>
                            <a:pt x="1176424" y="684293"/>
                            <a:pt x="1192521" y="789753"/>
                          </a:cubicBezTo>
                          <a:cubicBezTo>
                            <a:pt x="1206028" y="878174"/>
                            <a:pt x="1217010" y="973110"/>
                            <a:pt x="1222696" y="1060054"/>
                          </a:cubicBezTo>
                          <a:cubicBezTo>
                            <a:pt x="1222211" y="1079533"/>
                            <a:pt x="1232917" y="1111156"/>
                            <a:pt x="1210114" y="1118728"/>
                          </a:cubicBezTo>
                          <a:close/>
                          <a:moveTo>
                            <a:pt x="263881" y="1115137"/>
                          </a:moveTo>
                          <a:cubicBezTo>
                            <a:pt x="240469" y="1108213"/>
                            <a:pt x="246555" y="1077885"/>
                            <a:pt x="245936" y="1058930"/>
                          </a:cubicBezTo>
                          <a:cubicBezTo>
                            <a:pt x="247622" y="924380"/>
                            <a:pt x="250889" y="798907"/>
                            <a:pt x="266863" y="672063"/>
                          </a:cubicBezTo>
                          <a:cubicBezTo>
                            <a:pt x="251966" y="659757"/>
                            <a:pt x="228153" y="643783"/>
                            <a:pt x="223010" y="626952"/>
                          </a:cubicBezTo>
                          <a:cubicBezTo>
                            <a:pt x="236535" y="639773"/>
                            <a:pt x="251423" y="651784"/>
                            <a:pt x="268387" y="660071"/>
                          </a:cubicBezTo>
                          <a:cubicBezTo>
                            <a:pt x="302334" y="459484"/>
                            <a:pt x="285608" y="881012"/>
                            <a:pt x="285351" y="914798"/>
                          </a:cubicBezTo>
                          <a:cubicBezTo>
                            <a:pt x="284389" y="955250"/>
                            <a:pt x="283198" y="1008648"/>
                            <a:pt x="282674" y="1053948"/>
                          </a:cubicBezTo>
                          <a:cubicBezTo>
                            <a:pt x="280750" y="1073941"/>
                            <a:pt x="288999" y="1107756"/>
                            <a:pt x="263881" y="1115137"/>
                          </a:cubicBezTo>
                          <a:lnTo>
                            <a:pt x="263881" y="1115137"/>
                          </a:lnTo>
                          <a:close/>
                          <a:moveTo>
                            <a:pt x="705060" y="1104269"/>
                          </a:moveTo>
                          <a:cubicBezTo>
                            <a:pt x="703489" y="1104384"/>
                            <a:pt x="702079" y="1103317"/>
                            <a:pt x="701765" y="1101783"/>
                          </a:cubicBezTo>
                          <a:cubicBezTo>
                            <a:pt x="697126" y="1072884"/>
                            <a:pt x="697174" y="1043614"/>
                            <a:pt x="696174" y="1014648"/>
                          </a:cubicBezTo>
                          <a:cubicBezTo>
                            <a:pt x="692678" y="899491"/>
                            <a:pt x="696840" y="782820"/>
                            <a:pt x="698898" y="668939"/>
                          </a:cubicBezTo>
                          <a:cubicBezTo>
                            <a:pt x="701650" y="556582"/>
                            <a:pt x="702231" y="440682"/>
                            <a:pt x="709499" y="329172"/>
                          </a:cubicBezTo>
                          <a:cubicBezTo>
                            <a:pt x="695869" y="333773"/>
                            <a:pt x="682962" y="321429"/>
                            <a:pt x="670847" y="316390"/>
                          </a:cubicBezTo>
                          <a:cubicBezTo>
                            <a:pt x="652587" y="306941"/>
                            <a:pt x="630241" y="295578"/>
                            <a:pt x="611725" y="286100"/>
                          </a:cubicBezTo>
                          <a:cubicBezTo>
                            <a:pt x="603105" y="281309"/>
                            <a:pt x="594723" y="278071"/>
                            <a:pt x="586217" y="283243"/>
                          </a:cubicBezTo>
                          <a:cubicBezTo>
                            <a:pt x="549641" y="299730"/>
                            <a:pt x="514798" y="339421"/>
                            <a:pt x="472974" y="365796"/>
                          </a:cubicBezTo>
                          <a:cubicBezTo>
                            <a:pt x="439027" y="371720"/>
                            <a:pt x="471717" y="135072"/>
                            <a:pt x="477756" y="106173"/>
                          </a:cubicBezTo>
                          <a:cubicBezTo>
                            <a:pt x="458496" y="92857"/>
                            <a:pt x="480299" y="51471"/>
                            <a:pt x="497939" y="45147"/>
                          </a:cubicBezTo>
                          <a:cubicBezTo>
                            <a:pt x="514589" y="33764"/>
                            <a:pt x="536020" y="27268"/>
                            <a:pt x="555756" y="33869"/>
                          </a:cubicBezTo>
                          <a:cubicBezTo>
                            <a:pt x="573530" y="-52018"/>
                            <a:pt x="570358" y="54443"/>
                            <a:pt x="570215" y="77950"/>
                          </a:cubicBezTo>
                          <a:cubicBezTo>
                            <a:pt x="574568" y="82532"/>
                            <a:pt x="572577" y="90952"/>
                            <a:pt x="567548" y="94267"/>
                          </a:cubicBezTo>
                          <a:cubicBezTo>
                            <a:pt x="608020" y="152731"/>
                            <a:pt x="645243" y="202518"/>
                            <a:pt x="695545" y="250020"/>
                          </a:cubicBezTo>
                          <a:lnTo>
                            <a:pt x="695545" y="250020"/>
                          </a:lnTo>
                          <a:cubicBezTo>
                            <a:pt x="702460" y="254401"/>
                            <a:pt x="704527" y="273022"/>
                            <a:pt x="692992" y="270603"/>
                          </a:cubicBezTo>
                          <a:cubicBezTo>
                            <a:pt x="692859" y="270575"/>
                            <a:pt x="691135" y="270241"/>
                            <a:pt x="690211" y="270212"/>
                          </a:cubicBezTo>
                          <a:cubicBezTo>
                            <a:pt x="685486" y="270051"/>
                            <a:pt x="682343" y="266812"/>
                            <a:pt x="679276" y="263679"/>
                          </a:cubicBezTo>
                          <a:cubicBezTo>
                            <a:pt x="629641" y="214072"/>
                            <a:pt x="585150" y="159951"/>
                            <a:pt x="555175" y="95743"/>
                          </a:cubicBezTo>
                          <a:cubicBezTo>
                            <a:pt x="547698" y="93467"/>
                            <a:pt x="546526" y="84437"/>
                            <a:pt x="547060" y="77712"/>
                          </a:cubicBezTo>
                          <a:cubicBezTo>
                            <a:pt x="543126" y="69368"/>
                            <a:pt x="535582" y="47423"/>
                            <a:pt x="548669" y="66444"/>
                          </a:cubicBezTo>
                          <a:cubicBezTo>
                            <a:pt x="550765" y="57377"/>
                            <a:pt x="553489" y="45556"/>
                            <a:pt x="555175" y="36555"/>
                          </a:cubicBezTo>
                          <a:cubicBezTo>
                            <a:pt x="537335" y="35631"/>
                            <a:pt x="518408" y="43032"/>
                            <a:pt x="506607" y="55357"/>
                          </a:cubicBezTo>
                          <a:cubicBezTo>
                            <a:pt x="504016" y="62539"/>
                            <a:pt x="496482" y="67921"/>
                            <a:pt x="493929" y="75521"/>
                          </a:cubicBezTo>
                          <a:cubicBezTo>
                            <a:pt x="489424" y="85304"/>
                            <a:pt x="492834" y="101001"/>
                            <a:pt x="481651" y="106116"/>
                          </a:cubicBezTo>
                          <a:cubicBezTo>
                            <a:pt x="489719" y="181078"/>
                            <a:pt x="475422" y="254211"/>
                            <a:pt x="482232" y="329068"/>
                          </a:cubicBezTo>
                          <a:cubicBezTo>
                            <a:pt x="504502" y="309312"/>
                            <a:pt x="528248" y="291272"/>
                            <a:pt x="553127" y="274937"/>
                          </a:cubicBezTo>
                          <a:cubicBezTo>
                            <a:pt x="582083" y="249886"/>
                            <a:pt x="609629" y="252887"/>
                            <a:pt x="640081" y="273280"/>
                          </a:cubicBezTo>
                          <a:lnTo>
                            <a:pt x="640081" y="273280"/>
                          </a:lnTo>
                          <a:cubicBezTo>
                            <a:pt x="655435" y="281395"/>
                            <a:pt x="671256" y="289339"/>
                            <a:pt x="686620" y="297216"/>
                          </a:cubicBezTo>
                          <a:cubicBezTo>
                            <a:pt x="694726" y="301321"/>
                            <a:pt x="705356" y="304703"/>
                            <a:pt x="711252" y="311627"/>
                          </a:cubicBezTo>
                          <a:cubicBezTo>
                            <a:pt x="711423" y="311827"/>
                            <a:pt x="711861" y="311780"/>
                            <a:pt x="711909" y="311551"/>
                          </a:cubicBezTo>
                          <a:cubicBezTo>
                            <a:pt x="712252" y="310094"/>
                            <a:pt x="712633" y="308684"/>
                            <a:pt x="713042" y="307360"/>
                          </a:cubicBezTo>
                          <a:cubicBezTo>
                            <a:pt x="734750" y="251953"/>
                            <a:pt x="770802" y="193708"/>
                            <a:pt x="795719" y="135834"/>
                          </a:cubicBezTo>
                          <a:cubicBezTo>
                            <a:pt x="803063" y="120775"/>
                            <a:pt x="811464" y="103516"/>
                            <a:pt x="819151" y="89047"/>
                          </a:cubicBezTo>
                          <a:cubicBezTo>
                            <a:pt x="818989" y="89057"/>
                            <a:pt x="821142" y="83770"/>
                            <a:pt x="819951" y="83037"/>
                          </a:cubicBezTo>
                          <a:cubicBezTo>
                            <a:pt x="819865" y="82989"/>
                            <a:pt x="819827" y="82865"/>
                            <a:pt x="819903" y="82818"/>
                          </a:cubicBezTo>
                          <a:cubicBezTo>
                            <a:pt x="850326" y="66482"/>
                            <a:pt x="743837" y="285538"/>
                            <a:pt x="737331" y="303655"/>
                          </a:cubicBezTo>
                          <a:cubicBezTo>
                            <a:pt x="739646" y="301883"/>
                            <a:pt x="742046" y="300197"/>
                            <a:pt x="744370" y="298578"/>
                          </a:cubicBezTo>
                          <a:lnTo>
                            <a:pt x="744380" y="298578"/>
                          </a:lnTo>
                          <a:cubicBezTo>
                            <a:pt x="774279" y="276909"/>
                            <a:pt x="798663" y="260421"/>
                            <a:pt x="832210" y="240771"/>
                          </a:cubicBezTo>
                          <a:cubicBezTo>
                            <a:pt x="842078" y="234798"/>
                            <a:pt x="853174" y="228569"/>
                            <a:pt x="865128" y="230513"/>
                          </a:cubicBezTo>
                          <a:cubicBezTo>
                            <a:pt x="883187" y="234094"/>
                            <a:pt x="905943" y="248724"/>
                            <a:pt x="923126" y="255792"/>
                          </a:cubicBezTo>
                          <a:cubicBezTo>
                            <a:pt x="908057" y="196270"/>
                            <a:pt x="888359" y="137444"/>
                            <a:pt x="864547" y="79427"/>
                          </a:cubicBezTo>
                          <a:cubicBezTo>
                            <a:pt x="860785" y="65644"/>
                            <a:pt x="850202" y="56452"/>
                            <a:pt x="835505" y="58510"/>
                          </a:cubicBezTo>
                          <a:cubicBezTo>
                            <a:pt x="829552" y="58148"/>
                            <a:pt x="820789" y="59205"/>
                            <a:pt x="817265" y="53995"/>
                          </a:cubicBezTo>
                          <a:cubicBezTo>
                            <a:pt x="862709" y="34336"/>
                            <a:pt x="883035" y="63101"/>
                            <a:pt x="895598" y="103573"/>
                          </a:cubicBezTo>
                          <a:cubicBezTo>
                            <a:pt x="918230" y="158580"/>
                            <a:pt x="934641" y="213862"/>
                            <a:pt x="950872" y="271527"/>
                          </a:cubicBezTo>
                          <a:cubicBezTo>
                            <a:pt x="954977" y="274956"/>
                            <a:pt x="958997" y="281328"/>
                            <a:pt x="953006" y="285081"/>
                          </a:cubicBezTo>
                          <a:cubicBezTo>
                            <a:pt x="953987" y="306617"/>
                            <a:pt x="918154" y="302655"/>
                            <a:pt x="929384" y="282109"/>
                          </a:cubicBezTo>
                          <a:cubicBezTo>
                            <a:pt x="929384" y="281938"/>
                            <a:pt x="929260" y="281509"/>
                            <a:pt x="929212" y="281347"/>
                          </a:cubicBezTo>
                          <a:cubicBezTo>
                            <a:pt x="927469" y="280519"/>
                            <a:pt x="925764" y="279652"/>
                            <a:pt x="923954" y="278718"/>
                          </a:cubicBezTo>
                          <a:lnTo>
                            <a:pt x="923945" y="278718"/>
                          </a:lnTo>
                          <a:cubicBezTo>
                            <a:pt x="905647" y="270889"/>
                            <a:pt x="881301" y="254877"/>
                            <a:pt x="862537" y="249581"/>
                          </a:cubicBezTo>
                          <a:cubicBezTo>
                            <a:pt x="822542" y="259011"/>
                            <a:pt x="783223" y="289539"/>
                            <a:pt x="747828" y="306607"/>
                          </a:cubicBezTo>
                          <a:lnTo>
                            <a:pt x="747818" y="306607"/>
                          </a:lnTo>
                          <a:cubicBezTo>
                            <a:pt x="742151" y="310008"/>
                            <a:pt x="736293" y="313533"/>
                            <a:pt x="730225" y="315209"/>
                          </a:cubicBezTo>
                          <a:cubicBezTo>
                            <a:pt x="727063" y="317837"/>
                            <a:pt x="722348" y="317714"/>
                            <a:pt x="718986" y="315513"/>
                          </a:cubicBezTo>
                          <a:cubicBezTo>
                            <a:pt x="727235" y="472657"/>
                            <a:pt x="721167" y="632343"/>
                            <a:pt x="721920" y="789877"/>
                          </a:cubicBezTo>
                          <a:cubicBezTo>
                            <a:pt x="721558" y="849123"/>
                            <a:pt x="720729" y="942963"/>
                            <a:pt x="716290" y="1013343"/>
                          </a:cubicBezTo>
                          <a:cubicBezTo>
                            <a:pt x="714347" y="1042747"/>
                            <a:pt x="713871" y="1072541"/>
                            <a:pt x="708451" y="1101773"/>
                          </a:cubicBezTo>
                          <a:cubicBezTo>
                            <a:pt x="708089" y="1103326"/>
                            <a:pt x="706651" y="1104374"/>
                            <a:pt x="705060" y="1104269"/>
                          </a:cubicBezTo>
                          <a:lnTo>
                            <a:pt x="705060" y="1104269"/>
                          </a:lnTo>
                          <a:close/>
                          <a:moveTo>
                            <a:pt x="1078031" y="1066541"/>
                          </a:moveTo>
                          <a:cubicBezTo>
                            <a:pt x="1069696" y="1067227"/>
                            <a:pt x="1063534" y="1060016"/>
                            <a:pt x="1063191" y="1052062"/>
                          </a:cubicBezTo>
                          <a:cubicBezTo>
                            <a:pt x="1059429" y="973253"/>
                            <a:pt x="1051399" y="880441"/>
                            <a:pt x="1047560" y="799250"/>
                          </a:cubicBezTo>
                          <a:cubicBezTo>
                            <a:pt x="1046989" y="783410"/>
                            <a:pt x="1024662" y="446796"/>
                            <a:pt x="1049208" y="551695"/>
                          </a:cubicBezTo>
                          <a:cubicBezTo>
                            <a:pt x="1058895" y="541627"/>
                            <a:pt x="1068296" y="523501"/>
                            <a:pt x="1079812" y="516777"/>
                          </a:cubicBezTo>
                          <a:cubicBezTo>
                            <a:pt x="1072744" y="534464"/>
                            <a:pt x="1061086" y="551495"/>
                            <a:pt x="1052190" y="568145"/>
                          </a:cubicBezTo>
                          <a:cubicBezTo>
                            <a:pt x="1085794" y="729298"/>
                            <a:pt x="1090842" y="887395"/>
                            <a:pt x="1092433" y="1046910"/>
                          </a:cubicBezTo>
                          <a:cubicBezTo>
                            <a:pt x="1093852" y="1056082"/>
                            <a:pt x="1088575" y="1067245"/>
                            <a:pt x="1078031" y="1066541"/>
                          </a:cubicBezTo>
                          <a:lnTo>
                            <a:pt x="1078031" y="1066541"/>
                          </a:lnTo>
                          <a:close/>
                          <a:moveTo>
                            <a:pt x="14507" y="1061074"/>
                          </a:moveTo>
                          <a:cubicBezTo>
                            <a:pt x="-18278" y="1057902"/>
                            <a:pt x="14317" y="820586"/>
                            <a:pt x="17412" y="786363"/>
                          </a:cubicBezTo>
                          <a:cubicBezTo>
                            <a:pt x="62590" y="532865"/>
                            <a:pt x="127626" y="177448"/>
                            <a:pt x="413224" y="100229"/>
                          </a:cubicBezTo>
                          <a:cubicBezTo>
                            <a:pt x="495958" y="93029"/>
                            <a:pt x="458449" y="95534"/>
                            <a:pt x="408776" y="114421"/>
                          </a:cubicBezTo>
                          <a:cubicBezTo>
                            <a:pt x="132236" y="220892"/>
                            <a:pt x="78096" y="561878"/>
                            <a:pt x="38520" y="823282"/>
                          </a:cubicBezTo>
                          <a:cubicBezTo>
                            <a:pt x="30633" y="892748"/>
                            <a:pt x="26995" y="961099"/>
                            <a:pt x="27233" y="1031317"/>
                          </a:cubicBezTo>
                          <a:cubicBezTo>
                            <a:pt x="28547" y="1042157"/>
                            <a:pt x="26166" y="1057387"/>
                            <a:pt x="14507" y="1061074"/>
                          </a:cubicBezTo>
                          <a:close/>
                          <a:moveTo>
                            <a:pt x="973132" y="491040"/>
                          </a:moveTo>
                          <a:cubicBezTo>
                            <a:pt x="918039" y="486268"/>
                            <a:pt x="865661" y="487030"/>
                            <a:pt x="810388" y="488611"/>
                          </a:cubicBezTo>
                          <a:cubicBezTo>
                            <a:pt x="806168" y="487897"/>
                            <a:pt x="787766" y="490516"/>
                            <a:pt x="793129" y="483992"/>
                          </a:cubicBezTo>
                          <a:cubicBezTo>
                            <a:pt x="847802" y="469685"/>
                            <a:pt x="907762" y="469266"/>
                            <a:pt x="963826" y="469152"/>
                          </a:cubicBezTo>
                          <a:cubicBezTo>
                            <a:pt x="971646" y="469275"/>
                            <a:pt x="979018" y="468409"/>
                            <a:pt x="985362" y="474095"/>
                          </a:cubicBezTo>
                          <a:cubicBezTo>
                            <a:pt x="993315" y="482030"/>
                            <a:pt x="982009" y="492374"/>
                            <a:pt x="973132" y="491040"/>
                          </a:cubicBezTo>
                          <a:close/>
                          <a:moveTo>
                            <a:pt x="804720" y="101830"/>
                          </a:moveTo>
                          <a:cubicBezTo>
                            <a:pt x="774698" y="104992"/>
                            <a:pt x="777422" y="9780"/>
                            <a:pt x="801691" y="19848"/>
                          </a:cubicBezTo>
                          <a:cubicBezTo>
                            <a:pt x="804892" y="39727"/>
                            <a:pt x="802673" y="59063"/>
                            <a:pt x="812769" y="76627"/>
                          </a:cubicBezTo>
                          <a:cubicBezTo>
                            <a:pt x="818875" y="85313"/>
                            <a:pt x="817455" y="100848"/>
                            <a:pt x="804720" y="101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72" name="Kuva 7" descr="Mies ja kasvon hiukset">
                      <a:extLst>
                        <a:ext uri="{FF2B5EF4-FFF2-40B4-BE49-F238E27FC236}">
                          <a16:creationId xmlns:a16="http://schemas.microsoft.com/office/drawing/2014/main" id="{24EAEEEF-5F26-2E12-8A60-DDE18407EF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757" y="2322780"/>
                      <a:ext cx="42427" cy="682346"/>
                      <a:chOff x="7935757" y="2322780"/>
                      <a:chExt cx="42427" cy="682346"/>
                    </a:xfrm>
                    <a:solidFill>
                      <a:srgbClr val="000000"/>
                    </a:solidFill>
                  </p:grpSpPr>
                  <p:sp>
                    <p:nvSpPr>
                      <p:cNvPr id="273" name="Vapaamuotoinen: Muoto 272">
                        <a:extLst>
                          <a:ext uri="{FF2B5EF4-FFF2-40B4-BE49-F238E27FC236}">
                            <a16:creationId xmlns:a16="http://schemas.microsoft.com/office/drawing/2014/main" id="{D479A0F8-5A18-58BC-3569-83F4F5E5B1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5953" y="2972574"/>
                        <a:ext cx="31679" cy="32552"/>
                      </a:xfrm>
                      <a:custGeom>
                        <a:avLst/>
                        <a:gdLst>
                          <a:gd name="connsiteX0" fmla="*/ 15236 w 31679"/>
                          <a:gd name="connsiteY0" fmla="*/ 33470 h 32552"/>
                          <a:gd name="connsiteX1" fmla="*/ 15969 w 31679"/>
                          <a:gd name="connsiteY1" fmla="*/ 922 h 32552"/>
                          <a:gd name="connsiteX2" fmla="*/ 15236 w 31679"/>
                          <a:gd name="connsiteY2" fmla="*/ 33470 h 32552"/>
                          <a:gd name="connsiteX3" fmla="*/ 15236 w 31679"/>
                          <a:gd name="connsiteY3" fmla="*/ 33470 h 32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679" h="32552">
                            <a:moveTo>
                              <a:pt x="15236" y="33470"/>
                            </a:moveTo>
                            <a:cubicBezTo>
                              <a:pt x="-5929" y="33612"/>
                              <a:pt x="-4443" y="608"/>
                              <a:pt x="15969" y="922"/>
                            </a:cubicBezTo>
                            <a:cubicBezTo>
                              <a:pt x="37572" y="904"/>
                              <a:pt x="36486" y="33850"/>
                              <a:pt x="15236" y="33470"/>
                            </a:cubicBezTo>
                            <a:lnTo>
                              <a:pt x="15236" y="334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4" name="Vapaamuotoinen: Muoto 273">
                        <a:extLst>
                          <a:ext uri="{FF2B5EF4-FFF2-40B4-BE49-F238E27FC236}">
                            <a16:creationId xmlns:a16="http://schemas.microsoft.com/office/drawing/2014/main" id="{4458D1BD-84B8-E783-8695-03F9FC2FBE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2833" y="2842817"/>
                        <a:ext cx="34655" cy="33140"/>
                      </a:xfrm>
                      <a:custGeom>
                        <a:avLst/>
                        <a:gdLst>
                          <a:gd name="connsiteX0" fmla="*/ 19089 w 34655"/>
                          <a:gd name="connsiteY0" fmla="*/ 33982 h 33140"/>
                          <a:gd name="connsiteX1" fmla="*/ 17479 w 34655"/>
                          <a:gd name="connsiteY1" fmla="*/ 34010 h 33140"/>
                          <a:gd name="connsiteX2" fmla="*/ 18174 w 34655"/>
                          <a:gd name="connsiteY2" fmla="*/ 920 h 33140"/>
                          <a:gd name="connsiteX3" fmla="*/ 19089 w 34655"/>
                          <a:gd name="connsiteY3" fmla="*/ 33982 h 33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655" h="33140">
                            <a:moveTo>
                              <a:pt x="19089" y="33982"/>
                            </a:moveTo>
                            <a:cubicBezTo>
                              <a:pt x="18670" y="33991"/>
                              <a:pt x="17670" y="33991"/>
                              <a:pt x="17479" y="34010"/>
                            </a:cubicBezTo>
                            <a:cubicBezTo>
                              <a:pt x="-7200" y="35553"/>
                              <a:pt x="-4628" y="1007"/>
                              <a:pt x="18174" y="920"/>
                            </a:cubicBezTo>
                            <a:cubicBezTo>
                              <a:pt x="39520" y="777"/>
                              <a:pt x="40453" y="32915"/>
                              <a:pt x="19089" y="3398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5" name="Vapaamuotoinen: Muoto 274">
                        <a:extLst>
                          <a:ext uri="{FF2B5EF4-FFF2-40B4-BE49-F238E27FC236}">
                            <a16:creationId xmlns:a16="http://schemas.microsoft.com/office/drawing/2014/main" id="{0E47C0B3-161B-0327-EFAC-7BDCAEE566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783" y="2665897"/>
                        <a:ext cx="33401" cy="33852"/>
                      </a:xfrm>
                      <a:custGeom>
                        <a:avLst/>
                        <a:gdLst>
                          <a:gd name="connsiteX0" fmla="*/ 16682 w 33401"/>
                          <a:gd name="connsiteY0" fmla="*/ 34756 h 33852"/>
                          <a:gd name="connsiteX1" fmla="*/ 27588 w 33401"/>
                          <a:gd name="connsiteY1" fmla="*/ 5762 h 33852"/>
                          <a:gd name="connsiteX2" fmla="*/ 27598 w 33401"/>
                          <a:gd name="connsiteY2" fmla="*/ 5762 h 33852"/>
                          <a:gd name="connsiteX3" fmla="*/ 16682 w 33401"/>
                          <a:gd name="connsiteY3" fmla="*/ 34756 h 33852"/>
                          <a:gd name="connsiteX4" fmla="*/ 16682 w 33401"/>
                          <a:gd name="connsiteY4" fmla="*/ 34756 h 33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401" h="33852">
                            <a:moveTo>
                              <a:pt x="16682" y="34756"/>
                            </a:moveTo>
                            <a:cubicBezTo>
                              <a:pt x="-14027" y="32108"/>
                              <a:pt x="2461" y="-13812"/>
                              <a:pt x="27588" y="5762"/>
                            </a:cubicBezTo>
                            <a:lnTo>
                              <a:pt x="27598" y="5762"/>
                            </a:lnTo>
                            <a:cubicBezTo>
                              <a:pt x="39723" y="15878"/>
                              <a:pt x="31284" y="35423"/>
                              <a:pt x="16682" y="34756"/>
                            </a:cubicBezTo>
                            <a:lnTo>
                              <a:pt x="16682" y="3475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6" name="Vapaamuotoinen: Muoto 275">
                        <a:extLst>
                          <a:ext uri="{FF2B5EF4-FFF2-40B4-BE49-F238E27FC236}">
                            <a16:creationId xmlns:a16="http://schemas.microsoft.com/office/drawing/2014/main" id="{7FDF4D8E-90C1-6179-9DF9-56BC1FA503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062" y="2497381"/>
                        <a:ext cx="34006" cy="35282"/>
                      </a:xfrm>
                      <a:custGeom>
                        <a:avLst/>
                        <a:gdLst>
                          <a:gd name="connsiteX0" fmla="*/ 15373 w 34006"/>
                          <a:gd name="connsiteY0" fmla="*/ 36203 h 35282"/>
                          <a:gd name="connsiteX1" fmla="*/ 19498 w 34006"/>
                          <a:gd name="connsiteY1" fmla="*/ 1218 h 35282"/>
                          <a:gd name="connsiteX2" fmla="*/ 15373 w 34006"/>
                          <a:gd name="connsiteY2" fmla="*/ 36203 h 35282"/>
                          <a:gd name="connsiteX3" fmla="*/ 15373 w 34006"/>
                          <a:gd name="connsiteY3" fmla="*/ 36203 h 35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006" h="35282">
                            <a:moveTo>
                              <a:pt x="15373" y="36203"/>
                            </a:moveTo>
                            <a:cubicBezTo>
                              <a:pt x="-8268" y="35946"/>
                              <a:pt x="-2867" y="-2840"/>
                              <a:pt x="19498" y="1218"/>
                            </a:cubicBezTo>
                            <a:cubicBezTo>
                              <a:pt x="41986" y="5323"/>
                              <a:pt x="36557" y="35413"/>
                              <a:pt x="15373" y="36203"/>
                            </a:cubicBezTo>
                            <a:lnTo>
                              <a:pt x="15373" y="362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77" name="Vapaamuotoinen: Muoto 276">
                        <a:extLst>
                          <a:ext uri="{FF2B5EF4-FFF2-40B4-BE49-F238E27FC236}">
                            <a16:creationId xmlns:a16="http://schemas.microsoft.com/office/drawing/2014/main" id="{2994BD8D-AB5D-A44F-B886-A770345FD0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5757" y="2322780"/>
                        <a:ext cx="33159" cy="33921"/>
                      </a:xfrm>
                      <a:custGeom>
                        <a:avLst/>
                        <a:gdLst>
                          <a:gd name="connsiteX0" fmla="*/ 17069 w 33159"/>
                          <a:gd name="connsiteY0" fmla="*/ 34839 h 33921"/>
                          <a:gd name="connsiteX1" fmla="*/ 16002 w 33159"/>
                          <a:gd name="connsiteY1" fmla="*/ 920 h 33921"/>
                          <a:gd name="connsiteX2" fmla="*/ 17069 w 33159"/>
                          <a:gd name="connsiteY2" fmla="*/ 34829 h 33921"/>
                          <a:gd name="connsiteX3" fmla="*/ 17069 w 33159"/>
                          <a:gd name="connsiteY3" fmla="*/ 34839 h 33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159" h="33921">
                            <a:moveTo>
                              <a:pt x="17069" y="34839"/>
                            </a:moveTo>
                            <a:cubicBezTo>
                              <a:pt x="-5058" y="35210"/>
                              <a:pt x="-5944" y="2263"/>
                              <a:pt x="16002" y="920"/>
                            </a:cubicBezTo>
                            <a:cubicBezTo>
                              <a:pt x="38271" y="806"/>
                              <a:pt x="39109" y="33182"/>
                              <a:pt x="17069" y="34829"/>
                            </a:cubicBezTo>
                            <a:lnTo>
                              <a:pt x="17069" y="348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259" name="Kuva 7" descr="Mies ja kasvon hiukset">
                  <a:extLst>
                    <a:ext uri="{FF2B5EF4-FFF2-40B4-BE49-F238E27FC236}">
                      <a16:creationId xmlns:a16="http://schemas.microsoft.com/office/drawing/2014/main" id="{92051323-89FD-07F4-4523-38968770D51D}"/>
                    </a:ext>
                  </a:extLst>
                </p:cNvPr>
                <p:cNvGrpSpPr/>
                <p:nvPr/>
              </p:nvGrpSpPr>
              <p:grpSpPr>
                <a:xfrm>
                  <a:off x="7544897" y="1343302"/>
                  <a:ext cx="641314" cy="641485"/>
                  <a:chOff x="7544897" y="1343302"/>
                  <a:chExt cx="641314" cy="641485"/>
                </a:xfrm>
              </p:grpSpPr>
              <p:sp>
                <p:nvSpPr>
                  <p:cNvPr id="262" name="Vapaamuotoinen: Muoto 261">
                    <a:extLst>
                      <a:ext uri="{FF2B5EF4-FFF2-40B4-BE49-F238E27FC236}">
                        <a16:creationId xmlns:a16="http://schemas.microsoft.com/office/drawing/2014/main" id="{F22ADD09-A3EE-977C-1EBF-3845F53BDFF3}"/>
                      </a:ext>
                    </a:extLst>
                  </p:cNvPr>
                  <p:cNvSpPr/>
                  <p:nvPr/>
                </p:nvSpPr>
                <p:spPr>
                  <a:xfrm>
                    <a:off x="7549344" y="1352209"/>
                    <a:ext cx="628866" cy="628861"/>
                  </a:xfrm>
                  <a:custGeom>
                    <a:avLst/>
                    <a:gdLst>
                      <a:gd name="connsiteX0" fmla="*/ 598366 w 628866"/>
                      <a:gd name="connsiteY0" fmla="*/ 185908 h 628861"/>
                      <a:gd name="connsiteX1" fmla="*/ 488066 w 628866"/>
                      <a:gd name="connsiteY1" fmla="*/ 36633 h 628861"/>
                      <a:gd name="connsiteX2" fmla="*/ 331285 w 628866"/>
                      <a:gd name="connsiteY2" fmla="*/ 4248 h 628861"/>
                      <a:gd name="connsiteX3" fmla="*/ 289185 w 628866"/>
                      <a:gd name="connsiteY3" fmla="*/ 17373 h 628861"/>
                      <a:gd name="connsiteX4" fmla="*/ 142022 w 628866"/>
                      <a:gd name="connsiteY4" fmla="*/ 183003 h 628861"/>
                      <a:gd name="connsiteX5" fmla="*/ 126116 w 628866"/>
                      <a:gd name="connsiteY5" fmla="*/ 241106 h 628861"/>
                      <a:gd name="connsiteX6" fmla="*/ 73254 w 628866"/>
                      <a:gd name="connsiteY6" fmla="*/ 259842 h 628861"/>
                      <a:gd name="connsiteX7" fmla="*/ 6481 w 628866"/>
                      <a:gd name="connsiteY7" fmla="*/ 342023 h 628861"/>
                      <a:gd name="connsiteX8" fmla="*/ 16676 w 628866"/>
                      <a:gd name="connsiteY8" fmla="*/ 367112 h 628861"/>
                      <a:gd name="connsiteX9" fmla="*/ 30294 w 628866"/>
                      <a:gd name="connsiteY9" fmla="*/ 364141 h 628861"/>
                      <a:gd name="connsiteX10" fmla="*/ 26010 w 628866"/>
                      <a:gd name="connsiteY10" fmla="*/ 380076 h 628861"/>
                      <a:gd name="connsiteX11" fmla="*/ 44107 w 628866"/>
                      <a:gd name="connsiteY11" fmla="*/ 399383 h 628861"/>
                      <a:gd name="connsiteX12" fmla="*/ 48014 w 628866"/>
                      <a:gd name="connsiteY12" fmla="*/ 404840 h 628861"/>
                      <a:gd name="connsiteX13" fmla="*/ 59348 w 628866"/>
                      <a:gd name="connsiteY13" fmla="*/ 423395 h 628861"/>
                      <a:gd name="connsiteX14" fmla="*/ 84491 w 628866"/>
                      <a:gd name="connsiteY14" fmla="*/ 403345 h 628861"/>
                      <a:gd name="connsiteX15" fmla="*/ 95257 w 628866"/>
                      <a:gd name="connsiteY15" fmla="*/ 403621 h 628861"/>
                      <a:gd name="connsiteX16" fmla="*/ 99066 w 628866"/>
                      <a:gd name="connsiteY16" fmla="*/ 422405 h 628861"/>
                      <a:gd name="connsiteX17" fmla="*/ 161742 w 628866"/>
                      <a:gd name="connsiteY17" fmla="*/ 462096 h 628861"/>
                      <a:gd name="connsiteX18" fmla="*/ 172220 w 628866"/>
                      <a:gd name="connsiteY18" fmla="*/ 493909 h 628861"/>
                      <a:gd name="connsiteX19" fmla="*/ 232891 w 628866"/>
                      <a:gd name="connsiteY19" fmla="*/ 573405 h 628861"/>
                      <a:gd name="connsiteX20" fmla="*/ 239942 w 628866"/>
                      <a:gd name="connsiteY20" fmla="*/ 593721 h 628861"/>
                      <a:gd name="connsiteX21" fmla="*/ 428060 w 628866"/>
                      <a:gd name="connsiteY21" fmla="*/ 624849 h 628861"/>
                      <a:gd name="connsiteX22" fmla="*/ 502353 w 628866"/>
                      <a:gd name="connsiteY22" fmla="*/ 605275 h 628861"/>
                      <a:gd name="connsiteX23" fmla="*/ 551313 w 628866"/>
                      <a:gd name="connsiteY23" fmla="*/ 573205 h 628861"/>
                      <a:gd name="connsiteX24" fmla="*/ 596176 w 628866"/>
                      <a:gd name="connsiteY24" fmla="*/ 534800 h 628861"/>
                      <a:gd name="connsiteX25" fmla="*/ 629704 w 628866"/>
                      <a:gd name="connsiteY25" fmla="*/ 477964 h 628861"/>
                      <a:gd name="connsiteX26" fmla="*/ 618274 w 628866"/>
                      <a:gd name="connsiteY26" fmla="*/ 325564 h 628861"/>
                      <a:gd name="connsiteX27" fmla="*/ 598366 w 628866"/>
                      <a:gd name="connsiteY27" fmla="*/ 185908 h 62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28866" h="628861">
                        <a:moveTo>
                          <a:pt x="598366" y="185908"/>
                        </a:moveTo>
                        <a:cubicBezTo>
                          <a:pt x="575316" y="115795"/>
                          <a:pt x="535500" y="67237"/>
                          <a:pt x="488066" y="36633"/>
                        </a:cubicBezTo>
                        <a:cubicBezTo>
                          <a:pt x="441966" y="6791"/>
                          <a:pt x="388625" y="-6096"/>
                          <a:pt x="331285" y="4248"/>
                        </a:cubicBezTo>
                        <a:cubicBezTo>
                          <a:pt x="321760" y="8058"/>
                          <a:pt x="293850" y="14202"/>
                          <a:pt x="289185" y="17373"/>
                        </a:cubicBezTo>
                        <a:cubicBezTo>
                          <a:pt x="213748" y="58540"/>
                          <a:pt x="171839" y="114157"/>
                          <a:pt x="142022" y="183003"/>
                        </a:cubicBezTo>
                        <a:cubicBezTo>
                          <a:pt x="134213" y="201063"/>
                          <a:pt x="130306" y="221103"/>
                          <a:pt x="126116" y="241106"/>
                        </a:cubicBezTo>
                        <a:cubicBezTo>
                          <a:pt x="110308" y="243878"/>
                          <a:pt x="87062" y="251479"/>
                          <a:pt x="73254" y="259842"/>
                        </a:cubicBezTo>
                        <a:cubicBezTo>
                          <a:pt x="43535" y="278520"/>
                          <a:pt x="25248" y="313077"/>
                          <a:pt x="6481" y="342023"/>
                        </a:cubicBezTo>
                        <a:cubicBezTo>
                          <a:pt x="863" y="350729"/>
                          <a:pt x="6100" y="365131"/>
                          <a:pt x="16676" y="367112"/>
                        </a:cubicBezTo>
                        <a:cubicBezTo>
                          <a:pt x="21248" y="367969"/>
                          <a:pt x="25629" y="363998"/>
                          <a:pt x="30294" y="364141"/>
                        </a:cubicBezTo>
                        <a:cubicBezTo>
                          <a:pt x="29247" y="368103"/>
                          <a:pt x="27913" y="376428"/>
                          <a:pt x="26010" y="380076"/>
                        </a:cubicBezTo>
                        <a:cubicBezTo>
                          <a:pt x="19341" y="392973"/>
                          <a:pt x="28201" y="414461"/>
                          <a:pt x="44107" y="399383"/>
                        </a:cubicBezTo>
                        <a:cubicBezTo>
                          <a:pt x="45442" y="400088"/>
                          <a:pt x="46581" y="404412"/>
                          <a:pt x="48014" y="404840"/>
                        </a:cubicBezTo>
                        <a:cubicBezTo>
                          <a:pt x="48204" y="412146"/>
                          <a:pt x="51916" y="421919"/>
                          <a:pt x="59348" y="423395"/>
                        </a:cubicBezTo>
                        <a:cubicBezTo>
                          <a:pt x="71347" y="425967"/>
                          <a:pt x="87351" y="416776"/>
                          <a:pt x="84491" y="403345"/>
                        </a:cubicBezTo>
                        <a:cubicBezTo>
                          <a:pt x="88114" y="403974"/>
                          <a:pt x="91732" y="404069"/>
                          <a:pt x="95257" y="403621"/>
                        </a:cubicBezTo>
                        <a:cubicBezTo>
                          <a:pt x="95732" y="410623"/>
                          <a:pt x="98020" y="415947"/>
                          <a:pt x="99066" y="422405"/>
                        </a:cubicBezTo>
                        <a:cubicBezTo>
                          <a:pt x="102210" y="452818"/>
                          <a:pt x="132785" y="471345"/>
                          <a:pt x="161742" y="462096"/>
                        </a:cubicBezTo>
                        <a:cubicBezTo>
                          <a:pt x="163551" y="471573"/>
                          <a:pt x="165834" y="477812"/>
                          <a:pt x="172220" y="493909"/>
                        </a:cubicBezTo>
                        <a:cubicBezTo>
                          <a:pt x="183173" y="524522"/>
                          <a:pt x="202032" y="559460"/>
                          <a:pt x="232891" y="573405"/>
                        </a:cubicBezTo>
                        <a:cubicBezTo>
                          <a:pt x="230128" y="580444"/>
                          <a:pt x="231654" y="589007"/>
                          <a:pt x="239942" y="593721"/>
                        </a:cubicBezTo>
                        <a:cubicBezTo>
                          <a:pt x="296422" y="625925"/>
                          <a:pt x="364241" y="636832"/>
                          <a:pt x="428060" y="624849"/>
                        </a:cubicBezTo>
                        <a:cubicBezTo>
                          <a:pt x="453584" y="623325"/>
                          <a:pt x="478448" y="617562"/>
                          <a:pt x="502353" y="605275"/>
                        </a:cubicBezTo>
                        <a:cubicBezTo>
                          <a:pt x="519785" y="596313"/>
                          <a:pt x="535691" y="584930"/>
                          <a:pt x="551313" y="573205"/>
                        </a:cubicBezTo>
                        <a:cubicBezTo>
                          <a:pt x="567029" y="561470"/>
                          <a:pt x="583697" y="550040"/>
                          <a:pt x="596176" y="534800"/>
                        </a:cubicBezTo>
                        <a:cubicBezTo>
                          <a:pt x="609700" y="518255"/>
                          <a:pt x="625609" y="498691"/>
                          <a:pt x="629704" y="477964"/>
                        </a:cubicBezTo>
                        <a:cubicBezTo>
                          <a:pt x="640182" y="425300"/>
                          <a:pt x="623227" y="379276"/>
                          <a:pt x="618274" y="325564"/>
                        </a:cubicBezTo>
                        <a:cubicBezTo>
                          <a:pt x="614463" y="283330"/>
                          <a:pt x="616844" y="234734"/>
                          <a:pt x="598366" y="1859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63" name="Vapaamuotoinen: Muoto 262">
                    <a:extLst>
                      <a:ext uri="{FF2B5EF4-FFF2-40B4-BE49-F238E27FC236}">
                        <a16:creationId xmlns:a16="http://schemas.microsoft.com/office/drawing/2014/main" id="{24CCAA55-6E88-37C8-1BC6-D9578391F5E2}"/>
                      </a:ext>
                    </a:extLst>
                  </p:cNvPr>
                  <p:cNvSpPr/>
                  <p:nvPr/>
                </p:nvSpPr>
                <p:spPr>
                  <a:xfrm>
                    <a:off x="7551620" y="1594388"/>
                    <a:ext cx="223183" cy="178099"/>
                  </a:xfrm>
                  <a:custGeom>
                    <a:avLst/>
                    <a:gdLst>
                      <a:gd name="connsiteX0" fmla="*/ 72689 w 223183"/>
                      <a:gd name="connsiteY0" fmla="*/ 17092 h 178099"/>
                      <a:gd name="connsiteX1" fmla="*/ 218997 w 223183"/>
                      <a:gd name="connsiteY1" fmla="*/ 67641 h 178099"/>
                      <a:gd name="connsiteX2" fmla="*/ 227378 w 223183"/>
                      <a:gd name="connsiteY2" fmla="*/ 124743 h 178099"/>
                      <a:gd name="connsiteX3" fmla="*/ 185371 w 223183"/>
                      <a:gd name="connsiteY3" fmla="*/ 115180 h 178099"/>
                      <a:gd name="connsiteX4" fmla="*/ 174609 w 223183"/>
                      <a:gd name="connsiteY4" fmla="*/ 96225 h 178099"/>
                      <a:gd name="connsiteX5" fmla="*/ 95172 w 223183"/>
                      <a:gd name="connsiteY5" fmla="*/ 161053 h 178099"/>
                      <a:gd name="connsiteX6" fmla="*/ 80786 w 223183"/>
                      <a:gd name="connsiteY6" fmla="*/ 160338 h 178099"/>
                      <a:gd name="connsiteX7" fmla="*/ 80121 w 223183"/>
                      <a:gd name="connsiteY7" fmla="*/ 165958 h 178099"/>
                      <a:gd name="connsiteX8" fmla="*/ 50691 w 223183"/>
                      <a:gd name="connsiteY8" fmla="*/ 149013 h 178099"/>
                      <a:gd name="connsiteX9" fmla="*/ 39640 w 223183"/>
                      <a:gd name="connsiteY9" fmla="*/ 156986 h 178099"/>
                      <a:gd name="connsiteX10" fmla="*/ 26399 w 223183"/>
                      <a:gd name="connsiteY10" fmla="*/ 131287 h 178099"/>
                      <a:gd name="connsiteX11" fmla="*/ 33831 w 223183"/>
                      <a:gd name="connsiteY11" fmla="*/ 111304 h 178099"/>
                      <a:gd name="connsiteX12" fmla="*/ 18400 w 223183"/>
                      <a:gd name="connsiteY12" fmla="*/ 122000 h 178099"/>
                      <a:gd name="connsiteX13" fmla="*/ 4303 w 223183"/>
                      <a:gd name="connsiteY13" fmla="*/ 107256 h 178099"/>
                      <a:gd name="connsiteX14" fmla="*/ 72689 w 223183"/>
                      <a:gd name="connsiteY14" fmla="*/ 17092 h 17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3183" h="178099">
                        <a:moveTo>
                          <a:pt x="72689" y="17092"/>
                        </a:moveTo>
                        <a:cubicBezTo>
                          <a:pt x="128509" y="-17075"/>
                          <a:pt x="206137" y="3404"/>
                          <a:pt x="218997" y="67641"/>
                        </a:cubicBezTo>
                        <a:cubicBezTo>
                          <a:pt x="223280" y="87329"/>
                          <a:pt x="220806" y="105531"/>
                          <a:pt x="227378" y="124743"/>
                        </a:cubicBezTo>
                        <a:cubicBezTo>
                          <a:pt x="206611" y="134364"/>
                          <a:pt x="192803" y="128792"/>
                          <a:pt x="185371" y="115180"/>
                        </a:cubicBezTo>
                        <a:cubicBezTo>
                          <a:pt x="182134" y="109322"/>
                          <a:pt x="178706" y="99197"/>
                          <a:pt x="174609" y="96225"/>
                        </a:cubicBezTo>
                        <a:cubicBezTo>
                          <a:pt x="133462" y="78881"/>
                          <a:pt x="93553" y="127125"/>
                          <a:pt x="95172" y="161053"/>
                        </a:cubicBezTo>
                        <a:lnTo>
                          <a:pt x="80786" y="160338"/>
                        </a:lnTo>
                        <a:lnTo>
                          <a:pt x="80121" y="165958"/>
                        </a:lnTo>
                        <a:cubicBezTo>
                          <a:pt x="68117" y="193428"/>
                          <a:pt x="31831" y="171721"/>
                          <a:pt x="50691" y="149013"/>
                        </a:cubicBezTo>
                        <a:cubicBezTo>
                          <a:pt x="47068" y="149051"/>
                          <a:pt x="42496" y="153842"/>
                          <a:pt x="39640" y="156986"/>
                        </a:cubicBezTo>
                        <a:cubicBezTo>
                          <a:pt x="23543" y="169616"/>
                          <a:pt x="22781" y="148851"/>
                          <a:pt x="26399" y="131287"/>
                        </a:cubicBezTo>
                        <a:cubicBezTo>
                          <a:pt x="28590" y="121143"/>
                          <a:pt x="34399" y="111751"/>
                          <a:pt x="33831" y="111304"/>
                        </a:cubicBezTo>
                        <a:cubicBezTo>
                          <a:pt x="33068" y="110665"/>
                          <a:pt x="26115" y="120371"/>
                          <a:pt x="18400" y="122000"/>
                        </a:cubicBezTo>
                        <a:cubicBezTo>
                          <a:pt x="11256" y="123486"/>
                          <a:pt x="3159" y="117447"/>
                          <a:pt x="4303" y="107256"/>
                        </a:cubicBezTo>
                        <a:cubicBezTo>
                          <a:pt x="11921" y="72870"/>
                          <a:pt x="43259" y="34437"/>
                          <a:pt x="72689" y="1709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64" name="Kuva 7" descr="Mies ja kasvon hiukset">
                    <a:extLst>
                      <a:ext uri="{FF2B5EF4-FFF2-40B4-BE49-F238E27FC236}">
                        <a16:creationId xmlns:a16="http://schemas.microsoft.com/office/drawing/2014/main" id="{BF267DB5-948C-2798-22A1-A81DC0935C85}"/>
                      </a:ext>
                    </a:extLst>
                  </p:cNvPr>
                  <p:cNvGrpSpPr/>
                  <p:nvPr/>
                </p:nvGrpSpPr>
                <p:grpSpPr>
                  <a:xfrm>
                    <a:off x="7544897" y="1343302"/>
                    <a:ext cx="641314" cy="641485"/>
                    <a:chOff x="7544897" y="1343302"/>
                    <a:chExt cx="641314" cy="641485"/>
                  </a:xfrm>
                  <a:solidFill>
                    <a:srgbClr val="000000"/>
                  </a:solidFill>
                </p:grpSpPr>
                <p:sp>
                  <p:nvSpPr>
                    <p:cNvPr id="265" name="Vapaamuotoinen: Muoto 264">
                      <a:extLst>
                        <a:ext uri="{FF2B5EF4-FFF2-40B4-BE49-F238E27FC236}">
                          <a16:creationId xmlns:a16="http://schemas.microsoft.com/office/drawing/2014/main" id="{FF9571F8-9281-B1F6-2859-8814E52E3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4897" y="1343302"/>
                      <a:ext cx="641314" cy="641485"/>
                    </a:xfrm>
                    <a:custGeom>
                      <a:avLst/>
                      <a:gdLst>
                        <a:gd name="connsiteX0" fmla="*/ 415359 w 641314"/>
                        <a:gd name="connsiteY0" fmla="*/ 641976 h 641485"/>
                        <a:gd name="connsiteX1" fmla="*/ 328495 w 641314"/>
                        <a:gd name="connsiteY1" fmla="*/ 600219 h 641485"/>
                        <a:gd name="connsiteX2" fmla="*/ 340303 w 641314"/>
                        <a:gd name="connsiteY2" fmla="*/ 599543 h 641485"/>
                        <a:gd name="connsiteX3" fmla="*/ 587193 w 641314"/>
                        <a:gd name="connsiteY3" fmla="*/ 546517 h 641485"/>
                        <a:gd name="connsiteX4" fmla="*/ 614624 w 641314"/>
                        <a:gd name="connsiteY4" fmla="*/ 308764 h 641485"/>
                        <a:gd name="connsiteX5" fmla="*/ 614624 w 641314"/>
                        <a:gd name="connsiteY5" fmla="*/ 308687 h 641485"/>
                        <a:gd name="connsiteX6" fmla="*/ 509372 w 641314"/>
                        <a:gd name="connsiteY6" fmla="*/ 67429 h 641485"/>
                        <a:gd name="connsiteX7" fmla="*/ 133804 w 641314"/>
                        <a:gd name="connsiteY7" fmla="*/ 244974 h 641485"/>
                        <a:gd name="connsiteX8" fmla="*/ 234291 w 641314"/>
                        <a:gd name="connsiteY8" fmla="*/ 343225 h 641485"/>
                        <a:gd name="connsiteX9" fmla="*/ 239054 w 641314"/>
                        <a:gd name="connsiteY9" fmla="*/ 375000 h 641485"/>
                        <a:gd name="connsiteX10" fmla="*/ 236672 w 641314"/>
                        <a:gd name="connsiteY10" fmla="*/ 381011 h 641485"/>
                        <a:gd name="connsiteX11" fmla="*/ 188094 w 641314"/>
                        <a:gd name="connsiteY11" fmla="*/ 348283 h 641485"/>
                        <a:gd name="connsiteX12" fmla="*/ 190857 w 641314"/>
                        <a:gd name="connsiteY12" fmla="*/ 348654 h 641485"/>
                        <a:gd name="connsiteX13" fmla="*/ 227622 w 641314"/>
                        <a:gd name="connsiteY13" fmla="*/ 374048 h 641485"/>
                        <a:gd name="connsiteX14" fmla="*/ 208381 w 641314"/>
                        <a:gd name="connsiteY14" fmla="*/ 294428 h 641485"/>
                        <a:gd name="connsiteX15" fmla="*/ 32550 w 641314"/>
                        <a:gd name="connsiteY15" fmla="*/ 326632 h 641485"/>
                        <a:gd name="connsiteX16" fmla="*/ 22360 w 641314"/>
                        <a:gd name="connsiteY16" fmla="*/ 367266 h 641485"/>
                        <a:gd name="connsiteX17" fmla="*/ 36838 w 641314"/>
                        <a:gd name="connsiteY17" fmla="*/ 355265 h 641485"/>
                        <a:gd name="connsiteX18" fmla="*/ 42554 w 641314"/>
                        <a:gd name="connsiteY18" fmla="*/ 352074 h 641485"/>
                        <a:gd name="connsiteX19" fmla="*/ 48744 w 641314"/>
                        <a:gd name="connsiteY19" fmla="*/ 362227 h 641485"/>
                        <a:gd name="connsiteX20" fmla="*/ 38740 w 641314"/>
                        <a:gd name="connsiteY20" fmla="*/ 405204 h 641485"/>
                        <a:gd name="connsiteX21" fmla="*/ 64650 w 641314"/>
                        <a:gd name="connsiteY21" fmla="*/ 397946 h 641485"/>
                        <a:gd name="connsiteX22" fmla="*/ 62841 w 641314"/>
                        <a:gd name="connsiteY22" fmla="*/ 404785 h 641485"/>
                        <a:gd name="connsiteX23" fmla="*/ 68557 w 641314"/>
                        <a:gd name="connsiteY23" fmla="*/ 422968 h 641485"/>
                        <a:gd name="connsiteX24" fmla="*/ 76938 w 641314"/>
                        <a:gd name="connsiteY24" fmla="*/ 418835 h 641485"/>
                        <a:gd name="connsiteX25" fmla="*/ 81319 w 641314"/>
                        <a:gd name="connsiteY25" fmla="*/ 410329 h 641485"/>
                        <a:gd name="connsiteX26" fmla="*/ 94081 w 641314"/>
                        <a:gd name="connsiteY26" fmla="*/ 410052 h 641485"/>
                        <a:gd name="connsiteX27" fmla="*/ 45791 w 641314"/>
                        <a:gd name="connsiteY27" fmla="*/ 416872 h 641485"/>
                        <a:gd name="connsiteX28" fmla="*/ 26360 w 641314"/>
                        <a:gd name="connsiteY28" fmla="*/ 380801 h 641485"/>
                        <a:gd name="connsiteX29" fmla="*/ 56842 w 641314"/>
                        <a:gd name="connsiteY29" fmla="*/ 276750 h 641485"/>
                        <a:gd name="connsiteX30" fmla="*/ 129991 w 641314"/>
                        <a:gd name="connsiteY30" fmla="*/ 245156 h 641485"/>
                        <a:gd name="connsiteX31" fmla="*/ 292678 w 641314"/>
                        <a:gd name="connsiteY31" fmla="*/ 18909 h 641485"/>
                        <a:gd name="connsiteX32" fmla="*/ 441934 w 641314"/>
                        <a:gd name="connsiteY32" fmla="*/ 12736 h 641485"/>
                        <a:gd name="connsiteX33" fmla="*/ 580145 w 641314"/>
                        <a:gd name="connsiteY33" fmla="*/ 122340 h 641485"/>
                        <a:gd name="connsiteX34" fmla="*/ 628911 w 641314"/>
                        <a:gd name="connsiteY34" fmla="*/ 307878 h 641485"/>
                        <a:gd name="connsiteX35" fmla="*/ 628911 w 641314"/>
                        <a:gd name="connsiteY35" fmla="*/ 307887 h 641485"/>
                        <a:gd name="connsiteX36" fmla="*/ 640913 w 641314"/>
                        <a:gd name="connsiteY36" fmla="*/ 404033 h 641485"/>
                        <a:gd name="connsiteX37" fmla="*/ 642248 w 641314"/>
                        <a:gd name="connsiteY37" fmla="*/ 481652 h 641485"/>
                        <a:gd name="connsiteX38" fmla="*/ 415359 w 641314"/>
                        <a:gd name="connsiteY38" fmla="*/ 641976 h 641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641314" h="641485">
                          <a:moveTo>
                            <a:pt x="415359" y="641976"/>
                          </a:moveTo>
                          <a:cubicBezTo>
                            <a:pt x="398979" y="644481"/>
                            <a:pt x="303822" y="626308"/>
                            <a:pt x="328495" y="600219"/>
                          </a:cubicBezTo>
                          <a:cubicBezTo>
                            <a:pt x="331634" y="597171"/>
                            <a:pt x="336778" y="596952"/>
                            <a:pt x="340303" y="599543"/>
                          </a:cubicBezTo>
                          <a:cubicBezTo>
                            <a:pt x="417550" y="649921"/>
                            <a:pt x="527948" y="605839"/>
                            <a:pt x="587193" y="546517"/>
                          </a:cubicBezTo>
                          <a:cubicBezTo>
                            <a:pt x="659868" y="474432"/>
                            <a:pt x="618054" y="395203"/>
                            <a:pt x="614624" y="308764"/>
                          </a:cubicBezTo>
                          <a:lnTo>
                            <a:pt x="614624" y="308687"/>
                          </a:lnTo>
                          <a:cubicBezTo>
                            <a:pt x="609385" y="213437"/>
                            <a:pt x="589670" y="128960"/>
                            <a:pt x="509372" y="67429"/>
                          </a:cubicBezTo>
                          <a:cubicBezTo>
                            <a:pt x="347447" y="-59216"/>
                            <a:pt x="180760" y="74925"/>
                            <a:pt x="133804" y="244974"/>
                          </a:cubicBezTo>
                          <a:cubicBezTo>
                            <a:pt x="190764" y="242289"/>
                            <a:pt x="234863" y="286666"/>
                            <a:pt x="234291" y="343225"/>
                          </a:cubicBezTo>
                          <a:cubicBezTo>
                            <a:pt x="235435" y="353721"/>
                            <a:pt x="236482" y="364571"/>
                            <a:pt x="239054" y="375000"/>
                          </a:cubicBezTo>
                          <a:cubicBezTo>
                            <a:pt x="239719" y="377325"/>
                            <a:pt x="238672" y="379753"/>
                            <a:pt x="236672" y="381011"/>
                          </a:cubicBezTo>
                          <a:cubicBezTo>
                            <a:pt x="213906" y="397184"/>
                            <a:pt x="178950" y="376439"/>
                            <a:pt x="188094" y="348283"/>
                          </a:cubicBezTo>
                          <a:cubicBezTo>
                            <a:pt x="188475" y="346778"/>
                            <a:pt x="190857" y="347083"/>
                            <a:pt x="190857" y="348654"/>
                          </a:cubicBezTo>
                          <a:cubicBezTo>
                            <a:pt x="191429" y="368647"/>
                            <a:pt x="210669" y="383335"/>
                            <a:pt x="227622" y="374048"/>
                          </a:cubicBezTo>
                          <a:cubicBezTo>
                            <a:pt x="220004" y="347616"/>
                            <a:pt x="224101" y="318536"/>
                            <a:pt x="208381" y="294428"/>
                          </a:cubicBezTo>
                          <a:cubicBezTo>
                            <a:pt x="163328" y="228811"/>
                            <a:pt x="65315" y="262415"/>
                            <a:pt x="32550" y="326632"/>
                          </a:cubicBezTo>
                          <a:cubicBezTo>
                            <a:pt x="28360" y="334053"/>
                            <a:pt x="9310" y="363370"/>
                            <a:pt x="22360" y="367266"/>
                          </a:cubicBezTo>
                          <a:cubicBezTo>
                            <a:pt x="28839" y="366571"/>
                            <a:pt x="33220" y="360370"/>
                            <a:pt x="36838" y="355265"/>
                          </a:cubicBezTo>
                          <a:cubicBezTo>
                            <a:pt x="38075" y="353284"/>
                            <a:pt x="40173" y="352083"/>
                            <a:pt x="42554" y="352074"/>
                          </a:cubicBezTo>
                          <a:cubicBezTo>
                            <a:pt x="47600" y="351893"/>
                            <a:pt x="51698" y="357779"/>
                            <a:pt x="48744" y="362227"/>
                          </a:cubicBezTo>
                          <a:cubicBezTo>
                            <a:pt x="41601" y="374333"/>
                            <a:pt x="37029" y="391860"/>
                            <a:pt x="38740" y="405204"/>
                          </a:cubicBezTo>
                          <a:cubicBezTo>
                            <a:pt x="43503" y="401270"/>
                            <a:pt x="56842" y="384392"/>
                            <a:pt x="64650" y="397946"/>
                          </a:cubicBezTo>
                          <a:cubicBezTo>
                            <a:pt x="65604" y="400327"/>
                            <a:pt x="64841" y="403185"/>
                            <a:pt x="62841" y="404785"/>
                          </a:cubicBezTo>
                          <a:cubicBezTo>
                            <a:pt x="56270" y="410319"/>
                            <a:pt x="59604" y="422759"/>
                            <a:pt x="68557" y="422968"/>
                          </a:cubicBezTo>
                          <a:cubicBezTo>
                            <a:pt x="71794" y="422778"/>
                            <a:pt x="74747" y="421292"/>
                            <a:pt x="76938" y="418835"/>
                          </a:cubicBezTo>
                          <a:cubicBezTo>
                            <a:pt x="79222" y="416510"/>
                            <a:pt x="80747" y="413548"/>
                            <a:pt x="81319" y="410329"/>
                          </a:cubicBezTo>
                          <a:cubicBezTo>
                            <a:pt x="81701" y="402290"/>
                            <a:pt x="93988" y="401689"/>
                            <a:pt x="94081" y="410052"/>
                          </a:cubicBezTo>
                          <a:cubicBezTo>
                            <a:pt x="95225" y="439380"/>
                            <a:pt x="51219" y="447981"/>
                            <a:pt x="45791" y="416872"/>
                          </a:cubicBezTo>
                          <a:cubicBezTo>
                            <a:pt x="22360" y="427712"/>
                            <a:pt x="21504" y="395527"/>
                            <a:pt x="26360" y="380801"/>
                          </a:cubicBezTo>
                          <a:cubicBezTo>
                            <a:pt x="-30028" y="380449"/>
                            <a:pt x="36550" y="290990"/>
                            <a:pt x="56842" y="276750"/>
                          </a:cubicBezTo>
                          <a:cubicBezTo>
                            <a:pt x="77222" y="259090"/>
                            <a:pt x="102848" y="246832"/>
                            <a:pt x="129991" y="245156"/>
                          </a:cubicBezTo>
                          <a:cubicBezTo>
                            <a:pt x="138088" y="150801"/>
                            <a:pt x="207716" y="58161"/>
                            <a:pt x="292678" y="18909"/>
                          </a:cubicBezTo>
                          <a:cubicBezTo>
                            <a:pt x="340592" y="-4561"/>
                            <a:pt x="393361" y="-3875"/>
                            <a:pt x="441934" y="12736"/>
                          </a:cubicBezTo>
                          <a:cubicBezTo>
                            <a:pt x="498419" y="32043"/>
                            <a:pt x="549188" y="72877"/>
                            <a:pt x="580145" y="122340"/>
                          </a:cubicBezTo>
                          <a:cubicBezTo>
                            <a:pt x="615863" y="177195"/>
                            <a:pt x="624054" y="243851"/>
                            <a:pt x="628911" y="307878"/>
                          </a:cubicBezTo>
                          <a:lnTo>
                            <a:pt x="628911" y="307887"/>
                          </a:lnTo>
                          <a:cubicBezTo>
                            <a:pt x="631293" y="340158"/>
                            <a:pt x="635674" y="371791"/>
                            <a:pt x="640913" y="404033"/>
                          </a:cubicBezTo>
                          <a:cubicBezTo>
                            <a:pt x="645294" y="429607"/>
                            <a:pt x="647961" y="456077"/>
                            <a:pt x="642248" y="481652"/>
                          </a:cubicBezTo>
                          <a:cubicBezTo>
                            <a:pt x="617482" y="577949"/>
                            <a:pt x="510326" y="639262"/>
                            <a:pt x="415359" y="64197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6" name="Vapaamuotoinen: Muoto 265">
                      <a:extLst>
                        <a:ext uri="{FF2B5EF4-FFF2-40B4-BE49-F238E27FC236}">
                          <a16:creationId xmlns:a16="http://schemas.microsoft.com/office/drawing/2014/main" id="{820B1355-7C58-9A3B-857D-946907A72B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442" y="1681475"/>
                      <a:ext cx="172597" cy="266734"/>
                    </a:xfrm>
                    <a:custGeom>
                      <a:avLst/>
                      <a:gdLst>
                        <a:gd name="connsiteX0" fmla="*/ 165749 w 172597"/>
                        <a:gd name="connsiteY0" fmla="*/ 267456 h 266734"/>
                        <a:gd name="connsiteX1" fmla="*/ 72881 w 172597"/>
                        <a:gd name="connsiteY1" fmla="*/ 142012 h 266734"/>
                        <a:gd name="connsiteX2" fmla="*/ 17823 w 172597"/>
                        <a:gd name="connsiteY2" fmla="*/ 31807 h 266734"/>
                        <a:gd name="connsiteX3" fmla="*/ 88596 w 172597"/>
                        <a:gd name="connsiteY3" fmla="*/ 5357 h 266734"/>
                        <a:gd name="connsiteX4" fmla="*/ 90121 w 172597"/>
                        <a:gd name="connsiteY4" fmla="*/ 12690 h 266734"/>
                        <a:gd name="connsiteX5" fmla="*/ 89549 w 172597"/>
                        <a:gd name="connsiteY5" fmla="*/ 13167 h 266734"/>
                        <a:gd name="connsiteX6" fmla="*/ 81071 w 172597"/>
                        <a:gd name="connsiteY6" fmla="*/ 8233 h 266734"/>
                        <a:gd name="connsiteX7" fmla="*/ 42306 w 172597"/>
                        <a:gd name="connsiteY7" fmla="*/ 25673 h 266734"/>
                        <a:gd name="connsiteX8" fmla="*/ 58305 w 172597"/>
                        <a:gd name="connsiteY8" fmla="*/ 128905 h 266734"/>
                        <a:gd name="connsiteX9" fmla="*/ 81545 w 172597"/>
                        <a:gd name="connsiteY9" fmla="*/ 126647 h 266734"/>
                        <a:gd name="connsiteX10" fmla="*/ 83926 w 172597"/>
                        <a:gd name="connsiteY10" fmla="*/ 130868 h 266734"/>
                        <a:gd name="connsiteX11" fmla="*/ 80308 w 172597"/>
                        <a:gd name="connsiteY11" fmla="*/ 138030 h 266734"/>
                        <a:gd name="connsiteX12" fmla="*/ 162322 w 172597"/>
                        <a:gd name="connsiteY12" fmla="*/ 242262 h 266734"/>
                        <a:gd name="connsiteX13" fmla="*/ 162322 w 172597"/>
                        <a:gd name="connsiteY13" fmla="*/ 242262 h 266734"/>
                        <a:gd name="connsiteX14" fmla="*/ 175274 w 172597"/>
                        <a:gd name="connsiteY14" fmla="*/ 251940 h 266734"/>
                        <a:gd name="connsiteX15" fmla="*/ 175846 w 172597"/>
                        <a:gd name="connsiteY15" fmla="*/ 261198 h 266734"/>
                        <a:gd name="connsiteX16" fmla="*/ 169084 w 172597"/>
                        <a:gd name="connsiteY16" fmla="*/ 267227 h 266734"/>
                        <a:gd name="connsiteX17" fmla="*/ 165749 w 172597"/>
                        <a:gd name="connsiteY17" fmla="*/ 267456 h 266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72597" h="266734">
                          <a:moveTo>
                            <a:pt x="165749" y="267456"/>
                          </a:moveTo>
                          <a:cubicBezTo>
                            <a:pt x="114218" y="256950"/>
                            <a:pt x="80215" y="190417"/>
                            <a:pt x="72881" y="142012"/>
                          </a:cubicBezTo>
                          <a:cubicBezTo>
                            <a:pt x="13061" y="157604"/>
                            <a:pt x="-14370" y="72089"/>
                            <a:pt x="17823" y="31807"/>
                          </a:cubicBezTo>
                          <a:cubicBezTo>
                            <a:pt x="30683" y="12434"/>
                            <a:pt x="66690" y="-8874"/>
                            <a:pt x="88596" y="5357"/>
                          </a:cubicBezTo>
                          <a:cubicBezTo>
                            <a:pt x="90214" y="7443"/>
                            <a:pt x="90786" y="10148"/>
                            <a:pt x="90121" y="12690"/>
                          </a:cubicBezTo>
                          <a:cubicBezTo>
                            <a:pt x="90024" y="12976"/>
                            <a:pt x="89833" y="13186"/>
                            <a:pt x="89549" y="13167"/>
                          </a:cubicBezTo>
                          <a:cubicBezTo>
                            <a:pt x="86977" y="10376"/>
                            <a:pt x="87359" y="8328"/>
                            <a:pt x="81071" y="8233"/>
                          </a:cubicBezTo>
                          <a:cubicBezTo>
                            <a:pt x="64402" y="10128"/>
                            <a:pt x="54305" y="16282"/>
                            <a:pt x="42306" y="25673"/>
                          </a:cubicBezTo>
                          <a:cubicBezTo>
                            <a:pt x="7917" y="50933"/>
                            <a:pt x="11442" y="123752"/>
                            <a:pt x="58305" y="128905"/>
                          </a:cubicBezTo>
                          <a:cubicBezTo>
                            <a:pt x="66118" y="128924"/>
                            <a:pt x="73927" y="123199"/>
                            <a:pt x="81545" y="126647"/>
                          </a:cubicBezTo>
                          <a:cubicBezTo>
                            <a:pt x="83071" y="127496"/>
                            <a:pt x="83926" y="129124"/>
                            <a:pt x="83926" y="130868"/>
                          </a:cubicBezTo>
                          <a:cubicBezTo>
                            <a:pt x="83740" y="133639"/>
                            <a:pt x="82406" y="136211"/>
                            <a:pt x="80308" y="138030"/>
                          </a:cubicBezTo>
                          <a:cubicBezTo>
                            <a:pt x="100693" y="177187"/>
                            <a:pt x="120789" y="221421"/>
                            <a:pt x="162322" y="242262"/>
                          </a:cubicBezTo>
                          <a:lnTo>
                            <a:pt x="162322" y="242262"/>
                          </a:lnTo>
                          <a:cubicBezTo>
                            <a:pt x="167368" y="244882"/>
                            <a:pt x="171558" y="247139"/>
                            <a:pt x="175274" y="251940"/>
                          </a:cubicBezTo>
                          <a:cubicBezTo>
                            <a:pt x="177083" y="254711"/>
                            <a:pt x="177274" y="258217"/>
                            <a:pt x="175846" y="261198"/>
                          </a:cubicBezTo>
                          <a:cubicBezTo>
                            <a:pt x="174795" y="264265"/>
                            <a:pt x="172223" y="266551"/>
                            <a:pt x="169084" y="267227"/>
                          </a:cubicBezTo>
                          <a:cubicBezTo>
                            <a:pt x="167940" y="267380"/>
                            <a:pt x="166796" y="267456"/>
                            <a:pt x="165749" y="2674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67" name="Vapaamuotoinen: Muoto 266">
                      <a:extLst>
                        <a:ext uri="{FF2B5EF4-FFF2-40B4-BE49-F238E27FC236}">
                          <a16:creationId xmlns:a16="http://schemas.microsoft.com/office/drawing/2014/main" id="{F1A06932-5506-B50C-780F-65D03A3DF4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5716" y="1738888"/>
                      <a:ext cx="68595" cy="28786"/>
                    </a:xfrm>
                    <a:custGeom>
                      <a:avLst/>
                      <a:gdLst>
                        <a:gd name="connsiteX0" fmla="*/ 63750 w 68595"/>
                        <a:gd name="connsiteY0" fmla="*/ 29506 h 28786"/>
                        <a:gd name="connsiteX1" fmla="*/ 33082 w 68595"/>
                        <a:gd name="connsiteY1" fmla="*/ 14399 h 28786"/>
                        <a:gd name="connsiteX2" fmla="*/ 6125 w 68595"/>
                        <a:gd name="connsiteY2" fmla="*/ 17123 h 28786"/>
                        <a:gd name="connsiteX3" fmla="*/ 4409 w 68595"/>
                        <a:gd name="connsiteY3" fmla="*/ 15380 h 28786"/>
                        <a:gd name="connsiteX4" fmla="*/ 51462 w 68595"/>
                        <a:gd name="connsiteY4" fmla="*/ 3769 h 28786"/>
                        <a:gd name="connsiteX5" fmla="*/ 70228 w 68595"/>
                        <a:gd name="connsiteY5" fmla="*/ 13646 h 28786"/>
                        <a:gd name="connsiteX6" fmla="*/ 63750 w 68595"/>
                        <a:gd name="connsiteY6" fmla="*/ 29506 h 2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595" h="28786">
                          <a:moveTo>
                            <a:pt x="63750" y="29506"/>
                          </a:moveTo>
                          <a:cubicBezTo>
                            <a:pt x="52322" y="27991"/>
                            <a:pt x="43941" y="18057"/>
                            <a:pt x="33082" y="14399"/>
                          </a:cubicBezTo>
                          <a:cubicBezTo>
                            <a:pt x="24319" y="11218"/>
                            <a:pt x="13934" y="11732"/>
                            <a:pt x="6125" y="17123"/>
                          </a:cubicBezTo>
                          <a:cubicBezTo>
                            <a:pt x="5079" y="17847"/>
                            <a:pt x="3646" y="16399"/>
                            <a:pt x="4409" y="15380"/>
                          </a:cubicBezTo>
                          <a:cubicBezTo>
                            <a:pt x="14222" y="121"/>
                            <a:pt x="35556" y="-2232"/>
                            <a:pt x="51462" y="3769"/>
                          </a:cubicBezTo>
                          <a:cubicBezTo>
                            <a:pt x="58131" y="6170"/>
                            <a:pt x="65466" y="8665"/>
                            <a:pt x="70228" y="13646"/>
                          </a:cubicBezTo>
                          <a:cubicBezTo>
                            <a:pt x="75846" y="19000"/>
                            <a:pt x="71563" y="29649"/>
                            <a:pt x="63750" y="295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260" name="Vapaamuotoinen: Muoto 259">
                  <a:extLst>
                    <a:ext uri="{FF2B5EF4-FFF2-40B4-BE49-F238E27FC236}">
                      <a16:creationId xmlns:a16="http://schemas.microsoft.com/office/drawing/2014/main" id="{21D8E862-73D4-0083-78E2-951057A9903F}"/>
                    </a:ext>
                  </a:extLst>
                </p:cNvPr>
                <p:cNvSpPr/>
                <p:nvPr/>
              </p:nvSpPr>
              <p:spPr>
                <a:xfrm>
                  <a:off x="7753030" y="1697176"/>
                  <a:ext cx="398612" cy="265742"/>
                </a:xfrm>
                <a:custGeom>
                  <a:avLst/>
                  <a:gdLst>
                    <a:gd name="connsiteX0" fmla="*/ 290018 w 398612"/>
                    <a:gd name="connsiteY0" fmla="*/ 266104 h 265742"/>
                    <a:gd name="connsiteX1" fmla="*/ 290018 w 398612"/>
                    <a:gd name="connsiteY1" fmla="*/ 266104 h 265742"/>
                    <a:gd name="connsiteX2" fmla="*/ 256319 w 398612"/>
                    <a:gd name="connsiteY2" fmla="*/ 263970 h 265742"/>
                    <a:gd name="connsiteX3" fmla="*/ 171051 w 398612"/>
                    <a:gd name="connsiteY3" fmla="*/ 245320 h 265742"/>
                    <a:gd name="connsiteX4" fmla="*/ 130284 w 398612"/>
                    <a:gd name="connsiteY4" fmla="*/ 229461 h 265742"/>
                    <a:gd name="connsiteX5" fmla="*/ 124312 w 398612"/>
                    <a:gd name="connsiteY5" fmla="*/ 226889 h 265742"/>
                    <a:gd name="connsiteX6" fmla="*/ 90860 w 398612"/>
                    <a:gd name="connsiteY6" fmla="*/ 210745 h 265742"/>
                    <a:gd name="connsiteX7" fmla="*/ 66571 w 398612"/>
                    <a:gd name="connsiteY7" fmla="*/ 189732 h 265742"/>
                    <a:gd name="connsiteX8" fmla="*/ 66562 w 398612"/>
                    <a:gd name="connsiteY8" fmla="*/ 189723 h 265742"/>
                    <a:gd name="connsiteX9" fmla="*/ 62590 w 398612"/>
                    <a:gd name="connsiteY9" fmla="*/ 185694 h 265742"/>
                    <a:gd name="connsiteX10" fmla="*/ 23871 w 398612"/>
                    <a:gd name="connsiteY10" fmla="*/ 142431 h 265742"/>
                    <a:gd name="connsiteX11" fmla="*/ 9802 w 398612"/>
                    <a:gd name="connsiteY11" fmla="*/ 121019 h 265742"/>
                    <a:gd name="connsiteX12" fmla="*/ 1878 w 398612"/>
                    <a:gd name="connsiteY12" fmla="*/ 96778 h 265742"/>
                    <a:gd name="connsiteX13" fmla="*/ 5402 w 398612"/>
                    <a:gd name="connsiteY13" fmla="*/ 11110 h 265742"/>
                    <a:gd name="connsiteX14" fmla="*/ 6316 w 398612"/>
                    <a:gd name="connsiteY14" fmla="*/ 4309 h 265742"/>
                    <a:gd name="connsiteX15" fmla="*/ 7497 w 398612"/>
                    <a:gd name="connsiteY15" fmla="*/ 3309 h 265742"/>
                    <a:gd name="connsiteX16" fmla="*/ 8135 w 398612"/>
                    <a:gd name="connsiteY16" fmla="*/ 2252 h 265742"/>
                    <a:gd name="connsiteX17" fmla="*/ 8593 w 398612"/>
                    <a:gd name="connsiteY17" fmla="*/ 937 h 265742"/>
                    <a:gd name="connsiteX18" fmla="*/ 10021 w 398612"/>
                    <a:gd name="connsiteY18" fmla="*/ 366 h 265742"/>
                    <a:gd name="connsiteX19" fmla="*/ 11936 w 398612"/>
                    <a:gd name="connsiteY19" fmla="*/ 1738 h 265742"/>
                    <a:gd name="connsiteX20" fmla="*/ 49322 w 398612"/>
                    <a:gd name="connsiteY20" fmla="*/ 68260 h 265742"/>
                    <a:gd name="connsiteX21" fmla="*/ 126160 w 398612"/>
                    <a:gd name="connsiteY21" fmla="*/ 126382 h 265742"/>
                    <a:gd name="connsiteX22" fmla="*/ 126179 w 398612"/>
                    <a:gd name="connsiteY22" fmla="*/ 126391 h 265742"/>
                    <a:gd name="connsiteX23" fmla="*/ 134704 w 398612"/>
                    <a:gd name="connsiteY23" fmla="*/ 131735 h 265742"/>
                    <a:gd name="connsiteX24" fmla="*/ 138237 w 398612"/>
                    <a:gd name="connsiteY24" fmla="*/ 129849 h 265742"/>
                    <a:gd name="connsiteX25" fmla="*/ 151020 w 398612"/>
                    <a:gd name="connsiteY25" fmla="*/ 102064 h 265742"/>
                    <a:gd name="connsiteX26" fmla="*/ 171223 w 398612"/>
                    <a:gd name="connsiteY26" fmla="*/ 79671 h 265742"/>
                    <a:gd name="connsiteX27" fmla="*/ 279122 w 398612"/>
                    <a:gd name="connsiteY27" fmla="*/ 39752 h 265742"/>
                    <a:gd name="connsiteX28" fmla="*/ 305868 w 398612"/>
                    <a:gd name="connsiteY28" fmla="*/ 42228 h 265742"/>
                    <a:gd name="connsiteX29" fmla="*/ 331290 w 398612"/>
                    <a:gd name="connsiteY29" fmla="*/ 49943 h 265742"/>
                    <a:gd name="connsiteX30" fmla="*/ 361065 w 398612"/>
                    <a:gd name="connsiteY30" fmla="*/ 68879 h 265742"/>
                    <a:gd name="connsiteX31" fmla="*/ 383459 w 398612"/>
                    <a:gd name="connsiteY31" fmla="*/ 96206 h 265742"/>
                    <a:gd name="connsiteX32" fmla="*/ 392564 w 398612"/>
                    <a:gd name="connsiteY32" fmla="*/ 115809 h 265742"/>
                    <a:gd name="connsiteX33" fmla="*/ 396851 w 398612"/>
                    <a:gd name="connsiteY33" fmla="*/ 173435 h 265742"/>
                    <a:gd name="connsiteX34" fmla="*/ 386097 w 398612"/>
                    <a:gd name="connsiteY34" fmla="*/ 201172 h 265742"/>
                    <a:gd name="connsiteX35" fmla="*/ 370314 w 398612"/>
                    <a:gd name="connsiteY35" fmla="*/ 226508 h 265742"/>
                    <a:gd name="connsiteX36" fmla="*/ 328480 w 398612"/>
                    <a:gd name="connsiteY36" fmla="*/ 259932 h 265742"/>
                    <a:gd name="connsiteX37" fmla="*/ 309735 w 398612"/>
                    <a:gd name="connsiteY37" fmla="*/ 264780 h 265742"/>
                    <a:gd name="connsiteX38" fmla="*/ 290018 w 398612"/>
                    <a:gd name="connsiteY38" fmla="*/ 266104 h 265742"/>
                    <a:gd name="connsiteX39" fmla="*/ 273388 w 398612"/>
                    <a:gd name="connsiteY39" fmla="*/ 77642 h 265742"/>
                    <a:gd name="connsiteX40" fmla="*/ 234097 w 398612"/>
                    <a:gd name="connsiteY40" fmla="*/ 82071 h 265742"/>
                    <a:gd name="connsiteX41" fmla="*/ 168213 w 398612"/>
                    <a:gd name="connsiteY41" fmla="*/ 136364 h 265742"/>
                    <a:gd name="connsiteX42" fmla="*/ 168660 w 398612"/>
                    <a:gd name="connsiteY42" fmla="*/ 154195 h 265742"/>
                    <a:gd name="connsiteX43" fmla="*/ 240926 w 398612"/>
                    <a:gd name="connsiteY43" fmla="*/ 177864 h 265742"/>
                    <a:gd name="connsiteX44" fmla="*/ 253947 w 398612"/>
                    <a:gd name="connsiteY44" fmla="*/ 177112 h 265742"/>
                    <a:gd name="connsiteX45" fmla="*/ 260176 w 398612"/>
                    <a:gd name="connsiteY45" fmla="*/ 168730 h 265742"/>
                    <a:gd name="connsiteX46" fmla="*/ 289733 w 398612"/>
                    <a:gd name="connsiteY46" fmla="*/ 143107 h 265742"/>
                    <a:gd name="connsiteX47" fmla="*/ 292981 w 398612"/>
                    <a:gd name="connsiteY47" fmla="*/ 142869 h 265742"/>
                    <a:gd name="connsiteX48" fmla="*/ 306516 w 398612"/>
                    <a:gd name="connsiteY48" fmla="*/ 147260 h 265742"/>
                    <a:gd name="connsiteX49" fmla="*/ 318165 w 398612"/>
                    <a:gd name="connsiteY49" fmla="*/ 156938 h 265742"/>
                    <a:gd name="connsiteX50" fmla="*/ 331547 w 398612"/>
                    <a:gd name="connsiteY50" fmla="*/ 167682 h 265742"/>
                    <a:gd name="connsiteX51" fmla="*/ 334081 w 398612"/>
                    <a:gd name="connsiteY51" fmla="*/ 168997 h 265742"/>
                    <a:gd name="connsiteX52" fmla="*/ 359818 w 398612"/>
                    <a:gd name="connsiteY52" fmla="*/ 160967 h 265742"/>
                    <a:gd name="connsiteX53" fmla="*/ 371952 w 398612"/>
                    <a:gd name="connsiteY53" fmla="*/ 140098 h 265742"/>
                    <a:gd name="connsiteX54" fmla="*/ 370676 w 398612"/>
                    <a:gd name="connsiteY54" fmla="*/ 135306 h 265742"/>
                    <a:gd name="connsiteX55" fmla="*/ 356236 w 398612"/>
                    <a:gd name="connsiteY55" fmla="*/ 103760 h 265742"/>
                    <a:gd name="connsiteX56" fmla="*/ 333957 w 398612"/>
                    <a:gd name="connsiteY56" fmla="*/ 85281 h 265742"/>
                    <a:gd name="connsiteX57" fmla="*/ 302125 w 398612"/>
                    <a:gd name="connsiteY57" fmla="*/ 79280 h 265742"/>
                    <a:gd name="connsiteX58" fmla="*/ 299591 w 398612"/>
                    <a:gd name="connsiteY58" fmla="*/ 79042 h 265742"/>
                    <a:gd name="connsiteX59" fmla="*/ 273388 w 398612"/>
                    <a:gd name="connsiteY59" fmla="*/ 77642 h 26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8612" h="265742">
                      <a:moveTo>
                        <a:pt x="290018" y="266104"/>
                      </a:moveTo>
                      <a:lnTo>
                        <a:pt x="290018" y="266104"/>
                      </a:lnTo>
                      <a:cubicBezTo>
                        <a:pt x="278312" y="266104"/>
                        <a:pt x="266625" y="264970"/>
                        <a:pt x="256319" y="263970"/>
                      </a:cubicBezTo>
                      <a:cubicBezTo>
                        <a:pt x="227277" y="261027"/>
                        <a:pt x="198664" y="254769"/>
                        <a:pt x="171051" y="245320"/>
                      </a:cubicBezTo>
                      <a:cubicBezTo>
                        <a:pt x="158126" y="240958"/>
                        <a:pt x="144791" y="235776"/>
                        <a:pt x="130284" y="229461"/>
                      </a:cubicBezTo>
                      <a:cubicBezTo>
                        <a:pt x="128303" y="228604"/>
                        <a:pt x="126274" y="227728"/>
                        <a:pt x="124312" y="226889"/>
                      </a:cubicBezTo>
                      <a:cubicBezTo>
                        <a:pt x="113006" y="222041"/>
                        <a:pt x="101328" y="217031"/>
                        <a:pt x="90860" y="210745"/>
                      </a:cubicBezTo>
                      <a:cubicBezTo>
                        <a:pt x="81888" y="205353"/>
                        <a:pt x="74106" y="197410"/>
                        <a:pt x="66571" y="189732"/>
                      </a:cubicBezTo>
                      <a:lnTo>
                        <a:pt x="66562" y="189723"/>
                      </a:lnTo>
                      <a:cubicBezTo>
                        <a:pt x="65257" y="188389"/>
                        <a:pt x="63904" y="187008"/>
                        <a:pt x="62590" y="185694"/>
                      </a:cubicBezTo>
                      <a:cubicBezTo>
                        <a:pt x="45997" y="169044"/>
                        <a:pt x="34053" y="155690"/>
                        <a:pt x="23871" y="142431"/>
                      </a:cubicBezTo>
                      <a:cubicBezTo>
                        <a:pt x="18556" y="135726"/>
                        <a:pt x="13841" y="128563"/>
                        <a:pt x="9802" y="121019"/>
                      </a:cubicBezTo>
                      <a:cubicBezTo>
                        <a:pt x="5859" y="113428"/>
                        <a:pt x="3182" y="105236"/>
                        <a:pt x="1878" y="96778"/>
                      </a:cubicBezTo>
                      <a:cubicBezTo>
                        <a:pt x="-2418" y="68727"/>
                        <a:pt x="1554" y="39437"/>
                        <a:pt x="5402" y="11110"/>
                      </a:cubicBezTo>
                      <a:cubicBezTo>
                        <a:pt x="5707" y="8881"/>
                        <a:pt x="6021" y="6576"/>
                        <a:pt x="6316" y="4309"/>
                      </a:cubicBezTo>
                      <a:cubicBezTo>
                        <a:pt x="6430" y="3738"/>
                        <a:pt x="6916" y="3319"/>
                        <a:pt x="7497" y="3309"/>
                      </a:cubicBezTo>
                      <a:cubicBezTo>
                        <a:pt x="7831" y="3300"/>
                        <a:pt x="8174" y="2880"/>
                        <a:pt x="8135" y="2252"/>
                      </a:cubicBezTo>
                      <a:cubicBezTo>
                        <a:pt x="8097" y="1766"/>
                        <a:pt x="8269" y="1290"/>
                        <a:pt x="8593" y="937"/>
                      </a:cubicBezTo>
                      <a:cubicBezTo>
                        <a:pt x="8974" y="566"/>
                        <a:pt x="9488" y="356"/>
                        <a:pt x="10021" y="366"/>
                      </a:cubicBezTo>
                      <a:cubicBezTo>
                        <a:pt x="10898" y="337"/>
                        <a:pt x="11688" y="899"/>
                        <a:pt x="11936" y="1738"/>
                      </a:cubicBezTo>
                      <a:cubicBezTo>
                        <a:pt x="19165" y="26474"/>
                        <a:pt x="31958" y="49220"/>
                        <a:pt x="49322" y="68260"/>
                      </a:cubicBezTo>
                      <a:cubicBezTo>
                        <a:pt x="71296" y="92054"/>
                        <a:pt x="99194" y="109503"/>
                        <a:pt x="126160" y="126382"/>
                      </a:cubicBezTo>
                      <a:lnTo>
                        <a:pt x="126179" y="126391"/>
                      </a:lnTo>
                      <a:cubicBezTo>
                        <a:pt x="128979" y="128144"/>
                        <a:pt x="131875" y="129954"/>
                        <a:pt x="134704" y="131735"/>
                      </a:cubicBezTo>
                      <a:cubicBezTo>
                        <a:pt x="135685" y="130782"/>
                        <a:pt x="136904" y="130134"/>
                        <a:pt x="138237" y="129849"/>
                      </a:cubicBezTo>
                      <a:cubicBezTo>
                        <a:pt x="140666" y="119847"/>
                        <a:pt x="145010" y="110408"/>
                        <a:pt x="151020" y="102064"/>
                      </a:cubicBezTo>
                      <a:cubicBezTo>
                        <a:pt x="156811" y="93806"/>
                        <a:pt x="163593" y="86281"/>
                        <a:pt x="171223" y="79671"/>
                      </a:cubicBezTo>
                      <a:cubicBezTo>
                        <a:pt x="199969" y="54668"/>
                        <a:pt x="240307" y="39752"/>
                        <a:pt x="279122" y="39752"/>
                      </a:cubicBezTo>
                      <a:cubicBezTo>
                        <a:pt x="288094" y="39733"/>
                        <a:pt x="297048" y="40561"/>
                        <a:pt x="305868" y="42228"/>
                      </a:cubicBezTo>
                      <a:cubicBezTo>
                        <a:pt x="314593" y="43886"/>
                        <a:pt x="323118" y="46467"/>
                        <a:pt x="331290" y="49943"/>
                      </a:cubicBezTo>
                      <a:cubicBezTo>
                        <a:pt x="342168" y="54611"/>
                        <a:pt x="352217" y="61012"/>
                        <a:pt x="361065" y="68879"/>
                      </a:cubicBezTo>
                      <a:cubicBezTo>
                        <a:pt x="369933" y="76747"/>
                        <a:pt x="377486" y="85967"/>
                        <a:pt x="383459" y="96206"/>
                      </a:cubicBezTo>
                      <a:cubicBezTo>
                        <a:pt x="387088" y="102445"/>
                        <a:pt x="390136" y="109008"/>
                        <a:pt x="392564" y="115809"/>
                      </a:cubicBezTo>
                      <a:cubicBezTo>
                        <a:pt x="393669" y="118905"/>
                        <a:pt x="402270" y="153566"/>
                        <a:pt x="396851" y="173435"/>
                      </a:cubicBezTo>
                      <a:cubicBezTo>
                        <a:pt x="394203" y="183017"/>
                        <a:pt x="390602" y="192314"/>
                        <a:pt x="386097" y="201172"/>
                      </a:cubicBezTo>
                      <a:cubicBezTo>
                        <a:pt x="381582" y="210059"/>
                        <a:pt x="376305" y="218546"/>
                        <a:pt x="370314" y="226508"/>
                      </a:cubicBezTo>
                      <a:cubicBezTo>
                        <a:pt x="358313" y="242501"/>
                        <a:pt x="344244" y="253750"/>
                        <a:pt x="328480" y="259932"/>
                      </a:cubicBezTo>
                      <a:cubicBezTo>
                        <a:pt x="322432" y="262246"/>
                        <a:pt x="316145" y="263875"/>
                        <a:pt x="309735" y="264780"/>
                      </a:cubicBezTo>
                      <a:cubicBezTo>
                        <a:pt x="303210" y="265704"/>
                        <a:pt x="296610" y="266151"/>
                        <a:pt x="290018" y="266104"/>
                      </a:cubicBezTo>
                      <a:close/>
                      <a:moveTo>
                        <a:pt x="273388" y="77642"/>
                      </a:moveTo>
                      <a:cubicBezTo>
                        <a:pt x="260157" y="77499"/>
                        <a:pt x="246965" y="78985"/>
                        <a:pt x="234097" y="82071"/>
                      </a:cubicBezTo>
                      <a:cubicBezTo>
                        <a:pt x="204150" y="89577"/>
                        <a:pt x="179519" y="109875"/>
                        <a:pt x="168213" y="136364"/>
                      </a:cubicBezTo>
                      <a:cubicBezTo>
                        <a:pt x="167298" y="142288"/>
                        <a:pt x="167451" y="148327"/>
                        <a:pt x="168660" y="154195"/>
                      </a:cubicBezTo>
                      <a:cubicBezTo>
                        <a:pt x="190377" y="169454"/>
                        <a:pt x="216047" y="177864"/>
                        <a:pt x="240926" y="177864"/>
                      </a:cubicBezTo>
                      <a:cubicBezTo>
                        <a:pt x="245279" y="177864"/>
                        <a:pt x="249623" y="177617"/>
                        <a:pt x="253947" y="177112"/>
                      </a:cubicBezTo>
                      <a:cubicBezTo>
                        <a:pt x="255966" y="174607"/>
                        <a:pt x="258014" y="171749"/>
                        <a:pt x="260176" y="168730"/>
                      </a:cubicBezTo>
                      <a:cubicBezTo>
                        <a:pt x="268178" y="157566"/>
                        <a:pt x="277236" y="144917"/>
                        <a:pt x="289733" y="143107"/>
                      </a:cubicBezTo>
                      <a:cubicBezTo>
                        <a:pt x="290809" y="142945"/>
                        <a:pt x="291895" y="142869"/>
                        <a:pt x="292981" y="142869"/>
                      </a:cubicBezTo>
                      <a:cubicBezTo>
                        <a:pt x="297829" y="142974"/>
                        <a:pt x="302534" y="144498"/>
                        <a:pt x="306516" y="147260"/>
                      </a:cubicBezTo>
                      <a:cubicBezTo>
                        <a:pt x="310669" y="150146"/>
                        <a:pt x="314564" y="153375"/>
                        <a:pt x="318165" y="156938"/>
                      </a:cubicBezTo>
                      <a:cubicBezTo>
                        <a:pt x="322213" y="161005"/>
                        <a:pt x="326699" y="164615"/>
                        <a:pt x="331547" y="167682"/>
                      </a:cubicBezTo>
                      <a:cubicBezTo>
                        <a:pt x="332271" y="168101"/>
                        <a:pt x="333100" y="168530"/>
                        <a:pt x="334081" y="168997"/>
                      </a:cubicBezTo>
                      <a:cubicBezTo>
                        <a:pt x="344739" y="168111"/>
                        <a:pt x="353160" y="165482"/>
                        <a:pt x="359818" y="160967"/>
                      </a:cubicBezTo>
                      <a:cubicBezTo>
                        <a:pt x="366675" y="156309"/>
                        <a:pt x="370305" y="150070"/>
                        <a:pt x="371952" y="140098"/>
                      </a:cubicBezTo>
                      <a:cubicBezTo>
                        <a:pt x="371562" y="138526"/>
                        <a:pt x="371133" y="136907"/>
                        <a:pt x="370676" y="135306"/>
                      </a:cubicBezTo>
                      <a:cubicBezTo>
                        <a:pt x="367676" y="124048"/>
                        <a:pt x="362789" y="113389"/>
                        <a:pt x="356236" y="103760"/>
                      </a:cubicBezTo>
                      <a:cubicBezTo>
                        <a:pt x="350092" y="94997"/>
                        <a:pt x="342396" y="88605"/>
                        <a:pt x="333957" y="85281"/>
                      </a:cubicBezTo>
                      <a:cubicBezTo>
                        <a:pt x="324004" y="81357"/>
                        <a:pt x="312878" y="80309"/>
                        <a:pt x="302125" y="79280"/>
                      </a:cubicBezTo>
                      <a:lnTo>
                        <a:pt x="299591" y="79042"/>
                      </a:lnTo>
                      <a:cubicBezTo>
                        <a:pt x="290075" y="78090"/>
                        <a:pt x="281493" y="77642"/>
                        <a:pt x="273388" y="776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61" name="Vapaamuotoinen: Muoto 260">
                  <a:extLst>
                    <a:ext uri="{FF2B5EF4-FFF2-40B4-BE49-F238E27FC236}">
                      <a16:creationId xmlns:a16="http://schemas.microsoft.com/office/drawing/2014/main" id="{CB6F8F73-E1B1-5BFC-8EC8-6C524E5EBFA7}"/>
                    </a:ext>
                  </a:extLst>
                </p:cNvPr>
                <p:cNvSpPr/>
                <p:nvPr/>
              </p:nvSpPr>
              <p:spPr>
                <a:xfrm>
                  <a:off x="7629595" y="1601993"/>
                  <a:ext cx="567455" cy="150057"/>
                </a:xfrm>
                <a:custGeom>
                  <a:avLst/>
                  <a:gdLst>
                    <a:gd name="connsiteX0" fmla="*/ 281637 w 567455"/>
                    <a:gd name="connsiteY0" fmla="*/ 154212 h 154152"/>
                    <a:gd name="connsiteX1" fmla="*/ 205199 w 567455"/>
                    <a:gd name="connsiteY1" fmla="*/ 77088 h 154152"/>
                    <a:gd name="connsiteX2" fmla="*/ 183844 w 567455"/>
                    <a:gd name="connsiteY2" fmla="*/ 57572 h 154152"/>
                    <a:gd name="connsiteX3" fmla="*/ 181920 w 567455"/>
                    <a:gd name="connsiteY3" fmla="*/ 57181 h 154152"/>
                    <a:gd name="connsiteX4" fmla="*/ 181910 w 567455"/>
                    <a:gd name="connsiteY4" fmla="*/ 57181 h 154152"/>
                    <a:gd name="connsiteX5" fmla="*/ 175386 w 567455"/>
                    <a:gd name="connsiteY5" fmla="*/ 55686 h 154152"/>
                    <a:gd name="connsiteX6" fmla="*/ 159279 w 567455"/>
                    <a:gd name="connsiteY6" fmla="*/ 47570 h 154152"/>
                    <a:gd name="connsiteX7" fmla="*/ 13851 w 567455"/>
                    <a:gd name="connsiteY7" fmla="*/ 65544 h 154152"/>
                    <a:gd name="connsiteX8" fmla="*/ 8098 w 567455"/>
                    <a:gd name="connsiteY8" fmla="*/ 73421 h 154152"/>
                    <a:gd name="connsiteX9" fmla="*/ 4526 w 567455"/>
                    <a:gd name="connsiteY9" fmla="*/ 72183 h 154152"/>
                    <a:gd name="connsiteX10" fmla="*/ 592 w 567455"/>
                    <a:gd name="connsiteY10" fmla="*/ 63353 h 154152"/>
                    <a:gd name="connsiteX11" fmla="*/ 154964 w 567455"/>
                    <a:gd name="connsiteY11" fmla="*/ 20691 h 154152"/>
                    <a:gd name="connsiteX12" fmla="*/ 172166 w 567455"/>
                    <a:gd name="connsiteY12" fmla="*/ 19767 h 154152"/>
                    <a:gd name="connsiteX13" fmla="*/ 264473 w 567455"/>
                    <a:gd name="connsiteY13" fmla="*/ 745 h 154152"/>
                    <a:gd name="connsiteX14" fmla="*/ 358551 w 567455"/>
                    <a:gd name="connsiteY14" fmla="*/ 28120 h 154152"/>
                    <a:gd name="connsiteX15" fmla="*/ 453106 w 567455"/>
                    <a:gd name="connsiteY15" fmla="*/ 4575 h 154152"/>
                    <a:gd name="connsiteX16" fmla="*/ 566920 w 567455"/>
                    <a:gd name="connsiteY16" fmla="*/ 21520 h 154152"/>
                    <a:gd name="connsiteX17" fmla="*/ 565149 w 567455"/>
                    <a:gd name="connsiteY17" fmla="*/ 45275 h 154152"/>
                    <a:gd name="connsiteX18" fmla="*/ 562158 w 567455"/>
                    <a:gd name="connsiteY18" fmla="*/ 47227 h 154152"/>
                    <a:gd name="connsiteX19" fmla="*/ 558901 w 567455"/>
                    <a:gd name="connsiteY19" fmla="*/ 45742 h 154152"/>
                    <a:gd name="connsiteX20" fmla="*/ 523782 w 567455"/>
                    <a:gd name="connsiteY20" fmla="*/ 122818 h 154152"/>
                    <a:gd name="connsiteX21" fmla="*/ 438876 w 567455"/>
                    <a:gd name="connsiteY21" fmla="*/ 122208 h 154152"/>
                    <a:gd name="connsiteX22" fmla="*/ 412025 w 567455"/>
                    <a:gd name="connsiteY22" fmla="*/ 55381 h 154152"/>
                    <a:gd name="connsiteX23" fmla="*/ 398776 w 567455"/>
                    <a:gd name="connsiteY23" fmla="*/ 52885 h 154152"/>
                    <a:gd name="connsiteX24" fmla="*/ 372134 w 567455"/>
                    <a:gd name="connsiteY24" fmla="*/ 56267 h 154152"/>
                    <a:gd name="connsiteX25" fmla="*/ 281637 w 567455"/>
                    <a:gd name="connsiteY25" fmla="*/ 154212 h 154152"/>
                    <a:gd name="connsiteX26" fmla="*/ 292353 w 567455"/>
                    <a:gd name="connsiteY26" fmla="*/ 28425 h 154152"/>
                    <a:gd name="connsiteX27" fmla="*/ 221363 w 567455"/>
                    <a:gd name="connsiteY27" fmla="*/ 57019 h 154152"/>
                    <a:gd name="connsiteX28" fmla="*/ 218201 w 567455"/>
                    <a:gd name="connsiteY28" fmla="*/ 81165 h 154152"/>
                    <a:gd name="connsiteX29" fmla="*/ 280427 w 567455"/>
                    <a:gd name="connsiteY29" fmla="*/ 141001 h 154152"/>
                    <a:gd name="connsiteX30" fmla="*/ 300859 w 567455"/>
                    <a:gd name="connsiteY30" fmla="*/ 138001 h 154152"/>
                    <a:gd name="connsiteX31" fmla="*/ 344778 w 567455"/>
                    <a:gd name="connsiteY31" fmla="*/ 36331 h 154152"/>
                    <a:gd name="connsiteX32" fmla="*/ 292353 w 567455"/>
                    <a:gd name="connsiteY32" fmla="*/ 28435 h 154152"/>
                    <a:gd name="connsiteX33" fmla="*/ 292353 w 567455"/>
                    <a:gd name="connsiteY33" fmla="*/ 28435 h 154152"/>
                    <a:gd name="connsiteX34" fmla="*/ 491568 w 567455"/>
                    <a:gd name="connsiteY34" fmla="*/ 19253 h 154152"/>
                    <a:gd name="connsiteX35" fmla="*/ 430303 w 567455"/>
                    <a:gd name="connsiteY35" fmla="*/ 72583 h 154152"/>
                    <a:gd name="connsiteX36" fmla="*/ 431218 w 567455"/>
                    <a:gd name="connsiteY36" fmla="*/ 90842 h 154152"/>
                    <a:gd name="connsiteX37" fmla="*/ 437580 w 567455"/>
                    <a:gd name="connsiteY37" fmla="*/ 105559 h 154152"/>
                    <a:gd name="connsiteX38" fmla="*/ 503360 w 567455"/>
                    <a:gd name="connsiteY38" fmla="*/ 126418 h 154152"/>
                    <a:gd name="connsiteX39" fmla="*/ 534802 w 567455"/>
                    <a:gd name="connsiteY39" fmla="*/ 57743 h 154152"/>
                    <a:gd name="connsiteX40" fmla="*/ 527449 w 567455"/>
                    <a:gd name="connsiteY40" fmla="*/ 34597 h 154152"/>
                    <a:gd name="connsiteX41" fmla="*/ 491568 w 567455"/>
                    <a:gd name="connsiteY41" fmla="*/ 19253 h 15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7455" h="154152">
                      <a:moveTo>
                        <a:pt x="281637" y="154212"/>
                      </a:moveTo>
                      <a:cubicBezTo>
                        <a:pt x="236155" y="154250"/>
                        <a:pt x="209038" y="120160"/>
                        <a:pt x="205199" y="77088"/>
                      </a:cubicBezTo>
                      <a:cubicBezTo>
                        <a:pt x="203713" y="60801"/>
                        <a:pt x="196893" y="61744"/>
                        <a:pt x="183844" y="57572"/>
                      </a:cubicBezTo>
                      <a:cubicBezTo>
                        <a:pt x="183225" y="57438"/>
                        <a:pt x="182587" y="57314"/>
                        <a:pt x="181920" y="57181"/>
                      </a:cubicBezTo>
                      <a:lnTo>
                        <a:pt x="181910" y="57181"/>
                      </a:lnTo>
                      <a:cubicBezTo>
                        <a:pt x="179767" y="56752"/>
                        <a:pt x="177557" y="56305"/>
                        <a:pt x="175386" y="55686"/>
                      </a:cubicBezTo>
                      <a:cubicBezTo>
                        <a:pt x="169004" y="58286"/>
                        <a:pt x="164346" y="50904"/>
                        <a:pt x="159279" y="47570"/>
                      </a:cubicBezTo>
                      <a:cubicBezTo>
                        <a:pt x="129104" y="27130"/>
                        <a:pt x="68677" y="46685"/>
                        <a:pt x="13851" y="65544"/>
                      </a:cubicBezTo>
                      <a:cubicBezTo>
                        <a:pt x="13765" y="70183"/>
                        <a:pt x="11394" y="73421"/>
                        <a:pt x="8098" y="73421"/>
                      </a:cubicBezTo>
                      <a:cubicBezTo>
                        <a:pt x="6812" y="73383"/>
                        <a:pt x="5564" y="72955"/>
                        <a:pt x="4526" y="72183"/>
                      </a:cubicBezTo>
                      <a:cubicBezTo>
                        <a:pt x="2507" y="69611"/>
                        <a:pt x="1164" y="66573"/>
                        <a:pt x="592" y="63353"/>
                      </a:cubicBezTo>
                      <a:cubicBezTo>
                        <a:pt x="-2856" y="27911"/>
                        <a:pt x="126980" y="19986"/>
                        <a:pt x="154964" y="20691"/>
                      </a:cubicBezTo>
                      <a:cubicBezTo>
                        <a:pt x="160460" y="19091"/>
                        <a:pt x="166613" y="17719"/>
                        <a:pt x="172166" y="19767"/>
                      </a:cubicBezTo>
                      <a:cubicBezTo>
                        <a:pt x="192636" y="5108"/>
                        <a:pt x="236765" y="860"/>
                        <a:pt x="264473" y="745"/>
                      </a:cubicBezTo>
                      <a:cubicBezTo>
                        <a:pt x="294896" y="650"/>
                        <a:pt x="338711" y="5994"/>
                        <a:pt x="358551" y="28120"/>
                      </a:cubicBezTo>
                      <a:cubicBezTo>
                        <a:pt x="392327" y="39427"/>
                        <a:pt x="422159" y="13861"/>
                        <a:pt x="453106" y="4575"/>
                      </a:cubicBezTo>
                      <a:cubicBezTo>
                        <a:pt x="467517" y="1850"/>
                        <a:pt x="563025" y="-10208"/>
                        <a:pt x="566920" y="21520"/>
                      </a:cubicBezTo>
                      <a:cubicBezTo>
                        <a:pt x="568854" y="25815"/>
                        <a:pt x="568073" y="41646"/>
                        <a:pt x="565149" y="45275"/>
                      </a:cubicBezTo>
                      <a:cubicBezTo>
                        <a:pt x="564568" y="46408"/>
                        <a:pt x="563434" y="47151"/>
                        <a:pt x="562158" y="47227"/>
                      </a:cubicBezTo>
                      <a:cubicBezTo>
                        <a:pt x="560929" y="47123"/>
                        <a:pt x="559786" y="46599"/>
                        <a:pt x="558901" y="45742"/>
                      </a:cubicBezTo>
                      <a:cubicBezTo>
                        <a:pt x="534450" y="64144"/>
                        <a:pt x="541451" y="99777"/>
                        <a:pt x="523782" y="122818"/>
                      </a:cubicBezTo>
                      <a:cubicBezTo>
                        <a:pt x="503436" y="150278"/>
                        <a:pt x="461098" y="146516"/>
                        <a:pt x="438876" y="122208"/>
                      </a:cubicBezTo>
                      <a:cubicBezTo>
                        <a:pt x="421855" y="104311"/>
                        <a:pt x="414454" y="79479"/>
                        <a:pt x="412025" y="55381"/>
                      </a:cubicBezTo>
                      <a:cubicBezTo>
                        <a:pt x="407815" y="53704"/>
                        <a:pt x="403319" y="52857"/>
                        <a:pt x="398776" y="52885"/>
                      </a:cubicBezTo>
                      <a:cubicBezTo>
                        <a:pt x="389765" y="52952"/>
                        <a:pt x="381097" y="55733"/>
                        <a:pt x="372134" y="56267"/>
                      </a:cubicBezTo>
                      <a:cubicBezTo>
                        <a:pt x="380126" y="110035"/>
                        <a:pt x="333815" y="154031"/>
                        <a:pt x="281637" y="154212"/>
                      </a:cubicBezTo>
                      <a:close/>
                      <a:moveTo>
                        <a:pt x="292353" y="28425"/>
                      </a:moveTo>
                      <a:cubicBezTo>
                        <a:pt x="269255" y="28425"/>
                        <a:pt x="238184" y="33388"/>
                        <a:pt x="221363" y="57019"/>
                      </a:cubicBezTo>
                      <a:cubicBezTo>
                        <a:pt x="214791" y="66249"/>
                        <a:pt x="216962" y="76984"/>
                        <a:pt x="218201" y="81165"/>
                      </a:cubicBezTo>
                      <a:cubicBezTo>
                        <a:pt x="226268" y="108454"/>
                        <a:pt x="243613" y="141001"/>
                        <a:pt x="280427" y="141001"/>
                      </a:cubicBezTo>
                      <a:cubicBezTo>
                        <a:pt x="287343" y="140934"/>
                        <a:pt x="294220" y="139925"/>
                        <a:pt x="300859" y="138001"/>
                      </a:cubicBezTo>
                      <a:cubicBezTo>
                        <a:pt x="343483" y="127819"/>
                        <a:pt x="377135" y="70640"/>
                        <a:pt x="344778" y="36331"/>
                      </a:cubicBezTo>
                      <a:cubicBezTo>
                        <a:pt x="327786" y="31130"/>
                        <a:pt x="310117" y="28473"/>
                        <a:pt x="292353" y="28435"/>
                      </a:cubicBezTo>
                      <a:lnTo>
                        <a:pt x="292353" y="28435"/>
                      </a:lnTo>
                      <a:close/>
                      <a:moveTo>
                        <a:pt x="491568" y="19253"/>
                      </a:moveTo>
                      <a:cubicBezTo>
                        <a:pt x="461517" y="19681"/>
                        <a:pt x="435294" y="43141"/>
                        <a:pt x="430303" y="72583"/>
                      </a:cubicBezTo>
                      <a:cubicBezTo>
                        <a:pt x="429408" y="78670"/>
                        <a:pt x="429722" y="84870"/>
                        <a:pt x="431218" y="90842"/>
                      </a:cubicBezTo>
                      <a:cubicBezTo>
                        <a:pt x="432685" y="97272"/>
                        <a:pt x="435066" y="102768"/>
                        <a:pt x="437580" y="105559"/>
                      </a:cubicBezTo>
                      <a:cubicBezTo>
                        <a:pt x="450954" y="120456"/>
                        <a:pt x="480872" y="137077"/>
                        <a:pt x="503360" y="126418"/>
                      </a:cubicBezTo>
                      <a:cubicBezTo>
                        <a:pt x="526630" y="113950"/>
                        <a:pt x="531554" y="80127"/>
                        <a:pt x="534802" y="57743"/>
                      </a:cubicBezTo>
                      <a:cubicBezTo>
                        <a:pt x="535878" y="49323"/>
                        <a:pt x="533183" y="40855"/>
                        <a:pt x="527449" y="34597"/>
                      </a:cubicBezTo>
                      <a:cubicBezTo>
                        <a:pt x="519143" y="24987"/>
                        <a:pt x="505732" y="19253"/>
                        <a:pt x="491568" y="192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pic>
            <p:nvPicPr>
              <p:cNvPr id="257" name="Kuva 256" descr="Hymyilevät kasvot">
                <a:extLst>
                  <a:ext uri="{FF2B5EF4-FFF2-40B4-BE49-F238E27FC236}">
                    <a16:creationId xmlns:a16="http://schemas.microsoft.com/office/drawing/2014/main" id="{7D3B5687-00E5-5AD2-8594-11FD1B926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38190" y="1530225"/>
                <a:ext cx="304800" cy="328652"/>
              </a:xfrm>
              <a:prstGeom prst="rect">
                <a:avLst/>
              </a:prstGeom>
            </p:spPr>
          </p:pic>
        </p:grpSp>
        <p:grpSp>
          <p:nvGrpSpPr>
            <p:cNvPr id="147" name="Ryhmä 146">
              <a:extLst>
                <a:ext uri="{FF2B5EF4-FFF2-40B4-BE49-F238E27FC236}">
                  <a16:creationId xmlns:a16="http://schemas.microsoft.com/office/drawing/2014/main" id="{B5C5EB5F-C6BF-1DBD-7587-CD8B236B177B}"/>
                </a:ext>
              </a:extLst>
            </p:cNvPr>
            <p:cNvGrpSpPr/>
            <p:nvPr/>
          </p:nvGrpSpPr>
          <p:grpSpPr>
            <a:xfrm>
              <a:off x="5824855" y="1236214"/>
              <a:ext cx="1242079" cy="1731556"/>
              <a:chOff x="5826599" y="1388918"/>
              <a:chExt cx="1181283" cy="1759858"/>
            </a:xfrm>
          </p:grpSpPr>
          <p:grpSp>
            <p:nvGrpSpPr>
              <p:cNvPr id="208" name="Sisällön paikkamerkki 5" descr="Henkilö päällä Villa paita">
                <a:extLst>
                  <a:ext uri="{FF2B5EF4-FFF2-40B4-BE49-F238E27FC236}">
                    <a16:creationId xmlns:a16="http://schemas.microsoft.com/office/drawing/2014/main" id="{25D0CA77-A654-F6FC-8945-706EECF01CC4}"/>
                  </a:ext>
                </a:extLst>
              </p:cNvPr>
              <p:cNvGrpSpPr/>
              <p:nvPr/>
            </p:nvGrpSpPr>
            <p:grpSpPr>
              <a:xfrm>
                <a:off x="5826599" y="1388918"/>
                <a:ext cx="1181283" cy="1759858"/>
                <a:chOff x="5814546" y="1387129"/>
                <a:chExt cx="1181283" cy="1759858"/>
              </a:xfrm>
            </p:grpSpPr>
            <p:grpSp>
              <p:nvGrpSpPr>
                <p:cNvPr id="210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EBB7CBCA-9625-2815-3145-18E66235054D}"/>
                    </a:ext>
                  </a:extLst>
                </p:cNvPr>
                <p:cNvGrpSpPr/>
                <p:nvPr/>
              </p:nvGrpSpPr>
              <p:grpSpPr>
                <a:xfrm>
                  <a:off x="5814546" y="2047646"/>
                  <a:ext cx="1181283" cy="1099341"/>
                  <a:chOff x="5814546" y="2047646"/>
                  <a:chExt cx="1181283" cy="1099341"/>
                </a:xfrm>
              </p:grpSpPr>
              <p:sp>
                <p:nvSpPr>
                  <p:cNvPr id="214" name="Vapaamuotoinen: Muoto 213">
                    <a:extLst>
                      <a:ext uri="{FF2B5EF4-FFF2-40B4-BE49-F238E27FC236}">
                        <a16:creationId xmlns:a16="http://schemas.microsoft.com/office/drawing/2014/main" id="{8F8C634B-B9CA-951D-7E29-65976FD07CD4}"/>
                      </a:ext>
                    </a:extLst>
                  </p:cNvPr>
                  <p:cNvSpPr/>
                  <p:nvPr/>
                </p:nvSpPr>
                <p:spPr>
                  <a:xfrm>
                    <a:off x="6341181" y="2047646"/>
                    <a:ext cx="288759" cy="145067"/>
                  </a:xfrm>
                  <a:custGeom>
                    <a:avLst/>
                    <a:gdLst>
                      <a:gd name="connsiteX0" fmla="*/ 284789 w 288759"/>
                      <a:gd name="connsiteY0" fmla="*/ 143280 h 145067"/>
                      <a:gd name="connsiteX1" fmla="*/ 270597 w 288759"/>
                      <a:gd name="connsiteY1" fmla="*/ 69366 h 145067"/>
                      <a:gd name="connsiteX2" fmla="*/ 248310 w 288759"/>
                      <a:gd name="connsiteY2" fmla="*/ 27362 h 145067"/>
                      <a:gd name="connsiteX3" fmla="*/ 140677 w 288759"/>
                      <a:gd name="connsiteY3" fmla="*/ 2216 h 145067"/>
                      <a:gd name="connsiteX4" fmla="*/ 58380 w 288759"/>
                      <a:gd name="connsiteY4" fmla="*/ 12407 h 145067"/>
                      <a:gd name="connsiteX5" fmla="*/ 6850 w 288759"/>
                      <a:gd name="connsiteY5" fmla="*/ 59652 h 145067"/>
                      <a:gd name="connsiteX6" fmla="*/ 20470 w 288759"/>
                      <a:gd name="connsiteY6" fmla="*/ 94132 h 145067"/>
                      <a:gd name="connsiteX7" fmla="*/ 284789 w 288759"/>
                      <a:gd name="connsiteY7" fmla="*/ 143280 h 14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759" h="145067">
                        <a:moveTo>
                          <a:pt x="284789" y="143280"/>
                        </a:moveTo>
                        <a:cubicBezTo>
                          <a:pt x="304793" y="133755"/>
                          <a:pt x="280790" y="74891"/>
                          <a:pt x="270597" y="69366"/>
                        </a:cubicBezTo>
                        <a:cubicBezTo>
                          <a:pt x="263167" y="65366"/>
                          <a:pt x="263263" y="37267"/>
                          <a:pt x="248310" y="27362"/>
                        </a:cubicBezTo>
                        <a:cubicBezTo>
                          <a:pt x="228116" y="14027"/>
                          <a:pt x="164013" y="4120"/>
                          <a:pt x="140677" y="2216"/>
                        </a:cubicBezTo>
                        <a:cubicBezTo>
                          <a:pt x="118292" y="405"/>
                          <a:pt x="79334" y="4216"/>
                          <a:pt x="58380" y="12407"/>
                        </a:cubicBezTo>
                        <a:cubicBezTo>
                          <a:pt x="33044" y="22218"/>
                          <a:pt x="18661" y="38601"/>
                          <a:pt x="6850" y="59652"/>
                        </a:cubicBezTo>
                        <a:cubicBezTo>
                          <a:pt x="-579" y="72892"/>
                          <a:pt x="5897" y="89655"/>
                          <a:pt x="20470" y="94132"/>
                        </a:cubicBezTo>
                        <a:cubicBezTo>
                          <a:pt x="84478" y="113753"/>
                          <a:pt x="244689" y="159949"/>
                          <a:pt x="284789" y="143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15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D141E1EF-A6BA-B3FE-E3A1-9DCE49D74F44}"/>
                      </a:ext>
                    </a:extLst>
                  </p:cNvPr>
                  <p:cNvGrpSpPr/>
                  <p:nvPr/>
                </p:nvGrpSpPr>
                <p:grpSpPr>
                  <a:xfrm>
                    <a:off x="5814546" y="2081128"/>
                    <a:ext cx="1181283" cy="1065859"/>
                    <a:chOff x="5814546" y="2081128"/>
                    <a:chExt cx="1181283" cy="1065859"/>
                  </a:xfrm>
                </p:grpSpPr>
                <p:sp>
                  <p:nvSpPr>
                    <p:cNvPr id="252" name="Vapaamuotoinen: Muoto 251">
                      <a:extLst>
                        <a:ext uri="{FF2B5EF4-FFF2-40B4-BE49-F238E27FC236}">
                          <a16:creationId xmlns:a16="http://schemas.microsoft.com/office/drawing/2014/main" id="{CFC70BA9-621D-A4AD-AF82-A264A9ED9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4546" y="2081128"/>
                      <a:ext cx="1181283" cy="1065859"/>
                    </a:xfrm>
                    <a:custGeom>
                      <a:avLst/>
                      <a:gdLst>
                        <a:gd name="connsiteX0" fmla="*/ 681695 w 1181283"/>
                        <a:gd name="connsiteY0" fmla="*/ 1067633 h 1065859"/>
                        <a:gd name="connsiteX1" fmla="*/ 525770 w 1181283"/>
                        <a:gd name="connsiteY1" fmla="*/ 1063156 h 1065859"/>
                        <a:gd name="connsiteX2" fmla="*/ 408326 w 1181283"/>
                        <a:gd name="connsiteY2" fmla="*/ 1058298 h 1065859"/>
                        <a:gd name="connsiteX3" fmla="*/ 315173 w 1181283"/>
                        <a:gd name="connsiteY3" fmla="*/ 1058203 h 1065859"/>
                        <a:gd name="connsiteX4" fmla="*/ 298695 w 1181283"/>
                        <a:gd name="connsiteY4" fmla="*/ 1057155 h 1065859"/>
                        <a:gd name="connsiteX5" fmla="*/ 68475 w 1181283"/>
                        <a:gd name="connsiteY5" fmla="*/ 1045440 h 1065859"/>
                        <a:gd name="connsiteX6" fmla="*/ 42948 w 1181283"/>
                        <a:gd name="connsiteY6" fmla="*/ 1051250 h 1065859"/>
                        <a:gd name="connsiteX7" fmla="*/ 10752 w 1181283"/>
                        <a:gd name="connsiteY7" fmla="*/ 952094 h 1065859"/>
                        <a:gd name="connsiteX8" fmla="*/ 13324 w 1181283"/>
                        <a:gd name="connsiteY8" fmla="*/ 672822 h 1065859"/>
                        <a:gd name="connsiteX9" fmla="*/ 95145 w 1181283"/>
                        <a:gd name="connsiteY9" fmla="*/ 324396 h 1065859"/>
                        <a:gd name="connsiteX10" fmla="*/ 164201 w 1181283"/>
                        <a:gd name="connsiteY10" fmla="*/ 213430 h 1065859"/>
                        <a:gd name="connsiteX11" fmla="*/ 225256 w 1181283"/>
                        <a:gd name="connsiteY11" fmla="*/ 169044 h 1065859"/>
                        <a:gd name="connsiteX12" fmla="*/ 249831 w 1181283"/>
                        <a:gd name="connsiteY12" fmla="*/ 138183 h 1065859"/>
                        <a:gd name="connsiteX13" fmla="*/ 287740 w 1181283"/>
                        <a:gd name="connsiteY13" fmla="*/ 123228 h 1065859"/>
                        <a:gd name="connsiteX14" fmla="*/ 316125 w 1181283"/>
                        <a:gd name="connsiteY14" fmla="*/ 98559 h 1065859"/>
                        <a:gd name="connsiteX15" fmla="*/ 346795 w 1181283"/>
                        <a:gd name="connsiteY15" fmla="*/ 89225 h 1065859"/>
                        <a:gd name="connsiteX16" fmla="*/ 465667 w 1181283"/>
                        <a:gd name="connsiteY16" fmla="*/ 48934 h 1065859"/>
                        <a:gd name="connsiteX17" fmla="*/ 501290 w 1181283"/>
                        <a:gd name="connsiteY17" fmla="*/ 38360 h 1065859"/>
                        <a:gd name="connsiteX18" fmla="*/ 528628 w 1181283"/>
                        <a:gd name="connsiteY18" fmla="*/ 14548 h 1065859"/>
                        <a:gd name="connsiteX19" fmla="*/ 578348 w 1181283"/>
                        <a:gd name="connsiteY19" fmla="*/ 12357 h 1065859"/>
                        <a:gd name="connsiteX20" fmla="*/ 780659 w 1181283"/>
                        <a:gd name="connsiteY20" fmla="*/ 34932 h 1065859"/>
                        <a:gd name="connsiteX21" fmla="*/ 826284 w 1181283"/>
                        <a:gd name="connsiteY21" fmla="*/ 37408 h 1065859"/>
                        <a:gd name="connsiteX22" fmla="*/ 850001 w 1181283"/>
                        <a:gd name="connsiteY22" fmla="*/ 90748 h 1065859"/>
                        <a:gd name="connsiteX23" fmla="*/ 874481 w 1181283"/>
                        <a:gd name="connsiteY23" fmla="*/ 96559 h 1065859"/>
                        <a:gd name="connsiteX24" fmla="*/ 896482 w 1181283"/>
                        <a:gd name="connsiteY24" fmla="*/ 107893 h 1065859"/>
                        <a:gd name="connsiteX25" fmla="*/ 909628 w 1181283"/>
                        <a:gd name="connsiteY25" fmla="*/ 115894 h 1065859"/>
                        <a:gd name="connsiteX26" fmla="*/ 1103842 w 1181283"/>
                        <a:gd name="connsiteY26" fmla="*/ 330683 h 1065859"/>
                        <a:gd name="connsiteX27" fmla="*/ 1125082 w 1181283"/>
                        <a:gd name="connsiteY27" fmla="*/ 406122 h 1065859"/>
                        <a:gd name="connsiteX28" fmla="*/ 1141658 w 1181283"/>
                        <a:gd name="connsiteY28" fmla="*/ 519659 h 1065859"/>
                        <a:gd name="connsiteX29" fmla="*/ 1140705 w 1181283"/>
                        <a:gd name="connsiteY29" fmla="*/ 583953 h 1065859"/>
                        <a:gd name="connsiteX30" fmla="*/ 1151943 w 1181283"/>
                        <a:gd name="connsiteY30" fmla="*/ 618910 h 1065859"/>
                        <a:gd name="connsiteX31" fmla="*/ 1148706 w 1181283"/>
                        <a:gd name="connsiteY31" fmla="*/ 675678 h 1065859"/>
                        <a:gd name="connsiteX32" fmla="*/ 1170993 w 1181283"/>
                        <a:gd name="connsiteY32" fmla="*/ 851891 h 1065859"/>
                        <a:gd name="connsiteX33" fmla="*/ 1170993 w 1181283"/>
                        <a:gd name="connsiteY33" fmla="*/ 962285 h 1065859"/>
                        <a:gd name="connsiteX34" fmla="*/ 1172424 w 1181283"/>
                        <a:gd name="connsiteY34" fmla="*/ 972764 h 1065859"/>
                        <a:gd name="connsiteX35" fmla="*/ 1177470 w 1181283"/>
                        <a:gd name="connsiteY35" fmla="*/ 982098 h 1065859"/>
                        <a:gd name="connsiteX36" fmla="*/ 1177470 w 1181283"/>
                        <a:gd name="connsiteY36" fmla="*/ 982098 h 1065859"/>
                        <a:gd name="connsiteX37" fmla="*/ 1155373 w 1181283"/>
                        <a:gd name="connsiteY37" fmla="*/ 1031246 h 1065859"/>
                        <a:gd name="connsiteX38" fmla="*/ 1052598 w 1181283"/>
                        <a:gd name="connsiteY38" fmla="*/ 1045534 h 1065859"/>
                        <a:gd name="connsiteX39" fmla="*/ 1037167 w 1181283"/>
                        <a:gd name="connsiteY39" fmla="*/ 1047344 h 1065859"/>
                        <a:gd name="connsiteX40" fmla="*/ 1004783 w 1181283"/>
                        <a:gd name="connsiteY40" fmla="*/ 1051440 h 1065859"/>
                        <a:gd name="connsiteX41" fmla="*/ 1004783 w 1181283"/>
                        <a:gd name="connsiteY41" fmla="*/ 1051440 h 1065859"/>
                        <a:gd name="connsiteX42" fmla="*/ 935536 w 1181283"/>
                        <a:gd name="connsiteY42" fmla="*/ 1051916 h 1065859"/>
                        <a:gd name="connsiteX43" fmla="*/ 867337 w 1181283"/>
                        <a:gd name="connsiteY43" fmla="*/ 1054202 h 1065859"/>
                        <a:gd name="connsiteX44" fmla="*/ 867337 w 1181283"/>
                        <a:gd name="connsiteY44" fmla="*/ 1054202 h 1065859"/>
                        <a:gd name="connsiteX45" fmla="*/ 681695 w 1181283"/>
                        <a:gd name="connsiteY45" fmla="*/ 1067633 h 10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1283" h="1065859">
                          <a:moveTo>
                            <a:pt x="681695" y="1067633"/>
                          </a:moveTo>
                          <a:cubicBezTo>
                            <a:pt x="630736" y="1067633"/>
                            <a:pt x="581492" y="1065633"/>
                            <a:pt x="525770" y="1063156"/>
                          </a:cubicBezTo>
                          <a:cubicBezTo>
                            <a:pt x="482526" y="1063156"/>
                            <a:pt x="449284" y="1051154"/>
                            <a:pt x="408326" y="1058298"/>
                          </a:cubicBezTo>
                          <a:cubicBezTo>
                            <a:pt x="376133" y="1067633"/>
                            <a:pt x="348795" y="1060298"/>
                            <a:pt x="315173" y="1058203"/>
                          </a:cubicBezTo>
                          <a:cubicBezTo>
                            <a:pt x="314697" y="1058108"/>
                            <a:pt x="299456" y="1057251"/>
                            <a:pt x="298695" y="1057155"/>
                          </a:cubicBezTo>
                          <a:cubicBezTo>
                            <a:pt x="221733" y="1054202"/>
                            <a:pt x="145628" y="1046583"/>
                            <a:pt x="68475" y="1045440"/>
                          </a:cubicBezTo>
                          <a:cubicBezTo>
                            <a:pt x="66570" y="1057251"/>
                            <a:pt x="48948" y="1063347"/>
                            <a:pt x="42948" y="1051250"/>
                          </a:cubicBezTo>
                          <a:cubicBezTo>
                            <a:pt x="28089" y="1018865"/>
                            <a:pt x="17422" y="986765"/>
                            <a:pt x="10752" y="952094"/>
                          </a:cubicBezTo>
                          <a:cubicBezTo>
                            <a:pt x="-5916" y="859892"/>
                            <a:pt x="12278" y="765690"/>
                            <a:pt x="13324" y="672822"/>
                          </a:cubicBezTo>
                          <a:cubicBezTo>
                            <a:pt x="14373" y="549663"/>
                            <a:pt x="36946" y="434982"/>
                            <a:pt x="95145" y="324396"/>
                          </a:cubicBezTo>
                          <a:cubicBezTo>
                            <a:pt x="114004" y="285440"/>
                            <a:pt x="133150" y="244577"/>
                            <a:pt x="164201" y="213430"/>
                          </a:cubicBezTo>
                          <a:cubicBezTo>
                            <a:pt x="181823" y="195047"/>
                            <a:pt x="203634" y="182093"/>
                            <a:pt x="225256" y="169044"/>
                          </a:cubicBezTo>
                          <a:cubicBezTo>
                            <a:pt x="236402" y="161328"/>
                            <a:pt x="240306" y="147422"/>
                            <a:pt x="249831" y="138183"/>
                          </a:cubicBezTo>
                          <a:cubicBezTo>
                            <a:pt x="259642" y="127039"/>
                            <a:pt x="275167" y="128277"/>
                            <a:pt x="287740" y="123228"/>
                          </a:cubicBezTo>
                          <a:cubicBezTo>
                            <a:pt x="298788" y="116846"/>
                            <a:pt x="305076" y="105226"/>
                            <a:pt x="316125" y="98559"/>
                          </a:cubicBezTo>
                          <a:cubicBezTo>
                            <a:pt x="325364" y="92558"/>
                            <a:pt x="336319" y="90843"/>
                            <a:pt x="346795" y="89225"/>
                          </a:cubicBezTo>
                          <a:cubicBezTo>
                            <a:pt x="388039" y="82843"/>
                            <a:pt x="427567" y="65603"/>
                            <a:pt x="465667" y="48934"/>
                          </a:cubicBezTo>
                          <a:cubicBezTo>
                            <a:pt x="477003" y="44172"/>
                            <a:pt x="488528" y="37408"/>
                            <a:pt x="501290" y="38360"/>
                          </a:cubicBezTo>
                          <a:cubicBezTo>
                            <a:pt x="517294" y="42266"/>
                            <a:pt x="517294" y="20644"/>
                            <a:pt x="528628" y="14548"/>
                          </a:cubicBezTo>
                          <a:cubicBezTo>
                            <a:pt x="538630" y="1689"/>
                            <a:pt x="568823" y="-5264"/>
                            <a:pt x="578348" y="12357"/>
                          </a:cubicBezTo>
                          <a:cubicBezTo>
                            <a:pt x="644356" y="28455"/>
                            <a:pt x="712366" y="43409"/>
                            <a:pt x="780659" y="34932"/>
                          </a:cubicBezTo>
                          <a:cubicBezTo>
                            <a:pt x="789326" y="14263"/>
                            <a:pt x="821522" y="12357"/>
                            <a:pt x="826284" y="37408"/>
                          </a:cubicBezTo>
                          <a:cubicBezTo>
                            <a:pt x="840762" y="51505"/>
                            <a:pt x="838095" y="75508"/>
                            <a:pt x="850001" y="90748"/>
                          </a:cubicBezTo>
                          <a:cubicBezTo>
                            <a:pt x="856287" y="96273"/>
                            <a:pt x="866670" y="94083"/>
                            <a:pt x="874481" y="96559"/>
                          </a:cubicBezTo>
                          <a:cubicBezTo>
                            <a:pt x="882385" y="99035"/>
                            <a:pt x="889529" y="103512"/>
                            <a:pt x="896482" y="107893"/>
                          </a:cubicBezTo>
                          <a:cubicBezTo>
                            <a:pt x="897054" y="108275"/>
                            <a:pt x="909056" y="115609"/>
                            <a:pt x="909628" y="115894"/>
                          </a:cubicBezTo>
                          <a:cubicBezTo>
                            <a:pt x="991544" y="162757"/>
                            <a:pt x="1089459" y="230099"/>
                            <a:pt x="1103842" y="330683"/>
                          </a:cubicBezTo>
                          <a:cubicBezTo>
                            <a:pt x="1102605" y="358497"/>
                            <a:pt x="1123750" y="379165"/>
                            <a:pt x="1125082" y="406122"/>
                          </a:cubicBezTo>
                          <a:cubicBezTo>
                            <a:pt x="1130226" y="444222"/>
                            <a:pt x="1120320" y="485751"/>
                            <a:pt x="1141658" y="519659"/>
                          </a:cubicBezTo>
                          <a:cubicBezTo>
                            <a:pt x="1150516" y="540519"/>
                            <a:pt x="1140800" y="562617"/>
                            <a:pt x="1140705" y="583953"/>
                          </a:cubicBezTo>
                          <a:cubicBezTo>
                            <a:pt x="1140705" y="596622"/>
                            <a:pt x="1148325" y="607290"/>
                            <a:pt x="1151943" y="618910"/>
                          </a:cubicBezTo>
                          <a:cubicBezTo>
                            <a:pt x="1157755" y="637769"/>
                            <a:pt x="1149562" y="656724"/>
                            <a:pt x="1148706" y="675678"/>
                          </a:cubicBezTo>
                          <a:cubicBezTo>
                            <a:pt x="1150992" y="734639"/>
                            <a:pt x="1168898" y="794741"/>
                            <a:pt x="1170993" y="851891"/>
                          </a:cubicBezTo>
                          <a:cubicBezTo>
                            <a:pt x="1173470" y="888848"/>
                            <a:pt x="1173565" y="925710"/>
                            <a:pt x="1170993" y="962285"/>
                          </a:cubicBezTo>
                          <a:cubicBezTo>
                            <a:pt x="1170993" y="962857"/>
                            <a:pt x="1170993" y="968763"/>
                            <a:pt x="1172424" y="972764"/>
                          </a:cubicBezTo>
                          <a:cubicBezTo>
                            <a:pt x="1173661" y="976097"/>
                            <a:pt x="1175565" y="979145"/>
                            <a:pt x="1177470" y="982098"/>
                          </a:cubicBezTo>
                          <a:lnTo>
                            <a:pt x="1177470" y="982098"/>
                          </a:lnTo>
                          <a:cubicBezTo>
                            <a:pt x="1193855" y="1004196"/>
                            <a:pt x="1182328" y="1028580"/>
                            <a:pt x="1155373" y="1031246"/>
                          </a:cubicBezTo>
                          <a:cubicBezTo>
                            <a:pt x="1120701" y="1037628"/>
                            <a:pt x="1084601" y="1041820"/>
                            <a:pt x="1052598" y="1045534"/>
                          </a:cubicBezTo>
                          <a:cubicBezTo>
                            <a:pt x="1051931" y="1045629"/>
                            <a:pt x="1037834" y="1047249"/>
                            <a:pt x="1037167" y="1047344"/>
                          </a:cubicBezTo>
                          <a:cubicBezTo>
                            <a:pt x="1028118" y="1048392"/>
                            <a:pt x="1014498" y="1050011"/>
                            <a:pt x="1004783" y="1051440"/>
                          </a:cubicBezTo>
                          <a:lnTo>
                            <a:pt x="1004783" y="1051440"/>
                          </a:lnTo>
                          <a:cubicBezTo>
                            <a:pt x="981828" y="1055154"/>
                            <a:pt x="958395" y="1056965"/>
                            <a:pt x="935536" y="1051916"/>
                          </a:cubicBezTo>
                          <a:cubicBezTo>
                            <a:pt x="913151" y="1046392"/>
                            <a:pt x="889624" y="1049916"/>
                            <a:pt x="867337" y="1054202"/>
                          </a:cubicBezTo>
                          <a:lnTo>
                            <a:pt x="867337" y="1054202"/>
                          </a:lnTo>
                          <a:cubicBezTo>
                            <a:pt x="804948" y="1064965"/>
                            <a:pt x="747894" y="1067346"/>
                            <a:pt x="681695" y="1067633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253" name="Sisällön paikkamerkki 5" descr="Henkilö päällä Villa paita">
                      <a:extLst>
                        <a:ext uri="{FF2B5EF4-FFF2-40B4-BE49-F238E27FC236}">
                          <a16:creationId xmlns:a16="http://schemas.microsoft.com/office/drawing/2014/main" id="{5C405A85-BAC6-9FE4-9267-A352E47D9C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3009" y="2848611"/>
                      <a:ext cx="778513" cy="294134"/>
                      <a:chOff x="6083009" y="2848611"/>
                      <a:chExt cx="778513" cy="294134"/>
                    </a:xfrm>
                    <a:solidFill>
                      <a:srgbClr val="FFFFFF"/>
                    </a:solidFill>
                  </p:grpSpPr>
                  <p:sp>
                    <p:nvSpPr>
                      <p:cNvPr id="254" name="Vapaamuotoinen: Muoto 253">
                        <a:extLst>
                          <a:ext uri="{FF2B5EF4-FFF2-40B4-BE49-F238E27FC236}">
                            <a16:creationId xmlns:a16="http://schemas.microsoft.com/office/drawing/2014/main" id="{D1F242D3-FD95-56D2-D703-CE6051AA4A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3009" y="2848611"/>
                        <a:ext cx="41470" cy="294134"/>
                      </a:xfrm>
                      <a:custGeom>
                        <a:avLst/>
                        <a:gdLst>
                          <a:gd name="connsiteX0" fmla="*/ 45184 w 41470"/>
                          <a:gd name="connsiteY0" fmla="*/ 290625 h 294134"/>
                          <a:gd name="connsiteX1" fmla="*/ 14228 w 41470"/>
                          <a:gd name="connsiteY1" fmla="*/ 7447 h 294134"/>
                          <a:gd name="connsiteX2" fmla="*/ 3752 w 41470"/>
                          <a:gd name="connsiteY2" fmla="*/ 3446 h 294134"/>
                          <a:gd name="connsiteX3" fmla="*/ 32518 w 41470"/>
                          <a:gd name="connsiteY3" fmla="*/ 289768 h 294134"/>
                          <a:gd name="connsiteX4" fmla="*/ 39566 w 41470"/>
                          <a:gd name="connsiteY4" fmla="*/ 295769 h 294134"/>
                          <a:gd name="connsiteX5" fmla="*/ 45184 w 41470"/>
                          <a:gd name="connsiteY5" fmla="*/ 290625 h 29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470" h="294134">
                            <a:moveTo>
                              <a:pt x="45184" y="290625"/>
                            </a:moveTo>
                            <a:cubicBezTo>
                              <a:pt x="14991" y="200233"/>
                              <a:pt x="18800" y="101744"/>
                              <a:pt x="14228" y="7447"/>
                            </a:cubicBezTo>
                            <a:cubicBezTo>
                              <a:pt x="14228" y="2303"/>
                              <a:pt x="7275" y="-78"/>
                              <a:pt x="3752" y="3446"/>
                            </a:cubicBezTo>
                            <a:cubicBezTo>
                              <a:pt x="4226" y="98030"/>
                              <a:pt x="4417" y="197851"/>
                              <a:pt x="32518" y="289768"/>
                            </a:cubicBezTo>
                            <a:cubicBezTo>
                              <a:pt x="32518" y="289768"/>
                              <a:pt x="34518" y="294911"/>
                              <a:pt x="39566" y="295769"/>
                            </a:cubicBezTo>
                            <a:cubicBezTo>
                              <a:pt x="46042" y="296912"/>
                              <a:pt x="45184" y="290625"/>
                              <a:pt x="45184" y="29062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255" name="Vapaamuotoinen: Muoto 254">
                        <a:extLst>
                          <a:ext uri="{FF2B5EF4-FFF2-40B4-BE49-F238E27FC236}">
                            <a16:creationId xmlns:a16="http://schemas.microsoft.com/office/drawing/2014/main" id="{32BD6D77-C483-E3D5-B3FE-39238EC1E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1830" y="2945329"/>
                        <a:ext cx="29692" cy="185489"/>
                      </a:xfrm>
                      <a:custGeom>
                        <a:avLst/>
                        <a:gdLst>
                          <a:gd name="connsiteX0" fmla="*/ 33409 w 29692"/>
                          <a:gd name="connsiteY0" fmla="*/ 181524 h 185489"/>
                          <a:gd name="connsiteX1" fmla="*/ 15596 w 29692"/>
                          <a:gd name="connsiteY1" fmla="*/ 7312 h 185489"/>
                          <a:gd name="connsiteX2" fmla="*/ 3786 w 29692"/>
                          <a:gd name="connsiteY2" fmla="*/ 7312 h 185489"/>
                          <a:gd name="connsiteX3" fmla="*/ 21789 w 29692"/>
                          <a:gd name="connsiteY3" fmla="*/ 182953 h 185489"/>
                          <a:gd name="connsiteX4" fmla="*/ 28647 w 29692"/>
                          <a:gd name="connsiteY4" fmla="*/ 187144 h 185489"/>
                          <a:gd name="connsiteX5" fmla="*/ 33409 w 29692"/>
                          <a:gd name="connsiteY5" fmla="*/ 181524 h 185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692" h="185489">
                            <a:moveTo>
                              <a:pt x="33409" y="181524"/>
                            </a:moveTo>
                            <a:cubicBezTo>
                              <a:pt x="25694" y="130661"/>
                              <a:pt x="19692" y="60271"/>
                              <a:pt x="15596" y="7312"/>
                            </a:cubicBezTo>
                            <a:cubicBezTo>
                              <a:pt x="15501" y="264"/>
                              <a:pt x="3023" y="-403"/>
                              <a:pt x="3786" y="7312"/>
                            </a:cubicBezTo>
                            <a:cubicBezTo>
                              <a:pt x="8262" y="64558"/>
                              <a:pt x="13883" y="129613"/>
                              <a:pt x="21789" y="182953"/>
                            </a:cubicBezTo>
                            <a:cubicBezTo>
                              <a:pt x="21789" y="182953"/>
                              <a:pt x="23122" y="188097"/>
                              <a:pt x="28647" y="187144"/>
                            </a:cubicBezTo>
                            <a:cubicBezTo>
                              <a:pt x="34170" y="186286"/>
                              <a:pt x="33409" y="181524"/>
                              <a:pt x="33409" y="18152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  <p:grpSp>
                <p:nvGrpSpPr>
                  <p:cNvPr id="216" name="Sisällön paikkamerkki 5" descr="Henkilö päällä Villa paita">
                    <a:extLst>
                      <a:ext uri="{FF2B5EF4-FFF2-40B4-BE49-F238E27FC236}">
                        <a16:creationId xmlns:a16="http://schemas.microsoft.com/office/drawing/2014/main" id="{D07A6909-D658-8D21-23BC-25535EB78D67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75" y="2187823"/>
                    <a:ext cx="1071890" cy="895934"/>
                    <a:chOff x="5911475" y="2187823"/>
                    <a:chExt cx="1071890" cy="895934"/>
                  </a:xfrm>
                  <a:solidFill>
                    <a:srgbClr val="FFFFFF"/>
                  </a:solidFill>
                </p:grpSpPr>
                <p:sp>
                  <p:nvSpPr>
                    <p:cNvPr id="217" name="Vapaamuotoinen: Muoto 216">
                      <a:extLst>
                        <a:ext uri="{FF2B5EF4-FFF2-40B4-BE49-F238E27FC236}">
                          <a16:creationId xmlns:a16="http://schemas.microsoft.com/office/drawing/2014/main" id="{ED33AFCF-3FE5-5D0C-D9DE-6065D3FF4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4524" y="3064596"/>
                      <a:ext cx="24285" cy="19160"/>
                    </a:xfrm>
                    <a:custGeom>
                      <a:avLst/>
                      <a:gdLst>
                        <a:gd name="connsiteX0" fmla="*/ 22355 w 24285"/>
                        <a:gd name="connsiteY0" fmla="*/ 1773 h 19160"/>
                        <a:gd name="connsiteX1" fmla="*/ 18069 w 24285"/>
                        <a:gd name="connsiteY1" fmla="*/ 3107 h 19160"/>
                        <a:gd name="connsiteX2" fmla="*/ 3972 w 24285"/>
                        <a:gd name="connsiteY2" fmla="*/ 17013 h 19160"/>
                        <a:gd name="connsiteX3" fmla="*/ 22927 w 24285"/>
                        <a:gd name="connsiteY3" fmla="*/ 13775 h 19160"/>
                        <a:gd name="connsiteX4" fmla="*/ 22355 w 24285"/>
                        <a:gd name="connsiteY4" fmla="*/ 1773 h 19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85" h="19160">
                          <a:moveTo>
                            <a:pt x="22355" y="1773"/>
                          </a:moveTo>
                          <a:cubicBezTo>
                            <a:pt x="20831" y="1773"/>
                            <a:pt x="19401" y="2440"/>
                            <a:pt x="18069" y="3107"/>
                          </a:cubicBezTo>
                          <a:cubicBezTo>
                            <a:pt x="13020" y="6249"/>
                            <a:pt x="2067" y="9489"/>
                            <a:pt x="3972" y="17013"/>
                          </a:cubicBezTo>
                          <a:cubicBezTo>
                            <a:pt x="8830" y="26633"/>
                            <a:pt x="16734" y="15774"/>
                            <a:pt x="22927" y="13775"/>
                          </a:cubicBezTo>
                          <a:cubicBezTo>
                            <a:pt x="29880" y="12441"/>
                            <a:pt x="29784" y="1868"/>
                            <a:pt x="22355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8" name="Vapaamuotoinen: Muoto 217">
                      <a:extLst>
                        <a:ext uri="{FF2B5EF4-FFF2-40B4-BE49-F238E27FC236}">
                          <a16:creationId xmlns:a16="http://schemas.microsoft.com/office/drawing/2014/main" id="{408FCF99-54A5-8429-84C3-77DFF2B65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0064" y="3059358"/>
                      <a:ext cx="34154" cy="17121"/>
                    </a:xfrm>
                    <a:custGeom>
                      <a:avLst/>
                      <a:gdLst>
                        <a:gd name="connsiteX0" fmla="*/ 8929 w 34154"/>
                        <a:gd name="connsiteY0" fmla="*/ 1773 h 17121"/>
                        <a:gd name="connsiteX1" fmla="*/ 7787 w 34154"/>
                        <a:gd name="connsiteY1" fmla="*/ 13393 h 17121"/>
                        <a:gd name="connsiteX2" fmla="*/ 37885 w 34154"/>
                        <a:gd name="connsiteY2" fmla="*/ 13393 h 17121"/>
                        <a:gd name="connsiteX3" fmla="*/ 32169 w 34154"/>
                        <a:gd name="connsiteY3" fmla="*/ 6916 h 17121"/>
                        <a:gd name="connsiteX4" fmla="*/ 8929 w 34154"/>
                        <a:gd name="connsiteY4" fmla="*/ 1773 h 17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154" h="17121">
                          <a:moveTo>
                            <a:pt x="8929" y="1773"/>
                          </a:moveTo>
                          <a:cubicBezTo>
                            <a:pt x="2738" y="1867"/>
                            <a:pt x="1785" y="11869"/>
                            <a:pt x="7787" y="13393"/>
                          </a:cubicBezTo>
                          <a:cubicBezTo>
                            <a:pt x="15121" y="15012"/>
                            <a:pt x="35885" y="24918"/>
                            <a:pt x="37885" y="13393"/>
                          </a:cubicBezTo>
                          <a:cubicBezTo>
                            <a:pt x="38171" y="10154"/>
                            <a:pt x="35599" y="6820"/>
                            <a:pt x="32169" y="6916"/>
                          </a:cubicBezTo>
                          <a:cubicBezTo>
                            <a:pt x="24074" y="7011"/>
                            <a:pt x="16644" y="3487"/>
                            <a:pt x="8929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19" name="Vapaamuotoinen: Muoto 218">
                      <a:extLst>
                        <a:ext uri="{FF2B5EF4-FFF2-40B4-BE49-F238E27FC236}">
                          <a16:creationId xmlns:a16="http://schemas.microsoft.com/office/drawing/2014/main" id="{2D785098-5AD7-DBE6-FB82-987EC4414A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6567" y="3013638"/>
                      <a:ext cx="16663" cy="16886"/>
                    </a:xfrm>
                    <a:custGeom>
                      <a:avLst/>
                      <a:gdLst>
                        <a:gd name="connsiteX0" fmla="*/ 14746 w 16663"/>
                        <a:gd name="connsiteY0" fmla="*/ 1773 h 16886"/>
                        <a:gd name="connsiteX1" fmla="*/ 8744 w 16663"/>
                        <a:gd name="connsiteY1" fmla="*/ 7012 h 16886"/>
                        <a:gd name="connsiteX2" fmla="*/ 9506 w 16663"/>
                        <a:gd name="connsiteY2" fmla="*/ 18632 h 16886"/>
                        <a:gd name="connsiteX3" fmla="*/ 14746 w 16663"/>
                        <a:gd name="connsiteY3" fmla="*/ 1773 h 16886"/>
                        <a:gd name="connsiteX4" fmla="*/ 14746 w 16663"/>
                        <a:gd name="connsiteY4" fmla="*/ 1773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63" h="16886">
                          <a:moveTo>
                            <a:pt x="14746" y="1773"/>
                          </a:moveTo>
                          <a:cubicBezTo>
                            <a:pt x="11792" y="1773"/>
                            <a:pt x="9125" y="3964"/>
                            <a:pt x="8744" y="7012"/>
                          </a:cubicBezTo>
                          <a:cubicBezTo>
                            <a:pt x="1600" y="7774"/>
                            <a:pt x="2363" y="18823"/>
                            <a:pt x="9506" y="18632"/>
                          </a:cubicBezTo>
                          <a:cubicBezTo>
                            <a:pt x="18364" y="19394"/>
                            <a:pt x="26080" y="3678"/>
                            <a:pt x="14746" y="1773"/>
                          </a:cubicBezTo>
                          <a:lnTo>
                            <a:pt x="1474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0" name="Vapaamuotoinen: Muoto 219">
                      <a:extLst>
                        <a:ext uri="{FF2B5EF4-FFF2-40B4-BE49-F238E27FC236}">
                          <a16:creationId xmlns:a16="http://schemas.microsoft.com/office/drawing/2014/main" id="{A91F452A-F52A-6C93-1BB9-B506A2054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872" y="2995916"/>
                      <a:ext cx="39253" cy="14444"/>
                    </a:xfrm>
                    <a:custGeom>
                      <a:avLst/>
                      <a:gdLst>
                        <a:gd name="connsiteX0" fmla="*/ 37481 w 39253"/>
                        <a:gd name="connsiteY0" fmla="*/ 1778 h 14444"/>
                        <a:gd name="connsiteX1" fmla="*/ 9475 w 39253"/>
                        <a:gd name="connsiteY1" fmla="*/ 4255 h 14444"/>
                        <a:gd name="connsiteX2" fmla="*/ 3762 w 39253"/>
                        <a:gd name="connsiteY2" fmla="*/ 10351 h 14444"/>
                        <a:gd name="connsiteX3" fmla="*/ 37385 w 39253"/>
                        <a:gd name="connsiteY3" fmla="*/ 13493 h 14444"/>
                        <a:gd name="connsiteX4" fmla="*/ 37481 w 39253"/>
                        <a:gd name="connsiteY4" fmla="*/ 1778 h 14444"/>
                        <a:gd name="connsiteX5" fmla="*/ 37481 w 39253"/>
                        <a:gd name="connsiteY5" fmla="*/ 1778 h 14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3" h="14444">
                          <a:moveTo>
                            <a:pt x="37481" y="1778"/>
                          </a:moveTo>
                          <a:cubicBezTo>
                            <a:pt x="28144" y="1873"/>
                            <a:pt x="18905" y="4064"/>
                            <a:pt x="9475" y="4255"/>
                          </a:cubicBezTo>
                          <a:cubicBezTo>
                            <a:pt x="6238" y="4159"/>
                            <a:pt x="3571" y="7207"/>
                            <a:pt x="3762" y="10351"/>
                          </a:cubicBezTo>
                          <a:cubicBezTo>
                            <a:pt x="4617" y="22352"/>
                            <a:pt x="29097" y="11969"/>
                            <a:pt x="37385" y="13493"/>
                          </a:cubicBezTo>
                          <a:cubicBezTo>
                            <a:pt x="44720" y="13780"/>
                            <a:pt x="45003" y="1492"/>
                            <a:pt x="37481" y="1778"/>
                          </a:cubicBezTo>
                          <a:lnTo>
                            <a:pt x="37481" y="17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1" name="Vapaamuotoinen: Muoto 220">
                      <a:extLst>
                        <a:ext uri="{FF2B5EF4-FFF2-40B4-BE49-F238E27FC236}">
                          <a16:creationId xmlns:a16="http://schemas.microsoft.com/office/drawing/2014/main" id="{44172342-B851-26AE-A241-6E345A3B5A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97" y="2937429"/>
                      <a:ext cx="26903" cy="16688"/>
                    </a:xfrm>
                    <a:custGeom>
                      <a:avLst/>
                      <a:gdLst>
                        <a:gd name="connsiteX0" fmla="*/ 9173 w 26903"/>
                        <a:gd name="connsiteY0" fmla="*/ 1782 h 16688"/>
                        <a:gd name="connsiteX1" fmla="*/ 5173 w 26903"/>
                        <a:gd name="connsiteY1" fmla="*/ 11498 h 16688"/>
                        <a:gd name="connsiteX2" fmla="*/ 20793 w 26903"/>
                        <a:gd name="connsiteY2" fmla="*/ 17308 h 16688"/>
                        <a:gd name="connsiteX3" fmla="*/ 24414 w 26903"/>
                        <a:gd name="connsiteY3" fmla="*/ 18451 h 16688"/>
                        <a:gd name="connsiteX4" fmla="*/ 30509 w 26903"/>
                        <a:gd name="connsiteY4" fmla="*/ 13498 h 16688"/>
                        <a:gd name="connsiteX5" fmla="*/ 27653 w 26903"/>
                        <a:gd name="connsiteY5" fmla="*/ 7687 h 16688"/>
                        <a:gd name="connsiteX6" fmla="*/ 9173 w 26903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03" h="16688">
                          <a:moveTo>
                            <a:pt x="9173" y="1782"/>
                          </a:moveTo>
                          <a:cubicBezTo>
                            <a:pt x="4220" y="1496"/>
                            <a:pt x="2125" y="8069"/>
                            <a:pt x="5173" y="11498"/>
                          </a:cubicBezTo>
                          <a:cubicBezTo>
                            <a:pt x="8699" y="14736"/>
                            <a:pt x="15747" y="13498"/>
                            <a:pt x="20793" y="17308"/>
                          </a:cubicBezTo>
                          <a:cubicBezTo>
                            <a:pt x="21938" y="17974"/>
                            <a:pt x="23175" y="18546"/>
                            <a:pt x="24414" y="18451"/>
                          </a:cubicBezTo>
                          <a:cubicBezTo>
                            <a:pt x="27367" y="18355"/>
                            <a:pt x="29844" y="16260"/>
                            <a:pt x="30509" y="13498"/>
                          </a:cubicBezTo>
                          <a:cubicBezTo>
                            <a:pt x="31081" y="11116"/>
                            <a:pt x="29939" y="8640"/>
                            <a:pt x="27653" y="7687"/>
                          </a:cubicBezTo>
                          <a:cubicBezTo>
                            <a:pt x="21365" y="4545"/>
                            <a:pt x="15652" y="1877"/>
                            <a:pt x="917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2" name="Vapaamuotoinen: Muoto 221">
                      <a:extLst>
                        <a:ext uri="{FF2B5EF4-FFF2-40B4-BE49-F238E27FC236}">
                          <a16:creationId xmlns:a16="http://schemas.microsoft.com/office/drawing/2014/main" id="{AB0E089B-FA4E-2839-E3B0-EF2A6E24E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98" y="2916921"/>
                      <a:ext cx="24178" cy="19564"/>
                    </a:xfrm>
                    <a:custGeom>
                      <a:avLst/>
                      <a:gdLst>
                        <a:gd name="connsiteX0" fmla="*/ 9160 w 24178"/>
                        <a:gd name="connsiteY0" fmla="*/ 1906 h 19564"/>
                        <a:gd name="connsiteX1" fmla="*/ 9350 w 24178"/>
                        <a:gd name="connsiteY1" fmla="*/ 13717 h 19564"/>
                        <a:gd name="connsiteX2" fmla="*/ 21638 w 24178"/>
                        <a:gd name="connsiteY2" fmla="*/ 21338 h 19564"/>
                        <a:gd name="connsiteX3" fmla="*/ 9160 w 24178"/>
                        <a:gd name="connsiteY3" fmla="*/ 1906 h 19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8" h="19564">
                          <a:moveTo>
                            <a:pt x="9160" y="1906"/>
                          </a:moveTo>
                          <a:cubicBezTo>
                            <a:pt x="1730" y="1716"/>
                            <a:pt x="2111" y="13908"/>
                            <a:pt x="9350" y="13717"/>
                          </a:cubicBezTo>
                          <a:cubicBezTo>
                            <a:pt x="16017" y="12860"/>
                            <a:pt x="16113" y="21052"/>
                            <a:pt x="21638" y="21338"/>
                          </a:cubicBezTo>
                          <a:cubicBezTo>
                            <a:pt x="37830" y="17241"/>
                            <a:pt x="18780" y="97"/>
                            <a:pt x="9160" y="190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3" name="Vapaamuotoinen: Muoto 222">
                      <a:extLst>
                        <a:ext uri="{FF2B5EF4-FFF2-40B4-BE49-F238E27FC236}">
                          <a16:creationId xmlns:a16="http://schemas.microsoft.com/office/drawing/2014/main" id="{CE7404AB-04E9-75A5-3D4A-9A4DF8140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264" y="2914481"/>
                      <a:ext cx="24304" cy="14290"/>
                    </a:xfrm>
                    <a:custGeom>
                      <a:avLst/>
                      <a:gdLst>
                        <a:gd name="connsiteX0" fmla="*/ 18039 w 24304"/>
                        <a:gd name="connsiteY0" fmla="*/ 14443 h 14290"/>
                        <a:gd name="connsiteX1" fmla="*/ 28041 w 24304"/>
                        <a:gd name="connsiteY1" fmla="*/ 9965 h 14290"/>
                        <a:gd name="connsiteX2" fmla="*/ 9467 w 24304"/>
                        <a:gd name="connsiteY2" fmla="*/ 1774 h 14290"/>
                        <a:gd name="connsiteX3" fmla="*/ 9467 w 24304"/>
                        <a:gd name="connsiteY3" fmla="*/ 13584 h 14290"/>
                        <a:gd name="connsiteX4" fmla="*/ 18134 w 24304"/>
                        <a:gd name="connsiteY4" fmla="*/ 14443 h 14290"/>
                        <a:gd name="connsiteX5" fmla="*/ 18039 w 24304"/>
                        <a:gd name="connsiteY5" fmla="*/ 14443 h 14290"/>
                        <a:gd name="connsiteX6" fmla="*/ 18039 w 24304"/>
                        <a:gd name="connsiteY6" fmla="*/ 14443 h 14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304" h="14290">
                          <a:moveTo>
                            <a:pt x="18039" y="14443"/>
                          </a:moveTo>
                          <a:cubicBezTo>
                            <a:pt x="21755" y="18062"/>
                            <a:pt x="28422" y="15204"/>
                            <a:pt x="28041" y="9965"/>
                          </a:cubicBezTo>
                          <a:cubicBezTo>
                            <a:pt x="26804" y="1869"/>
                            <a:pt x="15562" y="1869"/>
                            <a:pt x="9467" y="1774"/>
                          </a:cubicBezTo>
                          <a:cubicBezTo>
                            <a:pt x="1847" y="1678"/>
                            <a:pt x="1847" y="13680"/>
                            <a:pt x="9467" y="13584"/>
                          </a:cubicBezTo>
                          <a:cubicBezTo>
                            <a:pt x="12325" y="13584"/>
                            <a:pt x="15467" y="13300"/>
                            <a:pt x="18134" y="14443"/>
                          </a:cubicBezTo>
                          <a:cubicBezTo>
                            <a:pt x="18134" y="14443"/>
                            <a:pt x="18134" y="14443"/>
                            <a:pt x="18039" y="14443"/>
                          </a:cubicBezTo>
                          <a:lnTo>
                            <a:pt x="18039" y="1444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4" name="Vapaamuotoinen: Muoto 223">
                      <a:extLst>
                        <a:ext uri="{FF2B5EF4-FFF2-40B4-BE49-F238E27FC236}">
                          <a16:creationId xmlns:a16="http://schemas.microsoft.com/office/drawing/2014/main" id="{C1FC6C4E-F874-D9F6-F5F9-23F8BA550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79" y="2841045"/>
                      <a:ext cx="34551" cy="26769"/>
                    </a:xfrm>
                    <a:custGeom>
                      <a:avLst/>
                      <a:gdLst>
                        <a:gd name="connsiteX0" fmla="*/ 32116 w 34551"/>
                        <a:gd name="connsiteY0" fmla="*/ 1773 h 26769"/>
                        <a:gd name="connsiteX1" fmla="*/ 27258 w 34551"/>
                        <a:gd name="connsiteY1" fmla="*/ 4440 h 26769"/>
                        <a:gd name="connsiteX2" fmla="*/ 7922 w 34551"/>
                        <a:gd name="connsiteY2" fmla="*/ 17013 h 26769"/>
                        <a:gd name="connsiteX3" fmla="*/ 9352 w 34551"/>
                        <a:gd name="connsiteY3" fmla="*/ 28538 h 26769"/>
                        <a:gd name="connsiteX4" fmla="*/ 32116 w 34551"/>
                        <a:gd name="connsiteY4" fmla="*/ 1773 h 26769"/>
                        <a:gd name="connsiteX5" fmla="*/ 32116 w 34551"/>
                        <a:gd name="connsiteY5" fmla="*/ 1773 h 26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551" h="26769">
                          <a:moveTo>
                            <a:pt x="32116" y="1773"/>
                          </a:moveTo>
                          <a:cubicBezTo>
                            <a:pt x="30212" y="1773"/>
                            <a:pt x="28307" y="2725"/>
                            <a:pt x="27258" y="4440"/>
                          </a:cubicBezTo>
                          <a:cubicBezTo>
                            <a:pt x="22973" y="10536"/>
                            <a:pt x="16687" y="14632"/>
                            <a:pt x="7922" y="17013"/>
                          </a:cubicBezTo>
                          <a:cubicBezTo>
                            <a:pt x="1446" y="18346"/>
                            <a:pt x="2969" y="28538"/>
                            <a:pt x="9352" y="28538"/>
                          </a:cubicBezTo>
                          <a:cubicBezTo>
                            <a:pt x="18305" y="28919"/>
                            <a:pt x="52024" y="7202"/>
                            <a:pt x="32116" y="1773"/>
                          </a:cubicBezTo>
                          <a:lnTo>
                            <a:pt x="3211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5" name="Vapaamuotoinen: Muoto 224">
                      <a:extLst>
                        <a:ext uri="{FF2B5EF4-FFF2-40B4-BE49-F238E27FC236}">
                          <a16:creationId xmlns:a16="http://schemas.microsoft.com/office/drawing/2014/main" id="{4B7BEF6D-2D5B-1D9C-F1EF-BC9012E2F9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2712" y="2850951"/>
                      <a:ext cx="16690" cy="16669"/>
                    </a:xfrm>
                    <a:custGeom>
                      <a:avLst/>
                      <a:gdLst>
                        <a:gd name="connsiteX0" fmla="*/ 14896 w 16690"/>
                        <a:gd name="connsiteY0" fmla="*/ 1773 h 16669"/>
                        <a:gd name="connsiteX1" fmla="*/ 3753 w 16690"/>
                        <a:gd name="connsiteY1" fmla="*/ 12726 h 16669"/>
                        <a:gd name="connsiteX2" fmla="*/ 15468 w 16690"/>
                        <a:gd name="connsiteY2" fmla="*/ 13489 h 16669"/>
                        <a:gd name="connsiteX3" fmla="*/ 14896 w 16690"/>
                        <a:gd name="connsiteY3" fmla="*/ 1773 h 16669"/>
                        <a:gd name="connsiteX4" fmla="*/ 14896 w 16690"/>
                        <a:gd name="connsiteY4" fmla="*/ 1773 h 1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90" h="16669">
                          <a:moveTo>
                            <a:pt x="14896" y="1773"/>
                          </a:moveTo>
                          <a:cubicBezTo>
                            <a:pt x="8894" y="1867"/>
                            <a:pt x="3941" y="6725"/>
                            <a:pt x="3753" y="12726"/>
                          </a:cubicBezTo>
                          <a:cubicBezTo>
                            <a:pt x="3657" y="19870"/>
                            <a:pt x="14610" y="20537"/>
                            <a:pt x="15468" y="13489"/>
                          </a:cubicBezTo>
                          <a:cubicBezTo>
                            <a:pt x="22517" y="12726"/>
                            <a:pt x="21849" y="1867"/>
                            <a:pt x="14896" y="1773"/>
                          </a:cubicBezTo>
                          <a:lnTo>
                            <a:pt x="14896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6" name="Vapaamuotoinen: Muoto 225">
                      <a:extLst>
                        <a:ext uri="{FF2B5EF4-FFF2-40B4-BE49-F238E27FC236}">
                          <a16:creationId xmlns:a16="http://schemas.microsoft.com/office/drawing/2014/main" id="{1EA87B57-2B13-296D-41CE-E14D9FDAA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154" y="2805231"/>
                      <a:ext cx="26861" cy="19441"/>
                    </a:xfrm>
                    <a:custGeom>
                      <a:avLst/>
                      <a:gdLst>
                        <a:gd name="connsiteX0" fmla="*/ 9931 w 26861"/>
                        <a:gd name="connsiteY0" fmla="*/ 1773 h 19441"/>
                        <a:gd name="connsiteX1" fmla="*/ 25169 w 26861"/>
                        <a:gd name="connsiteY1" fmla="*/ 21109 h 19441"/>
                        <a:gd name="connsiteX2" fmla="*/ 24979 w 26861"/>
                        <a:gd name="connsiteY2" fmla="*/ 9298 h 19441"/>
                        <a:gd name="connsiteX3" fmla="*/ 9931 w 26861"/>
                        <a:gd name="connsiteY3" fmla="*/ 1773 h 19441"/>
                        <a:gd name="connsiteX4" fmla="*/ 9931 w 26861"/>
                        <a:gd name="connsiteY4" fmla="*/ 1773 h 19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61" h="19441">
                          <a:moveTo>
                            <a:pt x="9931" y="1773"/>
                          </a:moveTo>
                          <a:cubicBezTo>
                            <a:pt x="-7882" y="7202"/>
                            <a:pt x="17739" y="22632"/>
                            <a:pt x="25169" y="21109"/>
                          </a:cubicBezTo>
                          <a:cubicBezTo>
                            <a:pt x="32694" y="21300"/>
                            <a:pt x="32218" y="9203"/>
                            <a:pt x="24979" y="9298"/>
                          </a:cubicBezTo>
                          <a:cubicBezTo>
                            <a:pt x="18407" y="9678"/>
                            <a:pt x="15644" y="2630"/>
                            <a:pt x="9931" y="1773"/>
                          </a:cubicBezTo>
                          <a:lnTo>
                            <a:pt x="9931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7" name="Vapaamuotoinen: Muoto 226">
                      <a:extLst>
                        <a:ext uri="{FF2B5EF4-FFF2-40B4-BE49-F238E27FC236}">
                          <a16:creationId xmlns:a16="http://schemas.microsoft.com/office/drawing/2014/main" id="{5A8D25CE-8065-BAB4-0DAB-F4DE9B143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3561" y="2800084"/>
                      <a:ext cx="14385" cy="16886"/>
                    </a:xfrm>
                    <a:custGeom>
                      <a:avLst/>
                      <a:gdLst>
                        <a:gd name="connsiteX0" fmla="*/ 12317 w 14385"/>
                        <a:gd name="connsiteY0" fmla="*/ 1775 h 16886"/>
                        <a:gd name="connsiteX1" fmla="*/ 6220 w 14385"/>
                        <a:gd name="connsiteY1" fmla="*/ 7967 h 16886"/>
                        <a:gd name="connsiteX2" fmla="*/ 9650 w 14385"/>
                        <a:gd name="connsiteY2" fmla="*/ 18635 h 16886"/>
                        <a:gd name="connsiteX3" fmla="*/ 12317 w 14385"/>
                        <a:gd name="connsiteY3" fmla="*/ 1775 h 16886"/>
                        <a:gd name="connsiteX4" fmla="*/ 12317 w 14385"/>
                        <a:gd name="connsiteY4" fmla="*/ 1775 h 1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85" h="16886">
                          <a:moveTo>
                            <a:pt x="12317" y="1775"/>
                          </a:moveTo>
                          <a:cubicBezTo>
                            <a:pt x="9078" y="1680"/>
                            <a:pt x="6029" y="4633"/>
                            <a:pt x="6220" y="7967"/>
                          </a:cubicBezTo>
                          <a:cubicBezTo>
                            <a:pt x="1458" y="10920"/>
                            <a:pt x="4125" y="18730"/>
                            <a:pt x="9650" y="18635"/>
                          </a:cubicBezTo>
                          <a:cubicBezTo>
                            <a:pt x="18508" y="19396"/>
                            <a:pt x="22033" y="2728"/>
                            <a:pt x="12317" y="1775"/>
                          </a:cubicBezTo>
                          <a:lnTo>
                            <a:pt x="12317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8" name="Vapaamuotoinen: Muoto 227">
                      <a:extLst>
                        <a:ext uri="{FF2B5EF4-FFF2-40B4-BE49-F238E27FC236}">
                          <a16:creationId xmlns:a16="http://schemas.microsoft.com/office/drawing/2014/main" id="{144E09F8-7E90-D900-F56D-5E59C021F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678" y="2766903"/>
                      <a:ext cx="16764" cy="14402"/>
                    </a:xfrm>
                    <a:custGeom>
                      <a:avLst/>
                      <a:gdLst>
                        <a:gd name="connsiteX0" fmla="*/ 9469 w 16764"/>
                        <a:gd name="connsiteY0" fmla="*/ 1905 h 14402"/>
                        <a:gd name="connsiteX1" fmla="*/ 9755 w 16764"/>
                        <a:gd name="connsiteY1" fmla="*/ 13621 h 14402"/>
                        <a:gd name="connsiteX2" fmla="*/ 18710 w 16764"/>
                        <a:gd name="connsiteY2" fmla="*/ 14478 h 14402"/>
                        <a:gd name="connsiteX3" fmla="*/ 9469 w 16764"/>
                        <a:gd name="connsiteY3" fmla="*/ 1905 h 14402"/>
                        <a:gd name="connsiteX4" fmla="*/ 9469 w 16764"/>
                        <a:gd name="connsiteY4" fmla="*/ 1905 h 1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64" h="14402">
                          <a:moveTo>
                            <a:pt x="9469" y="1905"/>
                          </a:moveTo>
                          <a:cubicBezTo>
                            <a:pt x="1565" y="1905"/>
                            <a:pt x="2042" y="14097"/>
                            <a:pt x="9755" y="13621"/>
                          </a:cubicBezTo>
                          <a:cubicBezTo>
                            <a:pt x="11662" y="16765"/>
                            <a:pt x="16234" y="16954"/>
                            <a:pt x="18710" y="14478"/>
                          </a:cubicBezTo>
                          <a:cubicBezTo>
                            <a:pt x="24138" y="8383"/>
                            <a:pt x="16234" y="667"/>
                            <a:pt x="9469" y="1905"/>
                          </a:cubicBezTo>
                          <a:lnTo>
                            <a:pt x="9469" y="19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29" name="Vapaamuotoinen: Muoto 228">
                      <a:extLst>
                        <a:ext uri="{FF2B5EF4-FFF2-40B4-BE49-F238E27FC236}">
                          <a16:creationId xmlns:a16="http://schemas.microsoft.com/office/drawing/2014/main" id="{DAD0DDBC-3281-59D6-0592-28026E469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4210" y="2711120"/>
                      <a:ext cx="13654" cy="47143"/>
                    </a:xfrm>
                    <a:custGeom>
                      <a:avLst/>
                      <a:gdLst>
                        <a:gd name="connsiteX0" fmla="*/ 10359 w 13654"/>
                        <a:gd name="connsiteY0" fmla="*/ 1776 h 47143"/>
                        <a:gd name="connsiteX1" fmla="*/ 3976 w 13654"/>
                        <a:gd name="connsiteY1" fmla="*/ 9206 h 47143"/>
                        <a:gd name="connsiteX2" fmla="*/ 3976 w 13654"/>
                        <a:gd name="connsiteY2" fmla="*/ 41686 h 47143"/>
                        <a:gd name="connsiteX3" fmla="*/ 15406 w 13654"/>
                        <a:gd name="connsiteY3" fmla="*/ 44734 h 47143"/>
                        <a:gd name="connsiteX4" fmla="*/ 15406 w 13654"/>
                        <a:gd name="connsiteY4" fmla="*/ 6062 h 47143"/>
                        <a:gd name="connsiteX5" fmla="*/ 10359 w 13654"/>
                        <a:gd name="connsiteY5" fmla="*/ 1776 h 4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4" h="47143">
                          <a:moveTo>
                            <a:pt x="10359" y="1776"/>
                          </a:moveTo>
                          <a:cubicBezTo>
                            <a:pt x="6643" y="1776"/>
                            <a:pt x="3120" y="5301"/>
                            <a:pt x="3976" y="9206"/>
                          </a:cubicBezTo>
                          <a:cubicBezTo>
                            <a:pt x="6262" y="21208"/>
                            <a:pt x="6262" y="31876"/>
                            <a:pt x="3976" y="41686"/>
                          </a:cubicBezTo>
                          <a:cubicBezTo>
                            <a:pt x="1976" y="48640"/>
                            <a:pt x="13978" y="52259"/>
                            <a:pt x="15406" y="44734"/>
                          </a:cubicBezTo>
                          <a:cubicBezTo>
                            <a:pt x="18073" y="33114"/>
                            <a:pt x="18073" y="20445"/>
                            <a:pt x="15406" y="6062"/>
                          </a:cubicBezTo>
                          <a:cubicBezTo>
                            <a:pt x="15027" y="3586"/>
                            <a:pt x="12931" y="1681"/>
                            <a:pt x="10359" y="17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0" name="Vapaamuotoinen: Muoto 229">
                      <a:extLst>
                        <a:ext uri="{FF2B5EF4-FFF2-40B4-BE49-F238E27FC236}">
                          <a16:creationId xmlns:a16="http://schemas.microsoft.com/office/drawing/2014/main" id="{1CCE23D8-E798-F937-531E-D6A516618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75" y="2741602"/>
                      <a:ext cx="26688" cy="13994"/>
                    </a:xfrm>
                    <a:custGeom>
                      <a:avLst/>
                      <a:gdLst>
                        <a:gd name="connsiteX0" fmla="*/ 9455 w 26688"/>
                        <a:gd name="connsiteY0" fmla="*/ 1774 h 13994"/>
                        <a:gd name="connsiteX1" fmla="*/ 9550 w 26688"/>
                        <a:gd name="connsiteY1" fmla="*/ 13490 h 13994"/>
                        <a:gd name="connsiteX2" fmla="*/ 30031 w 26688"/>
                        <a:gd name="connsiteY2" fmla="*/ 12728 h 13994"/>
                        <a:gd name="connsiteX3" fmla="*/ 9455 w 26688"/>
                        <a:gd name="connsiteY3" fmla="*/ 1774 h 13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88" h="13994">
                          <a:moveTo>
                            <a:pt x="9455" y="1774"/>
                          </a:moveTo>
                          <a:cubicBezTo>
                            <a:pt x="1742" y="1678"/>
                            <a:pt x="1930" y="13680"/>
                            <a:pt x="9550" y="13490"/>
                          </a:cubicBezTo>
                          <a:cubicBezTo>
                            <a:pt x="16694" y="11775"/>
                            <a:pt x="26410" y="19967"/>
                            <a:pt x="30031" y="12728"/>
                          </a:cubicBezTo>
                          <a:cubicBezTo>
                            <a:pt x="33268" y="1869"/>
                            <a:pt x="16503" y="2155"/>
                            <a:pt x="9455" y="177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1" name="Vapaamuotoinen: Muoto 230">
                      <a:extLst>
                        <a:ext uri="{FF2B5EF4-FFF2-40B4-BE49-F238E27FC236}">
                          <a16:creationId xmlns:a16="http://schemas.microsoft.com/office/drawing/2014/main" id="{35A3FCDD-1CD9-A873-9F97-91BD52152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9252" y="2711278"/>
                      <a:ext cx="14343" cy="24376"/>
                    </a:xfrm>
                    <a:custGeom>
                      <a:avLst/>
                      <a:gdLst>
                        <a:gd name="connsiteX0" fmla="*/ 12100 w 14343"/>
                        <a:gd name="connsiteY0" fmla="*/ 1809 h 24376"/>
                        <a:gd name="connsiteX1" fmla="*/ 4479 w 14343"/>
                        <a:gd name="connsiteY1" fmla="*/ 17239 h 24376"/>
                        <a:gd name="connsiteX2" fmla="*/ 6574 w 14343"/>
                        <a:gd name="connsiteY2" fmla="*/ 25240 h 24376"/>
                        <a:gd name="connsiteX3" fmla="*/ 12100 w 14343"/>
                        <a:gd name="connsiteY3" fmla="*/ 1809 h 24376"/>
                        <a:gd name="connsiteX4" fmla="*/ 12100 w 14343"/>
                        <a:gd name="connsiteY4" fmla="*/ 1809 h 24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43" h="24376">
                          <a:moveTo>
                            <a:pt x="12100" y="1809"/>
                          </a:moveTo>
                          <a:cubicBezTo>
                            <a:pt x="3335" y="1904"/>
                            <a:pt x="7907" y="12095"/>
                            <a:pt x="4479" y="17239"/>
                          </a:cubicBezTo>
                          <a:cubicBezTo>
                            <a:pt x="2956" y="20002"/>
                            <a:pt x="3907" y="23526"/>
                            <a:pt x="6574" y="25240"/>
                          </a:cubicBezTo>
                          <a:cubicBezTo>
                            <a:pt x="17053" y="31813"/>
                            <a:pt x="23434" y="571"/>
                            <a:pt x="12100" y="1809"/>
                          </a:cubicBezTo>
                          <a:lnTo>
                            <a:pt x="12100" y="180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2" name="Vapaamuotoinen: Muoto 231">
                      <a:extLst>
                        <a:ext uri="{FF2B5EF4-FFF2-40B4-BE49-F238E27FC236}">
                          <a16:creationId xmlns:a16="http://schemas.microsoft.com/office/drawing/2014/main" id="{F9082235-F9CC-335B-62D8-F7B934360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1215" y="2678107"/>
                      <a:ext cx="29413" cy="13606"/>
                    </a:xfrm>
                    <a:custGeom>
                      <a:avLst/>
                      <a:gdLst>
                        <a:gd name="connsiteX0" fmla="*/ 9426 w 29413"/>
                        <a:gd name="connsiteY0" fmla="*/ 1834 h 13606"/>
                        <a:gd name="connsiteX1" fmla="*/ 4091 w 29413"/>
                        <a:gd name="connsiteY1" fmla="*/ 9548 h 13606"/>
                        <a:gd name="connsiteX2" fmla="*/ 32476 w 29413"/>
                        <a:gd name="connsiteY2" fmla="*/ 4595 h 13606"/>
                        <a:gd name="connsiteX3" fmla="*/ 24381 w 29413"/>
                        <a:gd name="connsiteY3" fmla="*/ 2500 h 13606"/>
                        <a:gd name="connsiteX4" fmla="*/ 9426 w 29413"/>
                        <a:gd name="connsiteY4" fmla="*/ 1834 h 136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413" h="13606">
                          <a:moveTo>
                            <a:pt x="9426" y="1834"/>
                          </a:moveTo>
                          <a:cubicBezTo>
                            <a:pt x="5519" y="1548"/>
                            <a:pt x="2759" y="5929"/>
                            <a:pt x="4091" y="9548"/>
                          </a:cubicBezTo>
                          <a:cubicBezTo>
                            <a:pt x="7617" y="18216"/>
                            <a:pt x="38096" y="17740"/>
                            <a:pt x="32476" y="4595"/>
                          </a:cubicBezTo>
                          <a:cubicBezTo>
                            <a:pt x="30952" y="1738"/>
                            <a:pt x="27141" y="1071"/>
                            <a:pt x="24381" y="2500"/>
                          </a:cubicBezTo>
                          <a:cubicBezTo>
                            <a:pt x="19428" y="4976"/>
                            <a:pt x="14379" y="2881"/>
                            <a:pt x="9426" y="18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3" name="Vapaamuotoinen: Muoto 232">
                      <a:extLst>
                        <a:ext uri="{FF2B5EF4-FFF2-40B4-BE49-F238E27FC236}">
                          <a16:creationId xmlns:a16="http://schemas.microsoft.com/office/drawing/2014/main" id="{88EF8488-24BB-8A2E-9465-D56A8D051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730" y="2660231"/>
                      <a:ext cx="19325" cy="19384"/>
                    </a:xfrm>
                    <a:custGeom>
                      <a:avLst/>
                      <a:gdLst>
                        <a:gd name="connsiteX0" fmla="*/ 17174 w 19325"/>
                        <a:gd name="connsiteY0" fmla="*/ 1802 h 19384"/>
                        <a:gd name="connsiteX1" fmla="*/ 5459 w 19325"/>
                        <a:gd name="connsiteY1" fmla="*/ 11137 h 19384"/>
                        <a:gd name="connsiteX2" fmla="*/ 9745 w 19325"/>
                        <a:gd name="connsiteY2" fmla="*/ 21137 h 19384"/>
                        <a:gd name="connsiteX3" fmla="*/ 21367 w 19325"/>
                        <a:gd name="connsiteY3" fmla="*/ 11803 h 19384"/>
                        <a:gd name="connsiteX4" fmla="*/ 17174 w 19325"/>
                        <a:gd name="connsiteY4" fmla="*/ 1802 h 1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325" h="19384">
                          <a:moveTo>
                            <a:pt x="17174" y="1802"/>
                          </a:moveTo>
                          <a:cubicBezTo>
                            <a:pt x="13461" y="1230"/>
                            <a:pt x="7935" y="9231"/>
                            <a:pt x="5459" y="11137"/>
                          </a:cubicBezTo>
                          <a:cubicBezTo>
                            <a:pt x="1745" y="14661"/>
                            <a:pt x="4508" y="21328"/>
                            <a:pt x="9745" y="21137"/>
                          </a:cubicBezTo>
                          <a:cubicBezTo>
                            <a:pt x="13365" y="21614"/>
                            <a:pt x="18891" y="13708"/>
                            <a:pt x="21367" y="11803"/>
                          </a:cubicBezTo>
                          <a:cubicBezTo>
                            <a:pt x="25081" y="8183"/>
                            <a:pt x="22318" y="1612"/>
                            <a:pt x="17174" y="18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4" name="Vapaamuotoinen: Muoto 233">
                      <a:extLst>
                        <a:ext uri="{FF2B5EF4-FFF2-40B4-BE49-F238E27FC236}">
                          <a16:creationId xmlns:a16="http://schemas.microsoft.com/office/drawing/2014/main" id="{7F688485-93AF-E1D3-F4A0-9FA3C28C6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417" y="2622064"/>
                      <a:ext cx="21806" cy="14260"/>
                    </a:xfrm>
                    <a:custGeom>
                      <a:avLst/>
                      <a:gdLst>
                        <a:gd name="connsiteX0" fmla="*/ 15636 w 21806"/>
                        <a:gd name="connsiteY0" fmla="*/ 14537 h 14260"/>
                        <a:gd name="connsiteX1" fmla="*/ 25543 w 21806"/>
                        <a:gd name="connsiteY1" fmla="*/ 9965 h 14260"/>
                        <a:gd name="connsiteX2" fmla="*/ 9539 w 21806"/>
                        <a:gd name="connsiteY2" fmla="*/ 1774 h 14260"/>
                        <a:gd name="connsiteX3" fmla="*/ 9539 w 21806"/>
                        <a:gd name="connsiteY3" fmla="*/ 13584 h 14260"/>
                        <a:gd name="connsiteX4" fmla="*/ 13064 w 21806"/>
                        <a:gd name="connsiteY4" fmla="*/ 13680 h 14260"/>
                        <a:gd name="connsiteX5" fmla="*/ 15064 w 21806"/>
                        <a:gd name="connsiteY5" fmla="*/ 14155 h 14260"/>
                        <a:gd name="connsiteX6" fmla="*/ 15064 w 21806"/>
                        <a:gd name="connsiteY6" fmla="*/ 14155 h 14260"/>
                        <a:gd name="connsiteX7" fmla="*/ 15064 w 21806"/>
                        <a:gd name="connsiteY7" fmla="*/ 14155 h 14260"/>
                        <a:gd name="connsiteX8" fmla="*/ 15255 w 21806"/>
                        <a:gd name="connsiteY8" fmla="*/ 14251 h 14260"/>
                        <a:gd name="connsiteX9" fmla="*/ 15636 w 21806"/>
                        <a:gd name="connsiteY9" fmla="*/ 14537 h 14260"/>
                        <a:gd name="connsiteX10" fmla="*/ 15636 w 21806"/>
                        <a:gd name="connsiteY10" fmla="*/ 14537 h 1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06" h="14260">
                          <a:moveTo>
                            <a:pt x="15636" y="14537"/>
                          </a:moveTo>
                          <a:cubicBezTo>
                            <a:pt x="19350" y="17966"/>
                            <a:pt x="25922" y="15109"/>
                            <a:pt x="25543" y="9965"/>
                          </a:cubicBezTo>
                          <a:cubicBezTo>
                            <a:pt x="24684" y="2726"/>
                            <a:pt x="14778" y="1774"/>
                            <a:pt x="9539" y="1774"/>
                          </a:cubicBezTo>
                          <a:cubicBezTo>
                            <a:pt x="1823" y="1678"/>
                            <a:pt x="1823" y="13680"/>
                            <a:pt x="9539" y="13584"/>
                          </a:cubicBezTo>
                          <a:cubicBezTo>
                            <a:pt x="10588" y="13489"/>
                            <a:pt x="12015" y="13584"/>
                            <a:pt x="13064" y="13680"/>
                          </a:cubicBezTo>
                          <a:cubicBezTo>
                            <a:pt x="13729" y="13775"/>
                            <a:pt x="14397" y="13966"/>
                            <a:pt x="15064" y="14155"/>
                          </a:cubicBezTo>
                          <a:lnTo>
                            <a:pt x="15064" y="14155"/>
                          </a:lnTo>
                          <a:lnTo>
                            <a:pt x="15064" y="14155"/>
                          </a:lnTo>
                          <a:cubicBezTo>
                            <a:pt x="15159" y="14155"/>
                            <a:pt x="15159" y="14155"/>
                            <a:pt x="15255" y="14251"/>
                          </a:cubicBezTo>
                          <a:cubicBezTo>
                            <a:pt x="15445" y="14346"/>
                            <a:pt x="16111" y="14918"/>
                            <a:pt x="15636" y="14537"/>
                          </a:cubicBezTo>
                          <a:lnTo>
                            <a:pt x="15636" y="145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5" name="Vapaamuotoinen: Muoto 234">
                      <a:extLst>
                        <a:ext uri="{FF2B5EF4-FFF2-40B4-BE49-F238E27FC236}">
                          <a16:creationId xmlns:a16="http://schemas.microsoft.com/office/drawing/2014/main" id="{5F6A213B-0175-C768-972A-58017D034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3358" y="2599280"/>
                      <a:ext cx="27096" cy="19166"/>
                    </a:xfrm>
                    <a:custGeom>
                      <a:avLst/>
                      <a:gdLst>
                        <a:gd name="connsiteX0" fmla="*/ 9870 w 27096"/>
                        <a:gd name="connsiteY0" fmla="*/ 1793 h 19166"/>
                        <a:gd name="connsiteX1" fmla="*/ 6726 w 27096"/>
                        <a:gd name="connsiteY1" fmla="*/ 12652 h 19166"/>
                        <a:gd name="connsiteX2" fmla="*/ 24730 w 27096"/>
                        <a:gd name="connsiteY2" fmla="*/ 20939 h 19166"/>
                        <a:gd name="connsiteX3" fmla="*/ 27874 w 27096"/>
                        <a:gd name="connsiteY3" fmla="*/ 10080 h 19166"/>
                        <a:gd name="connsiteX4" fmla="*/ 9870 w 27096"/>
                        <a:gd name="connsiteY4" fmla="*/ 1793 h 19166"/>
                        <a:gd name="connsiteX5" fmla="*/ 9870 w 27096"/>
                        <a:gd name="connsiteY5" fmla="*/ 1793 h 1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6" h="19166">
                          <a:moveTo>
                            <a:pt x="9870" y="1793"/>
                          </a:moveTo>
                          <a:cubicBezTo>
                            <a:pt x="4345" y="1698"/>
                            <a:pt x="1013" y="10175"/>
                            <a:pt x="6726" y="12652"/>
                          </a:cubicBezTo>
                          <a:cubicBezTo>
                            <a:pt x="11775" y="14747"/>
                            <a:pt x="19300" y="19891"/>
                            <a:pt x="24730" y="20939"/>
                          </a:cubicBezTo>
                          <a:cubicBezTo>
                            <a:pt x="30255" y="21034"/>
                            <a:pt x="33587" y="12652"/>
                            <a:pt x="27874" y="10080"/>
                          </a:cubicBezTo>
                          <a:cubicBezTo>
                            <a:pt x="25967" y="9414"/>
                            <a:pt x="11775" y="1317"/>
                            <a:pt x="9870" y="1793"/>
                          </a:cubicBezTo>
                          <a:lnTo>
                            <a:pt x="9870" y="179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6" name="Vapaamuotoinen: Muoto 235">
                      <a:extLst>
                        <a:ext uri="{FF2B5EF4-FFF2-40B4-BE49-F238E27FC236}">
                          <a16:creationId xmlns:a16="http://schemas.microsoft.com/office/drawing/2014/main" id="{7E2606CB-D2BE-8127-5119-E731FCC3FD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411" y="2566333"/>
                      <a:ext cx="14462" cy="34212"/>
                    </a:xfrm>
                    <a:custGeom>
                      <a:avLst/>
                      <a:gdLst>
                        <a:gd name="connsiteX0" fmla="*/ 12301 w 14462"/>
                        <a:gd name="connsiteY0" fmla="*/ 1784 h 34212"/>
                        <a:gd name="connsiteX1" fmla="*/ 6395 w 14462"/>
                        <a:gd name="connsiteY1" fmla="*/ 7022 h 34212"/>
                        <a:gd name="connsiteX2" fmla="*/ 4109 w 14462"/>
                        <a:gd name="connsiteY2" fmla="*/ 28739 h 34212"/>
                        <a:gd name="connsiteX3" fmla="*/ 9920 w 14462"/>
                        <a:gd name="connsiteY3" fmla="*/ 35979 h 34212"/>
                        <a:gd name="connsiteX4" fmla="*/ 15445 w 14462"/>
                        <a:gd name="connsiteY4" fmla="*/ 31882 h 34212"/>
                        <a:gd name="connsiteX5" fmla="*/ 18206 w 14462"/>
                        <a:gd name="connsiteY5" fmla="*/ 7499 h 34212"/>
                        <a:gd name="connsiteX6" fmla="*/ 12301 w 14462"/>
                        <a:gd name="connsiteY6" fmla="*/ 1784 h 34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62" h="34212">
                          <a:moveTo>
                            <a:pt x="12301" y="1784"/>
                          </a:moveTo>
                          <a:cubicBezTo>
                            <a:pt x="9253" y="1593"/>
                            <a:pt x="6586" y="3879"/>
                            <a:pt x="6395" y="7022"/>
                          </a:cubicBezTo>
                          <a:cubicBezTo>
                            <a:pt x="6395" y="14643"/>
                            <a:pt x="6299" y="21691"/>
                            <a:pt x="4109" y="28739"/>
                          </a:cubicBezTo>
                          <a:cubicBezTo>
                            <a:pt x="2586" y="32454"/>
                            <a:pt x="6204" y="36169"/>
                            <a:pt x="9920" y="35979"/>
                          </a:cubicBezTo>
                          <a:cubicBezTo>
                            <a:pt x="12492" y="36074"/>
                            <a:pt x="14778" y="34359"/>
                            <a:pt x="15445" y="31882"/>
                          </a:cubicBezTo>
                          <a:cubicBezTo>
                            <a:pt x="18017" y="23691"/>
                            <a:pt x="18206" y="15309"/>
                            <a:pt x="18206" y="7499"/>
                          </a:cubicBezTo>
                          <a:cubicBezTo>
                            <a:pt x="18396" y="4261"/>
                            <a:pt x="15445" y="1593"/>
                            <a:pt x="12301" y="17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7" name="Vapaamuotoinen: Muoto 236">
                      <a:extLst>
                        <a:ext uri="{FF2B5EF4-FFF2-40B4-BE49-F238E27FC236}">
                          <a16:creationId xmlns:a16="http://schemas.microsoft.com/office/drawing/2014/main" id="{964914D8-AA5D-F92B-E14C-7FD96AB77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2459" y="2543068"/>
                      <a:ext cx="24289" cy="12070"/>
                    </a:xfrm>
                    <a:custGeom>
                      <a:avLst/>
                      <a:gdLst>
                        <a:gd name="connsiteX0" fmla="*/ 9467 w 24289"/>
                        <a:gd name="connsiteY0" fmla="*/ 1903 h 12070"/>
                        <a:gd name="connsiteX1" fmla="*/ 9467 w 24289"/>
                        <a:gd name="connsiteY1" fmla="*/ 13714 h 12070"/>
                        <a:gd name="connsiteX2" fmla="*/ 28041 w 24289"/>
                        <a:gd name="connsiteY2" fmla="*/ 7808 h 12070"/>
                        <a:gd name="connsiteX3" fmla="*/ 9467 w 24289"/>
                        <a:gd name="connsiteY3" fmla="*/ 1903 h 12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289" h="12070">
                          <a:moveTo>
                            <a:pt x="9467" y="1903"/>
                          </a:moveTo>
                          <a:cubicBezTo>
                            <a:pt x="1847" y="1808"/>
                            <a:pt x="1847" y="13809"/>
                            <a:pt x="9467" y="13714"/>
                          </a:cubicBezTo>
                          <a:cubicBezTo>
                            <a:pt x="14516" y="13048"/>
                            <a:pt x="28136" y="16477"/>
                            <a:pt x="28041" y="7808"/>
                          </a:cubicBezTo>
                          <a:cubicBezTo>
                            <a:pt x="28136" y="-860"/>
                            <a:pt x="14516" y="2569"/>
                            <a:pt x="9467" y="19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8" name="Vapaamuotoinen: Muoto 237">
                      <a:extLst>
                        <a:ext uri="{FF2B5EF4-FFF2-40B4-BE49-F238E27FC236}">
                          <a16:creationId xmlns:a16="http://schemas.microsoft.com/office/drawing/2014/main" id="{F02E80D0-A91E-D316-97C0-D154E2666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6610" y="2512623"/>
                      <a:ext cx="31950" cy="22002"/>
                    </a:xfrm>
                    <a:custGeom>
                      <a:avLst/>
                      <a:gdLst>
                        <a:gd name="connsiteX0" fmla="*/ 30517 w 31950"/>
                        <a:gd name="connsiteY0" fmla="*/ 1773 h 22002"/>
                        <a:gd name="connsiteX1" fmla="*/ 10037 w 31950"/>
                        <a:gd name="connsiteY1" fmla="*/ 23775 h 22002"/>
                        <a:gd name="connsiteX2" fmla="*/ 13944 w 31950"/>
                        <a:gd name="connsiteY2" fmla="*/ 22061 h 22002"/>
                        <a:gd name="connsiteX3" fmla="*/ 31754 w 31950"/>
                        <a:gd name="connsiteY3" fmla="*/ 13393 h 22002"/>
                        <a:gd name="connsiteX4" fmla="*/ 30517 w 31950"/>
                        <a:gd name="connsiteY4" fmla="*/ 1773 h 2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950" h="22002">
                          <a:moveTo>
                            <a:pt x="30517" y="1773"/>
                          </a:moveTo>
                          <a:cubicBezTo>
                            <a:pt x="22897" y="2630"/>
                            <a:pt x="-9773" y="16345"/>
                            <a:pt x="10037" y="23775"/>
                          </a:cubicBezTo>
                          <a:cubicBezTo>
                            <a:pt x="11467" y="23680"/>
                            <a:pt x="12895" y="23109"/>
                            <a:pt x="13944" y="22061"/>
                          </a:cubicBezTo>
                          <a:cubicBezTo>
                            <a:pt x="18802" y="17489"/>
                            <a:pt x="25469" y="15488"/>
                            <a:pt x="31754" y="13393"/>
                          </a:cubicBezTo>
                          <a:cubicBezTo>
                            <a:pt x="37566" y="11869"/>
                            <a:pt x="36803" y="1773"/>
                            <a:pt x="30517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39" name="Vapaamuotoinen: Muoto 238">
                      <a:extLst>
                        <a:ext uri="{FF2B5EF4-FFF2-40B4-BE49-F238E27FC236}">
                          <a16:creationId xmlns:a16="http://schemas.microsoft.com/office/drawing/2014/main" id="{FB76C244-E47A-0A42-2D32-34659CCF20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255" y="2495096"/>
                      <a:ext cx="16787" cy="24384"/>
                    </a:xfrm>
                    <a:custGeom>
                      <a:avLst/>
                      <a:gdLst>
                        <a:gd name="connsiteX0" fmla="*/ 9500 w 16787"/>
                        <a:gd name="connsiteY0" fmla="*/ 1773 h 24384"/>
                        <a:gd name="connsiteX1" fmla="*/ 14549 w 16787"/>
                        <a:gd name="connsiteY1" fmla="*/ 26158 h 24384"/>
                        <a:gd name="connsiteX2" fmla="*/ 18930 w 16787"/>
                        <a:gd name="connsiteY2" fmla="*/ 16061 h 24384"/>
                        <a:gd name="connsiteX3" fmla="*/ 9500 w 16787"/>
                        <a:gd name="connsiteY3" fmla="*/ 1773 h 24384"/>
                        <a:gd name="connsiteX4" fmla="*/ 9500 w 16787"/>
                        <a:gd name="connsiteY4" fmla="*/ 1773 h 2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87" h="24384">
                          <a:moveTo>
                            <a:pt x="9500" y="1773"/>
                          </a:moveTo>
                          <a:cubicBezTo>
                            <a:pt x="-2406" y="2250"/>
                            <a:pt x="6642" y="25491"/>
                            <a:pt x="14549" y="26158"/>
                          </a:cubicBezTo>
                          <a:cubicBezTo>
                            <a:pt x="19407" y="26158"/>
                            <a:pt x="22644" y="19585"/>
                            <a:pt x="18930" y="16061"/>
                          </a:cubicBezTo>
                          <a:cubicBezTo>
                            <a:pt x="14167" y="11965"/>
                            <a:pt x="17693" y="1773"/>
                            <a:pt x="9500" y="1773"/>
                          </a:cubicBezTo>
                          <a:lnTo>
                            <a:pt x="9500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0" name="Vapaamuotoinen: Muoto 239">
                      <a:extLst>
                        <a:ext uri="{FF2B5EF4-FFF2-40B4-BE49-F238E27FC236}">
                          <a16:creationId xmlns:a16="http://schemas.microsoft.com/office/drawing/2014/main" id="{11FFD835-AB58-8D8F-3F81-B249D3FEE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031" y="2497474"/>
                      <a:ext cx="16694" cy="19347"/>
                    </a:xfrm>
                    <a:custGeom>
                      <a:avLst/>
                      <a:gdLst>
                        <a:gd name="connsiteX0" fmla="*/ 9515 w 16694"/>
                        <a:gd name="connsiteY0" fmla="*/ 1777 h 19347"/>
                        <a:gd name="connsiteX1" fmla="*/ 5706 w 16694"/>
                        <a:gd name="connsiteY1" fmla="*/ 12160 h 19347"/>
                        <a:gd name="connsiteX2" fmla="*/ 14659 w 16694"/>
                        <a:gd name="connsiteY2" fmla="*/ 21113 h 19347"/>
                        <a:gd name="connsiteX3" fmla="*/ 18471 w 16694"/>
                        <a:gd name="connsiteY3" fmla="*/ 10826 h 19347"/>
                        <a:gd name="connsiteX4" fmla="*/ 9515 w 16694"/>
                        <a:gd name="connsiteY4" fmla="*/ 1777 h 19347"/>
                        <a:gd name="connsiteX5" fmla="*/ 9515 w 16694"/>
                        <a:gd name="connsiteY5" fmla="*/ 1777 h 1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94" h="19347">
                          <a:moveTo>
                            <a:pt x="9515" y="1777"/>
                          </a:moveTo>
                          <a:cubicBezTo>
                            <a:pt x="4278" y="1587"/>
                            <a:pt x="1707" y="8826"/>
                            <a:pt x="5706" y="12160"/>
                          </a:cubicBezTo>
                          <a:cubicBezTo>
                            <a:pt x="7992" y="15684"/>
                            <a:pt x="9706" y="21208"/>
                            <a:pt x="14659" y="21113"/>
                          </a:cubicBezTo>
                          <a:cubicBezTo>
                            <a:pt x="19994" y="21399"/>
                            <a:pt x="22470" y="14064"/>
                            <a:pt x="18471" y="10826"/>
                          </a:cubicBezTo>
                          <a:cubicBezTo>
                            <a:pt x="16278" y="7302"/>
                            <a:pt x="14469" y="1777"/>
                            <a:pt x="9515" y="1777"/>
                          </a:cubicBezTo>
                          <a:lnTo>
                            <a:pt x="9515" y="177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1" name="Vapaamuotoinen: Muoto 240">
                      <a:extLst>
                        <a:ext uri="{FF2B5EF4-FFF2-40B4-BE49-F238E27FC236}">
                          <a16:creationId xmlns:a16="http://schemas.microsoft.com/office/drawing/2014/main" id="{FD1403CC-59B1-CBB3-A0C5-95F35B239E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365" y="2438804"/>
                      <a:ext cx="31650" cy="22288"/>
                    </a:xfrm>
                    <a:custGeom>
                      <a:avLst/>
                      <a:gdLst>
                        <a:gd name="connsiteX0" fmla="*/ 30219 w 31650"/>
                        <a:gd name="connsiteY0" fmla="*/ 1773 h 22288"/>
                        <a:gd name="connsiteX1" fmla="*/ 4026 w 31650"/>
                        <a:gd name="connsiteY1" fmla="*/ 16061 h 22288"/>
                        <a:gd name="connsiteX2" fmla="*/ 9358 w 31650"/>
                        <a:gd name="connsiteY2" fmla="*/ 24061 h 22288"/>
                        <a:gd name="connsiteX3" fmla="*/ 31361 w 31650"/>
                        <a:gd name="connsiteY3" fmla="*/ 13489 h 22288"/>
                        <a:gd name="connsiteX4" fmla="*/ 34696 w 31650"/>
                        <a:gd name="connsiteY4" fmla="*/ 10726 h 22288"/>
                        <a:gd name="connsiteX5" fmla="*/ 30219 w 31650"/>
                        <a:gd name="connsiteY5" fmla="*/ 1773 h 22288"/>
                        <a:gd name="connsiteX6" fmla="*/ 30219 w 31650"/>
                        <a:gd name="connsiteY6" fmla="*/ 1773 h 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50" h="22288">
                          <a:moveTo>
                            <a:pt x="30219" y="1773"/>
                          </a:moveTo>
                          <a:cubicBezTo>
                            <a:pt x="21169" y="4630"/>
                            <a:pt x="9930" y="8440"/>
                            <a:pt x="4026" y="16061"/>
                          </a:cubicBezTo>
                          <a:cubicBezTo>
                            <a:pt x="2881" y="19680"/>
                            <a:pt x="5453" y="23870"/>
                            <a:pt x="9358" y="24061"/>
                          </a:cubicBezTo>
                          <a:cubicBezTo>
                            <a:pt x="16883" y="21394"/>
                            <a:pt x="23362" y="15584"/>
                            <a:pt x="31361" y="13489"/>
                          </a:cubicBezTo>
                          <a:cubicBezTo>
                            <a:pt x="32791" y="13012"/>
                            <a:pt x="34028" y="12060"/>
                            <a:pt x="34696" y="10726"/>
                          </a:cubicBezTo>
                          <a:cubicBezTo>
                            <a:pt x="36600" y="7202"/>
                            <a:pt x="34505" y="1773"/>
                            <a:pt x="30219" y="1773"/>
                          </a:cubicBezTo>
                          <a:lnTo>
                            <a:pt x="30219" y="17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2" name="Vapaamuotoinen: Muoto 241">
                      <a:extLst>
                        <a:ext uri="{FF2B5EF4-FFF2-40B4-BE49-F238E27FC236}">
                          <a16:creationId xmlns:a16="http://schemas.microsoft.com/office/drawing/2014/main" id="{46E9C1CE-C535-5D30-5FA8-6827924D1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504" y="2418490"/>
                      <a:ext cx="24184" cy="19550"/>
                    </a:xfrm>
                    <a:custGeom>
                      <a:avLst/>
                      <a:gdLst>
                        <a:gd name="connsiteX0" fmla="*/ 9242 w 24184"/>
                        <a:gd name="connsiteY0" fmla="*/ 1894 h 19550"/>
                        <a:gd name="connsiteX1" fmla="*/ 9338 w 24184"/>
                        <a:gd name="connsiteY1" fmla="*/ 13705 h 19550"/>
                        <a:gd name="connsiteX2" fmla="*/ 21625 w 24184"/>
                        <a:gd name="connsiteY2" fmla="*/ 21324 h 19550"/>
                        <a:gd name="connsiteX3" fmla="*/ 9242 w 24184"/>
                        <a:gd name="connsiteY3" fmla="*/ 1894 h 1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84" h="19550">
                          <a:moveTo>
                            <a:pt x="9242" y="1894"/>
                          </a:moveTo>
                          <a:cubicBezTo>
                            <a:pt x="1717" y="1703"/>
                            <a:pt x="2099" y="13895"/>
                            <a:pt x="9338" y="13705"/>
                          </a:cubicBezTo>
                          <a:cubicBezTo>
                            <a:pt x="16005" y="12847"/>
                            <a:pt x="16100" y="21039"/>
                            <a:pt x="21625" y="21324"/>
                          </a:cubicBezTo>
                          <a:cubicBezTo>
                            <a:pt x="37817" y="17229"/>
                            <a:pt x="18863" y="179"/>
                            <a:pt x="9242" y="1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3" name="Vapaamuotoinen: Muoto 242">
                      <a:extLst>
                        <a:ext uri="{FF2B5EF4-FFF2-40B4-BE49-F238E27FC236}">
                          <a16:creationId xmlns:a16="http://schemas.microsoft.com/office/drawing/2014/main" id="{8D48F06E-DC90-E36E-CA87-4F3FA555E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738" y="2372882"/>
                      <a:ext cx="26892" cy="16688"/>
                    </a:xfrm>
                    <a:custGeom>
                      <a:avLst/>
                      <a:gdLst>
                        <a:gd name="connsiteX0" fmla="*/ 9223 w 26892"/>
                        <a:gd name="connsiteY0" fmla="*/ 1782 h 16688"/>
                        <a:gd name="connsiteX1" fmla="*/ 5128 w 26892"/>
                        <a:gd name="connsiteY1" fmla="*/ 11498 h 16688"/>
                        <a:gd name="connsiteX2" fmla="*/ 20750 w 26892"/>
                        <a:gd name="connsiteY2" fmla="*/ 17308 h 16688"/>
                        <a:gd name="connsiteX3" fmla="*/ 24464 w 26892"/>
                        <a:gd name="connsiteY3" fmla="*/ 18451 h 16688"/>
                        <a:gd name="connsiteX4" fmla="*/ 30466 w 26892"/>
                        <a:gd name="connsiteY4" fmla="*/ 13498 h 16688"/>
                        <a:gd name="connsiteX5" fmla="*/ 27608 w 26892"/>
                        <a:gd name="connsiteY5" fmla="*/ 7687 h 16688"/>
                        <a:gd name="connsiteX6" fmla="*/ 9223 w 26892"/>
                        <a:gd name="connsiteY6" fmla="*/ 1782 h 16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892" h="16688">
                          <a:moveTo>
                            <a:pt x="9223" y="1782"/>
                          </a:moveTo>
                          <a:cubicBezTo>
                            <a:pt x="4176" y="1496"/>
                            <a:pt x="2174" y="8069"/>
                            <a:pt x="5128" y="11498"/>
                          </a:cubicBezTo>
                          <a:cubicBezTo>
                            <a:pt x="8748" y="14736"/>
                            <a:pt x="15701" y="13498"/>
                            <a:pt x="20750" y="17308"/>
                          </a:cubicBezTo>
                          <a:cubicBezTo>
                            <a:pt x="21892" y="17974"/>
                            <a:pt x="23131" y="18546"/>
                            <a:pt x="24464" y="18451"/>
                          </a:cubicBezTo>
                          <a:cubicBezTo>
                            <a:pt x="27322" y="18355"/>
                            <a:pt x="29798" y="16356"/>
                            <a:pt x="30466" y="13498"/>
                          </a:cubicBezTo>
                          <a:cubicBezTo>
                            <a:pt x="31131" y="11116"/>
                            <a:pt x="29893" y="8640"/>
                            <a:pt x="27608" y="7687"/>
                          </a:cubicBezTo>
                          <a:cubicBezTo>
                            <a:pt x="21415" y="4545"/>
                            <a:pt x="15701" y="1877"/>
                            <a:pt x="9223" y="17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4" name="Vapaamuotoinen: Muoto 243">
                      <a:extLst>
                        <a:ext uri="{FF2B5EF4-FFF2-40B4-BE49-F238E27FC236}">
                          <a16:creationId xmlns:a16="http://schemas.microsoft.com/office/drawing/2014/main" id="{C807B591-1613-E346-2FB4-5A6DC96A3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2319" y="2354982"/>
                      <a:ext cx="36721" cy="19623"/>
                    </a:xfrm>
                    <a:custGeom>
                      <a:avLst/>
                      <a:gdLst>
                        <a:gd name="connsiteX0" fmla="*/ 35114 w 36721"/>
                        <a:gd name="connsiteY0" fmla="*/ 1774 h 19623"/>
                        <a:gd name="connsiteX1" fmla="*/ 20541 w 36721"/>
                        <a:gd name="connsiteY1" fmla="*/ 5870 h 19623"/>
                        <a:gd name="connsiteX2" fmla="*/ 20541 w 36721"/>
                        <a:gd name="connsiteY2" fmla="*/ 5870 h 19623"/>
                        <a:gd name="connsiteX3" fmla="*/ 4444 w 36721"/>
                        <a:gd name="connsiteY3" fmla="*/ 12442 h 19623"/>
                        <a:gd name="connsiteX4" fmla="*/ 9016 w 36721"/>
                        <a:gd name="connsiteY4" fmla="*/ 21396 h 19623"/>
                        <a:gd name="connsiteX5" fmla="*/ 39781 w 36721"/>
                        <a:gd name="connsiteY5" fmla="*/ 10633 h 19623"/>
                        <a:gd name="connsiteX6" fmla="*/ 35114 w 36721"/>
                        <a:gd name="connsiteY6" fmla="*/ 1774 h 19623"/>
                        <a:gd name="connsiteX7" fmla="*/ 35114 w 36721"/>
                        <a:gd name="connsiteY7" fmla="*/ 1774 h 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721" h="19623">
                          <a:moveTo>
                            <a:pt x="35114" y="1774"/>
                          </a:moveTo>
                          <a:cubicBezTo>
                            <a:pt x="30161" y="2631"/>
                            <a:pt x="25398" y="4728"/>
                            <a:pt x="20541" y="5870"/>
                          </a:cubicBezTo>
                          <a:lnTo>
                            <a:pt x="20541" y="5870"/>
                          </a:lnTo>
                          <a:cubicBezTo>
                            <a:pt x="15399" y="8061"/>
                            <a:pt x="7969" y="7775"/>
                            <a:pt x="4444" y="12442"/>
                          </a:cubicBezTo>
                          <a:cubicBezTo>
                            <a:pt x="2539" y="15871"/>
                            <a:pt x="4730" y="21396"/>
                            <a:pt x="9016" y="21396"/>
                          </a:cubicBezTo>
                          <a:cubicBezTo>
                            <a:pt x="18922" y="17777"/>
                            <a:pt x="31591" y="17300"/>
                            <a:pt x="39781" y="10633"/>
                          </a:cubicBezTo>
                          <a:cubicBezTo>
                            <a:pt x="41688" y="7204"/>
                            <a:pt x="39498" y="1679"/>
                            <a:pt x="35114" y="1774"/>
                          </a:cubicBezTo>
                          <a:lnTo>
                            <a:pt x="35114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5" name="Vapaamuotoinen: Muoto 244">
                      <a:extLst>
                        <a:ext uri="{FF2B5EF4-FFF2-40B4-BE49-F238E27FC236}">
                          <a16:creationId xmlns:a16="http://schemas.microsoft.com/office/drawing/2014/main" id="{2FE06E1B-4183-B660-FB39-CF0C1D394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537" y="2352507"/>
                      <a:ext cx="24162" cy="14291"/>
                    </a:xfrm>
                    <a:custGeom>
                      <a:avLst/>
                      <a:gdLst>
                        <a:gd name="connsiteX0" fmla="*/ 22443 w 24162"/>
                        <a:gd name="connsiteY0" fmla="*/ 16061 h 14291"/>
                        <a:gd name="connsiteX1" fmla="*/ 26540 w 24162"/>
                        <a:gd name="connsiteY1" fmla="*/ 6345 h 14291"/>
                        <a:gd name="connsiteX2" fmla="*/ 9204 w 24162"/>
                        <a:gd name="connsiteY2" fmla="*/ 1773 h 14291"/>
                        <a:gd name="connsiteX3" fmla="*/ 8251 w 24162"/>
                        <a:gd name="connsiteY3" fmla="*/ 13393 h 14291"/>
                        <a:gd name="connsiteX4" fmla="*/ 22443 w 24162"/>
                        <a:gd name="connsiteY4" fmla="*/ 16061 h 1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62" h="14291">
                          <a:moveTo>
                            <a:pt x="22443" y="16061"/>
                          </a:moveTo>
                          <a:cubicBezTo>
                            <a:pt x="27491" y="16251"/>
                            <a:pt x="29491" y="9869"/>
                            <a:pt x="26540" y="6345"/>
                          </a:cubicBezTo>
                          <a:cubicBezTo>
                            <a:pt x="23492" y="3583"/>
                            <a:pt x="13871" y="2916"/>
                            <a:pt x="9204" y="1773"/>
                          </a:cubicBezTo>
                          <a:cubicBezTo>
                            <a:pt x="2251" y="2059"/>
                            <a:pt x="1965" y="12155"/>
                            <a:pt x="8251" y="13393"/>
                          </a:cubicBezTo>
                          <a:cubicBezTo>
                            <a:pt x="8632" y="13489"/>
                            <a:pt x="17776" y="16156"/>
                            <a:pt x="22443" y="160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6" name="Vapaamuotoinen: Muoto 245">
                      <a:extLst>
                        <a:ext uri="{FF2B5EF4-FFF2-40B4-BE49-F238E27FC236}">
                          <a16:creationId xmlns:a16="http://schemas.microsoft.com/office/drawing/2014/main" id="{8A18C6DF-570E-5D31-5079-570772096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694" y="2316855"/>
                      <a:ext cx="39401" cy="14289"/>
                    </a:xfrm>
                    <a:custGeom>
                      <a:avLst/>
                      <a:gdLst>
                        <a:gd name="connsiteX0" fmla="*/ 9584 w 39401"/>
                        <a:gd name="connsiteY0" fmla="*/ 1802 h 14289"/>
                        <a:gd name="connsiteX1" fmla="*/ 3773 w 39401"/>
                        <a:gd name="connsiteY1" fmla="*/ 8184 h 14289"/>
                        <a:gd name="connsiteX2" fmla="*/ 11203 w 39401"/>
                        <a:gd name="connsiteY2" fmla="*/ 13613 h 14289"/>
                        <a:gd name="connsiteX3" fmla="*/ 36445 w 39401"/>
                        <a:gd name="connsiteY3" fmla="*/ 15994 h 14289"/>
                        <a:gd name="connsiteX4" fmla="*/ 36920 w 39401"/>
                        <a:gd name="connsiteY4" fmla="*/ 4088 h 14289"/>
                        <a:gd name="connsiteX5" fmla="*/ 9584 w 39401"/>
                        <a:gd name="connsiteY5" fmla="*/ 1802 h 14289"/>
                        <a:gd name="connsiteX6" fmla="*/ 9584 w 39401"/>
                        <a:gd name="connsiteY6" fmla="*/ 1802 h 14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01" h="14289">
                          <a:moveTo>
                            <a:pt x="9584" y="1802"/>
                          </a:moveTo>
                          <a:cubicBezTo>
                            <a:pt x="6154" y="1802"/>
                            <a:pt x="3487" y="4755"/>
                            <a:pt x="3773" y="8184"/>
                          </a:cubicBezTo>
                          <a:cubicBezTo>
                            <a:pt x="3964" y="11994"/>
                            <a:pt x="7680" y="14089"/>
                            <a:pt x="11203" y="13613"/>
                          </a:cubicBezTo>
                          <a:cubicBezTo>
                            <a:pt x="19300" y="13613"/>
                            <a:pt x="27872" y="13994"/>
                            <a:pt x="36445" y="15994"/>
                          </a:cubicBezTo>
                          <a:cubicBezTo>
                            <a:pt x="45017" y="17137"/>
                            <a:pt x="45589" y="3707"/>
                            <a:pt x="36920" y="4088"/>
                          </a:cubicBezTo>
                          <a:cubicBezTo>
                            <a:pt x="27872" y="2374"/>
                            <a:pt x="18728" y="1611"/>
                            <a:pt x="9584" y="1802"/>
                          </a:cubicBezTo>
                          <a:lnTo>
                            <a:pt x="9584" y="18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7" name="Vapaamuotoinen: Muoto 246">
                      <a:extLst>
                        <a:ext uri="{FF2B5EF4-FFF2-40B4-BE49-F238E27FC236}">
                          <a16:creationId xmlns:a16="http://schemas.microsoft.com/office/drawing/2014/main" id="{63857CA9-C46C-3BE7-886E-C090DB73B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444" y="2243256"/>
                      <a:ext cx="29964" cy="21477"/>
                    </a:xfrm>
                    <a:custGeom>
                      <a:avLst/>
                      <a:gdLst>
                        <a:gd name="connsiteX0" fmla="*/ 27378 w 29964"/>
                        <a:gd name="connsiteY0" fmla="*/ 1773 h 21477"/>
                        <a:gd name="connsiteX1" fmla="*/ 10995 w 29964"/>
                        <a:gd name="connsiteY1" fmla="*/ 10726 h 21477"/>
                        <a:gd name="connsiteX2" fmla="*/ 3947 w 29964"/>
                        <a:gd name="connsiteY2" fmla="*/ 18442 h 21477"/>
                        <a:gd name="connsiteX3" fmla="*/ 16423 w 29964"/>
                        <a:gd name="connsiteY3" fmla="*/ 21109 h 21477"/>
                        <a:gd name="connsiteX4" fmla="*/ 16423 w 29964"/>
                        <a:gd name="connsiteY4" fmla="*/ 21109 h 21477"/>
                        <a:gd name="connsiteX5" fmla="*/ 27378 w 29964"/>
                        <a:gd name="connsiteY5" fmla="*/ 1773 h 21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64" h="21477">
                          <a:moveTo>
                            <a:pt x="27378" y="1773"/>
                          </a:moveTo>
                          <a:cubicBezTo>
                            <a:pt x="21567" y="3393"/>
                            <a:pt x="17185" y="9107"/>
                            <a:pt x="10995" y="10726"/>
                          </a:cubicBezTo>
                          <a:cubicBezTo>
                            <a:pt x="7660" y="12155"/>
                            <a:pt x="2707" y="13870"/>
                            <a:pt x="3947" y="18442"/>
                          </a:cubicBezTo>
                          <a:cubicBezTo>
                            <a:pt x="5470" y="24633"/>
                            <a:pt x="12232" y="24061"/>
                            <a:pt x="16423" y="21109"/>
                          </a:cubicBezTo>
                          <a:lnTo>
                            <a:pt x="16423" y="21109"/>
                          </a:lnTo>
                          <a:cubicBezTo>
                            <a:pt x="23853" y="18346"/>
                            <a:pt x="43856" y="6822"/>
                            <a:pt x="27378" y="177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8" name="Vapaamuotoinen: Muoto 247">
                      <a:extLst>
                        <a:ext uri="{FF2B5EF4-FFF2-40B4-BE49-F238E27FC236}">
                          <a16:creationId xmlns:a16="http://schemas.microsoft.com/office/drawing/2014/main" id="{EFDE625F-5DAE-BBB4-7789-6E7ECE840C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454" y="2240586"/>
                      <a:ext cx="29400" cy="16461"/>
                    </a:xfrm>
                    <a:custGeom>
                      <a:avLst/>
                      <a:gdLst>
                        <a:gd name="connsiteX0" fmla="*/ 27745 w 29400"/>
                        <a:gd name="connsiteY0" fmla="*/ 1775 h 16461"/>
                        <a:gd name="connsiteX1" fmla="*/ 6790 w 29400"/>
                        <a:gd name="connsiteY1" fmla="*/ 7681 h 16461"/>
                        <a:gd name="connsiteX2" fmla="*/ 3932 w 29400"/>
                        <a:gd name="connsiteY2" fmla="*/ 13395 h 16461"/>
                        <a:gd name="connsiteX3" fmla="*/ 27554 w 29400"/>
                        <a:gd name="connsiteY3" fmla="*/ 13586 h 16461"/>
                        <a:gd name="connsiteX4" fmla="*/ 27745 w 29400"/>
                        <a:gd name="connsiteY4" fmla="*/ 1775 h 16461"/>
                        <a:gd name="connsiteX5" fmla="*/ 27745 w 29400"/>
                        <a:gd name="connsiteY5" fmla="*/ 1775 h 16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0" h="16461">
                          <a:moveTo>
                            <a:pt x="27745" y="1775"/>
                          </a:moveTo>
                          <a:cubicBezTo>
                            <a:pt x="21361" y="1966"/>
                            <a:pt x="14790" y="3776"/>
                            <a:pt x="6790" y="7681"/>
                          </a:cubicBezTo>
                          <a:cubicBezTo>
                            <a:pt x="4504" y="8633"/>
                            <a:pt x="3265" y="11110"/>
                            <a:pt x="3932" y="13395"/>
                          </a:cubicBezTo>
                          <a:cubicBezTo>
                            <a:pt x="7932" y="24731"/>
                            <a:pt x="19647" y="12443"/>
                            <a:pt x="27554" y="13586"/>
                          </a:cubicBezTo>
                          <a:cubicBezTo>
                            <a:pt x="34793" y="13777"/>
                            <a:pt x="35174" y="1585"/>
                            <a:pt x="27745" y="1775"/>
                          </a:cubicBezTo>
                          <a:lnTo>
                            <a:pt x="27745" y="177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49" name="Vapaamuotoinen: Muoto 248">
                      <a:extLst>
                        <a:ext uri="{FF2B5EF4-FFF2-40B4-BE49-F238E27FC236}">
                          <a16:creationId xmlns:a16="http://schemas.microsoft.com/office/drawing/2014/main" id="{F61E0BF0-5E3C-B52D-672A-E92F7B13E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762" y="2220299"/>
                      <a:ext cx="24149" cy="27052"/>
                    </a:xfrm>
                    <a:custGeom>
                      <a:avLst/>
                      <a:gdLst>
                        <a:gd name="connsiteX0" fmla="*/ 9743 w 24149"/>
                        <a:gd name="connsiteY0" fmla="*/ 1774 h 27052"/>
                        <a:gd name="connsiteX1" fmla="*/ 6601 w 24149"/>
                        <a:gd name="connsiteY1" fmla="*/ 12728 h 27052"/>
                        <a:gd name="connsiteX2" fmla="*/ 17268 w 24149"/>
                        <a:gd name="connsiteY2" fmla="*/ 25872 h 27052"/>
                        <a:gd name="connsiteX3" fmla="*/ 21840 w 24149"/>
                        <a:gd name="connsiteY3" fmla="*/ 28826 h 27052"/>
                        <a:gd name="connsiteX4" fmla="*/ 9743 w 24149"/>
                        <a:gd name="connsiteY4" fmla="*/ 1774 h 27052"/>
                        <a:gd name="connsiteX5" fmla="*/ 9743 w 24149"/>
                        <a:gd name="connsiteY5" fmla="*/ 1774 h 2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49" h="27052">
                          <a:moveTo>
                            <a:pt x="9743" y="1774"/>
                          </a:moveTo>
                          <a:cubicBezTo>
                            <a:pt x="4220" y="1678"/>
                            <a:pt x="1171" y="10156"/>
                            <a:pt x="6601" y="12728"/>
                          </a:cubicBezTo>
                          <a:cubicBezTo>
                            <a:pt x="11364" y="15300"/>
                            <a:pt x="14505" y="20538"/>
                            <a:pt x="17268" y="25872"/>
                          </a:cubicBezTo>
                          <a:cubicBezTo>
                            <a:pt x="18031" y="27682"/>
                            <a:pt x="19840" y="28826"/>
                            <a:pt x="21840" y="28826"/>
                          </a:cubicBezTo>
                          <a:cubicBezTo>
                            <a:pt x="37841" y="26254"/>
                            <a:pt x="18031" y="2726"/>
                            <a:pt x="9743" y="1774"/>
                          </a:cubicBezTo>
                          <a:lnTo>
                            <a:pt x="9743" y="177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50" name="Vapaamuotoinen: Muoto 249">
                      <a:extLst>
                        <a:ext uri="{FF2B5EF4-FFF2-40B4-BE49-F238E27FC236}">
                          <a16:creationId xmlns:a16="http://schemas.microsoft.com/office/drawing/2014/main" id="{9B42A5DC-66B6-AAAD-4BEC-ECAD5C4912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914" y="3041641"/>
                      <a:ext cx="29451" cy="14265"/>
                    </a:xfrm>
                    <a:custGeom>
                      <a:avLst/>
                      <a:gdLst>
                        <a:gd name="connsiteX0" fmla="*/ 31530 w 29451"/>
                        <a:gd name="connsiteY0" fmla="*/ 3393 h 14265"/>
                        <a:gd name="connsiteX1" fmla="*/ 27435 w 29451"/>
                        <a:gd name="connsiteY1" fmla="*/ 1773 h 14265"/>
                        <a:gd name="connsiteX2" fmla="*/ 4099 w 29451"/>
                        <a:gd name="connsiteY2" fmla="*/ 8251 h 14265"/>
                        <a:gd name="connsiteX3" fmla="*/ 12671 w 29451"/>
                        <a:gd name="connsiteY3" fmla="*/ 15299 h 14265"/>
                        <a:gd name="connsiteX4" fmla="*/ 32484 w 29451"/>
                        <a:gd name="connsiteY4" fmla="*/ 10536 h 14265"/>
                        <a:gd name="connsiteX5" fmla="*/ 33151 w 29451"/>
                        <a:gd name="connsiteY5" fmla="*/ 7012 h 14265"/>
                        <a:gd name="connsiteX6" fmla="*/ 31530 w 29451"/>
                        <a:gd name="connsiteY6" fmla="*/ 3393 h 1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451" h="14265">
                          <a:moveTo>
                            <a:pt x="31530" y="3393"/>
                          </a:moveTo>
                          <a:cubicBezTo>
                            <a:pt x="30388" y="2345"/>
                            <a:pt x="28958" y="1773"/>
                            <a:pt x="27435" y="1773"/>
                          </a:cubicBezTo>
                          <a:cubicBezTo>
                            <a:pt x="20291" y="2345"/>
                            <a:pt x="8576" y="916"/>
                            <a:pt x="4099" y="8251"/>
                          </a:cubicBezTo>
                          <a:cubicBezTo>
                            <a:pt x="2290" y="13299"/>
                            <a:pt x="7908" y="17871"/>
                            <a:pt x="12671" y="15299"/>
                          </a:cubicBezTo>
                          <a:cubicBezTo>
                            <a:pt x="18577" y="11489"/>
                            <a:pt x="28863" y="16633"/>
                            <a:pt x="32484" y="10536"/>
                          </a:cubicBezTo>
                          <a:cubicBezTo>
                            <a:pt x="32484" y="10536"/>
                            <a:pt x="33435" y="9012"/>
                            <a:pt x="33151" y="7012"/>
                          </a:cubicBezTo>
                          <a:cubicBezTo>
                            <a:pt x="32865" y="5012"/>
                            <a:pt x="31530" y="3393"/>
                            <a:pt x="31530" y="3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51" name="Vapaamuotoinen: Muoto 250">
                      <a:extLst>
                        <a:ext uri="{FF2B5EF4-FFF2-40B4-BE49-F238E27FC236}">
                          <a16:creationId xmlns:a16="http://schemas.microsoft.com/office/drawing/2014/main" id="{463FC81A-0E38-C572-6E77-CB8CC566D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090" y="2187823"/>
                      <a:ext cx="31672" cy="21183"/>
                    </a:xfrm>
                    <a:custGeom>
                      <a:avLst/>
                      <a:gdLst>
                        <a:gd name="connsiteX0" fmla="*/ 25654 w 31672"/>
                        <a:gd name="connsiteY0" fmla="*/ 2246 h 21183"/>
                        <a:gd name="connsiteX1" fmla="*/ 3841 w 31672"/>
                        <a:gd name="connsiteY1" fmla="*/ 18915 h 21183"/>
                        <a:gd name="connsiteX2" fmla="*/ 13652 w 31672"/>
                        <a:gd name="connsiteY2" fmla="*/ 21392 h 21183"/>
                        <a:gd name="connsiteX3" fmla="*/ 30130 w 31672"/>
                        <a:gd name="connsiteY3" fmla="*/ 13105 h 21183"/>
                        <a:gd name="connsiteX4" fmla="*/ 35274 w 31672"/>
                        <a:gd name="connsiteY4" fmla="*/ 8247 h 21183"/>
                        <a:gd name="connsiteX5" fmla="*/ 32416 w 31672"/>
                        <a:gd name="connsiteY5" fmla="*/ 2723 h 21183"/>
                        <a:gd name="connsiteX6" fmla="*/ 25654 w 31672"/>
                        <a:gd name="connsiteY6" fmla="*/ 2246 h 21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72" h="21183">
                          <a:moveTo>
                            <a:pt x="25654" y="2246"/>
                          </a:moveTo>
                          <a:cubicBezTo>
                            <a:pt x="18510" y="5389"/>
                            <a:pt x="2413" y="9104"/>
                            <a:pt x="3841" y="18915"/>
                          </a:cubicBezTo>
                          <a:cubicBezTo>
                            <a:pt x="5364" y="22725"/>
                            <a:pt x="10699" y="24439"/>
                            <a:pt x="13652" y="21392"/>
                          </a:cubicBezTo>
                          <a:cubicBezTo>
                            <a:pt x="18224" y="17106"/>
                            <a:pt x="24319" y="15105"/>
                            <a:pt x="30130" y="13105"/>
                          </a:cubicBezTo>
                          <a:cubicBezTo>
                            <a:pt x="32607" y="12533"/>
                            <a:pt x="34988" y="10914"/>
                            <a:pt x="35274" y="8247"/>
                          </a:cubicBezTo>
                          <a:cubicBezTo>
                            <a:pt x="35274" y="8247"/>
                            <a:pt x="36416" y="4532"/>
                            <a:pt x="32416" y="2723"/>
                          </a:cubicBezTo>
                          <a:cubicBezTo>
                            <a:pt x="28512" y="913"/>
                            <a:pt x="25654" y="2246"/>
                            <a:pt x="25654" y="2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211" name="Sisällön paikkamerkki 5" descr="Henkilö päällä Villa paita">
                  <a:extLst>
                    <a:ext uri="{FF2B5EF4-FFF2-40B4-BE49-F238E27FC236}">
                      <a16:creationId xmlns:a16="http://schemas.microsoft.com/office/drawing/2014/main" id="{06B8833F-FC55-967B-6EA6-AEBC5478FED0}"/>
                    </a:ext>
                  </a:extLst>
                </p:cNvPr>
                <p:cNvGrpSpPr/>
                <p:nvPr/>
              </p:nvGrpSpPr>
              <p:grpSpPr>
                <a:xfrm>
                  <a:off x="6220865" y="1387129"/>
                  <a:ext cx="603640" cy="728851"/>
                  <a:chOff x="6220865" y="1387129"/>
                  <a:chExt cx="603640" cy="728851"/>
                </a:xfrm>
              </p:grpSpPr>
              <p:sp>
                <p:nvSpPr>
                  <p:cNvPr id="212" name="Vapaamuotoinen: Muoto 211">
                    <a:extLst>
                      <a:ext uri="{FF2B5EF4-FFF2-40B4-BE49-F238E27FC236}">
                        <a16:creationId xmlns:a16="http://schemas.microsoft.com/office/drawing/2014/main" id="{BBE0219D-C596-4560-E4A7-79BAA154D6F4}"/>
                      </a:ext>
                    </a:extLst>
                  </p:cNvPr>
                  <p:cNvSpPr/>
                  <p:nvPr/>
                </p:nvSpPr>
                <p:spPr>
                  <a:xfrm>
                    <a:off x="6229466" y="1477135"/>
                    <a:ext cx="511792" cy="622013"/>
                  </a:xfrm>
                  <a:custGeom>
                    <a:avLst/>
                    <a:gdLst>
                      <a:gd name="connsiteX0" fmla="*/ 412059 w 511792"/>
                      <a:gd name="connsiteY0" fmla="*/ 35913 h 622013"/>
                      <a:gd name="connsiteX1" fmla="*/ 74875 w 511792"/>
                      <a:gd name="connsiteY1" fmla="*/ 90015 h 622013"/>
                      <a:gd name="connsiteX2" fmla="*/ 45155 w 511792"/>
                      <a:gd name="connsiteY2" fmla="*/ 152309 h 622013"/>
                      <a:gd name="connsiteX3" fmla="*/ 22013 w 511792"/>
                      <a:gd name="connsiteY3" fmla="*/ 261942 h 622013"/>
                      <a:gd name="connsiteX4" fmla="*/ 23724 w 511792"/>
                      <a:gd name="connsiteY4" fmla="*/ 320330 h 622013"/>
                      <a:gd name="connsiteX5" fmla="*/ 30487 w 511792"/>
                      <a:gd name="connsiteY5" fmla="*/ 332236 h 622013"/>
                      <a:gd name="connsiteX6" fmla="*/ 4963 w 511792"/>
                      <a:gd name="connsiteY6" fmla="*/ 364335 h 622013"/>
                      <a:gd name="connsiteX7" fmla="*/ 20771 w 511792"/>
                      <a:gd name="connsiteY7" fmla="*/ 421865 h 622013"/>
                      <a:gd name="connsiteX8" fmla="*/ 29156 w 511792"/>
                      <a:gd name="connsiteY8" fmla="*/ 453775 h 622013"/>
                      <a:gd name="connsiteX9" fmla="*/ 82111 w 511792"/>
                      <a:gd name="connsiteY9" fmla="*/ 488540 h 622013"/>
                      <a:gd name="connsiteX10" fmla="*/ 127834 w 511792"/>
                      <a:gd name="connsiteY10" fmla="*/ 540834 h 622013"/>
                      <a:gd name="connsiteX11" fmla="*/ 351481 w 511792"/>
                      <a:gd name="connsiteY11" fmla="*/ 622749 h 622013"/>
                      <a:gd name="connsiteX12" fmla="*/ 487877 w 511792"/>
                      <a:gd name="connsiteY12" fmla="*/ 502828 h 622013"/>
                      <a:gd name="connsiteX13" fmla="*/ 512739 w 511792"/>
                      <a:gd name="connsiteY13" fmla="*/ 184883 h 622013"/>
                      <a:gd name="connsiteX14" fmla="*/ 412059 w 511792"/>
                      <a:gd name="connsiteY14" fmla="*/ 35913 h 622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1792" h="622013">
                        <a:moveTo>
                          <a:pt x="412059" y="35913"/>
                        </a:moveTo>
                        <a:cubicBezTo>
                          <a:pt x="306428" y="-18188"/>
                          <a:pt x="149168" y="-12379"/>
                          <a:pt x="74875" y="90015"/>
                        </a:cubicBezTo>
                        <a:cubicBezTo>
                          <a:pt x="62968" y="109446"/>
                          <a:pt x="51062" y="130687"/>
                          <a:pt x="45155" y="152309"/>
                        </a:cubicBezTo>
                        <a:cubicBezTo>
                          <a:pt x="37919" y="180312"/>
                          <a:pt x="24961" y="221746"/>
                          <a:pt x="22013" y="261942"/>
                        </a:cubicBezTo>
                        <a:cubicBezTo>
                          <a:pt x="20487" y="282324"/>
                          <a:pt x="22203" y="301279"/>
                          <a:pt x="23724" y="320330"/>
                        </a:cubicBezTo>
                        <a:cubicBezTo>
                          <a:pt x="24296" y="327092"/>
                          <a:pt x="30677" y="329759"/>
                          <a:pt x="30487" y="332236"/>
                        </a:cubicBezTo>
                        <a:cubicBezTo>
                          <a:pt x="28775" y="348142"/>
                          <a:pt x="12009" y="344333"/>
                          <a:pt x="4963" y="364335"/>
                        </a:cubicBezTo>
                        <a:cubicBezTo>
                          <a:pt x="2009" y="376242"/>
                          <a:pt x="7628" y="404435"/>
                          <a:pt x="20771" y="421865"/>
                        </a:cubicBezTo>
                        <a:cubicBezTo>
                          <a:pt x="27059" y="430248"/>
                          <a:pt x="21059" y="450156"/>
                          <a:pt x="29156" y="453775"/>
                        </a:cubicBezTo>
                        <a:cubicBezTo>
                          <a:pt x="47727" y="464252"/>
                          <a:pt x="62015" y="462347"/>
                          <a:pt x="82111" y="488540"/>
                        </a:cubicBezTo>
                        <a:cubicBezTo>
                          <a:pt x="96687" y="506543"/>
                          <a:pt x="109356" y="526451"/>
                          <a:pt x="127834" y="540834"/>
                        </a:cubicBezTo>
                        <a:cubicBezTo>
                          <a:pt x="166506" y="613033"/>
                          <a:pt x="276997" y="629416"/>
                          <a:pt x="351481" y="622749"/>
                        </a:cubicBezTo>
                        <a:cubicBezTo>
                          <a:pt x="420728" y="611699"/>
                          <a:pt x="462637" y="564551"/>
                          <a:pt x="487877" y="502828"/>
                        </a:cubicBezTo>
                        <a:cubicBezTo>
                          <a:pt x="527217" y="406530"/>
                          <a:pt x="514262" y="269848"/>
                          <a:pt x="512739" y="184883"/>
                        </a:cubicBezTo>
                        <a:cubicBezTo>
                          <a:pt x="513501" y="113541"/>
                          <a:pt x="472636" y="65630"/>
                          <a:pt x="412059" y="35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13" name="Vapaamuotoinen: Muoto 212">
                    <a:extLst>
                      <a:ext uri="{FF2B5EF4-FFF2-40B4-BE49-F238E27FC236}">
                        <a16:creationId xmlns:a16="http://schemas.microsoft.com/office/drawing/2014/main" id="{537716F0-9943-A7B5-1421-6F7D7A883817}"/>
                      </a:ext>
                    </a:extLst>
                  </p:cNvPr>
                  <p:cNvSpPr/>
                  <p:nvPr/>
                </p:nvSpPr>
                <p:spPr>
                  <a:xfrm>
                    <a:off x="6220865" y="1387129"/>
                    <a:ext cx="603640" cy="728851"/>
                  </a:xfrm>
                  <a:custGeom>
                    <a:avLst/>
                    <a:gdLst>
                      <a:gd name="connsiteX0" fmla="*/ 305123 w 603640"/>
                      <a:gd name="connsiteY0" fmla="*/ 727327 h 728851"/>
                      <a:gd name="connsiteX1" fmla="*/ 276641 w 603640"/>
                      <a:gd name="connsiteY1" fmla="*/ 719136 h 728851"/>
                      <a:gd name="connsiteX2" fmla="*/ 248638 w 603640"/>
                      <a:gd name="connsiteY2" fmla="*/ 702944 h 728851"/>
                      <a:gd name="connsiteX3" fmla="*/ 249117 w 603640"/>
                      <a:gd name="connsiteY3" fmla="*/ 686561 h 728851"/>
                      <a:gd name="connsiteX4" fmla="*/ 259781 w 603640"/>
                      <a:gd name="connsiteY4" fmla="*/ 683703 h 728851"/>
                      <a:gd name="connsiteX5" fmla="*/ 290454 w 603640"/>
                      <a:gd name="connsiteY5" fmla="*/ 695705 h 728851"/>
                      <a:gd name="connsiteX6" fmla="*/ 320364 w 603640"/>
                      <a:gd name="connsiteY6" fmla="*/ 702944 h 728851"/>
                      <a:gd name="connsiteX7" fmla="*/ 381225 w 603640"/>
                      <a:gd name="connsiteY7" fmla="*/ 697609 h 728851"/>
                      <a:gd name="connsiteX8" fmla="*/ 461713 w 603640"/>
                      <a:gd name="connsiteY8" fmla="*/ 640841 h 728851"/>
                      <a:gd name="connsiteX9" fmla="*/ 496288 w 603640"/>
                      <a:gd name="connsiteY9" fmla="*/ 535018 h 728851"/>
                      <a:gd name="connsiteX10" fmla="*/ 498957 w 603640"/>
                      <a:gd name="connsiteY10" fmla="*/ 404906 h 728851"/>
                      <a:gd name="connsiteX11" fmla="*/ 499146 w 603640"/>
                      <a:gd name="connsiteY11" fmla="*/ 336516 h 728851"/>
                      <a:gd name="connsiteX12" fmla="*/ 500099 w 603640"/>
                      <a:gd name="connsiteY12" fmla="*/ 271367 h 728851"/>
                      <a:gd name="connsiteX13" fmla="*/ 497050 w 603640"/>
                      <a:gd name="connsiteY13" fmla="*/ 270032 h 728851"/>
                      <a:gd name="connsiteX14" fmla="*/ 468954 w 603640"/>
                      <a:gd name="connsiteY14" fmla="*/ 243838 h 728851"/>
                      <a:gd name="connsiteX15" fmla="*/ 437045 w 603640"/>
                      <a:gd name="connsiteY15" fmla="*/ 221930 h 728851"/>
                      <a:gd name="connsiteX16" fmla="*/ 298742 w 603640"/>
                      <a:gd name="connsiteY16" fmla="*/ 188688 h 728851"/>
                      <a:gd name="connsiteX17" fmla="*/ 220635 w 603640"/>
                      <a:gd name="connsiteY17" fmla="*/ 198024 h 728851"/>
                      <a:gd name="connsiteX18" fmla="*/ 140719 w 603640"/>
                      <a:gd name="connsiteY18" fmla="*/ 219360 h 728851"/>
                      <a:gd name="connsiteX19" fmla="*/ 87666 w 603640"/>
                      <a:gd name="connsiteY19" fmla="*/ 191546 h 728851"/>
                      <a:gd name="connsiteX20" fmla="*/ 76997 w 603640"/>
                      <a:gd name="connsiteY20" fmla="*/ 212691 h 728851"/>
                      <a:gd name="connsiteX21" fmla="*/ 64900 w 603640"/>
                      <a:gd name="connsiteY21" fmla="*/ 239552 h 728851"/>
                      <a:gd name="connsiteX22" fmla="*/ 47473 w 603640"/>
                      <a:gd name="connsiteY22" fmla="*/ 296130 h 728851"/>
                      <a:gd name="connsiteX23" fmla="*/ 38041 w 603640"/>
                      <a:gd name="connsiteY23" fmla="*/ 355852 h 728851"/>
                      <a:gd name="connsiteX24" fmla="*/ 34897 w 603640"/>
                      <a:gd name="connsiteY24" fmla="*/ 385476 h 728851"/>
                      <a:gd name="connsiteX25" fmla="*/ 34614 w 603640"/>
                      <a:gd name="connsiteY25" fmla="*/ 401573 h 728851"/>
                      <a:gd name="connsiteX26" fmla="*/ 36516 w 603640"/>
                      <a:gd name="connsiteY26" fmla="*/ 416337 h 728851"/>
                      <a:gd name="connsiteX27" fmla="*/ 37376 w 603640"/>
                      <a:gd name="connsiteY27" fmla="*/ 417003 h 728851"/>
                      <a:gd name="connsiteX28" fmla="*/ 82429 w 603640"/>
                      <a:gd name="connsiteY28" fmla="*/ 435196 h 728851"/>
                      <a:gd name="connsiteX29" fmla="*/ 81950 w 603640"/>
                      <a:gd name="connsiteY29" fmla="*/ 436720 h 728851"/>
                      <a:gd name="connsiteX30" fmla="*/ 80713 w 603640"/>
                      <a:gd name="connsiteY30" fmla="*/ 436530 h 728851"/>
                      <a:gd name="connsiteX31" fmla="*/ 27851 w 603640"/>
                      <a:gd name="connsiteY31" fmla="*/ 449007 h 728851"/>
                      <a:gd name="connsiteX32" fmla="*/ 25279 w 603640"/>
                      <a:gd name="connsiteY32" fmla="*/ 477011 h 728851"/>
                      <a:gd name="connsiteX33" fmla="*/ 38613 w 603640"/>
                      <a:gd name="connsiteY33" fmla="*/ 506824 h 728851"/>
                      <a:gd name="connsiteX34" fmla="*/ 42994 w 603640"/>
                      <a:gd name="connsiteY34" fmla="*/ 524159 h 728851"/>
                      <a:gd name="connsiteX35" fmla="*/ 46520 w 603640"/>
                      <a:gd name="connsiteY35" fmla="*/ 536066 h 728851"/>
                      <a:gd name="connsiteX36" fmla="*/ 58900 w 603640"/>
                      <a:gd name="connsiteY36" fmla="*/ 540447 h 728851"/>
                      <a:gd name="connsiteX37" fmla="*/ 74425 w 603640"/>
                      <a:gd name="connsiteY37" fmla="*/ 545686 h 728851"/>
                      <a:gd name="connsiteX38" fmla="*/ 117004 w 603640"/>
                      <a:gd name="connsiteY38" fmla="*/ 595026 h 728851"/>
                      <a:gd name="connsiteX39" fmla="*/ 142533 w 603640"/>
                      <a:gd name="connsiteY39" fmla="*/ 620552 h 728851"/>
                      <a:gd name="connsiteX40" fmla="*/ 166345 w 603640"/>
                      <a:gd name="connsiteY40" fmla="*/ 646841 h 728851"/>
                      <a:gd name="connsiteX41" fmla="*/ 159294 w 603640"/>
                      <a:gd name="connsiteY41" fmla="*/ 656080 h 728851"/>
                      <a:gd name="connsiteX42" fmla="*/ 136528 w 603640"/>
                      <a:gd name="connsiteY42" fmla="*/ 646841 h 728851"/>
                      <a:gd name="connsiteX43" fmla="*/ 118339 w 603640"/>
                      <a:gd name="connsiteY43" fmla="*/ 631125 h 728851"/>
                      <a:gd name="connsiteX44" fmla="*/ 87285 w 603640"/>
                      <a:gd name="connsiteY44" fmla="*/ 595121 h 728851"/>
                      <a:gd name="connsiteX45" fmla="*/ 65379 w 603640"/>
                      <a:gd name="connsiteY45" fmla="*/ 567022 h 728851"/>
                      <a:gd name="connsiteX46" fmla="*/ 32707 w 603640"/>
                      <a:gd name="connsiteY46" fmla="*/ 553973 h 728851"/>
                      <a:gd name="connsiteX47" fmla="*/ 20038 w 603640"/>
                      <a:gd name="connsiteY47" fmla="*/ 518254 h 728851"/>
                      <a:gd name="connsiteX48" fmla="*/ 5559 w 603640"/>
                      <a:gd name="connsiteY48" fmla="*/ 482440 h 728851"/>
                      <a:gd name="connsiteX49" fmla="*/ 30423 w 603640"/>
                      <a:gd name="connsiteY49" fmla="*/ 419766 h 728851"/>
                      <a:gd name="connsiteX50" fmla="*/ 34614 w 603640"/>
                      <a:gd name="connsiteY50" fmla="*/ 417955 h 728851"/>
                      <a:gd name="connsiteX51" fmla="*/ 33376 w 603640"/>
                      <a:gd name="connsiteY51" fmla="*/ 416908 h 728851"/>
                      <a:gd name="connsiteX52" fmla="*/ 28991 w 603640"/>
                      <a:gd name="connsiteY52" fmla="*/ 405954 h 728851"/>
                      <a:gd name="connsiteX53" fmla="*/ 23470 w 603640"/>
                      <a:gd name="connsiteY53" fmla="*/ 372425 h 728851"/>
                      <a:gd name="connsiteX54" fmla="*/ 25661 w 603640"/>
                      <a:gd name="connsiteY54" fmla="*/ 304227 h 728851"/>
                      <a:gd name="connsiteX55" fmla="*/ 41757 w 603640"/>
                      <a:gd name="connsiteY55" fmla="*/ 242029 h 728851"/>
                      <a:gd name="connsiteX56" fmla="*/ 36041 w 603640"/>
                      <a:gd name="connsiteY56" fmla="*/ 234408 h 728851"/>
                      <a:gd name="connsiteX57" fmla="*/ 37185 w 603640"/>
                      <a:gd name="connsiteY57" fmla="*/ 213168 h 728851"/>
                      <a:gd name="connsiteX58" fmla="*/ 38613 w 603640"/>
                      <a:gd name="connsiteY58" fmla="*/ 206691 h 728851"/>
                      <a:gd name="connsiteX59" fmla="*/ 153485 w 603640"/>
                      <a:gd name="connsiteY59" fmla="*/ 47148 h 728851"/>
                      <a:gd name="connsiteX60" fmla="*/ 368082 w 603640"/>
                      <a:gd name="connsiteY60" fmla="*/ 4190 h 728851"/>
                      <a:gd name="connsiteX61" fmla="*/ 473526 w 603640"/>
                      <a:gd name="connsiteY61" fmla="*/ 35909 h 728851"/>
                      <a:gd name="connsiteX62" fmla="*/ 542771 w 603640"/>
                      <a:gd name="connsiteY62" fmla="*/ 107630 h 728851"/>
                      <a:gd name="connsiteX63" fmla="*/ 566202 w 603640"/>
                      <a:gd name="connsiteY63" fmla="*/ 201071 h 728851"/>
                      <a:gd name="connsiteX64" fmla="*/ 561916 w 603640"/>
                      <a:gd name="connsiteY64" fmla="*/ 249554 h 728851"/>
                      <a:gd name="connsiteX65" fmla="*/ 559916 w 603640"/>
                      <a:gd name="connsiteY65" fmla="*/ 274508 h 728851"/>
                      <a:gd name="connsiteX66" fmla="*/ 574585 w 603640"/>
                      <a:gd name="connsiteY66" fmla="*/ 291940 h 728851"/>
                      <a:gd name="connsiteX67" fmla="*/ 606874 w 603640"/>
                      <a:gd name="connsiteY67" fmla="*/ 384713 h 728851"/>
                      <a:gd name="connsiteX68" fmla="*/ 559440 w 603640"/>
                      <a:gd name="connsiteY68" fmla="*/ 459484 h 728851"/>
                      <a:gd name="connsiteX69" fmla="*/ 568393 w 603640"/>
                      <a:gd name="connsiteY69" fmla="*/ 474630 h 728851"/>
                      <a:gd name="connsiteX70" fmla="*/ 567537 w 603640"/>
                      <a:gd name="connsiteY70" fmla="*/ 514063 h 728851"/>
                      <a:gd name="connsiteX71" fmla="*/ 538008 w 603640"/>
                      <a:gd name="connsiteY71" fmla="*/ 549496 h 728851"/>
                      <a:gd name="connsiteX72" fmla="*/ 517531 w 603640"/>
                      <a:gd name="connsiteY72" fmla="*/ 551877 h 728851"/>
                      <a:gd name="connsiteX73" fmla="*/ 468094 w 603640"/>
                      <a:gd name="connsiteY73" fmla="*/ 676084 h 728851"/>
                      <a:gd name="connsiteX74" fmla="*/ 367798 w 603640"/>
                      <a:gd name="connsiteY74" fmla="*/ 729233 h 728851"/>
                      <a:gd name="connsiteX75" fmla="*/ 342651 w 603640"/>
                      <a:gd name="connsiteY75" fmla="*/ 730947 h 728851"/>
                      <a:gd name="connsiteX76" fmla="*/ 305123 w 603640"/>
                      <a:gd name="connsiteY76" fmla="*/ 727327 h 728851"/>
                      <a:gd name="connsiteX77" fmla="*/ 75095 w 603640"/>
                      <a:gd name="connsiteY77" fmla="*/ 501299 h 728851"/>
                      <a:gd name="connsiteX78" fmla="*/ 62807 w 603640"/>
                      <a:gd name="connsiteY78" fmla="*/ 482058 h 728851"/>
                      <a:gd name="connsiteX79" fmla="*/ 41757 w 603640"/>
                      <a:gd name="connsiteY79" fmla="*/ 469581 h 728851"/>
                      <a:gd name="connsiteX80" fmla="*/ 41185 w 603640"/>
                      <a:gd name="connsiteY80" fmla="*/ 468438 h 728851"/>
                      <a:gd name="connsiteX81" fmla="*/ 41948 w 603640"/>
                      <a:gd name="connsiteY81" fmla="*/ 467866 h 728851"/>
                      <a:gd name="connsiteX82" fmla="*/ 68425 w 603640"/>
                      <a:gd name="connsiteY82" fmla="*/ 474820 h 728851"/>
                      <a:gd name="connsiteX83" fmla="*/ 87857 w 603640"/>
                      <a:gd name="connsiteY83" fmla="*/ 495966 h 728851"/>
                      <a:gd name="connsiteX84" fmla="*/ 80713 w 603640"/>
                      <a:gd name="connsiteY84" fmla="*/ 504634 h 728851"/>
                      <a:gd name="connsiteX85" fmla="*/ 75095 w 603640"/>
                      <a:gd name="connsiteY85" fmla="*/ 501299 h 72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03640" h="728851">
                        <a:moveTo>
                          <a:pt x="305123" y="727327"/>
                        </a:moveTo>
                        <a:cubicBezTo>
                          <a:pt x="295407" y="725423"/>
                          <a:pt x="285882" y="722755"/>
                          <a:pt x="276641" y="719136"/>
                        </a:cubicBezTo>
                        <a:cubicBezTo>
                          <a:pt x="266358" y="715231"/>
                          <a:pt x="256070" y="711230"/>
                          <a:pt x="248638" y="702944"/>
                        </a:cubicBezTo>
                        <a:cubicBezTo>
                          <a:pt x="244257" y="698277"/>
                          <a:pt x="244447" y="690942"/>
                          <a:pt x="249117" y="686561"/>
                        </a:cubicBezTo>
                        <a:cubicBezTo>
                          <a:pt x="251972" y="683798"/>
                          <a:pt x="255972" y="682751"/>
                          <a:pt x="259781" y="683703"/>
                        </a:cubicBezTo>
                        <a:cubicBezTo>
                          <a:pt x="270548" y="686084"/>
                          <a:pt x="279975" y="692085"/>
                          <a:pt x="290454" y="695705"/>
                        </a:cubicBezTo>
                        <a:cubicBezTo>
                          <a:pt x="300169" y="699038"/>
                          <a:pt x="310169" y="701515"/>
                          <a:pt x="320364" y="702944"/>
                        </a:cubicBezTo>
                        <a:cubicBezTo>
                          <a:pt x="340841" y="705420"/>
                          <a:pt x="361510" y="703610"/>
                          <a:pt x="381225" y="697609"/>
                        </a:cubicBezTo>
                        <a:cubicBezTo>
                          <a:pt x="413516" y="688084"/>
                          <a:pt x="441807" y="668082"/>
                          <a:pt x="461713" y="640841"/>
                        </a:cubicBezTo>
                        <a:cubicBezTo>
                          <a:pt x="483907" y="609789"/>
                          <a:pt x="492958" y="572546"/>
                          <a:pt x="496288" y="535018"/>
                        </a:cubicBezTo>
                        <a:cubicBezTo>
                          <a:pt x="500099" y="491774"/>
                          <a:pt x="498576" y="448245"/>
                          <a:pt x="498957" y="404906"/>
                        </a:cubicBezTo>
                        <a:cubicBezTo>
                          <a:pt x="499146" y="382141"/>
                          <a:pt x="498957" y="359282"/>
                          <a:pt x="499146" y="336516"/>
                        </a:cubicBezTo>
                        <a:cubicBezTo>
                          <a:pt x="499241" y="314799"/>
                          <a:pt x="498671" y="293084"/>
                          <a:pt x="500099" y="271367"/>
                        </a:cubicBezTo>
                        <a:cubicBezTo>
                          <a:pt x="498957" y="271176"/>
                          <a:pt x="498004" y="270699"/>
                          <a:pt x="497050" y="270032"/>
                        </a:cubicBezTo>
                        <a:cubicBezTo>
                          <a:pt x="486860" y="262602"/>
                          <a:pt x="478763" y="252031"/>
                          <a:pt x="468954" y="243838"/>
                        </a:cubicBezTo>
                        <a:cubicBezTo>
                          <a:pt x="458950" y="235648"/>
                          <a:pt x="448281" y="228313"/>
                          <a:pt x="437045" y="221930"/>
                        </a:cubicBezTo>
                        <a:cubicBezTo>
                          <a:pt x="395136" y="198118"/>
                          <a:pt x="346748" y="187832"/>
                          <a:pt x="298742" y="188688"/>
                        </a:cubicBezTo>
                        <a:cubicBezTo>
                          <a:pt x="272450" y="189260"/>
                          <a:pt x="246354" y="192404"/>
                          <a:pt x="220635" y="198024"/>
                        </a:cubicBezTo>
                        <a:lnTo>
                          <a:pt x="140719" y="219360"/>
                        </a:lnTo>
                        <a:cubicBezTo>
                          <a:pt x="124338" y="208024"/>
                          <a:pt x="105763" y="199929"/>
                          <a:pt x="87666" y="191546"/>
                        </a:cubicBezTo>
                        <a:cubicBezTo>
                          <a:pt x="85764" y="198976"/>
                          <a:pt x="80332" y="206119"/>
                          <a:pt x="76997" y="212691"/>
                        </a:cubicBezTo>
                        <a:cubicBezTo>
                          <a:pt x="72616" y="221456"/>
                          <a:pt x="68523" y="230409"/>
                          <a:pt x="64900" y="239552"/>
                        </a:cubicBezTo>
                        <a:cubicBezTo>
                          <a:pt x="57663" y="257935"/>
                          <a:pt x="51854" y="276889"/>
                          <a:pt x="47473" y="296130"/>
                        </a:cubicBezTo>
                        <a:cubicBezTo>
                          <a:pt x="42994" y="315848"/>
                          <a:pt x="40520" y="335851"/>
                          <a:pt x="38041" y="355852"/>
                        </a:cubicBezTo>
                        <a:cubicBezTo>
                          <a:pt x="36804" y="365758"/>
                          <a:pt x="35469" y="375665"/>
                          <a:pt x="34897" y="385476"/>
                        </a:cubicBezTo>
                        <a:cubicBezTo>
                          <a:pt x="34614" y="390810"/>
                          <a:pt x="34707" y="396238"/>
                          <a:pt x="34614" y="401573"/>
                        </a:cubicBezTo>
                        <a:cubicBezTo>
                          <a:pt x="34516" y="405192"/>
                          <a:pt x="33376" y="412908"/>
                          <a:pt x="36516" y="416337"/>
                        </a:cubicBezTo>
                        <a:cubicBezTo>
                          <a:pt x="36804" y="416622"/>
                          <a:pt x="37088" y="416812"/>
                          <a:pt x="37376" y="417003"/>
                        </a:cubicBezTo>
                        <a:cubicBezTo>
                          <a:pt x="54617" y="411765"/>
                          <a:pt x="74523" y="417575"/>
                          <a:pt x="82429" y="435196"/>
                        </a:cubicBezTo>
                        <a:cubicBezTo>
                          <a:pt x="82713" y="435767"/>
                          <a:pt x="82522" y="436434"/>
                          <a:pt x="81950" y="436720"/>
                        </a:cubicBezTo>
                        <a:cubicBezTo>
                          <a:pt x="81569" y="436910"/>
                          <a:pt x="81001" y="436815"/>
                          <a:pt x="80713" y="436530"/>
                        </a:cubicBezTo>
                        <a:cubicBezTo>
                          <a:pt x="64616" y="423004"/>
                          <a:pt x="36706" y="430720"/>
                          <a:pt x="27851" y="449007"/>
                        </a:cubicBezTo>
                        <a:cubicBezTo>
                          <a:pt x="23944" y="457866"/>
                          <a:pt x="22991" y="467677"/>
                          <a:pt x="25279" y="477011"/>
                        </a:cubicBezTo>
                        <a:cubicBezTo>
                          <a:pt x="27753" y="487774"/>
                          <a:pt x="34423" y="496727"/>
                          <a:pt x="38613" y="506824"/>
                        </a:cubicBezTo>
                        <a:cubicBezTo>
                          <a:pt x="40804" y="512444"/>
                          <a:pt x="42232" y="518254"/>
                          <a:pt x="42994" y="524159"/>
                        </a:cubicBezTo>
                        <a:cubicBezTo>
                          <a:pt x="43566" y="527874"/>
                          <a:pt x="43757" y="533209"/>
                          <a:pt x="46520" y="536066"/>
                        </a:cubicBezTo>
                        <a:cubicBezTo>
                          <a:pt x="49375" y="539114"/>
                          <a:pt x="54994" y="539590"/>
                          <a:pt x="58900" y="540447"/>
                        </a:cubicBezTo>
                        <a:cubicBezTo>
                          <a:pt x="64235" y="541495"/>
                          <a:pt x="69472" y="543209"/>
                          <a:pt x="74425" y="545686"/>
                        </a:cubicBezTo>
                        <a:cubicBezTo>
                          <a:pt x="93573" y="555688"/>
                          <a:pt x="103381" y="579119"/>
                          <a:pt x="117004" y="595026"/>
                        </a:cubicBezTo>
                        <a:cubicBezTo>
                          <a:pt x="124910" y="604169"/>
                          <a:pt x="133389" y="612742"/>
                          <a:pt x="142533" y="620552"/>
                        </a:cubicBezTo>
                        <a:cubicBezTo>
                          <a:pt x="151197" y="628173"/>
                          <a:pt x="165201" y="634364"/>
                          <a:pt x="166345" y="646841"/>
                        </a:cubicBezTo>
                        <a:cubicBezTo>
                          <a:pt x="166726" y="650938"/>
                          <a:pt x="163103" y="655033"/>
                          <a:pt x="159294" y="656080"/>
                        </a:cubicBezTo>
                        <a:cubicBezTo>
                          <a:pt x="150058" y="658652"/>
                          <a:pt x="143388" y="652271"/>
                          <a:pt x="136528" y="646841"/>
                        </a:cubicBezTo>
                        <a:cubicBezTo>
                          <a:pt x="130245" y="641888"/>
                          <a:pt x="124148" y="636650"/>
                          <a:pt x="118339" y="631125"/>
                        </a:cubicBezTo>
                        <a:cubicBezTo>
                          <a:pt x="106907" y="620077"/>
                          <a:pt x="96526" y="608075"/>
                          <a:pt x="87285" y="595121"/>
                        </a:cubicBezTo>
                        <a:cubicBezTo>
                          <a:pt x="80620" y="585786"/>
                          <a:pt x="74997" y="573784"/>
                          <a:pt x="65379" y="567022"/>
                        </a:cubicBezTo>
                        <a:cubicBezTo>
                          <a:pt x="55566" y="560259"/>
                          <a:pt x="42329" y="561973"/>
                          <a:pt x="32707" y="553973"/>
                        </a:cubicBezTo>
                        <a:cubicBezTo>
                          <a:pt x="21089" y="544448"/>
                          <a:pt x="23470" y="531303"/>
                          <a:pt x="20038" y="518254"/>
                        </a:cubicBezTo>
                        <a:cubicBezTo>
                          <a:pt x="16801" y="505777"/>
                          <a:pt x="8229" y="495394"/>
                          <a:pt x="5559" y="482440"/>
                        </a:cubicBezTo>
                        <a:cubicBezTo>
                          <a:pt x="895" y="459390"/>
                          <a:pt x="7941" y="431195"/>
                          <a:pt x="30423" y="419766"/>
                        </a:cubicBezTo>
                        <a:cubicBezTo>
                          <a:pt x="31753" y="419098"/>
                          <a:pt x="33186" y="418527"/>
                          <a:pt x="34614" y="417955"/>
                        </a:cubicBezTo>
                        <a:cubicBezTo>
                          <a:pt x="34135" y="417670"/>
                          <a:pt x="33753" y="417289"/>
                          <a:pt x="33376" y="416908"/>
                        </a:cubicBezTo>
                        <a:cubicBezTo>
                          <a:pt x="30897" y="414146"/>
                          <a:pt x="29851" y="409478"/>
                          <a:pt x="28991" y="405954"/>
                        </a:cubicBezTo>
                        <a:cubicBezTo>
                          <a:pt x="26419" y="395001"/>
                          <a:pt x="24991" y="383571"/>
                          <a:pt x="23470" y="372425"/>
                        </a:cubicBezTo>
                        <a:cubicBezTo>
                          <a:pt x="20419" y="349757"/>
                          <a:pt x="22038" y="326705"/>
                          <a:pt x="25661" y="304227"/>
                        </a:cubicBezTo>
                        <a:cubicBezTo>
                          <a:pt x="29088" y="282987"/>
                          <a:pt x="34423" y="262223"/>
                          <a:pt x="41757" y="242029"/>
                        </a:cubicBezTo>
                        <a:cubicBezTo>
                          <a:pt x="39088" y="240220"/>
                          <a:pt x="37088" y="237457"/>
                          <a:pt x="36041" y="234408"/>
                        </a:cubicBezTo>
                        <a:cubicBezTo>
                          <a:pt x="33660" y="227360"/>
                          <a:pt x="35851" y="220216"/>
                          <a:pt x="37185" y="213168"/>
                        </a:cubicBezTo>
                        <a:cubicBezTo>
                          <a:pt x="37660" y="210977"/>
                          <a:pt x="38139" y="208882"/>
                          <a:pt x="38613" y="206691"/>
                        </a:cubicBezTo>
                        <a:cubicBezTo>
                          <a:pt x="37469" y="136968"/>
                          <a:pt x="96047" y="79150"/>
                          <a:pt x="153485" y="47148"/>
                        </a:cubicBezTo>
                        <a:cubicBezTo>
                          <a:pt x="217970" y="11238"/>
                          <a:pt x="294835" y="-3812"/>
                          <a:pt x="368082" y="4190"/>
                        </a:cubicBezTo>
                        <a:cubicBezTo>
                          <a:pt x="404851" y="8190"/>
                          <a:pt x="441426" y="17333"/>
                          <a:pt x="473526" y="35909"/>
                        </a:cubicBezTo>
                        <a:cubicBezTo>
                          <a:pt x="502957" y="52768"/>
                          <a:pt x="526865" y="77723"/>
                          <a:pt x="542771" y="107630"/>
                        </a:cubicBezTo>
                        <a:cubicBezTo>
                          <a:pt x="557726" y="136205"/>
                          <a:pt x="565346" y="168877"/>
                          <a:pt x="566202" y="201071"/>
                        </a:cubicBezTo>
                        <a:cubicBezTo>
                          <a:pt x="566583" y="217358"/>
                          <a:pt x="565156" y="233648"/>
                          <a:pt x="561916" y="249554"/>
                        </a:cubicBezTo>
                        <a:cubicBezTo>
                          <a:pt x="560393" y="257556"/>
                          <a:pt x="558012" y="266413"/>
                          <a:pt x="559916" y="274508"/>
                        </a:cubicBezTo>
                        <a:cubicBezTo>
                          <a:pt x="561726" y="282415"/>
                          <a:pt x="569060" y="286796"/>
                          <a:pt x="574585" y="291940"/>
                        </a:cubicBezTo>
                        <a:cubicBezTo>
                          <a:pt x="599540" y="315943"/>
                          <a:pt x="611446" y="350425"/>
                          <a:pt x="606874" y="384713"/>
                        </a:cubicBezTo>
                        <a:cubicBezTo>
                          <a:pt x="602779" y="413765"/>
                          <a:pt x="585157" y="444054"/>
                          <a:pt x="559440" y="459484"/>
                        </a:cubicBezTo>
                        <a:cubicBezTo>
                          <a:pt x="563251" y="463962"/>
                          <a:pt x="566297" y="469104"/>
                          <a:pt x="568393" y="474630"/>
                        </a:cubicBezTo>
                        <a:cubicBezTo>
                          <a:pt x="573441" y="487393"/>
                          <a:pt x="573060" y="501585"/>
                          <a:pt x="567537" y="514063"/>
                        </a:cubicBezTo>
                        <a:cubicBezTo>
                          <a:pt x="561916" y="527017"/>
                          <a:pt x="550773" y="542734"/>
                          <a:pt x="538008" y="549496"/>
                        </a:cubicBezTo>
                        <a:cubicBezTo>
                          <a:pt x="531818" y="553020"/>
                          <a:pt x="524388" y="553877"/>
                          <a:pt x="517531" y="551877"/>
                        </a:cubicBezTo>
                        <a:cubicBezTo>
                          <a:pt x="513338" y="597502"/>
                          <a:pt x="500766" y="641031"/>
                          <a:pt x="468094" y="676084"/>
                        </a:cubicBezTo>
                        <a:cubicBezTo>
                          <a:pt x="441900" y="704277"/>
                          <a:pt x="406089" y="723803"/>
                          <a:pt x="367798" y="729233"/>
                        </a:cubicBezTo>
                        <a:cubicBezTo>
                          <a:pt x="359510" y="730376"/>
                          <a:pt x="351031" y="730947"/>
                          <a:pt x="342651" y="730947"/>
                        </a:cubicBezTo>
                        <a:cubicBezTo>
                          <a:pt x="330079" y="730852"/>
                          <a:pt x="317410" y="729708"/>
                          <a:pt x="305123" y="727327"/>
                        </a:cubicBezTo>
                        <a:close/>
                        <a:moveTo>
                          <a:pt x="75095" y="501299"/>
                        </a:moveTo>
                        <a:cubicBezTo>
                          <a:pt x="71476" y="494251"/>
                          <a:pt x="68714" y="487774"/>
                          <a:pt x="62807" y="482058"/>
                        </a:cubicBezTo>
                        <a:cubicBezTo>
                          <a:pt x="56808" y="476439"/>
                          <a:pt x="49566" y="472153"/>
                          <a:pt x="41757" y="469581"/>
                        </a:cubicBezTo>
                        <a:cubicBezTo>
                          <a:pt x="41278" y="469390"/>
                          <a:pt x="40995" y="468915"/>
                          <a:pt x="41185" y="468438"/>
                        </a:cubicBezTo>
                        <a:cubicBezTo>
                          <a:pt x="41278" y="468057"/>
                          <a:pt x="41567" y="467866"/>
                          <a:pt x="41948" y="467866"/>
                        </a:cubicBezTo>
                        <a:cubicBezTo>
                          <a:pt x="51282" y="467391"/>
                          <a:pt x="60519" y="469867"/>
                          <a:pt x="68425" y="474820"/>
                        </a:cubicBezTo>
                        <a:cubicBezTo>
                          <a:pt x="76616" y="479772"/>
                          <a:pt x="84141" y="487012"/>
                          <a:pt x="87857" y="495966"/>
                        </a:cubicBezTo>
                        <a:cubicBezTo>
                          <a:pt x="89857" y="500823"/>
                          <a:pt x="85192" y="504634"/>
                          <a:pt x="80713" y="504634"/>
                        </a:cubicBezTo>
                        <a:cubicBezTo>
                          <a:pt x="78429" y="504728"/>
                          <a:pt x="76141" y="503395"/>
                          <a:pt x="75095" y="5012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pic>
            <p:nvPicPr>
              <p:cNvPr id="209" name="Kuva 208" descr="Smiling face with closed eyes">
                <a:extLst>
                  <a:ext uri="{FF2B5EF4-FFF2-40B4-BE49-F238E27FC236}">
                    <a16:creationId xmlns:a16="http://schemas.microsoft.com/office/drawing/2014/main" id="{59036525-8187-3B26-C89B-BADD0147B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7972" y="1681868"/>
                <a:ext cx="304800" cy="333375"/>
              </a:xfrm>
              <a:prstGeom prst="rect">
                <a:avLst/>
              </a:prstGeom>
            </p:spPr>
          </p:pic>
        </p:grpSp>
        <p:grpSp>
          <p:nvGrpSpPr>
            <p:cNvPr id="148" name="Kuva 11" descr="Nainen päällä a-Villa takki">
              <a:extLst>
                <a:ext uri="{FF2B5EF4-FFF2-40B4-BE49-F238E27FC236}">
                  <a16:creationId xmlns:a16="http://schemas.microsoft.com/office/drawing/2014/main" id="{3E00D7A5-5905-9D5E-8EE9-2805975B2DD9}"/>
                </a:ext>
              </a:extLst>
            </p:cNvPr>
            <p:cNvGrpSpPr/>
            <p:nvPr/>
          </p:nvGrpSpPr>
          <p:grpSpPr>
            <a:xfrm>
              <a:off x="6703128" y="1445578"/>
              <a:ext cx="1116235" cy="1592489"/>
              <a:chOff x="6665144" y="1454851"/>
              <a:chExt cx="1116235" cy="1592489"/>
            </a:xfrm>
          </p:grpSpPr>
          <p:grpSp>
            <p:nvGrpSpPr>
              <p:cNvPr id="174" name="Kuva 11" descr="Nainen päällä a-Villa takki">
                <a:extLst>
                  <a:ext uri="{FF2B5EF4-FFF2-40B4-BE49-F238E27FC236}">
                    <a16:creationId xmlns:a16="http://schemas.microsoft.com/office/drawing/2014/main" id="{C8AE7973-8874-B4F8-8FB0-EF3295F108AD}"/>
                  </a:ext>
                </a:extLst>
              </p:cNvPr>
              <p:cNvGrpSpPr/>
              <p:nvPr/>
            </p:nvGrpSpPr>
            <p:grpSpPr>
              <a:xfrm>
                <a:off x="6665144" y="1986658"/>
                <a:ext cx="1116235" cy="1060682"/>
                <a:chOff x="6665144" y="1986658"/>
                <a:chExt cx="1116235" cy="1060682"/>
              </a:xfrm>
            </p:grpSpPr>
            <p:sp>
              <p:nvSpPr>
                <p:cNvPr id="190" name="Vapaamuotoinen: Muoto 189">
                  <a:extLst>
                    <a:ext uri="{FF2B5EF4-FFF2-40B4-BE49-F238E27FC236}">
                      <a16:creationId xmlns:a16="http://schemas.microsoft.com/office/drawing/2014/main" id="{EFF09827-6A58-DC53-36C1-59A89F3C8D44}"/>
                    </a:ext>
                  </a:extLst>
                </p:cNvPr>
                <p:cNvSpPr/>
                <p:nvPr/>
              </p:nvSpPr>
              <p:spPr>
                <a:xfrm>
                  <a:off x="6677095" y="1986658"/>
                  <a:ext cx="1095574" cy="1050918"/>
                </a:xfrm>
                <a:custGeom>
                  <a:avLst/>
                  <a:gdLst>
                    <a:gd name="connsiteX0" fmla="*/ 0 w 1095574"/>
                    <a:gd name="connsiteY0" fmla="*/ 1023724 h 1050918"/>
                    <a:gd name="connsiteX1" fmla="*/ 31433 w 1095574"/>
                    <a:gd name="connsiteY1" fmla="*/ 653963 h 1050918"/>
                    <a:gd name="connsiteX2" fmla="*/ 136569 w 1095574"/>
                    <a:gd name="connsiteY2" fmla="*/ 307453 h 1050918"/>
                    <a:gd name="connsiteX3" fmla="*/ 406622 w 1095574"/>
                    <a:gd name="connsiteY3" fmla="*/ 152472 h 1050918"/>
                    <a:gd name="connsiteX4" fmla="*/ 468630 w 1095574"/>
                    <a:gd name="connsiteY4" fmla="*/ 113896 h 1050918"/>
                    <a:gd name="connsiteX5" fmla="*/ 470945 w 1095574"/>
                    <a:gd name="connsiteY5" fmla="*/ 11673 h 1050918"/>
                    <a:gd name="connsiteX6" fmla="*/ 470945 w 1095574"/>
                    <a:gd name="connsiteY6" fmla="*/ 11673 h 1050918"/>
                    <a:gd name="connsiteX7" fmla="*/ 701107 w 1095574"/>
                    <a:gd name="connsiteY7" fmla="*/ 90893 h 1050918"/>
                    <a:gd name="connsiteX8" fmla="*/ 711518 w 1095574"/>
                    <a:gd name="connsiteY8" fmla="*/ 103037 h 1050918"/>
                    <a:gd name="connsiteX9" fmla="*/ 740093 w 1095574"/>
                    <a:gd name="connsiteY9" fmla="*/ 169331 h 1050918"/>
                    <a:gd name="connsiteX10" fmla="*/ 852440 w 1095574"/>
                    <a:gd name="connsiteY10" fmla="*/ 209250 h 1050918"/>
                    <a:gd name="connsiteX11" fmla="*/ 972693 w 1095574"/>
                    <a:gd name="connsiteY11" fmla="*/ 353354 h 1050918"/>
                    <a:gd name="connsiteX12" fmla="*/ 1026700 w 1095574"/>
                    <a:gd name="connsiteY12" fmla="*/ 491086 h 1050918"/>
                    <a:gd name="connsiteX13" fmla="*/ 1081850 w 1095574"/>
                    <a:gd name="connsiteY13" fmla="*/ 806554 h 1050918"/>
                    <a:gd name="connsiteX14" fmla="*/ 1095575 w 1095574"/>
                    <a:gd name="connsiteY14" fmla="*/ 1022228 h 1050918"/>
                    <a:gd name="connsiteX15" fmla="*/ 773240 w 1095574"/>
                    <a:gd name="connsiteY15" fmla="*/ 1038011 h 1050918"/>
                    <a:gd name="connsiteX16" fmla="*/ 0 w 1095574"/>
                    <a:gd name="connsiteY16" fmla="*/ 1023724 h 105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5574" h="1050918">
                      <a:moveTo>
                        <a:pt x="0" y="1023724"/>
                      </a:moveTo>
                      <a:cubicBezTo>
                        <a:pt x="0" y="1023724"/>
                        <a:pt x="2419" y="847759"/>
                        <a:pt x="31433" y="653963"/>
                      </a:cubicBezTo>
                      <a:cubicBezTo>
                        <a:pt x="51959" y="516898"/>
                        <a:pt x="78724" y="396378"/>
                        <a:pt x="136569" y="307453"/>
                      </a:cubicBezTo>
                      <a:cubicBezTo>
                        <a:pt x="191491" y="223033"/>
                        <a:pt x="274415" y="167083"/>
                        <a:pt x="406622" y="152472"/>
                      </a:cubicBezTo>
                      <a:cubicBezTo>
                        <a:pt x="406622" y="152472"/>
                        <a:pt x="448532" y="148071"/>
                        <a:pt x="468630" y="113896"/>
                      </a:cubicBezTo>
                      <a:cubicBezTo>
                        <a:pt x="481079" y="92731"/>
                        <a:pt x="480041" y="58641"/>
                        <a:pt x="470945" y="11673"/>
                      </a:cubicBezTo>
                      <a:lnTo>
                        <a:pt x="470945" y="11673"/>
                      </a:lnTo>
                      <a:cubicBezTo>
                        <a:pt x="556746" y="-19531"/>
                        <a:pt x="652691" y="13483"/>
                        <a:pt x="701107" y="90893"/>
                      </a:cubicBezTo>
                      <a:lnTo>
                        <a:pt x="711518" y="103037"/>
                      </a:lnTo>
                      <a:cubicBezTo>
                        <a:pt x="711518" y="103037"/>
                        <a:pt x="704660" y="170474"/>
                        <a:pt x="740093" y="169331"/>
                      </a:cubicBezTo>
                      <a:cubicBezTo>
                        <a:pt x="740093" y="169331"/>
                        <a:pt x="815531" y="183619"/>
                        <a:pt x="852440" y="209250"/>
                      </a:cubicBezTo>
                      <a:cubicBezTo>
                        <a:pt x="903970" y="245036"/>
                        <a:pt x="938041" y="280993"/>
                        <a:pt x="972693" y="353354"/>
                      </a:cubicBezTo>
                      <a:cubicBezTo>
                        <a:pt x="989771" y="389016"/>
                        <a:pt x="1011669" y="430754"/>
                        <a:pt x="1026700" y="491086"/>
                      </a:cubicBezTo>
                      <a:cubicBezTo>
                        <a:pt x="1048179" y="577325"/>
                        <a:pt x="1070400" y="700521"/>
                        <a:pt x="1081850" y="806554"/>
                      </a:cubicBezTo>
                      <a:cubicBezTo>
                        <a:pt x="1094661" y="925226"/>
                        <a:pt x="1095423" y="1022409"/>
                        <a:pt x="1095575" y="1022228"/>
                      </a:cubicBezTo>
                      <a:cubicBezTo>
                        <a:pt x="1095575" y="1022228"/>
                        <a:pt x="954862" y="1028496"/>
                        <a:pt x="773240" y="1038011"/>
                      </a:cubicBezTo>
                      <a:cubicBezTo>
                        <a:pt x="509597" y="1051822"/>
                        <a:pt x="159953" y="1063348"/>
                        <a:pt x="0" y="10237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1" name="Vapaamuotoinen: Muoto 190">
                  <a:extLst>
                    <a:ext uri="{FF2B5EF4-FFF2-40B4-BE49-F238E27FC236}">
                      <a16:creationId xmlns:a16="http://schemas.microsoft.com/office/drawing/2014/main" id="{BA990CFD-B1EF-B27A-9CB9-FCA1581566C0}"/>
                    </a:ext>
                  </a:extLst>
                </p:cNvPr>
                <p:cNvSpPr/>
                <p:nvPr/>
              </p:nvSpPr>
              <p:spPr>
                <a:xfrm>
                  <a:off x="7094884" y="2144813"/>
                  <a:ext cx="340770" cy="201379"/>
                </a:xfrm>
                <a:custGeom>
                  <a:avLst/>
                  <a:gdLst>
                    <a:gd name="connsiteX0" fmla="*/ 333657 w 340770"/>
                    <a:gd name="connsiteY0" fmla="*/ 28483 h 201379"/>
                    <a:gd name="connsiteX1" fmla="*/ 322132 w 340770"/>
                    <a:gd name="connsiteY1" fmla="*/ 27521 h 201379"/>
                    <a:gd name="connsiteX2" fmla="*/ 198859 w 340770"/>
                    <a:gd name="connsiteY2" fmla="*/ 86033 h 201379"/>
                    <a:gd name="connsiteX3" fmla="*/ 10264 w 340770"/>
                    <a:gd name="connsiteY3" fmla="*/ 4309 h 201379"/>
                    <a:gd name="connsiteX4" fmla="*/ 2120 w 340770"/>
                    <a:gd name="connsiteY4" fmla="*/ 1022 h 201379"/>
                    <a:gd name="connsiteX5" fmla="*/ 38915 w 340770"/>
                    <a:gd name="connsiteY5" fmla="*/ 84042 h 201379"/>
                    <a:gd name="connsiteX6" fmla="*/ 135870 w 340770"/>
                    <a:gd name="connsiteY6" fmla="*/ 192361 h 201379"/>
                    <a:gd name="connsiteX7" fmla="*/ 290966 w 340770"/>
                    <a:gd name="connsiteY7" fmla="*/ 183655 h 201379"/>
                    <a:gd name="connsiteX8" fmla="*/ 333657 w 340770"/>
                    <a:gd name="connsiteY8" fmla="*/ 28483 h 20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770" h="201379">
                      <a:moveTo>
                        <a:pt x="333657" y="28483"/>
                      </a:moveTo>
                      <a:cubicBezTo>
                        <a:pt x="331933" y="23568"/>
                        <a:pt x="324637" y="22958"/>
                        <a:pt x="322132" y="27521"/>
                      </a:cubicBezTo>
                      <a:cubicBezTo>
                        <a:pt x="316979" y="36208"/>
                        <a:pt x="275926" y="89033"/>
                        <a:pt x="198859" y="86033"/>
                      </a:cubicBezTo>
                      <a:cubicBezTo>
                        <a:pt x="121793" y="83033"/>
                        <a:pt x="36887" y="43456"/>
                        <a:pt x="10264" y="4309"/>
                      </a:cubicBezTo>
                      <a:cubicBezTo>
                        <a:pt x="8493" y="1822"/>
                        <a:pt x="3321" y="-1787"/>
                        <a:pt x="2120" y="1022"/>
                      </a:cubicBezTo>
                      <a:cubicBezTo>
                        <a:pt x="-8595" y="26168"/>
                        <a:pt x="24037" y="68126"/>
                        <a:pt x="38915" y="84042"/>
                      </a:cubicBezTo>
                      <a:cubicBezTo>
                        <a:pt x="71091" y="120771"/>
                        <a:pt x="104047" y="155251"/>
                        <a:pt x="135870" y="192361"/>
                      </a:cubicBezTo>
                      <a:cubicBezTo>
                        <a:pt x="186086" y="204276"/>
                        <a:pt x="252961" y="207153"/>
                        <a:pt x="290966" y="183655"/>
                      </a:cubicBezTo>
                      <a:cubicBezTo>
                        <a:pt x="332648" y="148612"/>
                        <a:pt x="352421" y="79099"/>
                        <a:pt x="333657" y="284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2" name="Kuva 11" descr="Nainen päällä a-Villa takki">
                  <a:extLst>
                    <a:ext uri="{FF2B5EF4-FFF2-40B4-BE49-F238E27FC236}">
                      <a16:creationId xmlns:a16="http://schemas.microsoft.com/office/drawing/2014/main" id="{5E5949DD-0155-216A-7D24-12A5E60C407B}"/>
                    </a:ext>
                  </a:extLst>
                </p:cNvPr>
                <p:cNvGrpSpPr/>
                <p:nvPr/>
              </p:nvGrpSpPr>
              <p:grpSpPr>
                <a:xfrm>
                  <a:off x="7007510" y="2140899"/>
                  <a:ext cx="531968" cy="304467"/>
                  <a:chOff x="7007510" y="2140899"/>
                  <a:chExt cx="531968" cy="304467"/>
                </a:xfrm>
                <a:solidFill>
                  <a:srgbClr val="FFFFFF"/>
                </a:solidFill>
              </p:grpSpPr>
              <p:sp>
                <p:nvSpPr>
                  <p:cNvPr id="206" name="Vapaamuotoinen: Muoto 205">
                    <a:extLst>
                      <a:ext uri="{FF2B5EF4-FFF2-40B4-BE49-F238E27FC236}">
                        <a16:creationId xmlns:a16="http://schemas.microsoft.com/office/drawing/2014/main" id="{8C6B21C7-E4FF-BFCE-C541-934DD6114446}"/>
                      </a:ext>
                    </a:extLst>
                  </p:cNvPr>
                  <p:cNvSpPr/>
                  <p:nvPr/>
                </p:nvSpPr>
                <p:spPr>
                  <a:xfrm>
                    <a:off x="7007510" y="2140899"/>
                    <a:ext cx="263437" cy="297660"/>
                  </a:xfrm>
                  <a:custGeom>
                    <a:avLst/>
                    <a:gdLst>
                      <a:gd name="connsiteX0" fmla="*/ 260944 w 263437"/>
                      <a:gd name="connsiteY0" fmla="*/ 272226 h 297660"/>
                      <a:gd name="connsiteX1" fmla="*/ 89561 w 263437"/>
                      <a:gd name="connsiteY1" fmla="*/ 7270 h 297660"/>
                      <a:gd name="connsiteX2" fmla="*/ 8094 w 263437"/>
                      <a:gd name="connsiteY2" fmla="*/ 12346 h 297660"/>
                      <a:gd name="connsiteX3" fmla="*/ 22114 w 263437"/>
                      <a:gd name="connsiteY3" fmla="*/ 105939 h 297660"/>
                      <a:gd name="connsiteX4" fmla="*/ 68673 w 263437"/>
                      <a:gd name="connsiteY4" fmla="*/ 150783 h 297660"/>
                      <a:gd name="connsiteX5" fmla="*/ 100886 w 263437"/>
                      <a:gd name="connsiteY5" fmla="*/ 209704 h 297660"/>
                      <a:gd name="connsiteX6" fmla="*/ 131766 w 263437"/>
                      <a:gd name="connsiteY6" fmla="*/ 220553 h 297660"/>
                      <a:gd name="connsiteX7" fmla="*/ 146616 w 263437"/>
                      <a:gd name="connsiteY7" fmla="*/ 247728 h 297660"/>
                      <a:gd name="connsiteX8" fmla="*/ 215424 w 263437"/>
                      <a:gd name="connsiteY8" fmla="*/ 297534 h 297660"/>
                      <a:gd name="connsiteX9" fmla="*/ 252029 w 263437"/>
                      <a:gd name="connsiteY9" fmla="*/ 289667 h 297660"/>
                      <a:gd name="connsiteX10" fmla="*/ 263278 w 263437"/>
                      <a:gd name="connsiteY10" fmla="*/ 283733 h 297660"/>
                      <a:gd name="connsiteX11" fmla="*/ 260944 w 263437"/>
                      <a:gd name="connsiteY11" fmla="*/ 272226 h 29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437" h="297660">
                        <a:moveTo>
                          <a:pt x="260944" y="272226"/>
                        </a:moveTo>
                        <a:cubicBezTo>
                          <a:pt x="244218" y="180425"/>
                          <a:pt x="78131" y="85784"/>
                          <a:pt x="89561" y="7270"/>
                        </a:cubicBezTo>
                        <a:cubicBezTo>
                          <a:pt x="94428" y="-11219"/>
                          <a:pt x="16771" y="11261"/>
                          <a:pt x="8094" y="12346"/>
                        </a:cubicBezTo>
                        <a:cubicBezTo>
                          <a:pt x="-10375" y="32758"/>
                          <a:pt x="6417" y="91537"/>
                          <a:pt x="22114" y="105939"/>
                        </a:cubicBezTo>
                        <a:cubicBezTo>
                          <a:pt x="35802" y="122036"/>
                          <a:pt x="59395" y="132371"/>
                          <a:pt x="68673" y="150783"/>
                        </a:cubicBezTo>
                        <a:cubicBezTo>
                          <a:pt x="75855" y="176510"/>
                          <a:pt x="68416" y="199551"/>
                          <a:pt x="100886" y="209704"/>
                        </a:cubicBezTo>
                        <a:cubicBezTo>
                          <a:pt x="112964" y="211828"/>
                          <a:pt x="122708" y="210666"/>
                          <a:pt x="131766" y="220553"/>
                        </a:cubicBezTo>
                        <a:cubicBezTo>
                          <a:pt x="139586" y="227830"/>
                          <a:pt x="143015" y="237489"/>
                          <a:pt x="146616" y="247728"/>
                        </a:cubicBezTo>
                        <a:cubicBezTo>
                          <a:pt x="152912" y="277637"/>
                          <a:pt x="184039" y="298430"/>
                          <a:pt x="215424" y="297534"/>
                        </a:cubicBezTo>
                        <a:cubicBezTo>
                          <a:pt x="227950" y="298620"/>
                          <a:pt x="240589" y="292410"/>
                          <a:pt x="252029" y="289667"/>
                        </a:cubicBezTo>
                        <a:cubicBezTo>
                          <a:pt x="258458" y="288124"/>
                          <a:pt x="264507" y="289857"/>
                          <a:pt x="263278" y="283733"/>
                        </a:cubicBezTo>
                        <a:cubicBezTo>
                          <a:pt x="262640" y="279818"/>
                          <a:pt x="261859" y="275941"/>
                          <a:pt x="260944" y="2722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7" name="Vapaamuotoinen: Muoto 206">
                    <a:extLst>
                      <a:ext uri="{FF2B5EF4-FFF2-40B4-BE49-F238E27FC236}">
                        <a16:creationId xmlns:a16="http://schemas.microsoft.com/office/drawing/2014/main" id="{9D6926FB-F5BA-7AD9-1C85-B6E039F47EA1}"/>
                      </a:ext>
                    </a:extLst>
                  </p:cNvPr>
                  <p:cNvSpPr/>
                  <p:nvPr/>
                </p:nvSpPr>
                <p:spPr>
                  <a:xfrm>
                    <a:off x="7365734" y="2159926"/>
                    <a:ext cx="173745" cy="285440"/>
                  </a:xfrm>
                  <a:custGeom>
                    <a:avLst/>
                    <a:gdLst>
                      <a:gd name="connsiteX0" fmla="*/ 173650 w 173745"/>
                      <a:gd name="connsiteY0" fmla="*/ 58651 h 285440"/>
                      <a:gd name="connsiteX1" fmla="*/ 167306 w 173745"/>
                      <a:gd name="connsiteY1" fmla="*/ 40411 h 285440"/>
                      <a:gd name="connsiteX2" fmla="*/ 59721 w 173745"/>
                      <a:gd name="connsiteY2" fmla="*/ 8502 h 285440"/>
                      <a:gd name="connsiteX3" fmla="*/ 33804 w 173745"/>
                      <a:gd name="connsiteY3" fmla="*/ 160026 h 285440"/>
                      <a:gd name="connsiteX4" fmla="*/ 1143 w 173745"/>
                      <a:gd name="connsiteY4" fmla="*/ 279507 h 285440"/>
                      <a:gd name="connsiteX5" fmla="*/ 29241 w 173745"/>
                      <a:gd name="connsiteY5" fmla="*/ 283927 h 285440"/>
                      <a:gd name="connsiteX6" fmla="*/ 88811 w 173745"/>
                      <a:gd name="connsiteY6" fmla="*/ 260229 h 285440"/>
                      <a:gd name="connsiteX7" fmla="*/ 100784 w 173745"/>
                      <a:gd name="connsiteY7" fmla="*/ 204784 h 285440"/>
                      <a:gd name="connsiteX8" fmla="*/ 146170 w 173745"/>
                      <a:gd name="connsiteY8" fmla="*/ 134594 h 285440"/>
                      <a:gd name="connsiteX9" fmla="*/ 173650 w 173745"/>
                      <a:gd name="connsiteY9" fmla="*/ 58651 h 2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45" h="285440">
                        <a:moveTo>
                          <a:pt x="173650" y="58651"/>
                        </a:moveTo>
                        <a:cubicBezTo>
                          <a:pt x="171669" y="52850"/>
                          <a:pt x="171897" y="43611"/>
                          <a:pt x="167306" y="40411"/>
                        </a:cubicBezTo>
                        <a:cubicBezTo>
                          <a:pt x="154638" y="34162"/>
                          <a:pt x="46986" y="-20692"/>
                          <a:pt x="59721" y="8502"/>
                        </a:cubicBezTo>
                        <a:cubicBezTo>
                          <a:pt x="86144" y="52022"/>
                          <a:pt x="66789" y="124345"/>
                          <a:pt x="33804" y="160026"/>
                        </a:cubicBezTo>
                        <a:cubicBezTo>
                          <a:pt x="7915" y="196040"/>
                          <a:pt x="-3906" y="212480"/>
                          <a:pt x="1143" y="279507"/>
                        </a:cubicBezTo>
                        <a:cubicBezTo>
                          <a:pt x="3352" y="291042"/>
                          <a:pt x="20497" y="281822"/>
                          <a:pt x="29241" y="283927"/>
                        </a:cubicBezTo>
                        <a:cubicBezTo>
                          <a:pt x="51016" y="283555"/>
                          <a:pt x="72999" y="282003"/>
                          <a:pt x="88811" y="260229"/>
                        </a:cubicBezTo>
                        <a:cubicBezTo>
                          <a:pt x="100117" y="243474"/>
                          <a:pt x="95697" y="222653"/>
                          <a:pt x="100784" y="204784"/>
                        </a:cubicBezTo>
                        <a:cubicBezTo>
                          <a:pt x="110328" y="169513"/>
                          <a:pt x="154152" y="181267"/>
                          <a:pt x="146170" y="134594"/>
                        </a:cubicBezTo>
                        <a:cubicBezTo>
                          <a:pt x="137303" y="107191"/>
                          <a:pt x="175907" y="85950"/>
                          <a:pt x="173650" y="586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193" name="Vapaamuotoinen: Muoto 192">
                  <a:extLst>
                    <a:ext uri="{FF2B5EF4-FFF2-40B4-BE49-F238E27FC236}">
                      <a16:creationId xmlns:a16="http://schemas.microsoft.com/office/drawing/2014/main" id="{E70967D6-70A5-26F0-43B9-F12F1A69421D}"/>
                    </a:ext>
                  </a:extLst>
                </p:cNvPr>
                <p:cNvSpPr/>
                <p:nvPr/>
              </p:nvSpPr>
              <p:spPr>
                <a:xfrm>
                  <a:off x="7144611" y="2339661"/>
                  <a:ext cx="303540" cy="705010"/>
                </a:xfrm>
                <a:custGeom>
                  <a:avLst/>
                  <a:gdLst>
                    <a:gd name="connsiteX0" fmla="*/ 303257 w 303540"/>
                    <a:gd name="connsiteY0" fmla="*/ 683437 h 705010"/>
                    <a:gd name="connsiteX1" fmla="*/ 217855 w 303540"/>
                    <a:gd name="connsiteY1" fmla="*/ 95754 h 705010"/>
                    <a:gd name="connsiteX2" fmla="*/ 230305 w 303540"/>
                    <a:gd name="connsiteY2" fmla="*/ 9591 h 705010"/>
                    <a:gd name="connsiteX3" fmla="*/ 222885 w 303540"/>
                    <a:gd name="connsiteY3" fmla="*/ 313 h 705010"/>
                    <a:gd name="connsiteX4" fmla="*/ 103584 w 303540"/>
                    <a:gd name="connsiteY4" fmla="*/ 1752 h 705010"/>
                    <a:gd name="connsiteX5" fmla="*/ 97345 w 303540"/>
                    <a:gd name="connsiteY5" fmla="*/ 12010 h 705010"/>
                    <a:gd name="connsiteX6" fmla="*/ 99355 w 303540"/>
                    <a:gd name="connsiteY6" fmla="*/ 253650 h 705010"/>
                    <a:gd name="connsiteX7" fmla="*/ 38490 w 303540"/>
                    <a:gd name="connsiteY7" fmla="*/ 524779 h 705010"/>
                    <a:gd name="connsiteX8" fmla="*/ 5496 w 303540"/>
                    <a:gd name="connsiteY8" fmla="*/ 705011 h 705010"/>
                    <a:gd name="connsiteX9" fmla="*/ 268671 w 303540"/>
                    <a:gd name="connsiteY9" fmla="*/ 695991 h 705010"/>
                    <a:gd name="connsiteX10" fmla="*/ 303257 w 303540"/>
                    <a:gd name="connsiteY10" fmla="*/ 683437 h 705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540" h="705010">
                      <a:moveTo>
                        <a:pt x="303257" y="683437"/>
                      </a:moveTo>
                      <a:cubicBezTo>
                        <a:pt x="249536" y="494289"/>
                        <a:pt x="218656" y="258622"/>
                        <a:pt x="217855" y="95754"/>
                      </a:cubicBezTo>
                      <a:cubicBezTo>
                        <a:pt x="216846" y="67798"/>
                        <a:pt x="215703" y="36108"/>
                        <a:pt x="230305" y="9591"/>
                      </a:cubicBezTo>
                      <a:cubicBezTo>
                        <a:pt x="233134" y="4923"/>
                        <a:pt x="228181" y="-1496"/>
                        <a:pt x="222885" y="313"/>
                      </a:cubicBezTo>
                      <a:cubicBezTo>
                        <a:pt x="189852" y="9895"/>
                        <a:pt x="150818" y="10362"/>
                        <a:pt x="103584" y="1752"/>
                      </a:cubicBezTo>
                      <a:cubicBezTo>
                        <a:pt x="98002" y="656"/>
                        <a:pt x="93688" y="7514"/>
                        <a:pt x="97345" y="12010"/>
                      </a:cubicBezTo>
                      <a:cubicBezTo>
                        <a:pt x="155105" y="86743"/>
                        <a:pt x="126768" y="171592"/>
                        <a:pt x="99355" y="253650"/>
                      </a:cubicBezTo>
                      <a:cubicBezTo>
                        <a:pt x="66703" y="341651"/>
                        <a:pt x="56540" y="433739"/>
                        <a:pt x="38490" y="524779"/>
                      </a:cubicBezTo>
                      <a:cubicBezTo>
                        <a:pt x="36642" y="550849"/>
                        <a:pt x="-16983" y="699667"/>
                        <a:pt x="5496" y="705011"/>
                      </a:cubicBezTo>
                      <a:cubicBezTo>
                        <a:pt x="79105" y="702049"/>
                        <a:pt x="196910" y="708888"/>
                        <a:pt x="268671" y="695991"/>
                      </a:cubicBezTo>
                      <a:cubicBezTo>
                        <a:pt x="276863" y="692581"/>
                        <a:pt x="306762" y="696353"/>
                        <a:pt x="303257" y="68343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94" name="Kuva 11" descr="Nainen päällä a-Villa takki">
                  <a:extLst>
                    <a:ext uri="{FF2B5EF4-FFF2-40B4-BE49-F238E27FC236}">
                      <a16:creationId xmlns:a16="http://schemas.microsoft.com/office/drawing/2014/main" id="{6736E474-D616-A436-227A-214B109620A5}"/>
                    </a:ext>
                  </a:extLst>
                </p:cNvPr>
                <p:cNvGrpSpPr/>
                <p:nvPr/>
              </p:nvGrpSpPr>
              <p:grpSpPr>
                <a:xfrm>
                  <a:off x="6676151" y="2155046"/>
                  <a:ext cx="1094989" cy="891465"/>
                  <a:chOff x="6676151" y="2155046"/>
                  <a:chExt cx="1094989" cy="891465"/>
                </a:xfrm>
                <a:solidFill>
                  <a:srgbClr val="FFFFFF"/>
                </a:solidFill>
              </p:grpSpPr>
              <p:sp>
                <p:nvSpPr>
                  <p:cNvPr id="204" name="Vapaamuotoinen: Muoto 203">
                    <a:extLst>
                      <a:ext uri="{FF2B5EF4-FFF2-40B4-BE49-F238E27FC236}">
                        <a16:creationId xmlns:a16="http://schemas.microsoft.com/office/drawing/2014/main" id="{4ED7B015-C89A-A7D2-E070-F40435F2F78C}"/>
                      </a:ext>
                    </a:extLst>
                  </p:cNvPr>
                  <p:cNvSpPr/>
                  <p:nvPr/>
                </p:nvSpPr>
                <p:spPr>
                  <a:xfrm>
                    <a:off x="6676151" y="2155046"/>
                    <a:ext cx="598163" cy="891465"/>
                  </a:xfrm>
                  <a:custGeom>
                    <a:avLst/>
                    <a:gdLst>
                      <a:gd name="connsiteX0" fmla="*/ 593447 w 598163"/>
                      <a:gd name="connsiteY0" fmla="*/ 275539 h 891465"/>
                      <a:gd name="connsiteX1" fmla="*/ 584827 w 598163"/>
                      <a:gd name="connsiteY1" fmla="*/ 276406 h 891465"/>
                      <a:gd name="connsiteX2" fmla="*/ 498483 w 598163"/>
                      <a:gd name="connsiteY2" fmla="*/ 272472 h 891465"/>
                      <a:gd name="connsiteX3" fmla="*/ 454268 w 598163"/>
                      <a:gd name="connsiteY3" fmla="*/ 204616 h 891465"/>
                      <a:gd name="connsiteX4" fmla="*/ 433760 w 598163"/>
                      <a:gd name="connsiteY4" fmla="*/ 200177 h 891465"/>
                      <a:gd name="connsiteX5" fmla="*/ 400489 w 598163"/>
                      <a:gd name="connsiteY5" fmla="*/ 164106 h 891465"/>
                      <a:gd name="connsiteX6" fmla="*/ 388574 w 598163"/>
                      <a:gd name="connsiteY6" fmla="*/ 127778 h 891465"/>
                      <a:gd name="connsiteX7" fmla="*/ 335558 w 598163"/>
                      <a:gd name="connsiteY7" fmla="*/ 9973 h 891465"/>
                      <a:gd name="connsiteX8" fmla="*/ 332995 w 598163"/>
                      <a:gd name="connsiteY8" fmla="*/ 0 h 891465"/>
                      <a:gd name="connsiteX9" fmla="*/ 107053 w 598163"/>
                      <a:gd name="connsiteY9" fmla="*/ 192014 h 891465"/>
                      <a:gd name="connsiteX10" fmla="*/ 2535 w 598163"/>
                      <a:gd name="connsiteY10" fmla="*/ 816921 h 891465"/>
                      <a:gd name="connsiteX11" fmla="*/ 5278 w 598163"/>
                      <a:gd name="connsiteY11" fmla="*/ 862536 h 891465"/>
                      <a:gd name="connsiteX12" fmla="*/ 441133 w 598163"/>
                      <a:gd name="connsiteY12" fmla="*/ 890102 h 891465"/>
                      <a:gd name="connsiteX13" fmla="*/ 465650 w 598163"/>
                      <a:gd name="connsiteY13" fmla="*/ 883882 h 891465"/>
                      <a:gd name="connsiteX14" fmla="*/ 506227 w 598163"/>
                      <a:gd name="connsiteY14" fmla="*/ 690943 h 891465"/>
                      <a:gd name="connsiteX15" fmla="*/ 553290 w 598163"/>
                      <a:gd name="connsiteY15" fmla="*/ 469392 h 891465"/>
                      <a:gd name="connsiteX16" fmla="*/ 593447 w 598163"/>
                      <a:gd name="connsiteY16" fmla="*/ 275539 h 89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98163" h="891465">
                        <a:moveTo>
                          <a:pt x="593447" y="275539"/>
                        </a:moveTo>
                        <a:cubicBezTo>
                          <a:pt x="592618" y="273720"/>
                          <a:pt x="585684" y="274872"/>
                          <a:pt x="584827" y="276406"/>
                        </a:cubicBezTo>
                        <a:cubicBezTo>
                          <a:pt x="568358" y="296866"/>
                          <a:pt x="517952" y="287826"/>
                          <a:pt x="498483" y="272472"/>
                        </a:cubicBezTo>
                        <a:cubicBezTo>
                          <a:pt x="469098" y="253117"/>
                          <a:pt x="481042" y="223352"/>
                          <a:pt x="454268" y="204616"/>
                        </a:cubicBezTo>
                        <a:cubicBezTo>
                          <a:pt x="447524" y="200625"/>
                          <a:pt x="440542" y="201177"/>
                          <a:pt x="433760" y="200177"/>
                        </a:cubicBezTo>
                        <a:cubicBezTo>
                          <a:pt x="416511" y="197034"/>
                          <a:pt x="401890" y="181165"/>
                          <a:pt x="400489" y="164106"/>
                        </a:cubicBezTo>
                        <a:cubicBezTo>
                          <a:pt x="400956" y="151276"/>
                          <a:pt x="398318" y="135941"/>
                          <a:pt x="388574" y="127778"/>
                        </a:cubicBezTo>
                        <a:cubicBezTo>
                          <a:pt x="348931" y="95688"/>
                          <a:pt x="318803" y="65018"/>
                          <a:pt x="335558" y="9973"/>
                        </a:cubicBezTo>
                        <a:cubicBezTo>
                          <a:pt x="336434" y="7706"/>
                          <a:pt x="334643" y="1800"/>
                          <a:pt x="332995" y="0"/>
                        </a:cubicBezTo>
                        <a:cubicBezTo>
                          <a:pt x="221877" y="25517"/>
                          <a:pt x="152116" y="97488"/>
                          <a:pt x="107053" y="192014"/>
                        </a:cubicBezTo>
                        <a:cubicBezTo>
                          <a:pt x="20509" y="373523"/>
                          <a:pt x="25014" y="638232"/>
                          <a:pt x="2535" y="816921"/>
                        </a:cubicBezTo>
                        <a:cubicBezTo>
                          <a:pt x="3811" y="826189"/>
                          <a:pt x="-5523" y="862146"/>
                          <a:pt x="5278" y="862536"/>
                        </a:cubicBezTo>
                        <a:cubicBezTo>
                          <a:pt x="150268" y="886749"/>
                          <a:pt x="294314" y="895036"/>
                          <a:pt x="441133" y="890102"/>
                        </a:cubicBezTo>
                        <a:cubicBezTo>
                          <a:pt x="446686" y="888816"/>
                          <a:pt x="465393" y="893750"/>
                          <a:pt x="465650" y="883882"/>
                        </a:cubicBezTo>
                        <a:cubicBezTo>
                          <a:pt x="469698" y="817750"/>
                          <a:pt x="494949" y="755885"/>
                          <a:pt x="506227" y="690943"/>
                        </a:cubicBezTo>
                        <a:cubicBezTo>
                          <a:pt x="519133" y="617068"/>
                          <a:pt x="530182" y="541877"/>
                          <a:pt x="553290" y="469392"/>
                        </a:cubicBezTo>
                        <a:cubicBezTo>
                          <a:pt x="565415" y="423177"/>
                          <a:pt x="613173" y="319059"/>
                          <a:pt x="593447" y="2755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5" name="Vapaamuotoinen: Muoto 204">
                    <a:extLst>
                      <a:ext uri="{FF2B5EF4-FFF2-40B4-BE49-F238E27FC236}">
                        <a16:creationId xmlns:a16="http://schemas.microsoft.com/office/drawing/2014/main" id="{D32C94CF-33A3-74BA-8F1E-D757EFB3A44D}"/>
                      </a:ext>
                    </a:extLst>
                  </p:cNvPr>
                  <p:cNvSpPr/>
                  <p:nvPr/>
                </p:nvSpPr>
                <p:spPr>
                  <a:xfrm>
                    <a:off x="7367256" y="2212990"/>
                    <a:ext cx="403884" cy="820779"/>
                  </a:xfrm>
                  <a:custGeom>
                    <a:avLst/>
                    <a:gdLst>
                      <a:gd name="connsiteX0" fmla="*/ 403319 w 403884"/>
                      <a:gd name="connsiteY0" fmla="*/ 789553 h 820779"/>
                      <a:gd name="connsiteX1" fmla="*/ 186977 w 403884"/>
                      <a:gd name="connsiteY1" fmla="*/ 1387 h 820779"/>
                      <a:gd name="connsiteX2" fmla="*/ 176538 w 403884"/>
                      <a:gd name="connsiteY2" fmla="*/ 6674 h 820779"/>
                      <a:gd name="connsiteX3" fmla="*/ 148182 w 403884"/>
                      <a:gd name="connsiteY3" fmla="*/ 66624 h 820779"/>
                      <a:gd name="connsiteX4" fmla="*/ 100624 w 403884"/>
                      <a:gd name="connsiteY4" fmla="*/ 166513 h 820779"/>
                      <a:gd name="connsiteX5" fmla="*/ 7583 w 403884"/>
                      <a:gd name="connsiteY5" fmla="*/ 231654 h 820779"/>
                      <a:gd name="connsiteX6" fmla="*/ 11 w 403884"/>
                      <a:gd name="connsiteY6" fmla="*/ 238198 h 820779"/>
                      <a:gd name="connsiteX7" fmla="*/ 41359 w 403884"/>
                      <a:gd name="connsiteY7" fmla="*/ 626399 h 820779"/>
                      <a:gd name="connsiteX8" fmla="*/ 82564 w 403884"/>
                      <a:gd name="connsiteY8" fmla="*/ 811736 h 820779"/>
                      <a:gd name="connsiteX9" fmla="*/ 89365 w 403884"/>
                      <a:gd name="connsiteY9" fmla="*/ 817251 h 820779"/>
                      <a:gd name="connsiteX10" fmla="*/ 140981 w 403884"/>
                      <a:gd name="connsiteY10" fmla="*/ 818899 h 820779"/>
                      <a:gd name="connsiteX11" fmla="*/ 257977 w 403884"/>
                      <a:gd name="connsiteY11" fmla="*/ 813165 h 820779"/>
                      <a:gd name="connsiteX12" fmla="*/ 336158 w 403884"/>
                      <a:gd name="connsiteY12" fmla="*/ 808679 h 820779"/>
                      <a:gd name="connsiteX13" fmla="*/ 403319 w 403884"/>
                      <a:gd name="connsiteY13" fmla="*/ 789553 h 82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3884" h="820779">
                        <a:moveTo>
                          <a:pt x="403319" y="789553"/>
                        </a:moveTo>
                        <a:cubicBezTo>
                          <a:pt x="406357" y="626904"/>
                          <a:pt x="344540" y="101771"/>
                          <a:pt x="186977" y="1387"/>
                        </a:cubicBezTo>
                        <a:cubicBezTo>
                          <a:pt x="182920" y="-2013"/>
                          <a:pt x="176128" y="1254"/>
                          <a:pt x="176538" y="6674"/>
                        </a:cubicBezTo>
                        <a:cubicBezTo>
                          <a:pt x="178071" y="30248"/>
                          <a:pt x="153764" y="44698"/>
                          <a:pt x="148182" y="66624"/>
                        </a:cubicBezTo>
                        <a:cubicBezTo>
                          <a:pt x="158745" y="148368"/>
                          <a:pt x="108453" y="104905"/>
                          <a:pt x="100624" y="166513"/>
                        </a:cubicBezTo>
                        <a:cubicBezTo>
                          <a:pt x="103681" y="225044"/>
                          <a:pt x="51313" y="240474"/>
                          <a:pt x="7583" y="231654"/>
                        </a:cubicBezTo>
                        <a:cubicBezTo>
                          <a:pt x="3716" y="230864"/>
                          <a:pt x="-237" y="234216"/>
                          <a:pt x="11" y="238198"/>
                        </a:cubicBezTo>
                        <a:cubicBezTo>
                          <a:pt x="5116" y="392246"/>
                          <a:pt x="18251" y="515585"/>
                          <a:pt x="41359" y="626399"/>
                        </a:cubicBezTo>
                        <a:cubicBezTo>
                          <a:pt x="54837" y="688435"/>
                          <a:pt x="73516" y="748633"/>
                          <a:pt x="82564" y="811736"/>
                        </a:cubicBezTo>
                        <a:cubicBezTo>
                          <a:pt x="83031" y="815032"/>
                          <a:pt x="86060" y="817442"/>
                          <a:pt x="89365" y="817251"/>
                        </a:cubicBezTo>
                        <a:cubicBezTo>
                          <a:pt x="106462" y="816251"/>
                          <a:pt x="124017" y="817594"/>
                          <a:pt x="140981" y="818899"/>
                        </a:cubicBezTo>
                        <a:cubicBezTo>
                          <a:pt x="179881" y="823366"/>
                          <a:pt x="219820" y="819242"/>
                          <a:pt x="257977" y="813165"/>
                        </a:cubicBezTo>
                        <a:cubicBezTo>
                          <a:pt x="283970" y="809584"/>
                          <a:pt x="309545" y="808107"/>
                          <a:pt x="336158" y="808679"/>
                        </a:cubicBezTo>
                        <a:cubicBezTo>
                          <a:pt x="349521" y="807879"/>
                          <a:pt x="410367" y="813517"/>
                          <a:pt x="403319" y="7895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195" name="Kuva 11" descr="Nainen päällä a-Villa takki">
                  <a:extLst>
                    <a:ext uri="{FF2B5EF4-FFF2-40B4-BE49-F238E27FC236}">
                      <a16:creationId xmlns:a16="http://schemas.microsoft.com/office/drawing/2014/main" id="{18926805-4101-0E7E-447D-0F35221FB248}"/>
                    </a:ext>
                  </a:extLst>
                </p:cNvPr>
                <p:cNvGrpSpPr/>
                <p:nvPr/>
              </p:nvGrpSpPr>
              <p:grpSpPr>
                <a:xfrm>
                  <a:off x="6665144" y="1989362"/>
                  <a:ext cx="1116235" cy="1057979"/>
                  <a:chOff x="6665144" y="1989362"/>
                  <a:chExt cx="1116235" cy="1057979"/>
                </a:xfrm>
                <a:solidFill>
                  <a:srgbClr val="000000"/>
                </a:solidFill>
              </p:grpSpPr>
              <p:sp>
                <p:nvSpPr>
                  <p:cNvPr id="196" name="Vapaamuotoinen: Muoto 195">
                    <a:extLst>
                      <a:ext uri="{FF2B5EF4-FFF2-40B4-BE49-F238E27FC236}">
                        <a16:creationId xmlns:a16="http://schemas.microsoft.com/office/drawing/2014/main" id="{20495243-32E4-37EB-3D6A-CFDEA8859C85}"/>
                      </a:ext>
                    </a:extLst>
                  </p:cNvPr>
                  <p:cNvSpPr/>
                  <p:nvPr/>
                </p:nvSpPr>
                <p:spPr>
                  <a:xfrm>
                    <a:off x="6665144" y="1989362"/>
                    <a:ext cx="1116235" cy="1057979"/>
                  </a:xfrm>
                  <a:custGeom>
                    <a:avLst/>
                    <a:gdLst>
                      <a:gd name="connsiteX0" fmla="*/ 1111412 w 1116235"/>
                      <a:gd name="connsiteY0" fmla="*/ 910387 h 1057979"/>
                      <a:gd name="connsiteX1" fmla="*/ 952440 w 1116235"/>
                      <a:gd name="connsiteY1" fmla="*/ 277793 h 1057979"/>
                      <a:gd name="connsiteX2" fmla="*/ 890347 w 1116235"/>
                      <a:gd name="connsiteY2" fmla="*/ 212633 h 1057979"/>
                      <a:gd name="connsiteX3" fmla="*/ 845693 w 1116235"/>
                      <a:gd name="connsiteY3" fmla="*/ 188154 h 1057979"/>
                      <a:gd name="connsiteX4" fmla="*/ 739109 w 1116235"/>
                      <a:gd name="connsiteY4" fmla="*/ 151016 h 1057979"/>
                      <a:gd name="connsiteX5" fmla="*/ 729460 w 1116235"/>
                      <a:gd name="connsiteY5" fmla="*/ 122679 h 1057979"/>
                      <a:gd name="connsiteX6" fmla="*/ 727260 w 1116235"/>
                      <a:gd name="connsiteY6" fmla="*/ 106267 h 1057979"/>
                      <a:gd name="connsiteX7" fmla="*/ 724383 w 1116235"/>
                      <a:gd name="connsiteY7" fmla="*/ 105096 h 1057979"/>
                      <a:gd name="connsiteX8" fmla="*/ 716230 w 1116235"/>
                      <a:gd name="connsiteY8" fmla="*/ 122641 h 1057979"/>
                      <a:gd name="connsiteX9" fmla="*/ 739699 w 1116235"/>
                      <a:gd name="connsiteY9" fmla="*/ 181419 h 1057979"/>
                      <a:gd name="connsiteX10" fmla="*/ 500288 w 1116235"/>
                      <a:gd name="connsiteY10" fmla="*/ 196040 h 1057979"/>
                      <a:gd name="connsiteX11" fmla="*/ 468170 w 1116235"/>
                      <a:gd name="connsiteY11" fmla="*/ 176295 h 1057979"/>
                      <a:gd name="connsiteX12" fmla="*/ 438204 w 1116235"/>
                      <a:gd name="connsiteY12" fmla="*/ 155435 h 1057979"/>
                      <a:gd name="connsiteX13" fmla="*/ 501546 w 1116235"/>
                      <a:gd name="connsiteY13" fmla="*/ 54870 h 1057979"/>
                      <a:gd name="connsiteX14" fmla="*/ 489077 w 1116235"/>
                      <a:gd name="connsiteY14" fmla="*/ 2778 h 1057979"/>
                      <a:gd name="connsiteX15" fmla="*/ 474161 w 1116235"/>
                      <a:gd name="connsiteY15" fmla="*/ 8960 h 1057979"/>
                      <a:gd name="connsiteX16" fmla="*/ 477838 w 1116235"/>
                      <a:gd name="connsiteY16" fmla="*/ 32963 h 1057979"/>
                      <a:gd name="connsiteX17" fmla="*/ 475885 w 1116235"/>
                      <a:gd name="connsiteY17" fmla="*/ 95142 h 1057979"/>
                      <a:gd name="connsiteX18" fmla="*/ 427603 w 1116235"/>
                      <a:gd name="connsiteY18" fmla="*/ 140281 h 1057979"/>
                      <a:gd name="connsiteX19" fmla="*/ 33563 w 1116235"/>
                      <a:gd name="connsiteY19" fmla="*/ 670976 h 1057979"/>
                      <a:gd name="connsiteX20" fmla="*/ 283 w 1116235"/>
                      <a:gd name="connsiteY20" fmla="*/ 1021058 h 1057979"/>
                      <a:gd name="connsiteX21" fmla="*/ 64 w 1116235"/>
                      <a:gd name="connsiteY21" fmla="*/ 1023925 h 1057979"/>
                      <a:gd name="connsiteX22" fmla="*/ 17209 w 1116235"/>
                      <a:gd name="connsiteY22" fmla="*/ 1023925 h 1057979"/>
                      <a:gd name="connsiteX23" fmla="*/ 24124 w 1116235"/>
                      <a:gd name="connsiteY23" fmla="*/ 924827 h 1057979"/>
                      <a:gd name="connsiteX24" fmla="*/ 86160 w 1116235"/>
                      <a:gd name="connsiteY24" fmla="*/ 475990 h 1057979"/>
                      <a:gd name="connsiteX25" fmla="*/ 340554 w 1116235"/>
                      <a:gd name="connsiteY25" fmla="*/ 173323 h 1057979"/>
                      <a:gd name="connsiteX26" fmla="*/ 359204 w 1116235"/>
                      <a:gd name="connsiteY26" fmla="*/ 266049 h 1057979"/>
                      <a:gd name="connsiteX27" fmla="*/ 394970 w 1116235"/>
                      <a:gd name="connsiteY27" fmla="*/ 297910 h 1057979"/>
                      <a:gd name="connsiteX28" fmla="*/ 404229 w 1116235"/>
                      <a:gd name="connsiteY28" fmla="*/ 315255 h 1057979"/>
                      <a:gd name="connsiteX29" fmla="*/ 405086 w 1116235"/>
                      <a:gd name="connsiteY29" fmla="*/ 330248 h 1057979"/>
                      <a:gd name="connsiteX30" fmla="*/ 443615 w 1116235"/>
                      <a:gd name="connsiteY30" fmla="*/ 372177 h 1057979"/>
                      <a:gd name="connsiteX31" fmla="*/ 461988 w 1116235"/>
                      <a:gd name="connsiteY31" fmla="*/ 375815 h 1057979"/>
                      <a:gd name="connsiteX32" fmla="*/ 505813 w 1116235"/>
                      <a:gd name="connsiteY32" fmla="*/ 443414 h 1057979"/>
                      <a:gd name="connsiteX33" fmla="*/ 554438 w 1116235"/>
                      <a:gd name="connsiteY33" fmla="*/ 459673 h 1057979"/>
                      <a:gd name="connsiteX34" fmla="*/ 599786 w 1116235"/>
                      <a:gd name="connsiteY34" fmla="*/ 444652 h 1057979"/>
                      <a:gd name="connsiteX35" fmla="*/ 600329 w 1116235"/>
                      <a:gd name="connsiteY35" fmla="*/ 444767 h 1057979"/>
                      <a:gd name="connsiteX36" fmla="*/ 558143 w 1116235"/>
                      <a:gd name="connsiteY36" fmla="*/ 633209 h 1057979"/>
                      <a:gd name="connsiteX37" fmla="*/ 510909 w 1116235"/>
                      <a:gd name="connsiteY37" fmla="*/ 855504 h 1057979"/>
                      <a:gd name="connsiteX38" fmla="*/ 470199 w 1116235"/>
                      <a:gd name="connsiteY38" fmla="*/ 1049728 h 1057979"/>
                      <a:gd name="connsiteX39" fmla="*/ 487344 w 1116235"/>
                      <a:gd name="connsiteY39" fmla="*/ 1049728 h 1057979"/>
                      <a:gd name="connsiteX40" fmla="*/ 524272 w 1116235"/>
                      <a:gd name="connsiteY40" fmla="*/ 876335 h 1057979"/>
                      <a:gd name="connsiteX41" fmla="*/ 567306 w 1116235"/>
                      <a:gd name="connsiteY41" fmla="*/ 661641 h 1057979"/>
                      <a:gd name="connsiteX42" fmla="*/ 581908 w 1116235"/>
                      <a:gd name="connsiteY42" fmla="*/ 358375 h 1057979"/>
                      <a:gd name="connsiteX43" fmla="*/ 704142 w 1116235"/>
                      <a:gd name="connsiteY43" fmla="*/ 356784 h 1057979"/>
                      <a:gd name="connsiteX44" fmla="*/ 690912 w 1116235"/>
                      <a:gd name="connsiteY44" fmla="*/ 446281 h 1057979"/>
                      <a:gd name="connsiteX45" fmla="*/ 752939 w 1116235"/>
                      <a:gd name="connsiteY45" fmla="*/ 934256 h 1057979"/>
                      <a:gd name="connsiteX46" fmla="*/ 779580 w 1116235"/>
                      <a:gd name="connsiteY46" fmla="*/ 1044442 h 1057979"/>
                      <a:gd name="connsiteX47" fmla="*/ 792211 w 1116235"/>
                      <a:gd name="connsiteY47" fmla="*/ 1042737 h 1057979"/>
                      <a:gd name="connsiteX48" fmla="*/ 749767 w 1116235"/>
                      <a:gd name="connsiteY48" fmla="*/ 848646 h 1057979"/>
                      <a:gd name="connsiteX49" fmla="*/ 708562 w 1116235"/>
                      <a:gd name="connsiteY49" fmla="*/ 461607 h 1057979"/>
                      <a:gd name="connsiteX50" fmla="*/ 804793 w 1116235"/>
                      <a:gd name="connsiteY50" fmla="*/ 421221 h 1057979"/>
                      <a:gd name="connsiteX51" fmla="*/ 809136 w 1116235"/>
                      <a:gd name="connsiteY51" fmla="*/ 390931 h 1057979"/>
                      <a:gd name="connsiteX52" fmla="*/ 846922 w 1116235"/>
                      <a:gd name="connsiteY52" fmla="*/ 345764 h 1057979"/>
                      <a:gd name="connsiteX53" fmla="*/ 857933 w 1116235"/>
                      <a:gd name="connsiteY53" fmla="*/ 309788 h 1057979"/>
                      <a:gd name="connsiteX54" fmla="*/ 856695 w 1116235"/>
                      <a:gd name="connsiteY54" fmla="*/ 291081 h 1057979"/>
                      <a:gd name="connsiteX55" fmla="*/ 864372 w 1116235"/>
                      <a:gd name="connsiteY55" fmla="*/ 276308 h 1057979"/>
                      <a:gd name="connsiteX56" fmla="*/ 885098 w 1116235"/>
                      <a:gd name="connsiteY56" fmla="*/ 230026 h 1057979"/>
                      <a:gd name="connsiteX57" fmla="*/ 1099030 w 1116235"/>
                      <a:gd name="connsiteY57" fmla="*/ 1013371 h 1057979"/>
                      <a:gd name="connsiteX58" fmla="*/ 1098982 w 1116235"/>
                      <a:gd name="connsiteY58" fmla="*/ 1019524 h 1057979"/>
                      <a:gd name="connsiteX59" fmla="*/ 1116127 w 1116235"/>
                      <a:gd name="connsiteY59" fmla="*/ 1019524 h 1057979"/>
                      <a:gd name="connsiteX60" fmla="*/ 1111412 w 1116235"/>
                      <a:gd name="connsiteY60" fmla="*/ 910387 h 1057979"/>
                      <a:gd name="connsiteX61" fmla="*/ 597072 w 1116235"/>
                      <a:gd name="connsiteY61" fmla="*/ 425298 h 1057979"/>
                      <a:gd name="connsiteX62" fmla="*/ 599282 w 1116235"/>
                      <a:gd name="connsiteY62" fmla="*/ 436280 h 1057979"/>
                      <a:gd name="connsiteX63" fmla="*/ 598796 w 1116235"/>
                      <a:gd name="connsiteY63" fmla="*/ 436528 h 1057979"/>
                      <a:gd name="connsiteX64" fmla="*/ 576107 w 1116235"/>
                      <a:gd name="connsiteY64" fmla="*/ 440195 h 1057979"/>
                      <a:gd name="connsiteX65" fmla="*/ 517643 w 1116235"/>
                      <a:gd name="connsiteY65" fmla="*/ 430822 h 1057979"/>
                      <a:gd name="connsiteX66" fmla="*/ 478724 w 1116235"/>
                      <a:gd name="connsiteY66" fmla="*/ 367586 h 1057979"/>
                      <a:gd name="connsiteX67" fmla="*/ 444777 w 1116235"/>
                      <a:gd name="connsiteY67" fmla="*/ 354984 h 1057979"/>
                      <a:gd name="connsiteX68" fmla="*/ 422088 w 1116235"/>
                      <a:gd name="connsiteY68" fmla="*/ 331457 h 1057979"/>
                      <a:gd name="connsiteX69" fmla="*/ 416983 w 1116235"/>
                      <a:gd name="connsiteY69" fmla="*/ 299853 h 1057979"/>
                      <a:gd name="connsiteX70" fmla="*/ 387217 w 1116235"/>
                      <a:gd name="connsiteY70" fmla="*/ 269354 h 1057979"/>
                      <a:gd name="connsiteX71" fmla="*/ 369186 w 1116235"/>
                      <a:gd name="connsiteY71" fmla="*/ 253086 h 1057979"/>
                      <a:gd name="connsiteX72" fmla="*/ 352127 w 1116235"/>
                      <a:gd name="connsiteY72" fmla="*/ 170094 h 1057979"/>
                      <a:gd name="connsiteX73" fmla="*/ 425622 w 1116235"/>
                      <a:gd name="connsiteY73" fmla="*/ 157597 h 1057979"/>
                      <a:gd name="connsiteX74" fmla="*/ 446424 w 1116235"/>
                      <a:gd name="connsiteY74" fmla="*/ 224491 h 1057979"/>
                      <a:gd name="connsiteX75" fmla="*/ 502974 w 1116235"/>
                      <a:gd name="connsiteY75" fmla="*/ 290576 h 1057979"/>
                      <a:gd name="connsiteX76" fmla="*/ 597072 w 1116235"/>
                      <a:gd name="connsiteY76" fmla="*/ 425298 h 1057979"/>
                      <a:gd name="connsiteX77" fmla="*/ 714210 w 1116235"/>
                      <a:gd name="connsiteY77" fmla="*/ 335877 h 1057979"/>
                      <a:gd name="connsiteX78" fmla="*/ 570488 w 1116235"/>
                      <a:gd name="connsiteY78" fmla="*/ 343630 h 1057979"/>
                      <a:gd name="connsiteX79" fmla="*/ 473495 w 1116235"/>
                      <a:gd name="connsiteY79" fmla="*/ 235255 h 1057979"/>
                      <a:gd name="connsiteX80" fmla="*/ 435014 w 1116235"/>
                      <a:gd name="connsiteY80" fmla="*/ 162131 h 1057979"/>
                      <a:gd name="connsiteX81" fmla="*/ 435795 w 1116235"/>
                      <a:gd name="connsiteY81" fmla="*/ 161874 h 1057979"/>
                      <a:gd name="connsiteX82" fmla="*/ 534369 w 1116235"/>
                      <a:gd name="connsiteY82" fmla="*/ 229521 h 1057979"/>
                      <a:gd name="connsiteX83" fmla="*/ 524882 w 1116235"/>
                      <a:gd name="connsiteY83" fmla="*/ 256819 h 1057979"/>
                      <a:gd name="connsiteX84" fmla="*/ 530711 w 1116235"/>
                      <a:gd name="connsiteY84" fmla="*/ 273164 h 1057979"/>
                      <a:gd name="connsiteX85" fmla="*/ 534997 w 1116235"/>
                      <a:gd name="connsiteY85" fmla="*/ 268897 h 1057979"/>
                      <a:gd name="connsiteX86" fmla="*/ 544122 w 1116235"/>
                      <a:gd name="connsiteY86" fmla="*/ 233283 h 1057979"/>
                      <a:gd name="connsiteX87" fmla="*/ 581394 w 1116235"/>
                      <a:gd name="connsiteY87" fmla="*/ 244284 h 1057979"/>
                      <a:gd name="connsiteX88" fmla="*/ 580289 w 1116235"/>
                      <a:gd name="connsiteY88" fmla="*/ 279898 h 1057979"/>
                      <a:gd name="connsiteX89" fmla="*/ 583080 w 1116235"/>
                      <a:gd name="connsiteY89" fmla="*/ 301492 h 1057979"/>
                      <a:gd name="connsiteX90" fmla="*/ 589214 w 1116235"/>
                      <a:gd name="connsiteY90" fmla="*/ 324171 h 1057979"/>
                      <a:gd name="connsiteX91" fmla="*/ 599987 w 1116235"/>
                      <a:gd name="connsiteY91" fmla="*/ 322761 h 1057979"/>
                      <a:gd name="connsiteX92" fmla="*/ 597586 w 1116235"/>
                      <a:gd name="connsiteY92" fmla="*/ 303054 h 1057979"/>
                      <a:gd name="connsiteX93" fmla="*/ 589023 w 1116235"/>
                      <a:gd name="connsiteY93" fmla="*/ 245818 h 1057979"/>
                      <a:gd name="connsiteX94" fmla="*/ 631000 w 1116235"/>
                      <a:gd name="connsiteY94" fmla="*/ 249761 h 1057979"/>
                      <a:gd name="connsiteX95" fmla="*/ 634048 w 1116235"/>
                      <a:gd name="connsiteY95" fmla="*/ 284756 h 1057979"/>
                      <a:gd name="connsiteX96" fmla="*/ 640973 w 1116235"/>
                      <a:gd name="connsiteY96" fmla="*/ 320437 h 1057979"/>
                      <a:gd name="connsiteX97" fmla="*/ 656498 w 1116235"/>
                      <a:gd name="connsiteY97" fmla="*/ 318332 h 1057979"/>
                      <a:gd name="connsiteX98" fmla="*/ 649602 w 1116235"/>
                      <a:gd name="connsiteY98" fmla="*/ 283327 h 1057979"/>
                      <a:gd name="connsiteX99" fmla="*/ 643401 w 1116235"/>
                      <a:gd name="connsiteY99" fmla="*/ 249333 h 1057979"/>
                      <a:gd name="connsiteX100" fmla="*/ 682902 w 1116235"/>
                      <a:gd name="connsiteY100" fmla="*/ 242084 h 1057979"/>
                      <a:gd name="connsiteX101" fmla="*/ 695827 w 1116235"/>
                      <a:gd name="connsiteY101" fmla="*/ 284261 h 1057979"/>
                      <a:gd name="connsiteX102" fmla="*/ 703047 w 1116235"/>
                      <a:gd name="connsiteY102" fmla="*/ 297243 h 1057979"/>
                      <a:gd name="connsiteX103" fmla="*/ 710381 w 1116235"/>
                      <a:gd name="connsiteY103" fmla="*/ 295319 h 1057979"/>
                      <a:gd name="connsiteX104" fmla="*/ 703218 w 1116235"/>
                      <a:gd name="connsiteY104" fmla="*/ 265611 h 1057979"/>
                      <a:gd name="connsiteX105" fmla="*/ 691722 w 1116235"/>
                      <a:gd name="connsiteY105" fmla="*/ 239008 h 1057979"/>
                      <a:gd name="connsiteX106" fmla="*/ 723069 w 1116235"/>
                      <a:gd name="connsiteY106" fmla="*/ 222063 h 1057979"/>
                      <a:gd name="connsiteX107" fmla="*/ 731231 w 1116235"/>
                      <a:gd name="connsiteY107" fmla="*/ 238684 h 1057979"/>
                      <a:gd name="connsiteX108" fmla="*/ 741928 w 1116235"/>
                      <a:gd name="connsiteY108" fmla="*/ 256438 h 1057979"/>
                      <a:gd name="connsiteX109" fmla="*/ 751186 w 1116235"/>
                      <a:gd name="connsiteY109" fmla="*/ 252600 h 1057979"/>
                      <a:gd name="connsiteX110" fmla="*/ 743490 w 1116235"/>
                      <a:gd name="connsiteY110" fmla="*/ 231511 h 1057979"/>
                      <a:gd name="connsiteX111" fmla="*/ 732365 w 1116235"/>
                      <a:gd name="connsiteY111" fmla="*/ 214652 h 1057979"/>
                      <a:gd name="connsiteX112" fmla="*/ 757406 w 1116235"/>
                      <a:gd name="connsiteY112" fmla="*/ 186220 h 1057979"/>
                      <a:gd name="connsiteX113" fmla="*/ 746643 w 1116235"/>
                      <a:gd name="connsiteY113" fmla="*/ 296053 h 1057979"/>
                      <a:gd name="connsiteX114" fmla="*/ 721316 w 1116235"/>
                      <a:gd name="connsiteY114" fmla="*/ 331000 h 1057979"/>
                      <a:gd name="connsiteX115" fmla="*/ 714210 w 1116235"/>
                      <a:gd name="connsiteY115" fmla="*/ 335877 h 1057979"/>
                      <a:gd name="connsiteX116" fmla="*/ 865201 w 1116235"/>
                      <a:gd name="connsiteY116" fmla="*/ 243627 h 1057979"/>
                      <a:gd name="connsiteX117" fmla="*/ 849046 w 1116235"/>
                      <a:gd name="connsiteY117" fmla="*/ 268392 h 1057979"/>
                      <a:gd name="connsiteX118" fmla="*/ 835406 w 1116235"/>
                      <a:gd name="connsiteY118" fmla="*/ 332972 h 1057979"/>
                      <a:gd name="connsiteX119" fmla="*/ 811842 w 1116235"/>
                      <a:gd name="connsiteY119" fmla="*/ 348650 h 1057979"/>
                      <a:gd name="connsiteX120" fmla="*/ 795230 w 1116235"/>
                      <a:gd name="connsiteY120" fmla="*/ 373472 h 1057979"/>
                      <a:gd name="connsiteX121" fmla="*/ 784038 w 1116235"/>
                      <a:gd name="connsiteY121" fmla="*/ 427250 h 1057979"/>
                      <a:gd name="connsiteX122" fmla="*/ 748357 w 1116235"/>
                      <a:gd name="connsiteY122" fmla="*/ 447015 h 1057979"/>
                      <a:gd name="connsiteX123" fmla="*/ 708143 w 1116235"/>
                      <a:gd name="connsiteY123" fmla="*/ 449586 h 1057979"/>
                      <a:gd name="connsiteX124" fmla="*/ 761083 w 1116235"/>
                      <a:gd name="connsiteY124" fmla="*/ 303358 h 1057979"/>
                      <a:gd name="connsiteX125" fmla="*/ 765703 w 1116235"/>
                      <a:gd name="connsiteY125" fmla="*/ 175571 h 1057979"/>
                      <a:gd name="connsiteX126" fmla="*/ 864801 w 1116235"/>
                      <a:gd name="connsiteY126" fmla="*/ 216605 h 1057979"/>
                      <a:gd name="connsiteX127" fmla="*/ 867868 w 1116235"/>
                      <a:gd name="connsiteY127" fmla="*/ 229987 h 1057979"/>
                      <a:gd name="connsiteX128" fmla="*/ 865201 w 1116235"/>
                      <a:gd name="connsiteY128" fmla="*/ 243627 h 1057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</a:cxnLst>
                    <a:rect l="l" t="t" r="r" b="b"/>
                    <a:pathLst>
                      <a:path w="1116235" h="1057979">
                        <a:moveTo>
                          <a:pt x="1111412" y="910387"/>
                        </a:moveTo>
                        <a:cubicBezTo>
                          <a:pt x="1092943" y="704990"/>
                          <a:pt x="1066712" y="453358"/>
                          <a:pt x="952440" y="277793"/>
                        </a:cubicBezTo>
                        <a:cubicBezTo>
                          <a:pt x="935105" y="253095"/>
                          <a:pt x="914883" y="230388"/>
                          <a:pt x="890347" y="212633"/>
                        </a:cubicBezTo>
                        <a:cubicBezTo>
                          <a:pt x="876497" y="202613"/>
                          <a:pt x="861257" y="195126"/>
                          <a:pt x="845693" y="188154"/>
                        </a:cubicBezTo>
                        <a:cubicBezTo>
                          <a:pt x="811261" y="173076"/>
                          <a:pt x="775951" y="158950"/>
                          <a:pt x="739109" y="151016"/>
                        </a:cubicBezTo>
                        <a:cubicBezTo>
                          <a:pt x="734375" y="142176"/>
                          <a:pt x="730765" y="132661"/>
                          <a:pt x="729460" y="122679"/>
                        </a:cubicBezTo>
                        <a:cubicBezTo>
                          <a:pt x="728774" y="117688"/>
                          <a:pt x="729965" y="110649"/>
                          <a:pt x="727260" y="106267"/>
                        </a:cubicBezTo>
                        <a:cubicBezTo>
                          <a:pt x="726688" y="105343"/>
                          <a:pt x="725469" y="104743"/>
                          <a:pt x="724383" y="105096"/>
                        </a:cubicBezTo>
                        <a:cubicBezTo>
                          <a:pt x="717763" y="107258"/>
                          <a:pt x="716525" y="116716"/>
                          <a:pt x="716230" y="122641"/>
                        </a:cubicBezTo>
                        <a:cubicBezTo>
                          <a:pt x="716058" y="144215"/>
                          <a:pt x="726136" y="165046"/>
                          <a:pt x="739699" y="181419"/>
                        </a:cubicBezTo>
                        <a:cubicBezTo>
                          <a:pt x="684616" y="258934"/>
                          <a:pt x="571916" y="236874"/>
                          <a:pt x="500288" y="196040"/>
                        </a:cubicBezTo>
                        <a:cubicBezTo>
                          <a:pt x="489325" y="189954"/>
                          <a:pt x="478505" y="183401"/>
                          <a:pt x="468170" y="176295"/>
                        </a:cubicBezTo>
                        <a:cubicBezTo>
                          <a:pt x="458188" y="169494"/>
                          <a:pt x="448777" y="161265"/>
                          <a:pt x="438204" y="155435"/>
                        </a:cubicBezTo>
                        <a:cubicBezTo>
                          <a:pt x="481781" y="144815"/>
                          <a:pt x="504203" y="97523"/>
                          <a:pt x="501546" y="54870"/>
                        </a:cubicBezTo>
                        <a:cubicBezTo>
                          <a:pt x="500555" y="39306"/>
                          <a:pt x="499136" y="14875"/>
                          <a:pt x="489077" y="2778"/>
                        </a:cubicBezTo>
                        <a:cubicBezTo>
                          <a:pt x="483705" y="-3670"/>
                          <a:pt x="474838" y="2245"/>
                          <a:pt x="474161" y="8960"/>
                        </a:cubicBezTo>
                        <a:cubicBezTo>
                          <a:pt x="473333" y="17151"/>
                          <a:pt x="476323" y="24981"/>
                          <a:pt x="477838" y="32963"/>
                        </a:cubicBezTo>
                        <a:cubicBezTo>
                          <a:pt x="481553" y="53499"/>
                          <a:pt x="482181" y="75054"/>
                          <a:pt x="475885" y="95142"/>
                        </a:cubicBezTo>
                        <a:cubicBezTo>
                          <a:pt x="468951" y="118326"/>
                          <a:pt x="450806" y="134395"/>
                          <a:pt x="427603" y="140281"/>
                        </a:cubicBezTo>
                        <a:cubicBezTo>
                          <a:pt x="124670" y="165208"/>
                          <a:pt x="65586" y="415306"/>
                          <a:pt x="33563" y="670976"/>
                        </a:cubicBezTo>
                        <a:cubicBezTo>
                          <a:pt x="17533" y="787143"/>
                          <a:pt x="7874" y="904062"/>
                          <a:pt x="283" y="1021058"/>
                        </a:cubicBezTo>
                        <a:cubicBezTo>
                          <a:pt x="216" y="1022010"/>
                          <a:pt x="169" y="1022972"/>
                          <a:pt x="64" y="1023925"/>
                        </a:cubicBezTo>
                        <a:cubicBezTo>
                          <a:pt x="-1174" y="1034869"/>
                          <a:pt x="15980" y="1034783"/>
                          <a:pt x="17209" y="1023925"/>
                        </a:cubicBezTo>
                        <a:cubicBezTo>
                          <a:pt x="19676" y="990921"/>
                          <a:pt x="21333" y="957831"/>
                          <a:pt x="24124" y="924827"/>
                        </a:cubicBezTo>
                        <a:cubicBezTo>
                          <a:pt x="36668" y="774370"/>
                          <a:pt x="51232" y="623160"/>
                          <a:pt x="86160" y="475990"/>
                        </a:cubicBezTo>
                        <a:cubicBezTo>
                          <a:pt x="115793" y="334658"/>
                          <a:pt x="196517" y="213938"/>
                          <a:pt x="340554" y="173323"/>
                        </a:cubicBezTo>
                        <a:cubicBezTo>
                          <a:pt x="329457" y="202165"/>
                          <a:pt x="338097" y="243541"/>
                          <a:pt x="359204" y="266049"/>
                        </a:cubicBezTo>
                        <a:cubicBezTo>
                          <a:pt x="370253" y="277632"/>
                          <a:pt x="383836" y="286423"/>
                          <a:pt x="394970" y="297910"/>
                        </a:cubicBezTo>
                        <a:cubicBezTo>
                          <a:pt x="400162" y="303263"/>
                          <a:pt x="402981" y="307835"/>
                          <a:pt x="404229" y="315255"/>
                        </a:cubicBezTo>
                        <a:cubicBezTo>
                          <a:pt x="405067" y="320208"/>
                          <a:pt x="404714" y="325257"/>
                          <a:pt x="405086" y="330248"/>
                        </a:cubicBezTo>
                        <a:cubicBezTo>
                          <a:pt x="406753" y="350564"/>
                          <a:pt x="423612" y="368519"/>
                          <a:pt x="443615" y="372177"/>
                        </a:cubicBezTo>
                        <a:cubicBezTo>
                          <a:pt x="449663" y="373186"/>
                          <a:pt x="456550" y="372586"/>
                          <a:pt x="461988" y="375815"/>
                        </a:cubicBezTo>
                        <a:cubicBezTo>
                          <a:pt x="484658" y="390512"/>
                          <a:pt x="473675" y="421049"/>
                          <a:pt x="505813" y="443414"/>
                        </a:cubicBezTo>
                        <a:cubicBezTo>
                          <a:pt x="519757" y="453615"/>
                          <a:pt x="537283" y="458902"/>
                          <a:pt x="554438" y="459673"/>
                        </a:cubicBezTo>
                        <a:cubicBezTo>
                          <a:pt x="568440" y="460264"/>
                          <a:pt x="592157" y="458435"/>
                          <a:pt x="599786" y="444652"/>
                        </a:cubicBezTo>
                        <a:cubicBezTo>
                          <a:pt x="599929" y="444395"/>
                          <a:pt x="600310" y="444471"/>
                          <a:pt x="600329" y="444767"/>
                        </a:cubicBezTo>
                        <a:cubicBezTo>
                          <a:pt x="604625" y="509765"/>
                          <a:pt x="576488" y="572002"/>
                          <a:pt x="558143" y="633209"/>
                        </a:cubicBezTo>
                        <a:cubicBezTo>
                          <a:pt x="535007" y="705647"/>
                          <a:pt x="523929" y="780780"/>
                          <a:pt x="510909" y="855504"/>
                        </a:cubicBezTo>
                        <a:cubicBezTo>
                          <a:pt x="499583" y="920464"/>
                          <a:pt x="473999" y="983520"/>
                          <a:pt x="470199" y="1049728"/>
                        </a:cubicBezTo>
                        <a:cubicBezTo>
                          <a:pt x="469570" y="1060749"/>
                          <a:pt x="486715" y="1060710"/>
                          <a:pt x="487344" y="1049728"/>
                        </a:cubicBezTo>
                        <a:cubicBezTo>
                          <a:pt x="491830" y="990587"/>
                          <a:pt x="512576" y="934180"/>
                          <a:pt x="524272" y="876335"/>
                        </a:cubicBezTo>
                        <a:cubicBezTo>
                          <a:pt x="539398" y="804859"/>
                          <a:pt x="546523" y="731888"/>
                          <a:pt x="567306" y="661641"/>
                        </a:cubicBezTo>
                        <a:cubicBezTo>
                          <a:pt x="595424" y="561648"/>
                          <a:pt x="655193" y="453187"/>
                          <a:pt x="581908" y="358375"/>
                        </a:cubicBezTo>
                        <a:cubicBezTo>
                          <a:pt x="621704" y="365623"/>
                          <a:pt x="664880" y="368176"/>
                          <a:pt x="704142" y="356784"/>
                        </a:cubicBezTo>
                        <a:cubicBezTo>
                          <a:pt x="688998" y="384292"/>
                          <a:pt x="689807" y="415801"/>
                          <a:pt x="690912" y="446281"/>
                        </a:cubicBezTo>
                        <a:cubicBezTo>
                          <a:pt x="696132" y="610426"/>
                          <a:pt x="709848" y="775265"/>
                          <a:pt x="752939" y="934256"/>
                        </a:cubicBezTo>
                        <a:cubicBezTo>
                          <a:pt x="761321" y="970918"/>
                          <a:pt x="766864" y="1009028"/>
                          <a:pt x="779580" y="1044442"/>
                        </a:cubicBezTo>
                        <a:cubicBezTo>
                          <a:pt x="781847" y="1050757"/>
                          <a:pt x="793049" y="1050433"/>
                          <a:pt x="792211" y="1042737"/>
                        </a:cubicBezTo>
                        <a:cubicBezTo>
                          <a:pt x="783819" y="977005"/>
                          <a:pt x="763826" y="913292"/>
                          <a:pt x="749767" y="848646"/>
                        </a:cubicBezTo>
                        <a:cubicBezTo>
                          <a:pt x="723240" y="721411"/>
                          <a:pt x="712867" y="591328"/>
                          <a:pt x="708562" y="461607"/>
                        </a:cubicBezTo>
                        <a:cubicBezTo>
                          <a:pt x="744643" y="468160"/>
                          <a:pt x="792734" y="461559"/>
                          <a:pt x="804793" y="421221"/>
                        </a:cubicBezTo>
                        <a:cubicBezTo>
                          <a:pt x="807727" y="411401"/>
                          <a:pt x="807860" y="401037"/>
                          <a:pt x="809136" y="390931"/>
                        </a:cubicBezTo>
                        <a:cubicBezTo>
                          <a:pt x="812937" y="356937"/>
                          <a:pt x="826901" y="363947"/>
                          <a:pt x="846922" y="345764"/>
                        </a:cubicBezTo>
                        <a:cubicBezTo>
                          <a:pt x="856266" y="335782"/>
                          <a:pt x="859105" y="323094"/>
                          <a:pt x="857933" y="309788"/>
                        </a:cubicBezTo>
                        <a:cubicBezTo>
                          <a:pt x="857400" y="303730"/>
                          <a:pt x="855895" y="297177"/>
                          <a:pt x="856695" y="291081"/>
                        </a:cubicBezTo>
                        <a:cubicBezTo>
                          <a:pt x="857400" y="285747"/>
                          <a:pt x="861391" y="280670"/>
                          <a:pt x="864372" y="276308"/>
                        </a:cubicBezTo>
                        <a:cubicBezTo>
                          <a:pt x="874135" y="262115"/>
                          <a:pt x="885898" y="248533"/>
                          <a:pt x="885098" y="230026"/>
                        </a:cubicBezTo>
                        <a:cubicBezTo>
                          <a:pt x="1052586" y="364557"/>
                          <a:pt x="1092658" y="804793"/>
                          <a:pt x="1099030" y="1013371"/>
                        </a:cubicBezTo>
                        <a:cubicBezTo>
                          <a:pt x="1099030" y="1015419"/>
                          <a:pt x="1099030" y="1017476"/>
                          <a:pt x="1098982" y="1019524"/>
                        </a:cubicBezTo>
                        <a:cubicBezTo>
                          <a:pt x="1098763" y="1030564"/>
                          <a:pt x="1115908" y="1030564"/>
                          <a:pt x="1116127" y="1019524"/>
                        </a:cubicBezTo>
                        <a:cubicBezTo>
                          <a:pt x="1116832" y="983205"/>
                          <a:pt x="1113975" y="946572"/>
                          <a:pt x="1111412" y="910387"/>
                        </a:cubicBezTo>
                        <a:close/>
                        <a:moveTo>
                          <a:pt x="597072" y="425298"/>
                        </a:moveTo>
                        <a:cubicBezTo>
                          <a:pt x="597977" y="428955"/>
                          <a:pt x="598701" y="432613"/>
                          <a:pt x="599282" y="436280"/>
                        </a:cubicBezTo>
                        <a:cubicBezTo>
                          <a:pt x="599320" y="436547"/>
                          <a:pt x="598996" y="436718"/>
                          <a:pt x="598796" y="436528"/>
                        </a:cubicBezTo>
                        <a:cubicBezTo>
                          <a:pt x="593567" y="431365"/>
                          <a:pt x="582194" y="438937"/>
                          <a:pt x="576107" y="440195"/>
                        </a:cubicBezTo>
                        <a:cubicBezTo>
                          <a:pt x="556514" y="445614"/>
                          <a:pt x="534645" y="441842"/>
                          <a:pt x="517643" y="430822"/>
                        </a:cubicBezTo>
                        <a:cubicBezTo>
                          <a:pt x="492925" y="416058"/>
                          <a:pt x="498345" y="386055"/>
                          <a:pt x="478724" y="367586"/>
                        </a:cubicBezTo>
                        <a:cubicBezTo>
                          <a:pt x="467599" y="356194"/>
                          <a:pt x="459026" y="357270"/>
                          <a:pt x="444777" y="354984"/>
                        </a:cubicBezTo>
                        <a:cubicBezTo>
                          <a:pt x="434490" y="352460"/>
                          <a:pt x="423698" y="342287"/>
                          <a:pt x="422088" y="331457"/>
                        </a:cubicBezTo>
                        <a:cubicBezTo>
                          <a:pt x="420450" y="320494"/>
                          <a:pt x="421364" y="310445"/>
                          <a:pt x="416983" y="299853"/>
                        </a:cubicBezTo>
                        <a:cubicBezTo>
                          <a:pt x="411753" y="287214"/>
                          <a:pt x="397466" y="277717"/>
                          <a:pt x="387217" y="269354"/>
                        </a:cubicBezTo>
                        <a:cubicBezTo>
                          <a:pt x="380940" y="264239"/>
                          <a:pt x="374711" y="259020"/>
                          <a:pt x="369186" y="253086"/>
                        </a:cubicBezTo>
                        <a:cubicBezTo>
                          <a:pt x="349850" y="230521"/>
                          <a:pt x="346079" y="198307"/>
                          <a:pt x="352127" y="170094"/>
                        </a:cubicBezTo>
                        <a:cubicBezTo>
                          <a:pt x="376035" y="163751"/>
                          <a:pt x="400857" y="159693"/>
                          <a:pt x="425622" y="157597"/>
                        </a:cubicBezTo>
                        <a:cubicBezTo>
                          <a:pt x="421040" y="181677"/>
                          <a:pt x="431994" y="204737"/>
                          <a:pt x="446424" y="224491"/>
                        </a:cubicBezTo>
                        <a:cubicBezTo>
                          <a:pt x="463484" y="247856"/>
                          <a:pt x="484143" y="268649"/>
                          <a:pt x="502974" y="290576"/>
                        </a:cubicBezTo>
                        <a:cubicBezTo>
                          <a:pt x="538350" y="331781"/>
                          <a:pt x="583556" y="370462"/>
                          <a:pt x="597072" y="425298"/>
                        </a:cubicBezTo>
                        <a:close/>
                        <a:moveTo>
                          <a:pt x="714210" y="335877"/>
                        </a:moveTo>
                        <a:cubicBezTo>
                          <a:pt x="678177" y="356603"/>
                          <a:pt x="610902" y="349850"/>
                          <a:pt x="570488" y="343630"/>
                        </a:cubicBezTo>
                        <a:cubicBezTo>
                          <a:pt x="538931" y="306816"/>
                          <a:pt x="505441" y="271735"/>
                          <a:pt x="473495" y="235255"/>
                        </a:cubicBezTo>
                        <a:cubicBezTo>
                          <a:pt x="455483" y="215262"/>
                          <a:pt x="435490" y="190144"/>
                          <a:pt x="435014" y="162131"/>
                        </a:cubicBezTo>
                        <a:cubicBezTo>
                          <a:pt x="435004" y="161712"/>
                          <a:pt x="435547" y="161531"/>
                          <a:pt x="435795" y="161874"/>
                        </a:cubicBezTo>
                        <a:cubicBezTo>
                          <a:pt x="456883" y="191611"/>
                          <a:pt x="501231" y="215919"/>
                          <a:pt x="534369" y="229521"/>
                        </a:cubicBezTo>
                        <a:cubicBezTo>
                          <a:pt x="529435" y="237903"/>
                          <a:pt x="527006" y="247361"/>
                          <a:pt x="524882" y="256819"/>
                        </a:cubicBezTo>
                        <a:cubicBezTo>
                          <a:pt x="523720" y="262011"/>
                          <a:pt x="520567" y="275765"/>
                          <a:pt x="530711" y="273164"/>
                        </a:cubicBezTo>
                        <a:cubicBezTo>
                          <a:pt x="532797" y="272631"/>
                          <a:pt x="534445" y="270983"/>
                          <a:pt x="534997" y="268897"/>
                        </a:cubicBezTo>
                        <a:cubicBezTo>
                          <a:pt x="538169" y="257019"/>
                          <a:pt x="540541" y="245056"/>
                          <a:pt x="544122" y="233283"/>
                        </a:cubicBezTo>
                        <a:cubicBezTo>
                          <a:pt x="556295" y="237807"/>
                          <a:pt x="568621" y="241503"/>
                          <a:pt x="581394" y="244284"/>
                        </a:cubicBezTo>
                        <a:cubicBezTo>
                          <a:pt x="578041" y="255676"/>
                          <a:pt x="579441" y="268116"/>
                          <a:pt x="580289" y="279898"/>
                        </a:cubicBezTo>
                        <a:cubicBezTo>
                          <a:pt x="580813" y="287147"/>
                          <a:pt x="581727" y="294348"/>
                          <a:pt x="583080" y="301492"/>
                        </a:cubicBezTo>
                        <a:cubicBezTo>
                          <a:pt x="584432" y="308654"/>
                          <a:pt x="584556" y="318037"/>
                          <a:pt x="589214" y="324171"/>
                        </a:cubicBezTo>
                        <a:cubicBezTo>
                          <a:pt x="591890" y="327685"/>
                          <a:pt x="599034" y="328352"/>
                          <a:pt x="599987" y="322761"/>
                        </a:cubicBezTo>
                        <a:cubicBezTo>
                          <a:pt x="601139" y="316008"/>
                          <a:pt x="598901" y="309664"/>
                          <a:pt x="597586" y="303054"/>
                        </a:cubicBezTo>
                        <a:cubicBezTo>
                          <a:pt x="593795" y="284128"/>
                          <a:pt x="591728" y="264868"/>
                          <a:pt x="589023" y="245818"/>
                        </a:cubicBezTo>
                        <a:cubicBezTo>
                          <a:pt x="602863" y="248399"/>
                          <a:pt x="616960" y="249809"/>
                          <a:pt x="631000" y="249761"/>
                        </a:cubicBezTo>
                        <a:cubicBezTo>
                          <a:pt x="630905" y="261401"/>
                          <a:pt x="632410" y="273231"/>
                          <a:pt x="634048" y="284756"/>
                        </a:cubicBezTo>
                        <a:cubicBezTo>
                          <a:pt x="635705" y="296443"/>
                          <a:pt x="636877" y="309331"/>
                          <a:pt x="640973" y="320437"/>
                        </a:cubicBezTo>
                        <a:cubicBezTo>
                          <a:pt x="643792" y="328104"/>
                          <a:pt x="657718" y="327819"/>
                          <a:pt x="656498" y="318332"/>
                        </a:cubicBezTo>
                        <a:cubicBezTo>
                          <a:pt x="654984" y="306588"/>
                          <a:pt x="651602" y="295024"/>
                          <a:pt x="649602" y="283327"/>
                        </a:cubicBezTo>
                        <a:cubicBezTo>
                          <a:pt x="647669" y="272021"/>
                          <a:pt x="646221" y="260458"/>
                          <a:pt x="643401" y="249333"/>
                        </a:cubicBezTo>
                        <a:cubicBezTo>
                          <a:pt x="656813" y="248437"/>
                          <a:pt x="670081" y="246104"/>
                          <a:pt x="682902" y="242084"/>
                        </a:cubicBezTo>
                        <a:cubicBezTo>
                          <a:pt x="685845" y="256467"/>
                          <a:pt x="691512" y="270221"/>
                          <a:pt x="695827" y="284261"/>
                        </a:cubicBezTo>
                        <a:cubicBezTo>
                          <a:pt x="697570" y="289728"/>
                          <a:pt x="698094" y="293900"/>
                          <a:pt x="703047" y="297243"/>
                        </a:cubicBezTo>
                        <a:cubicBezTo>
                          <a:pt x="705228" y="298720"/>
                          <a:pt x="709295" y="297872"/>
                          <a:pt x="710381" y="295319"/>
                        </a:cubicBezTo>
                        <a:cubicBezTo>
                          <a:pt x="714344" y="285975"/>
                          <a:pt x="706933" y="274355"/>
                          <a:pt x="703218" y="265611"/>
                        </a:cubicBezTo>
                        <a:cubicBezTo>
                          <a:pt x="699437" y="256724"/>
                          <a:pt x="695732" y="247799"/>
                          <a:pt x="691722" y="239008"/>
                        </a:cubicBezTo>
                        <a:cubicBezTo>
                          <a:pt x="702857" y="234798"/>
                          <a:pt x="713448" y="229092"/>
                          <a:pt x="723069" y="222063"/>
                        </a:cubicBezTo>
                        <a:cubicBezTo>
                          <a:pt x="725964" y="227520"/>
                          <a:pt x="728726" y="233007"/>
                          <a:pt x="731231" y="238684"/>
                        </a:cubicBezTo>
                        <a:cubicBezTo>
                          <a:pt x="734060" y="245085"/>
                          <a:pt x="736337" y="251933"/>
                          <a:pt x="741928" y="256438"/>
                        </a:cubicBezTo>
                        <a:cubicBezTo>
                          <a:pt x="745357" y="259210"/>
                          <a:pt x="751301" y="257696"/>
                          <a:pt x="751186" y="252600"/>
                        </a:cubicBezTo>
                        <a:cubicBezTo>
                          <a:pt x="751015" y="244913"/>
                          <a:pt x="747138" y="238131"/>
                          <a:pt x="743490" y="231511"/>
                        </a:cubicBezTo>
                        <a:cubicBezTo>
                          <a:pt x="740242" y="225615"/>
                          <a:pt x="736680" y="219824"/>
                          <a:pt x="732365" y="214652"/>
                        </a:cubicBezTo>
                        <a:cubicBezTo>
                          <a:pt x="741633" y="206594"/>
                          <a:pt x="750929" y="197126"/>
                          <a:pt x="757406" y="186220"/>
                        </a:cubicBezTo>
                        <a:cubicBezTo>
                          <a:pt x="769608" y="217757"/>
                          <a:pt x="763683" y="267687"/>
                          <a:pt x="746643" y="296053"/>
                        </a:cubicBezTo>
                        <a:cubicBezTo>
                          <a:pt x="739233" y="308435"/>
                          <a:pt x="730031" y="319561"/>
                          <a:pt x="721316" y="331000"/>
                        </a:cubicBezTo>
                        <a:cubicBezTo>
                          <a:pt x="718773" y="332210"/>
                          <a:pt x="716687" y="334239"/>
                          <a:pt x="714210" y="335877"/>
                        </a:cubicBezTo>
                        <a:close/>
                        <a:moveTo>
                          <a:pt x="865201" y="243627"/>
                        </a:moveTo>
                        <a:cubicBezTo>
                          <a:pt x="861114" y="252600"/>
                          <a:pt x="854523" y="260277"/>
                          <a:pt x="849046" y="268392"/>
                        </a:cubicBezTo>
                        <a:cubicBezTo>
                          <a:pt x="828510" y="295815"/>
                          <a:pt x="850323" y="312826"/>
                          <a:pt x="835406" y="332972"/>
                        </a:cubicBezTo>
                        <a:cubicBezTo>
                          <a:pt x="829339" y="340277"/>
                          <a:pt x="819366" y="343192"/>
                          <a:pt x="811842" y="348650"/>
                        </a:cubicBezTo>
                        <a:cubicBezTo>
                          <a:pt x="803345" y="354813"/>
                          <a:pt x="798268" y="363509"/>
                          <a:pt x="795230" y="373472"/>
                        </a:cubicBezTo>
                        <a:cubicBezTo>
                          <a:pt x="789934" y="390827"/>
                          <a:pt x="794411" y="411582"/>
                          <a:pt x="784038" y="427250"/>
                        </a:cubicBezTo>
                        <a:cubicBezTo>
                          <a:pt x="776066" y="439299"/>
                          <a:pt x="762178" y="445043"/>
                          <a:pt x="748357" y="447015"/>
                        </a:cubicBezTo>
                        <a:cubicBezTo>
                          <a:pt x="735222" y="448891"/>
                          <a:pt x="721202" y="447129"/>
                          <a:pt x="708143" y="449586"/>
                        </a:cubicBezTo>
                        <a:cubicBezTo>
                          <a:pt x="702056" y="368729"/>
                          <a:pt x="721021" y="364661"/>
                          <a:pt x="761083" y="303358"/>
                        </a:cubicBezTo>
                        <a:cubicBezTo>
                          <a:pt x="780133" y="270621"/>
                          <a:pt x="787067" y="208489"/>
                          <a:pt x="765703" y="175571"/>
                        </a:cubicBezTo>
                        <a:cubicBezTo>
                          <a:pt x="799583" y="187030"/>
                          <a:pt x="833435" y="199288"/>
                          <a:pt x="864801" y="216605"/>
                        </a:cubicBezTo>
                        <a:cubicBezTo>
                          <a:pt x="864867" y="221358"/>
                          <a:pt x="867306" y="225254"/>
                          <a:pt x="867868" y="229987"/>
                        </a:cubicBezTo>
                        <a:cubicBezTo>
                          <a:pt x="868411" y="234664"/>
                          <a:pt x="867134" y="239398"/>
                          <a:pt x="865201" y="2436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7" name="Vapaamuotoinen: Muoto 196">
                    <a:extLst>
                      <a:ext uri="{FF2B5EF4-FFF2-40B4-BE49-F238E27FC236}">
                        <a16:creationId xmlns:a16="http://schemas.microsoft.com/office/drawing/2014/main" id="{4525C67C-A818-537E-E5BF-6C79E34500C4}"/>
                      </a:ext>
                    </a:extLst>
                  </p:cNvPr>
                  <p:cNvSpPr/>
                  <p:nvPr/>
                </p:nvSpPr>
                <p:spPr>
                  <a:xfrm>
                    <a:off x="6912120" y="2403976"/>
                    <a:ext cx="30211" cy="640374"/>
                  </a:xfrm>
                  <a:custGeom>
                    <a:avLst/>
                    <a:gdLst>
                      <a:gd name="connsiteX0" fmla="*/ 22121 w 30211"/>
                      <a:gd name="connsiteY0" fmla="*/ 4835 h 640374"/>
                      <a:gd name="connsiteX1" fmla="*/ 21054 w 30211"/>
                      <a:gd name="connsiteY1" fmla="*/ 1168 h 640374"/>
                      <a:gd name="connsiteX2" fmla="*/ 17825 w 30211"/>
                      <a:gd name="connsiteY2" fmla="*/ 2054 h 640374"/>
                      <a:gd name="connsiteX3" fmla="*/ 18740 w 30211"/>
                      <a:gd name="connsiteY3" fmla="*/ 26324 h 640374"/>
                      <a:gd name="connsiteX4" fmla="*/ 2185 w 30211"/>
                      <a:gd name="connsiteY4" fmla="*/ 588565 h 640374"/>
                      <a:gd name="connsiteX5" fmla="*/ 490 w 30211"/>
                      <a:gd name="connsiteY5" fmla="*/ 634552 h 640374"/>
                      <a:gd name="connsiteX6" fmla="*/ 12682 w 30211"/>
                      <a:gd name="connsiteY6" fmla="*/ 634552 h 640374"/>
                      <a:gd name="connsiteX7" fmla="*/ 13234 w 30211"/>
                      <a:gd name="connsiteY7" fmla="*/ 633390 h 640374"/>
                      <a:gd name="connsiteX8" fmla="*/ 15197 w 30211"/>
                      <a:gd name="connsiteY8" fmla="*/ 621036 h 640374"/>
                      <a:gd name="connsiteX9" fmla="*/ 25179 w 30211"/>
                      <a:gd name="connsiteY9" fmla="*/ 398456 h 640374"/>
                      <a:gd name="connsiteX10" fmla="*/ 29132 w 30211"/>
                      <a:gd name="connsiteY10" fmla="*/ 85912 h 640374"/>
                      <a:gd name="connsiteX11" fmla="*/ 22121 w 30211"/>
                      <a:gd name="connsiteY11" fmla="*/ 4835 h 64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11" h="640374">
                        <a:moveTo>
                          <a:pt x="22121" y="4835"/>
                        </a:moveTo>
                        <a:cubicBezTo>
                          <a:pt x="21816" y="3597"/>
                          <a:pt x="21493" y="2368"/>
                          <a:pt x="21054" y="1168"/>
                        </a:cubicBezTo>
                        <a:cubicBezTo>
                          <a:pt x="20311" y="-842"/>
                          <a:pt x="17378" y="-70"/>
                          <a:pt x="17825" y="2054"/>
                        </a:cubicBezTo>
                        <a:cubicBezTo>
                          <a:pt x="19445" y="9826"/>
                          <a:pt x="18787" y="18447"/>
                          <a:pt x="18740" y="26324"/>
                        </a:cubicBezTo>
                        <a:cubicBezTo>
                          <a:pt x="14835" y="213766"/>
                          <a:pt x="11891" y="401304"/>
                          <a:pt x="2185" y="588565"/>
                        </a:cubicBezTo>
                        <a:cubicBezTo>
                          <a:pt x="1414" y="603282"/>
                          <a:pt x="-1034" y="621379"/>
                          <a:pt x="490" y="634552"/>
                        </a:cubicBezTo>
                        <a:cubicBezTo>
                          <a:pt x="-320" y="642344"/>
                          <a:pt x="11872" y="642286"/>
                          <a:pt x="12682" y="634552"/>
                        </a:cubicBezTo>
                        <a:cubicBezTo>
                          <a:pt x="12263" y="638553"/>
                          <a:pt x="12672" y="635276"/>
                          <a:pt x="13234" y="633390"/>
                        </a:cubicBezTo>
                        <a:cubicBezTo>
                          <a:pt x="14368" y="629866"/>
                          <a:pt x="14663" y="625418"/>
                          <a:pt x="15197" y="621036"/>
                        </a:cubicBezTo>
                        <a:cubicBezTo>
                          <a:pt x="20721" y="546979"/>
                          <a:pt x="22483" y="472665"/>
                          <a:pt x="25179" y="398456"/>
                        </a:cubicBezTo>
                        <a:cubicBezTo>
                          <a:pt x="27989" y="294329"/>
                          <a:pt x="32218" y="190068"/>
                          <a:pt x="29132" y="85912"/>
                        </a:cubicBezTo>
                        <a:cubicBezTo>
                          <a:pt x="28074" y="59318"/>
                          <a:pt x="28522" y="30848"/>
                          <a:pt x="22121" y="48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8" name="Vapaamuotoinen: Muoto 197">
                    <a:extLst>
                      <a:ext uri="{FF2B5EF4-FFF2-40B4-BE49-F238E27FC236}">
                        <a16:creationId xmlns:a16="http://schemas.microsoft.com/office/drawing/2014/main" id="{F6D84C3A-758C-8271-2462-7464AF9107D2}"/>
                      </a:ext>
                    </a:extLst>
                  </p:cNvPr>
                  <p:cNvSpPr/>
                  <p:nvPr/>
                </p:nvSpPr>
                <p:spPr>
                  <a:xfrm>
                    <a:off x="7562220" y="2433670"/>
                    <a:ext cx="69864" cy="599317"/>
                  </a:xfrm>
                  <a:custGeom>
                    <a:avLst/>
                    <a:gdLst>
                      <a:gd name="connsiteX0" fmla="*/ 54593 w 69864"/>
                      <a:gd name="connsiteY0" fmla="*/ 479614 h 599317"/>
                      <a:gd name="connsiteX1" fmla="*/ 46135 w 69864"/>
                      <a:gd name="connsiteY1" fmla="*/ 305630 h 599317"/>
                      <a:gd name="connsiteX2" fmla="*/ 54774 w 69864"/>
                      <a:gd name="connsiteY2" fmla="*/ 248080 h 599317"/>
                      <a:gd name="connsiteX3" fmla="*/ 29132 w 69864"/>
                      <a:gd name="connsiteY3" fmla="*/ 70848 h 599317"/>
                      <a:gd name="connsiteX4" fmla="*/ 5568 w 69864"/>
                      <a:gd name="connsiteY4" fmla="*/ 1925 h 599317"/>
                      <a:gd name="connsiteX5" fmla="*/ 310 w 69864"/>
                      <a:gd name="connsiteY5" fmla="*/ 2640 h 599317"/>
                      <a:gd name="connsiteX6" fmla="*/ 11378 w 69864"/>
                      <a:gd name="connsiteY6" fmla="*/ 63123 h 599317"/>
                      <a:gd name="connsiteX7" fmla="*/ 40029 w 69864"/>
                      <a:gd name="connsiteY7" fmla="*/ 236221 h 599317"/>
                      <a:gd name="connsiteX8" fmla="*/ 35876 w 69864"/>
                      <a:gd name="connsiteY8" fmla="*/ 465269 h 599317"/>
                      <a:gd name="connsiteX9" fmla="*/ 44153 w 69864"/>
                      <a:gd name="connsiteY9" fmla="*/ 532230 h 599317"/>
                      <a:gd name="connsiteX10" fmla="*/ 54983 w 69864"/>
                      <a:gd name="connsiteY10" fmla="*/ 594009 h 599317"/>
                      <a:gd name="connsiteX11" fmla="*/ 69852 w 69864"/>
                      <a:gd name="connsiteY11" fmla="*/ 591999 h 599317"/>
                      <a:gd name="connsiteX12" fmla="*/ 62156 w 69864"/>
                      <a:gd name="connsiteY12" fmla="*/ 537849 h 599317"/>
                      <a:gd name="connsiteX13" fmla="*/ 54593 w 69864"/>
                      <a:gd name="connsiteY13" fmla="*/ 479614 h 59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864" h="599317">
                        <a:moveTo>
                          <a:pt x="54593" y="479614"/>
                        </a:moveTo>
                        <a:cubicBezTo>
                          <a:pt x="48163" y="421902"/>
                          <a:pt x="43639" y="363713"/>
                          <a:pt x="46135" y="305630"/>
                        </a:cubicBezTo>
                        <a:cubicBezTo>
                          <a:pt x="47097" y="286170"/>
                          <a:pt x="50811" y="267111"/>
                          <a:pt x="54774" y="248080"/>
                        </a:cubicBezTo>
                        <a:cubicBezTo>
                          <a:pt x="71928" y="172871"/>
                          <a:pt x="63251" y="138514"/>
                          <a:pt x="29132" y="70848"/>
                        </a:cubicBezTo>
                        <a:cubicBezTo>
                          <a:pt x="19017" y="48607"/>
                          <a:pt x="11111" y="25728"/>
                          <a:pt x="5568" y="1925"/>
                        </a:cubicBezTo>
                        <a:cubicBezTo>
                          <a:pt x="4844" y="-1180"/>
                          <a:pt x="548" y="-227"/>
                          <a:pt x="310" y="2640"/>
                        </a:cubicBezTo>
                        <a:cubicBezTo>
                          <a:pt x="-1443" y="23480"/>
                          <a:pt x="4510" y="43626"/>
                          <a:pt x="11378" y="63123"/>
                        </a:cubicBezTo>
                        <a:cubicBezTo>
                          <a:pt x="37353" y="131246"/>
                          <a:pt x="58536" y="159850"/>
                          <a:pt x="40029" y="236221"/>
                        </a:cubicBezTo>
                        <a:cubicBezTo>
                          <a:pt x="21065" y="311145"/>
                          <a:pt x="28694" y="389221"/>
                          <a:pt x="35876" y="465269"/>
                        </a:cubicBezTo>
                        <a:cubicBezTo>
                          <a:pt x="38229" y="487634"/>
                          <a:pt x="41020" y="509960"/>
                          <a:pt x="44153" y="532230"/>
                        </a:cubicBezTo>
                        <a:cubicBezTo>
                          <a:pt x="47030" y="552680"/>
                          <a:pt x="48887" y="574235"/>
                          <a:pt x="54983" y="594009"/>
                        </a:cubicBezTo>
                        <a:cubicBezTo>
                          <a:pt x="57403" y="601876"/>
                          <a:pt x="70319" y="600829"/>
                          <a:pt x="69852" y="591999"/>
                        </a:cubicBezTo>
                        <a:cubicBezTo>
                          <a:pt x="68880" y="573883"/>
                          <a:pt x="64784" y="555795"/>
                          <a:pt x="62156" y="537849"/>
                        </a:cubicBezTo>
                        <a:cubicBezTo>
                          <a:pt x="59317" y="518476"/>
                          <a:pt x="56803" y="499064"/>
                          <a:pt x="54593" y="4796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99" name="Vapaamuotoinen: Muoto 198">
                    <a:extLst>
                      <a:ext uri="{FF2B5EF4-FFF2-40B4-BE49-F238E27FC236}">
                        <a16:creationId xmlns:a16="http://schemas.microsoft.com/office/drawing/2014/main" id="{BC835F86-C48C-1D31-9946-DA7ACB8E605E}"/>
                      </a:ext>
                    </a:extLst>
                  </p:cNvPr>
                  <p:cNvSpPr/>
                  <p:nvPr/>
                </p:nvSpPr>
                <p:spPr>
                  <a:xfrm>
                    <a:off x="7265135" y="2627347"/>
                    <a:ext cx="80464" cy="62928"/>
                  </a:xfrm>
                  <a:custGeom>
                    <a:avLst/>
                    <a:gdLst>
                      <a:gd name="connsiteX0" fmla="*/ 71252 w 80464"/>
                      <a:gd name="connsiteY0" fmla="*/ 863 h 62928"/>
                      <a:gd name="connsiteX1" fmla="*/ 39067 w 80464"/>
                      <a:gd name="connsiteY1" fmla="*/ 29742 h 62928"/>
                      <a:gd name="connsiteX2" fmla="*/ 2872 w 80464"/>
                      <a:gd name="connsiteY2" fmla="*/ 51650 h 62928"/>
                      <a:gd name="connsiteX3" fmla="*/ 5920 w 80464"/>
                      <a:gd name="connsiteY3" fmla="*/ 62899 h 62928"/>
                      <a:gd name="connsiteX4" fmla="*/ 48668 w 80464"/>
                      <a:gd name="connsiteY4" fmla="*/ 42392 h 62928"/>
                      <a:gd name="connsiteX5" fmla="*/ 80434 w 80464"/>
                      <a:gd name="connsiteY5" fmla="*/ 6120 h 62928"/>
                      <a:gd name="connsiteX6" fmla="*/ 71252 w 80464"/>
                      <a:gd name="connsiteY6" fmla="*/ 863 h 62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64" h="62928">
                        <a:moveTo>
                          <a:pt x="71252" y="863"/>
                        </a:moveTo>
                        <a:cubicBezTo>
                          <a:pt x="59489" y="9111"/>
                          <a:pt x="50621" y="21036"/>
                          <a:pt x="39067" y="29742"/>
                        </a:cubicBezTo>
                        <a:cubicBezTo>
                          <a:pt x="27656" y="38334"/>
                          <a:pt x="15502" y="45135"/>
                          <a:pt x="2872" y="51650"/>
                        </a:cubicBezTo>
                        <a:cubicBezTo>
                          <a:pt x="-2252" y="54288"/>
                          <a:pt x="-81" y="63518"/>
                          <a:pt x="5920" y="62899"/>
                        </a:cubicBezTo>
                        <a:cubicBezTo>
                          <a:pt x="21256" y="61337"/>
                          <a:pt x="36381" y="51040"/>
                          <a:pt x="48668" y="42392"/>
                        </a:cubicBezTo>
                        <a:cubicBezTo>
                          <a:pt x="60946" y="33743"/>
                          <a:pt x="78539" y="22361"/>
                          <a:pt x="80434" y="6120"/>
                        </a:cubicBezTo>
                        <a:cubicBezTo>
                          <a:pt x="80949" y="1644"/>
                          <a:pt x="74815" y="-1633"/>
                          <a:pt x="71252" y="8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200" name="Vapaamuotoinen: Muoto 199">
                    <a:extLst>
                      <a:ext uri="{FF2B5EF4-FFF2-40B4-BE49-F238E27FC236}">
                        <a16:creationId xmlns:a16="http://schemas.microsoft.com/office/drawing/2014/main" id="{397497CB-3D5D-91A1-B701-EDC9CCAD04E3}"/>
                      </a:ext>
                    </a:extLst>
                  </p:cNvPr>
                  <p:cNvSpPr/>
                  <p:nvPr/>
                </p:nvSpPr>
                <p:spPr>
                  <a:xfrm>
                    <a:off x="7274460" y="2695487"/>
                    <a:ext cx="62969" cy="27229"/>
                  </a:xfrm>
                  <a:custGeom>
                    <a:avLst/>
                    <a:gdLst>
                      <a:gd name="connsiteX0" fmla="*/ 53088 w 62969"/>
                      <a:gd name="connsiteY0" fmla="*/ 846 h 27229"/>
                      <a:gd name="connsiteX1" fmla="*/ 29932 w 62969"/>
                      <a:gd name="connsiteY1" fmla="*/ 11381 h 27229"/>
                      <a:gd name="connsiteX2" fmla="*/ 3643 w 62969"/>
                      <a:gd name="connsiteY2" fmla="*/ 15953 h 27229"/>
                      <a:gd name="connsiteX3" fmla="*/ 3643 w 62969"/>
                      <a:gd name="connsiteY3" fmla="*/ 25773 h 27229"/>
                      <a:gd name="connsiteX4" fmla="*/ 61117 w 62969"/>
                      <a:gd name="connsiteY4" fmla="*/ 11266 h 27229"/>
                      <a:gd name="connsiteX5" fmla="*/ 53088 w 62969"/>
                      <a:gd name="connsiteY5" fmla="*/ 846 h 27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69" h="27229">
                        <a:moveTo>
                          <a:pt x="53088" y="846"/>
                        </a:moveTo>
                        <a:cubicBezTo>
                          <a:pt x="45515" y="4818"/>
                          <a:pt x="38257" y="9133"/>
                          <a:pt x="29932" y="11381"/>
                        </a:cubicBezTo>
                        <a:cubicBezTo>
                          <a:pt x="21265" y="13724"/>
                          <a:pt x="12311" y="13933"/>
                          <a:pt x="3643" y="15953"/>
                        </a:cubicBezTo>
                        <a:cubicBezTo>
                          <a:pt x="-1176" y="17077"/>
                          <a:pt x="-1252" y="24687"/>
                          <a:pt x="3643" y="25773"/>
                        </a:cubicBezTo>
                        <a:cubicBezTo>
                          <a:pt x="22027" y="29821"/>
                          <a:pt x="48001" y="25573"/>
                          <a:pt x="61117" y="11266"/>
                        </a:cubicBezTo>
                        <a:cubicBezTo>
                          <a:pt x="66232" y="5685"/>
                          <a:pt x="59831" y="-2697"/>
                          <a:pt x="53088" y="8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201" name="Kuva 11" descr="Nainen päällä a-Villa takki">
                    <a:extLst>
                      <a:ext uri="{FF2B5EF4-FFF2-40B4-BE49-F238E27FC236}">
                        <a16:creationId xmlns:a16="http://schemas.microsoft.com/office/drawing/2014/main" id="{ACDB8D74-DFDC-E6B8-950A-2CB2354030CE}"/>
                      </a:ext>
                    </a:extLst>
                  </p:cNvPr>
                  <p:cNvGrpSpPr/>
                  <p:nvPr/>
                </p:nvGrpSpPr>
                <p:grpSpPr>
                  <a:xfrm>
                    <a:off x="7121049" y="2555022"/>
                    <a:ext cx="85769" cy="233201"/>
                    <a:chOff x="7121049" y="2555022"/>
                    <a:chExt cx="85769" cy="233201"/>
                  </a:xfrm>
                  <a:solidFill>
                    <a:srgbClr val="000000"/>
                  </a:solidFill>
                </p:grpSpPr>
                <p:sp>
                  <p:nvSpPr>
                    <p:cNvPr id="202" name="Vapaamuotoinen: Muoto 201">
                      <a:extLst>
                        <a:ext uri="{FF2B5EF4-FFF2-40B4-BE49-F238E27FC236}">
                          <a16:creationId xmlns:a16="http://schemas.microsoft.com/office/drawing/2014/main" id="{5F2301B1-844C-8316-14CA-4797F7942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049" y="2740723"/>
                      <a:ext cx="45626" cy="47500"/>
                    </a:xfrm>
                    <a:custGeom>
                      <a:avLst/>
                      <a:gdLst>
                        <a:gd name="connsiteX0" fmla="*/ 32668 w 45626"/>
                        <a:gd name="connsiteY0" fmla="*/ 45602 h 47500"/>
                        <a:gd name="connsiteX1" fmla="*/ 35439 w 45626"/>
                        <a:gd name="connsiteY1" fmla="*/ 4654 h 47500"/>
                        <a:gd name="connsiteX2" fmla="*/ 2607 w 45626"/>
                        <a:gd name="connsiteY2" fmla="*/ 11397 h 47500"/>
                        <a:gd name="connsiteX3" fmla="*/ 10855 w 45626"/>
                        <a:gd name="connsiteY3" fmla="*/ 42820 h 47500"/>
                        <a:gd name="connsiteX4" fmla="*/ 32668 w 45626"/>
                        <a:gd name="connsiteY4" fmla="*/ 45602 h 4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626" h="47500">
                          <a:moveTo>
                            <a:pt x="32668" y="45602"/>
                          </a:moveTo>
                          <a:cubicBezTo>
                            <a:pt x="47822" y="38267"/>
                            <a:pt x="50870" y="14026"/>
                            <a:pt x="35439" y="4654"/>
                          </a:cubicBezTo>
                          <a:cubicBezTo>
                            <a:pt x="22333" y="-4214"/>
                            <a:pt x="7655" y="453"/>
                            <a:pt x="2607" y="11397"/>
                          </a:cubicBezTo>
                          <a:cubicBezTo>
                            <a:pt x="-2184" y="20894"/>
                            <a:pt x="-889" y="34743"/>
                            <a:pt x="10855" y="42820"/>
                          </a:cubicBezTo>
                          <a:cubicBezTo>
                            <a:pt x="17933" y="47611"/>
                            <a:pt x="25333" y="49050"/>
                            <a:pt x="32668" y="4560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203" name="Vapaamuotoinen: Muoto 202">
                      <a:extLst>
                        <a:ext uri="{FF2B5EF4-FFF2-40B4-BE49-F238E27FC236}">
                          <a16:creationId xmlns:a16="http://schemas.microsoft.com/office/drawing/2014/main" id="{4865D414-0A78-DD61-073A-BE07B6EDB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1060" y="2555022"/>
                      <a:ext cx="45758" cy="47419"/>
                    </a:xfrm>
                    <a:custGeom>
                      <a:avLst/>
                      <a:gdLst>
                        <a:gd name="connsiteX0" fmla="*/ 10859 w 45758"/>
                        <a:gd name="connsiteY0" fmla="*/ 42794 h 47419"/>
                        <a:gd name="connsiteX1" fmla="*/ 45682 w 45758"/>
                        <a:gd name="connsiteY1" fmla="*/ 25115 h 47419"/>
                        <a:gd name="connsiteX2" fmla="*/ 28585 w 45758"/>
                        <a:gd name="connsiteY2" fmla="*/ 1303 h 47419"/>
                        <a:gd name="connsiteX3" fmla="*/ 10859 w 45758"/>
                        <a:gd name="connsiteY3" fmla="*/ 42794 h 47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58" h="47419">
                          <a:moveTo>
                            <a:pt x="10859" y="42794"/>
                          </a:moveTo>
                          <a:cubicBezTo>
                            <a:pt x="26175" y="54129"/>
                            <a:pt x="44377" y="43251"/>
                            <a:pt x="45682" y="25115"/>
                          </a:cubicBezTo>
                          <a:cubicBezTo>
                            <a:pt x="46606" y="14009"/>
                            <a:pt x="39043" y="4599"/>
                            <a:pt x="28585" y="1303"/>
                          </a:cubicBezTo>
                          <a:cubicBezTo>
                            <a:pt x="1410" y="-7231"/>
                            <a:pt x="-10239" y="28411"/>
                            <a:pt x="10859" y="4279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  <p:grpSp>
            <p:nvGrpSpPr>
              <p:cNvPr id="175" name="Kuva 11" descr="Nainen päällä a-Villa takki">
                <a:extLst>
                  <a:ext uri="{FF2B5EF4-FFF2-40B4-BE49-F238E27FC236}">
                    <a16:creationId xmlns:a16="http://schemas.microsoft.com/office/drawing/2014/main" id="{8618D1CE-E3AB-6177-549F-BF75C7AB0DBF}"/>
                  </a:ext>
                </a:extLst>
              </p:cNvPr>
              <p:cNvGrpSpPr/>
              <p:nvPr/>
            </p:nvGrpSpPr>
            <p:grpSpPr>
              <a:xfrm>
                <a:off x="6928211" y="1454851"/>
                <a:ext cx="644608" cy="654503"/>
                <a:chOff x="6928211" y="1454851"/>
                <a:chExt cx="644608" cy="654503"/>
              </a:xfrm>
            </p:grpSpPr>
            <p:sp>
              <p:nvSpPr>
                <p:cNvPr id="185" name="Vapaamuotoinen: Muoto 184">
                  <a:extLst>
                    <a:ext uri="{FF2B5EF4-FFF2-40B4-BE49-F238E27FC236}">
                      <a16:creationId xmlns:a16="http://schemas.microsoft.com/office/drawing/2014/main" id="{F145CBFC-8739-F406-7385-438DC488E69B}"/>
                    </a:ext>
                  </a:extLst>
                </p:cNvPr>
                <p:cNvSpPr/>
                <p:nvPr/>
              </p:nvSpPr>
              <p:spPr>
                <a:xfrm>
                  <a:off x="6936859" y="1461839"/>
                  <a:ext cx="631493" cy="640686"/>
                </a:xfrm>
                <a:custGeom>
                  <a:avLst/>
                  <a:gdLst>
                    <a:gd name="connsiteX0" fmla="*/ 423734 w 631493"/>
                    <a:gd name="connsiteY0" fmla="*/ 641408 h 640686"/>
                    <a:gd name="connsiteX1" fmla="*/ 341342 w 631493"/>
                    <a:gd name="connsiteY1" fmla="*/ 622948 h 640686"/>
                    <a:gd name="connsiteX2" fmla="*/ 251331 w 631493"/>
                    <a:gd name="connsiteY2" fmla="*/ 584915 h 640686"/>
                    <a:gd name="connsiteX3" fmla="*/ 216374 w 631493"/>
                    <a:gd name="connsiteY3" fmla="*/ 567446 h 640686"/>
                    <a:gd name="connsiteX4" fmla="*/ 77023 w 631493"/>
                    <a:gd name="connsiteY4" fmla="*/ 578876 h 640686"/>
                    <a:gd name="connsiteX5" fmla="*/ 79595 w 631493"/>
                    <a:gd name="connsiteY5" fmla="*/ 493617 h 640686"/>
                    <a:gd name="connsiteX6" fmla="*/ 2443 w 631493"/>
                    <a:gd name="connsiteY6" fmla="*/ 302984 h 640686"/>
                    <a:gd name="connsiteX7" fmla="*/ 244472 w 631493"/>
                    <a:gd name="connsiteY7" fmla="*/ 3870 h 640686"/>
                    <a:gd name="connsiteX8" fmla="*/ 324101 w 631493"/>
                    <a:gd name="connsiteY8" fmla="*/ 5242 h 640686"/>
                    <a:gd name="connsiteX9" fmla="*/ 368583 w 631493"/>
                    <a:gd name="connsiteY9" fmla="*/ 14291 h 640686"/>
                    <a:gd name="connsiteX10" fmla="*/ 546416 w 631493"/>
                    <a:gd name="connsiteY10" fmla="*/ 44695 h 640686"/>
                    <a:gd name="connsiteX11" fmla="*/ 632045 w 631493"/>
                    <a:gd name="connsiteY11" fmla="*/ 287239 h 640686"/>
                    <a:gd name="connsiteX12" fmla="*/ 631473 w 631493"/>
                    <a:gd name="connsiteY12" fmla="*/ 294860 h 640686"/>
                    <a:gd name="connsiteX13" fmla="*/ 601755 w 631493"/>
                    <a:gd name="connsiteY13" fmla="*/ 372926 h 640686"/>
                    <a:gd name="connsiteX14" fmla="*/ 590326 w 631493"/>
                    <a:gd name="connsiteY14" fmla="*/ 482282 h 640686"/>
                    <a:gd name="connsiteX15" fmla="*/ 423734 w 631493"/>
                    <a:gd name="connsiteY15" fmla="*/ 641408 h 64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1493" h="640686">
                      <a:moveTo>
                        <a:pt x="423734" y="641408"/>
                      </a:moveTo>
                      <a:cubicBezTo>
                        <a:pt x="394111" y="641322"/>
                        <a:pt x="367059" y="635559"/>
                        <a:pt x="341342" y="622948"/>
                      </a:cubicBezTo>
                      <a:cubicBezTo>
                        <a:pt x="310386" y="612833"/>
                        <a:pt x="276476" y="607317"/>
                        <a:pt x="251331" y="584915"/>
                      </a:cubicBezTo>
                      <a:cubicBezTo>
                        <a:pt x="239044" y="587515"/>
                        <a:pt x="226470" y="574933"/>
                        <a:pt x="216374" y="567446"/>
                      </a:cubicBezTo>
                      <a:cubicBezTo>
                        <a:pt x="199705" y="628453"/>
                        <a:pt x="113408" y="618309"/>
                        <a:pt x="77023" y="578876"/>
                      </a:cubicBezTo>
                      <a:cubicBezTo>
                        <a:pt x="54640" y="560035"/>
                        <a:pt x="51686" y="520916"/>
                        <a:pt x="79595" y="493617"/>
                      </a:cubicBezTo>
                      <a:cubicBezTo>
                        <a:pt x="16158" y="450517"/>
                        <a:pt x="-1939" y="383556"/>
                        <a:pt x="2443" y="302984"/>
                      </a:cubicBezTo>
                      <a:cubicBezTo>
                        <a:pt x="7015" y="167824"/>
                        <a:pt x="110933" y="27311"/>
                        <a:pt x="244472" y="3870"/>
                      </a:cubicBezTo>
                      <a:cubicBezTo>
                        <a:pt x="270857" y="-749"/>
                        <a:pt x="297908" y="-282"/>
                        <a:pt x="324101" y="5242"/>
                      </a:cubicBezTo>
                      <a:cubicBezTo>
                        <a:pt x="338770" y="8424"/>
                        <a:pt x="352867" y="14577"/>
                        <a:pt x="368583" y="14291"/>
                      </a:cubicBezTo>
                      <a:cubicBezTo>
                        <a:pt x="429353" y="4680"/>
                        <a:pt x="496219" y="5785"/>
                        <a:pt x="546416" y="44695"/>
                      </a:cubicBezTo>
                      <a:cubicBezTo>
                        <a:pt x="626711" y="98397"/>
                        <a:pt x="637760" y="210411"/>
                        <a:pt x="632045" y="287239"/>
                      </a:cubicBezTo>
                      <a:lnTo>
                        <a:pt x="631473" y="294860"/>
                      </a:lnTo>
                      <a:cubicBezTo>
                        <a:pt x="626806" y="326577"/>
                        <a:pt x="616424" y="353809"/>
                        <a:pt x="601755" y="372926"/>
                      </a:cubicBezTo>
                      <a:cubicBezTo>
                        <a:pt x="600612" y="400415"/>
                        <a:pt x="591087" y="459089"/>
                        <a:pt x="590326" y="482282"/>
                      </a:cubicBezTo>
                      <a:cubicBezTo>
                        <a:pt x="592040" y="590220"/>
                        <a:pt x="530794" y="638130"/>
                        <a:pt x="423734" y="6414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86" name="Vapaamuotoinen: Muoto 185">
                  <a:extLst>
                    <a:ext uri="{FF2B5EF4-FFF2-40B4-BE49-F238E27FC236}">
                      <a16:creationId xmlns:a16="http://schemas.microsoft.com/office/drawing/2014/main" id="{3AB686A7-5AC5-3497-38E7-4784E1C49044}"/>
                    </a:ext>
                  </a:extLst>
                </p:cNvPr>
                <p:cNvSpPr/>
                <p:nvPr/>
              </p:nvSpPr>
              <p:spPr>
                <a:xfrm>
                  <a:off x="6938336" y="1465662"/>
                  <a:ext cx="630334" cy="601953"/>
                </a:xfrm>
                <a:custGeom>
                  <a:avLst/>
                  <a:gdLst>
                    <a:gd name="connsiteX0" fmla="*/ 210897 w 630334"/>
                    <a:gd name="connsiteY0" fmla="*/ 10992 h 601953"/>
                    <a:gd name="connsiteX1" fmla="*/ 363583 w 630334"/>
                    <a:gd name="connsiteY1" fmla="*/ 14487 h 601953"/>
                    <a:gd name="connsiteX2" fmla="*/ 590278 w 630334"/>
                    <a:gd name="connsiteY2" fmla="*/ 90687 h 601953"/>
                    <a:gd name="connsiteX3" fmla="*/ 630283 w 630334"/>
                    <a:gd name="connsiteY3" fmla="*/ 295475 h 601953"/>
                    <a:gd name="connsiteX4" fmla="*/ 600756 w 630334"/>
                    <a:gd name="connsiteY4" fmla="*/ 360883 h 601953"/>
                    <a:gd name="connsiteX5" fmla="*/ 464263 w 630334"/>
                    <a:gd name="connsiteY5" fmla="*/ 155782 h 601953"/>
                    <a:gd name="connsiteX6" fmla="*/ 428067 w 630334"/>
                    <a:gd name="connsiteY6" fmla="*/ 124663 h 601953"/>
                    <a:gd name="connsiteX7" fmla="*/ 400063 w 630334"/>
                    <a:gd name="connsiteY7" fmla="*/ 157048 h 601953"/>
                    <a:gd name="connsiteX8" fmla="*/ 242139 w 630334"/>
                    <a:gd name="connsiteY8" fmla="*/ 307848 h 601953"/>
                    <a:gd name="connsiteX9" fmla="*/ 161938 w 630334"/>
                    <a:gd name="connsiteY9" fmla="*/ 350091 h 601953"/>
                    <a:gd name="connsiteX10" fmla="*/ 104788 w 630334"/>
                    <a:gd name="connsiteY10" fmla="*/ 366598 h 601953"/>
                    <a:gd name="connsiteX11" fmla="*/ 166416 w 630334"/>
                    <a:gd name="connsiteY11" fmla="*/ 466296 h 601953"/>
                    <a:gd name="connsiteX12" fmla="*/ 217184 w 630334"/>
                    <a:gd name="connsiteY12" fmla="*/ 565994 h 601953"/>
                    <a:gd name="connsiteX13" fmla="*/ 116219 w 630334"/>
                    <a:gd name="connsiteY13" fmla="*/ 597741 h 601953"/>
                    <a:gd name="connsiteX14" fmla="*/ 65450 w 630334"/>
                    <a:gd name="connsiteY14" fmla="*/ 508844 h 601953"/>
                    <a:gd name="connsiteX15" fmla="*/ 74975 w 630334"/>
                    <a:gd name="connsiteY15" fmla="*/ 486623 h 601953"/>
                    <a:gd name="connsiteX16" fmla="*/ 1919 w 630334"/>
                    <a:gd name="connsiteY16" fmla="*/ 322155 h 601953"/>
                    <a:gd name="connsiteX17" fmla="*/ 210897 w 630334"/>
                    <a:gd name="connsiteY17" fmla="*/ 10992 h 60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30334" h="601953">
                      <a:moveTo>
                        <a:pt x="210897" y="10992"/>
                      </a:moveTo>
                      <a:cubicBezTo>
                        <a:pt x="268047" y="-8639"/>
                        <a:pt x="309862" y="4067"/>
                        <a:pt x="363583" y="14487"/>
                      </a:cubicBezTo>
                      <a:cubicBezTo>
                        <a:pt x="468930" y="-5696"/>
                        <a:pt x="546939" y="27127"/>
                        <a:pt x="590278" y="90687"/>
                      </a:cubicBezTo>
                      <a:cubicBezTo>
                        <a:pt x="625902" y="142837"/>
                        <a:pt x="637045" y="215894"/>
                        <a:pt x="630283" y="295475"/>
                      </a:cubicBezTo>
                      <a:cubicBezTo>
                        <a:pt x="626854" y="310677"/>
                        <a:pt x="611138" y="348787"/>
                        <a:pt x="600756" y="360883"/>
                      </a:cubicBezTo>
                      <a:cubicBezTo>
                        <a:pt x="584087" y="278873"/>
                        <a:pt x="530080" y="207474"/>
                        <a:pt x="464263" y="155782"/>
                      </a:cubicBezTo>
                      <a:cubicBezTo>
                        <a:pt x="455309" y="144961"/>
                        <a:pt x="439878" y="132312"/>
                        <a:pt x="428067" y="124663"/>
                      </a:cubicBezTo>
                      <a:cubicBezTo>
                        <a:pt x="428449" y="121501"/>
                        <a:pt x="411303" y="144389"/>
                        <a:pt x="400063" y="157048"/>
                      </a:cubicBezTo>
                      <a:cubicBezTo>
                        <a:pt x="353772" y="211931"/>
                        <a:pt x="302623" y="267053"/>
                        <a:pt x="242139" y="307848"/>
                      </a:cubicBezTo>
                      <a:cubicBezTo>
                        <a:pt x="217184" y="324726"/>
                        <a:pt x="190513" y="339147"/>
                        <a:pt x="161938" y="350091"/>
                      </a:cubicBezTo>
                      <a:cubicBezTo>
                        <a:pt x="139936" y="336118"/>
                        <a:pt x="118600" y="346919"/>
                        <a:pt x="104788" y="366598"/>
                      </a:cubicBezTo>
                      <a:cubicBezTo>
                        <a:pt x="65641" y="412318"/>
                        <a:pt x="106122" y="489680"/>
                        <a:pt x="166416" y="466296"/>
                      </a:cubicBezTo>
                      <a:cubicBezTo>
                        <a:pt x="170131" y="497919"/>
                        <a:pt x="195753" y="542144"/>
                        <a:pt x="217184" y="565994"/>
                      </a:cubicBezTo>
                      <a:cubicBezTo>
                        <a:pt x="198706" y="597627"/>
                        <a:pt x="151461" y="610638"/>
                        <a:pt x="116219" y="597741"/>
                      </a:cubicBezTo>
                      <a:cubicBezTo>
                        <a:pt x="77547" y="583540"/>
                        <a:pt x="43829" y="547602"/>
                        <a:pt x="65450" y="508844"/>
                      </a:cubicBezTo>
                      <a:cubicBezTo>
                        <a:pt x="65927" y="508587"/>
                        <a:pt x="76213" y="487537"/>
                        <a:pt x="74975" y="486623"/>
                      </a:cubicBezTo>
                      <a:cubicBezTo>
                        <a:pt x="30399" y="452513"/>
                        <a:pt x="2014" y="376962"/>
                        <a:pt x="1919" y="322155"/>
                      </a:cubicBezTo>
                      <a:cubicBezTo>
                        <a:pt x="-1510" y="193319"/>
                        <a:pt x="86310" y="52606"/>
                        <a:pt x="210897" y="1099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87" name="Kuva 11" descr="Nainen päällä a-Villa takki">
                  <a:extLst>
                    <a:ext uri="{FF2B5EF4-FFF2-40B4-BE49-F238E27FC236}">
                      <a16:creationId xmlns:a16="http://schemas.microsoft.com/office/drawing/2014/main" id="{258A2965-59D5-96C0-73E2-4BBAF26C27CD}"/>
                    </a:ext>
                  </a:extLst>
                </p:cNvPr>
                <p:cNvGrpSpPr/>
                <p:nvPr/>
              </p:nvGrpSpPr>
              <p:grpSpPr>
                <a:xfrm>
                  <a:off x="6928211" y="1454851"/>
                  <a:ext cx="644608" cy="654503"/>
                  <a:chOff x="6928211" y="1454851"/>
                  <a:chExt cx="644608" cy="654503"/>
                </a:xfrm>
                <a:solidFill>
                  <a:srgbClr val="000000"/>
                </a:solidFill>
              </p:grpSpPr>
              <p:sp>
                <p:nvSpPr>
                  <p:cNvPr id="188" name="Vapaamuotoinen: Muoto 187">
                    <a:extLst>
                      <a:ext uri="{FF2B5EF4-FFF2-40B4-BE49-F238E27FC236}">
                        <a16:creationId xmlns:a16="http://schemas.microsoft.com/office/drawing/2014/main" id="{DA260516-5D3B-62D3-EDA2-E300ED94BFEB}"/>
                      </a:ext>
                    </a:extLst>
                  </p:cNvPr>
                  <p:cNvSpPr/>
                  <p:nvPr/>
                </p:nvSpPr>
                <p:spPr>
                  <a:xfrm>
                    <a:off x="6928211" y="1454851"/>
                    <a:ext cx="644608" cy="654503"/>
                  </a:xfrm>
                  <a:custGeom>
                    <a:avLst/>
                    <a:gdLst>
                      <a:gd name="connsiteX0" fmla="*/ 646027 w 644608"/>
                      <a:gd name="connsiteY0" fmla="*/ 231514 h 654503"/>
                      <a:gd name="connsiteX1" fmla="*/ 521726 w 644608"/>
                      <a:gd name="connsiteY1" fmla="*/ 24612 h 654503"/>
                      <a:gd name="connsiteX2" fmla="*/ 442859 w 644608"/>
                      <a:gd name="connsiteY2" fmla="*/ 7886 h 654503"/>
                      <a:gd name="connsiteX3" fmla="*/ 334274 w 644608"/>
                      <a:gd name="connsiteY3" fmla="*/ 5210 h 654503"/>
                      <a:gd name="connsiteX4" fmla="*/ 79100 w 644608"/>
                      <a:gd name="connsiteY4" fmla="*/ 506605 h 654503"/>
                      <a:gd name="connsiteX5" fmla="*/ 229023 w 644608"/>
                      <a:gd name="connsiteY5" fmla="*/ 586559 h 654503"/>
                      <a:gd name="connsiteX6" fmla="*/ 255788 w 644608"/>
                      <a:gd name="connsiteY6" fmla="*/ 599370 h 654503"/>
                      <a:gd name="connsiteX7" fmla="*/ 248644 w 644608"/>
                      <a:gd name="connsiteY7" fmla="*/ 577577 h 654503"/>
                      <a:gd name="connsiteX8" fmla="*/ 181588 w 644608"/>
                      <a:gd name="connsiteY8" fmla="*/ 479012 h 654503"/>
                      <a:gd name="connsiteX9" fmla="*/ 163396 w 644608"/>
                      <a:gd name="connsiteY9" fmla="*/ 465572 h 654503"/>
                      <a:gd name="connsiteX10" fmla="*/ 133011 w 644608"/>
                      <a:gd name="connsiteY10" fmla="*/ 455695 h 654503"/>
                      <a:gd name="connsiteX11" fmla="*/ 179397 w 644608"/>
                      <a:gd name="connsiteY11" fmla="*/ 371284 h 654503"/>
                      <a:gd name="connsiteX12" fmla="*/ 197114 w 644608"/>
                      <a:gd name="connsiteY12" fmla="*/ 380885 h 654503"/>
                      <a:gd name="connsiteX13" fmla="*/ 196447 w 644608"/>
                      <a:gd name="connsiteY13" fmla="*/ 377342 h 654503"/>
                      <a:gd name="connsiteX14" fmla="*/ 180540 w 644608"/>
                      <a:gd name="connsiteY14" fmla="*/ 362226 h 654503"/>
                      <a:gd name="connsiteX15" fmla="*/ 419047 w 644608"/>
                      <a:gd name="connsiteY15" fmla="*/ 182108 h 654503"/>
                      <a:gd name="connsiteX16" fmla="*/ 443525 w 644608"/>
                      <a:gd name="connsiteY16" fmla="*/ 152018 h 654503"/>
                      <a:gd name="connsiteX17" fmla="*/ 465529 w 644608"/>
                      <a:gd name="connsiteY17" fmla="*/ 168239 h 654503"/>
                      <a:gd name="connsiteX18" fmla="*/ 596402 w 644608"/>
                      <a:gd name="connsiteY18" fmla="*/ 382114 h 654503"/>
                      <a:gd name="connsiteX19" fmla="*/ 521536 w 644608"/>
                      <a:gd name="connsiteY19" fmla="*/ 615571 h 654503"/>
                      <a:gd name="connsiteX20" fmla="*/ 355801 w 644608"/>
                      <a:gd name="connsiteY20" fmla="*/ 618077 h 654503"/>
                      <a:gd name="connsiteX21" fmla="*/ 331131 w 644608"/>
                      <a:gd name="connsiteY21" fmla="*/ 616467 h 654503"/>
                      <a:gd name="connsiteX22" fmla="*/ 331797 w 644608"/>
                      <a:gd name="connsiteY22" fmla="*/ 623592 h 654503"/>
                      <a:gd name="connsiteX23" fmla="*/ 436097 w 644608"/>
                      <a:gd name="connsiteY23" fmla="*/ 655224 h 654503"/>
                      <a:gd name="connsiteX24" fmla="*/ 588211 w 644608"/>
                      <a:gd name="connsiteY24" fmla="*/ 580082 h 654503"/>
                      <a:gd name="connsiteX25" fmla="*/ 612594 w 644608"/>
                      <a:gd name="connsiteY25" fmla="*/ 428710 h 654503"/>
                      <a:gd name="connsiteX26" fmla="*/ 612594 w 644608"/>
                      <a:gd name="connsiteY26" fmla="*/ 428701 h 654503"/>
                      <a:gd name="connsiteX27" fmla="*/ 617452 w 644608"/>
                      <a:gd name="connsiteY27" fmla="*/ 382219 h 654503"/>
                      <a:gd name="connsiteX28" fmla="*/ 646027 w 644608"/>
                      <a:gd name="connsiteY28" fmla="*/ 231514 h 654503"/>
                      <a:gd name="connsiteX29" fmla="*/ 633168 w 644608"/>
                      <a:gd name="connsiteY29" fmla="*/ 306647 h 654503"/>
                      <a:gd name="connsiteX30" fmla="*/ 614786 w 644608"/>
                      <a:gd name="connsiteY30" fmla="*/ 349720 h 654503"/>
                      <a:gd name="connsiteX31" fmla="*/ 478673 w 644608"/>
                      <a:gd name="connsiteY31" fmla="*/ 161886 h 654503"/>
                      <a:gd name="connsiteX32" fmla="*/ 448479 w 644608"/>
                      <a:gd name="connsiteY32" fmla="*/ 131978 h 654503"/>
                      <a:gd name="connsiteX33" fmla="*/ 446955 w 644608"/>
                      <a:gd name="connsiteY33" fmla="*/ 118386 h 654503"/>
                      <a:gd name="connsiteX34" fmla="*/ 439240 w 644608"/>
                      <a:gd name="connsiteY34" fmla="*/ 118424 h 654503"/>
                      <a:gd name="connsiteX35" fmla="*/ 396282 w 644608"/>
                      <a:gd name="connsiteY35" fmla="*/ 166887 h 654503"/>
                      <a:gd name="connsiteX36" fmla="*/ 171301 w 644608"/>
                      <a:gd name="connsiteY36" fmla="*/ 357301 h 654503"/>
                      <a:gd name="connsiteX37" fmla="*/ 108627 w 644608"/>
                      <a:gd name="connsiteY37" fmla="*/ 375313 h 654503"/>
                      <a:gd name="connsiteX38" fmla="*/ 175207 w 644608"/>
                      <a:gd name="connsiteY38" fmla="*/ 483850 h 654503"/>
                      <a:gd name="connsiteX39" fmla="*/ 216164 w 644608"/>
                      <a:gd name="connsiteY39" fmla="*/ 574966 h 654503"/>
                      <a:gd name="connsiteX40" fmla="*/ 85005 w 644608"/>
                      <a:gd name="connsiteY40" fmla="*/ 510730 h 654503"/>
                      <a:gd name="connsiteX41" fmla="*/ 85005 w 644608"/>
                      <a:gd name="connsiteY41" fmla="*/ 510730 h 654503"/>
                      <a:gd name="connsiteX42" fmla="*/ 141679 w 644608"/>
                      <a:gd name="connsiteY42" fmla="*/ 530552 h 654503"/>
                      <a:gd name="connsiteX43" fmla="*/ 148346 w 644608"/>
                      <a:gd name="connsiteY43" fmla="*/ 527942 h 654503"/>
                      <a:gd name="connsiteX44" fmla="*/ 141297 w 644608"/>
                      <a:gd name="connsiteY44" fmla="*/ 510968 h 654503"/>
                      <a:gd name="connsiteX45" fmla="*/ 23187 w 644608"/>
                      <a:gd name="connsiteY45" fmla="*/ 334079 h 654503"/>
                      <a:gd name="connsiteX46" fmla="*/ 353419 w 644608"/>
                      <a:gd name="connsiteY46" fmla="*/ 30013 h 654503"/>
                      <a:gd name="connsiteX47" fmla="*/ 353419 w 644608"/>
                      <a:gd name="connsiteY47" fmla="*/ 30013 h 654503"/>
                      <a:gd name="connsiteX48" fmla="*/ 373137 w 644608"/>
                      <a:gd name="connsiteY48" fmla="*/ 33975 h 654503"/>
                      <a:gd name="connsiteX49" fmla="*/ 633168 w 644608"/>
                      <a:gd name="connsiteY49" fmla="*/ 306647 h 65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644608" h="654503">
                        <a:moveTo>
                          <a:pt x="646027" y="231514"/>
                        </a:moveTo>
                        <a:cubicBezTo>
                          <a:pt x="650600" y="145989"/>
                          <a:pt x="600783" y="59293"/>
                          <a:pt x="521726" y="24612"/>
                        </a:cubicBezTo>
                        <a:cubicBezTo>
                          <a:pt x="496866" y="13554"/>
                          <a:pt x="470005" y="7857"/>
                          <a:pt x="442859" y="7886"/>
                        </a:cubicBezTo>
                        <a:cubicBezTo>
                          <a:pt x="406379" y="9458"/>
                          <a:pt x="369612" y="20297"/>
                          <a:pt x="334274" y="5210"/>
                        </a:cubicBezTo>
                        <a:cubicBezTo>
                          <a:pt x="83957" y="-44711"/>
                          <a:pt x="-113115" y="334565"/>
                          <a:pt x="79100" y="506605"/>
                        </a:cubicBezTo>
                        <a:cubicBezTo>
                          <a:pt x="-3101" y="584387"/>
                          <a:pt x="187875" y="679018"/>
                          <a:pt x="229023" y="586559"/>
                        </a:cubicBezTo>
                        <a:cubicBezTo>
                          <a:pt x="236833" y="592559"/>
                          <a:pt x="245501" y="599113"/>
                          <a:pt x="255788" y="599370"/>
                        </a:cubicBezTo>
                        <a:cubicBezTo>
                          <a:pt x="277981" y="597979"/>
                          <a:pt x="259408" y="581586"/>
                          <a:pt x="248644" y="577577"/>
                        </a:cubicBezTo>
                        <a:cubicBezTo>
                          <a:pt x="215116" y="558317"/>
                          <a:pt x="197686" y="525827"/>
                          <a:pt x="181588" y="479012"/>
                        </a:cubicBezTo>
                        <a:cubicBezTo>
                          <a:pt x="187208" y="467372"/>
                          <a:pt x="175493" y="467267"/>
                          <a:pt x="163396" y="465572"/>
                        </a:cubicBezTo>
                        <a:cubicBezTo>
                          <a:pt x="152347" y="464305"/>
                          <a:pt x="139774" y="462858"/>
                          <a:pt x="133011" y="455695"/>
                        </a:cubicBezTo>
                        <a:cubicBezTo>
                          <a:pt x="91863" y="423491"/>
                          <a:pt x="133201" y="351558"/>
                          <a:pt x="179397" y="371284"/>
                        </a:cubicBezTo>
                        <a:cubicBezTo>
                          <a:pt x="183208" y="375294"/>
                          <a:pt x="191780" y="387886"/>
                          <a:pt x="197114" y="380885"/>
                        </a:cubicBezTo>
                        <a:cubicBezTo>
                          <a:pt x="197686" y="379675"/>
                          <a:pt x="197304" y="378256"/>
                          <a:pt x="196447" y="377342"/>
                        </a:cubicBezTo>
                        <a:cubicBezTo>
                          <a:pt x="190733" y="372694"/>
                          <a:pt x="185970" y="367178"/>
                          <a:pt x="180540" y="362226"/>
                        </a:cubicBezTo>
                        <a:cubicBezTo>
                          <a:pt x="285983" y="352615"/>
                          <a:pt x="349324" y="249259"/>
                          <a:pt x="419047" y="182108"/>
                        </a:cubicBezTo>
                        <a:cubicBezTo>
                          <a:pt x="426381" y="172993"/>
                          <a:pt x="439526" y="163325"/>
                          <a:pt x="443525" y="152018"/>
                        </a:cubicBezTo>
                        <a:cubicBezTo>
                          <a:pt x="452289" y="153447"/>
                          <a:pt x="459147" y="161086"/>
                          <a:pt x="465529" y="168239"/>
                        </a:cubicBezTo>
                        <a:cubicBezTo>
                          <a:pt x="524298" y="229933"/>
                          <a:pt x="599260" y="291255"/>
                          <a:pt x="596402" y="382114"/>
                        </a:cubicBezTo>
                        <a:cubicBezTo>
                          <a:pt x="585162" y="457514"/>
                          <a:pt x="607927" y="580282"/>
                          <a:pt x="521536" y="615571"/>
                        </a:cubicBezTo>
                        <a:cubicBezTo>
                          <a:pt x="467719" y="638032"/>
                          <a:pt x="406474" y="644813"/>
                          <a:pt x="355801" y="618077"/>
                        </a:cubicBezTo>
                        <a:cubicBezTo>
                          <a:pt x="348561" y="614209"/>
                          <a:pt x="336655" y="606266"/>
                          <a:pt x="331131" y="616467"/>
                        </a:cubicBezTo>
                        <a:cubicBezTo>
                          <a:pt x="329893" y="618753"/>
                          <a:pt x="330179" y="621553"/>
                          <a:pt x="331797" y="623592"/>
                        </a:cubicBezTo>
                        <a:cubicBezTo>
                          <a:pt x="356468" y="650157"/>
                          <a:pt x="401140" y="654014"/>
                          <a:pt x="436097" y="655224"/>
                        </a:cubicBezTo>
                        <a:cubicBezTo>
                          <a:pt x="497151" y="654767"/>
                          <a:pt x="557731" y="633869"/>
                          <a:pt x="588211" y="580082"/>
                        </a:cubicBezTo>
                        <a:cubicBezTo>
                          <a:pt x="610976" y="529894"/>
                          <a:pt x="602975" y="483765"/>
                          <a:pt x="612594" y="428710"/>
                        </a:cubicBezTo>
                        <a:lnTo>
                          <a:pt x="612594" y="428701"/>
                        </a:lnTo>
                        <a:cubicBezTo>
                          <a:pt x="615071" y="408850"/>
                          <a:pt x="617357" y="390106"/>
                          <a:pt x="617452" y="382219"/>
                        </a:cubicBezTo>
                        <a:cubicBezTo>
                          <a:pt x="646599" y="338251"/>
                          <a:pt x="647456" y="282549"/>
                          <a:pt x="646027" y="231514"/>
                        </a:cubicBezTo>
                        <a:close/>
                        <a:moveTo>
                          <a:pt x="633168" y="306647"/>
                        </a:moveTo>
                        <a:cubicBezTo>
                          <a:pt x="629930" y="321078"/>
                          <a:pt x="625263" y="337480"/>
                          <a:pt x="614786" y="349720"/>
                        </a:cubicBezTo>
                        <a:cubicBezTo>
                          <a:pt x="598879" y="268766"/>
                          <a:pt x="542681" y="211626"/>
                          <a:pt x="478673" y="161886"/>
                        </a:cubicBezTo>
                        <a:cubicBezTo>
                          <a:pt x="470101" y="151466"/>
                          <a:pt x="460289" y="139645"/>
                          <a:pt x="448479" y="131978"/>
                        </a:cubicBezTo>
                        <a:cubicBezTo>
                          <a:pt x="448479" y="127558"/>
                          <a:pt x="450480" y="121853"/>
                          <a:pt x="446955" y="118386"/>
                        </a:cubicBezTo>
                        <a:cubicBezTo>
                          <a:pt x="444859" y="116328"/>
                          <a:pt x="441050" y="115843"/>
                          <a:pt x="439240" y="118424"/>
                        </a:cubicBezTo>
                        <a:cubicBezTo>
                          <a:pt x="434286" y="124472"/>
                          <a:pt x="405807" y="155933"/>
                          <a:pt x="396282" y="166887"/>
                        </a:cubicBezTo>
                        <a:cubicBezTo>
                          <a:pt x="336464" y="238601"/>
                          <a:pt x="268647" y="319877"/>
                          <a:pt x="171301" y="357301"/>
                        </a:cubicBezTo>
                        <a:cubicBezTo>
                          <a:pt x="150061" y="343309"/>
                          <a:pt x="121867" y="355825"/>
                          <a:pt x="108627" y="375313"/>
                        </a:cubicBezTo>
                        <a:cubicBezTo>
                          <a:pt x="69194" y="419014"/>
                          <a:pt x="115199" y="507911"/>
                          <a:pt x="175207" y="483850"/>
                        </a:cubicBezTo>
                        <a:cubicBezTo>
                          <a:pt x="179493" y="517331"/>
                          <a:pt x="193876" y="549544"/>
                          <a:pt x="216164" y="574966"/>
                        </a:cubicBezTo>
                        <a:cubicBezTo>
                          <a:pt x="175587" y="642984"/>
                          <a:pt x="41189" y="582891"/>
                          <a:pt x="85005" y="510730"/>
                        </a:cubicBezTo>
                        <a:lnTo>
                          <a:pt x="85005" y="510730"/>
                        </a:lnTo>
                        <a:cubicBezTo>
                          <a:pt x="101768" y="522065"/>
                          <a:pt x="121390" y="529351"/>
                          <a:pt x="141679" y="530552"/>
                        </a:cubicBezTo>
                        <a:cubicBezTo>
                          <a:pt x="144155" y="530752"/>
                          <a:pt x="146727" y="529837"/>
                          <a:pt x="148346" y="527942"/>
                        </a:cubicBezTo>
                        <a:cubicBezTo>
                          <a:pt x="153204" y="521979"/>
                          <a:pt x="150156" y="511692"/>
                          <a:pt x="141297" y="510968"/>
                        </a:cubicBezTo>
                        <a:cubicBezTo>
                          <a:pt x="54811" y="499976"/>
                          <a:pt x="23282" y="399154"/>
                          <a:pt x="23187" y="334079"/>
                        </a:cubicBezTo>
                        <a:cubicBezTo>
                          <a:pt x="16997" y="156133"/>
                          <a:pt x="175302" y="-21013"/>
                          <a:pt x="353419" y="30013"/>
                        </a:cubicBezTo>
                        <a:lnTo>
                          <a:pt x="353419" y="30013"/>
                        </a:lnTo>
                        <a:cubicBezTo>
                          <a:pt x="359611" y="31289"/>
                          <a:pt x="366659" y="32718"/>
                          <a:pt x="373137" y="33975"/>
                        </a:cubicBezTo>
                        <a:cubicBezTo>
                          <a:pt x="579352" y="-3925"/>
                          <a:pt x="646218" y="145808"/>
                          <a:pt x="633168" y="3066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9" name="Vapaamuotoinen: Muoto 188">
                    <a:extLst>
                      <a:ext uri="{FF2B5EF4-FFF2-40B4-BE49-F238E27FC236}">
                        <a16:creationId xmlns:a16="http://schemas.microsoft.com/office/drawing/2014/main" id="{F88D7788-C15B-4317-618B-1953E17F3D78}"/>
                      </a:ext>
                    </a:extLst>
                  </p:cNvPr>
                  <p:cNvSpPr/>
                  <p:nvPr/>
                </p:nvSpPr>
                <p:spPr>
                  <a:xfrm>
                    <a:off x="7065721" y="1859907"/>
                    <a:ext cx="49530" cy="31753"/>
                  </a:xfrm>
                  <a:custGeom>
                    <a:avLst/>
                    <a:gdLst>
                      <a:gd name="connsiteX0" fmla="*/ 43507 w 49530"/>
                      <a:gd name="connsiteY0" fmla="*/ 32475 h 31753"/>
                      <a:gd name="connsiteX1" fmla="*/ 1978 w 49530"/>
                      <a:gd name="connsiteY1" fmla="*/ 4023 h 31753"/>
                      <a:gd name="connsiteX2" fmla="*/ 28743 w 49530"/>
                      <a:gd name="connsiteY2" fmla="*/ 2728 h 31753"/>
                      <a:gd name="connsiteX3" fmla="*/ 50937 w 49530"/>
                      <a:gd name="connsiteY3" fmla="*/ 20406 h 31753"/>
                      <a:gd name="connsiteX4" fmla="*/ 43507 w 49530"/>
                      <a:gd name="connsiteY4" fmla="*/ 32475 h 31753"/>
                      <a:gd name="connsiteX5" fmla="*/ 43507 w 49530"/>
                      <a:gd name="connsiteY5" fmla="*/ 32475 h 31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0" h="31753">
                        <a:moveTo>
                          <a:pt x="43507" y="32475"/>
                        </a:moveTo>
                        <a:cubicBezTo>
                          <a:pt x="29411" y="28827"/>
                          <a:pt x="21315" y="4357"/>
                          <a:pt x="1978" y="4023"/>
                        </a:cubicBezTo>
                        <a:cubicBezTo>
                          <a:pt x="-498" y="-701"/>
                          <a:pt x="27220" y="375"/>
                          <a:pt x="28743" y="2728"/>
                        </a:cubicBezTo>
                        <a:cubicBezTo>
                          <a:pt x="36364" y="5309"/>
                          <a:pt x="48365" y="12081"/>
                          <a:pt x="50937" y="20406"/>
                        </a:cubicBezTo>
                        <a:cubicBezTo>
                          <a:pt x="52556" y="25588"/>
                          <a:pt x="49317" y="32312"/>
                          <a:pt x="43507" y="32475"/>
                        </a:cubicBezTo>
                        <a:lnTo>
                          <a:pt x="43507" y="324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176" name="Kuva 11" descr="Nainen päällä a-Villa takki">
                <a:extLst>
                  <a:ext uri="{FF2B5EF4-FFF2-40B4-BE49-F238E27FC236}">
                    <a16:creationId xmlns:a16="http://schemas.microsoft.com/office/drawing/2014/main" id="{BA70AA8D-6ED9-18A1-AE74-7998575255DB}"/>
                  </a:ext>
                </a:extLst>
              </p:cNvPr>
              <p:cNvGrpSpPr/>
              <p:nvPr/>
            </p:nvGrpSpPr>
            <p:grpSpPr>
              <a:xfrm>
                <a:off x="7228966" y="1755970"/>
                <a:ext cx="259433" cy="287311"/>
                <a:chOff x="7228966" y="1755970"/>
                <a:chExt cx="259433" cy="287311"/>
              </a:xfrm>
            </p:grpSpPr>
            <p:sp>
              <p:nvSpPr>
                <p:cNvPr id="177" name="Vapaamuotoinen: Muoto 176">
                  <a:extLst>
                    <a:ext uri="{FF2B5EF4-FFF2-40B4-BE49-F238E27FC236}">
                      <a16:creationId xmlns:a16="http://schemas.microsoft.com/office/drawing/2014/main" id="{B3C506FF-C5F5-E1EA-B440-1ED5ADC3B948}"/>
                    </a:ext>
                  </a:extLst>
                </p:cNvPr>
                <p:cNvSpPr/>
                <p:nvPr/>
              </p:nvSpPr>
              <p:spPr>
                <a:xfrm>
                  <a:off x="7303726" y="1972237"/>
                  <a:ext cx="118271" cy="67323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78" name="Kuva 11" descr="Nainen päällä a-Villa takki">
                  <a:extLst>
                    <a:ext uri="{FF2B5EF4-FFF2-40B4-BE49-F238E27FC236}">
                      <a16:creationId xmlns:a16="http://schemas.microsoft.com/office/drawing/2014/main" id="{7BAD600D-E95F-DACB-6B26-B0334AACFD2D}"/>
                    </a:ext>
                  </a:extLst>
                </p:cNvPr>
                <p:cNvGrpSpPr/>
                <p:nvPr/>
              </p:nvGrpSpPr>
              <p:grpSpPr>
                <a:xfrm>
                  <a:off x="7228966" y="1755970"/>
                  <a:ext cx="259433" cy="287311"/>
                  <a:chOff x="7228966" y="1755970"/>
                  <a:chExt cx="259433" cy="287311"/>
                </a:xfrm>
                <a:solidFill>
                  <a:srgbClr val="000000"/>
                </a:solidFill>
              </p:grpSpPr>
              <p:sp>
                <p:nvSpPr>
                  <p:cNvPr id="179" name="Vapaamuotoinen: Muoto 178">
                    <a:extLst>
                      <a:ext uri="{FF2B5EF4-FFF2-40B4-BE49-F238E27FC236}">
                        <a16:creationId xmlns:a16="http://schemas.microsoft.com/office/drawing/2014/main" id="{3A927EC8-803F-1A4E-B576-3F3062B44EDA}"/>
                      </a:ext>
                    </a:extLst>
                  </p:cNvPr>
                  <p:cNvSpPr/>
                  <p:nvPr/>
                </p:nvSpPr>
                <p:spPr>
                  <a:xfrm>
                    <a:off x="7299562" y="1967308"/>
                    <a:ext cx="127107" cy="75973"/>
                  </a:xfrm>
                  <a:custGeom>
                    <a:avLst/>
                    <a:gdLst>
                      <a:gd name="connsiteX0" fmla="*/ 124798 w 127107"/>
                      <a:gd name="connsiteY0" fmla="*/ 25394 h 75973"/>
                      <a:gd name="connsiteX1" fmla="*/ 115930 w 127107"/>
                      <a:gd name="connsiteY1" fmla="*/ 16936 h 75973"/>
                      <a:gd name="connsiteX2" fmla="*/ 101595 w 127107"/>
                      <a:gd name="connsiteY2" fmla="*/ 7858 h 75973"/>
                      <a:gd name="connsiteX3" fmla="*/ 78659 w 127107"/>
                      <a:gd name="connsiteY3" fmla="*/ 12297 h 75973"/>
                      <a:gd name="connsiteX4" fmla="*/ 50084 w 127107"/>
                      <a:gd name="connsiteY4" fmla="*/ 429 h 75973"/>
                      <a:gd name="connsiteX5" fmla="*/ 28329 w 127107"/>
                      <a:gd name="connsiteY5" fmla="*/ 6763 h 75973"/>
                      <a:gd name="connsiteX6" fmla="*/ 3326 w 127107"/>
                      <a:gd name="connsiteY6" fmla="*/ 15488 h 75973"/>
                      <a:gd name="connsiteX7" fmla="*/ 2916 w 127107"/>
                      <a:gd name="connsiteY7" fmla="*/ 15821 h 75973"/>
                      <a:gd name="connsiteX8" fmla="*/ 1725 w 127107"/>
                      <a:gd name="connsiteY8" fmla="*/ 22108 h 75973"/>
                      <a:gd name="connsiteX9" fmla="*/ 44864 w 127107"/>
                      <a:gd name="connsiteY9" fmla="*/ 71600 h 75973"/>
                      <a:gd name="connsiteX10" fmla="*/ 118654 w 127107"/>
                      <a:gd name="connsiteY10" fmla="*/ 48968 h 75973"/>
                      <a:gd name="connsiteX11" fmla="*/ 125341 w 127107"/>
                      <a:gd name="connsiteY11" fmla="*/ 35881 h 75973"/>
                      <a:gd name="connsiteX12" fmla="*/ 126293 w 127107"/>
                      <a:gd name="connsiteY12" fmla="*/ 31242 h 75973"/>
                      <a:gd name="connsiteX13" fmla="*/ 126417 w 127107"/>
                      <a:gd name="connsiteY13" fmla="*/ 30471 h 75973"/>
                      <a:gd name="connsiteX14" fmla="*/ 126617 w 127107"/>
                      <a:gd name="connsiteY14" fmla="*/ 30261 h 75973"/>
                      <a:gd name="connsiteX15" fmla="*/ 124798 w 127107"/>
                      <a:gd name="connsiteY15" fmla="*/ 25394 h 75973"/>
                      <a:gd name="connsiteX16" fmla="*/ 43083 w 127107"/>
                      <a:gd name="connsiteY16" fmla="*/ 13888 h 75973"/>
                      <a:gd name="connsiteX17" fmla="*/ 60076 w 127107"/>
                      <a:gd name="connsiteY17" fmla="*/ 11763 h 75973"/>
                      <a:gd name="connsiteX18" fmla="*/ 75811 w 127107"/>
                      <a:gd name="connsiteY18" fmla="*/ 21041 h 75973"/>
                      <a:gd name="connsiteX19" fmla="*/ 80126 w 127107"/>
                      <a:gd name="connsiteY19" fmla="*/ 19726 h 75973"/>
                      <a:gd name="connsiteX20" fmla="*/ 105958 w 127107"/>
                      <a:gd name="connsiteY20" fmla="*/ 19822 h 75973"/>
                      <a:gd name="connsiteX21" fmla="*/ 116092 w 127107"/>
                      <a:gd name="connsiteY21" fmla="*/ 26842 h 75973"/>
                      <a:gd name="connsiteX22" fmla="*/ 105243 w 127107"/>
                      <a:gd name="connsiteY22" fmla="*/ 30118 h 75973"/>
                      <a:gd name="connsiteX23" fmla="*/ 86755 w 127107"/>
                      <a:gd name="connsiteY23" fmla="*/ 32690 h 75973"/>
                      <a:gd name="connsiteX24" fmla="*/ 47760 w 127107"/>
                      <a:gd name="connsiteY24" fmla="*/ 28747 h 75973"/>
                      <a:gd name="connsiteX25" fmla="*/ 16346 w 127107"/>
                      <a:gd name="connsiteY25" fmla="*/ 20250 h 75973"/>
                      <a:gd name="connsiteX26" fmla="*/ 43083 w 127107"/>
                      <a:gd name="connsiteY26" fmla="*/ 13888 h 75973"/>
                      <a:gd name="connsiteX27" fmla="*/ 110596 w 127107"/>
                      <a:gd name="connsiteY27" fmla="*/ 45653 h 75973"/>
                      <a:gd name="connsiteX28" fmla="*/ 71591 w 127107"/>
                      <a:gd name="connsiteY28" fmla="*/ 67599 h 75973"/>
                      <a:gd name="connsiteX29" fmla="*/ 10679 w 127107"/>
                      <a:gd name="connsiteY29" fmla="*/ 26737 h 75973"/>
                      <a:gd name="connsiteX30" fmla="*/ 48122 w 127107"/>
                      <a:gd name="connsiteY30" fmla="*/ 40405 h 75973"/>
                      <a:gd name="connsiteX31" fmla="*/ 89508 w 127107"/>
                      <a:gd name="connsiteY31" fmla="*/ 44434 h 75973"/>
                      <a:gd name="connsiteX32" fmla="*/ 114482 w 127107"/>
                      <a:gd name="connsiteY32" fmla="*/ 39215 h 75973"/>
                      <a:gd name="connsiteX33" fmla="*/ 110596 w 127107"/>
                      <a:gd name="connsiteY33" fmla="*/ 45653 h 7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7107" h="75973">
                        <a:moveTo>
                          <a:pt x="124798" y="25394"/>
                        </a:moveTo>
                        <a:cubicBezTo>
                          <a:pt x="122655" y="22117"/>
                          <a:pt x="118845" y="19222"/>
                          <a:pt x="115930" y="16936"/>
                        </a:cubicBezTo>
                        <a:cubicBezTo>
                          <a:pt x="111511" y="13468"/>
                          <a:pt x="106786" y="10049"/>
                          <a:pt x="101595" y="7858"/>
                        </a:cubicBezTo>
                        <a:cubicBezTo>
                          <a:pt x="92613" y="4067"/>
                          <a:pt x="84669" y="6087"/>
                          <a:pt x="78659" y="12297"/>
                        </a:cubicBezTo>
                        <a:cubicBezTo>
                          <a:pt x="73973" y="2134"/>
                          <a:pt x="61076" y="-1305"/>
                          <a:pt x="50084" y="429"/>
                        </a:cubicBezTo>
                        <a:cubicBezTo>
                          <a:pt x="42635" y="1610"/>
                          <a:pt x="35358" y="4115"/>
                          <a:pt x="28329" y="6763"/>
                        </a:cubicBezTo>
                        <a:cubicBezTo>
                          <a:pt x="20071" y="9868"/>
                          <a:pt x="11536" y="12316"/>
                          <a:pt x="3326" y="15488"/>
                        </a:cubicBezTo>
                        <a:cubicBezTo>
                          <a:pt x="3145" y="15554"/>
                          <a:pt x="3059" y="15707"/>
                          <a:pt x="2916" y="15821"/>
                        </a:cubicBezTo>
                        <a:cubicBezTo>
                          <a:pt x="144" y="16516"/>
                          <a:pt x="-1389" y="20298"/>
                          <a:pt x="1725" y="22108"/>
                        </a:cubicBezTo>
                        <a:cubicBezTo>
                          <a:pt x="7479" y="43825"/>
                          <a:pt x="23852" y="63532"/>
                          <a:pt x="44864" y="71600"/>
                        </a:cubicBezTo>
                        <a:cubicBezTo>
                          <a:pt x="72220" y="82115"/>
                          <a:pt x="102405" y="73324"/>
                          <a:pt x="118654" y="48968"/>
                        </a:cubicBezTo>
                        <a:cubicBezTo>
                          <a:pt x="121340" y="44939"/>
                          <a:pt x="123893" y="40538"/>
                          <a:pt x="125341" y="35881"/>
                        </a:cubicBezTo>
                        <a:cubicBezTo>
                          <a:pt x="125817" y="34338"/>
                          <a:pt x="126084" y="32842"/>
                          <a:pt x="126293" y="31242"/>
                        </a:cubicBezTo>
                        <a:cubicBezTo>
                          <a:pt x="126312" y="31099"/>
                          <a:pt x="126360" y="30804"/>
                          <a:pt x="126417" y="30471"/>
                        </a:cubicBezTo>
                        <a:cubicBezTo>
                          <a:pt x="126474" y="30394"/>
                          <a:pt x="126560" y="30337"/>
                          <a:pt x="126617" y="30261"/>
                        </a:cubicBezTo>
                        <a:cubicBezTo>
                          <a:pt x="127827" y="28623"/>
                          <a:pt x="126636" y="26080"/>
                          <a:pt x="124798" y="25394"/>
                        </a:cubicBezTo>
                        <a:close/>
                        <a:moveTo>
                          <a:pt x="43083" y="13888"/>
                        </a:moveTo>
                        <a:cubicBezTo>
                          <a:pt x="48541" y="12345"/>
                          <a:pt x="54370" y="10801"/>
                          <a:pt x="60076" y="11763"/>
                        </a:cubicBezTo>
                        <a:cubicBezTo>
                          <a:pt x="66372" y="12821"/>
                          <a:pt x="70496" y="17974"/>
                          <a:pt x="75811" y="21041"/>
                        </a:cubicBezTo>
                        <a:cubicBezTo>
                          <a:pt x="77268" y="21879"/>
                          <a:pt x="79383" y="21203"/>
                          <a:pt x="80126" y="19726"/>
                        </a:cubicBezTo>
                        <a:cubicBezTo>
                          <a:pt x="88975" y="11630"/>
                          <a:pt x="96471" y="13154"/>
                          <a:pt x="105958" y="19822"/>
                        </a:cubicBezTo>
                        <a:cubicBezTo>
                          <a:pt x="108634" y="21708"/>
                          <a:pt x="112273" y="24851"/>
                          <a:pt x="116092" y="26842"/>
                        </a:cubicBezTo>
                        <a:cubicBezTo>
                          <a:pt x="112454" y="27927"/>
                          <a:pt x="108834" y="29223"/>
                          <a:pt x="105243" y="30118"/>
                        </a:cubicBezTo>
                        <a:cubicBezTo>
                          <a:pt x="99204" y="31614"/>
                          <a:pt x="92965" y="32404"/>
                          <a:pt x="86755" y="32690"/>
                        </a:cubicBezTo>
                        <a:cubicBezTo>
                          <a:pt x="73658" y="33290"/>
                          <a:pt x="60542" y="31499"/>
                          <a:pt x="47760" y="28747"/>
                        </a:cubicBezTo>
                        <a:cubicBezTo>
                          <a:pt x="37587" y="26556"/>
                          <a:pt x="26481" y="23746"/>
                          <a:pt x="16346" y="20250"/>
                        </a:cubicBezTo>
                        <a:cubicBezTo>
                          <a:pt x="25443" y="19498"/>
                          <a:pt x="34596" y="16288"/>
                          <a:pt x="43083" y="13888"/>
                        </a:cubicBezTo>
                        <a:close/>
                        <a:moveTo>
                          <a:pt x="110596" y="45653"/>
                        </a:moveTo>
                        <a:cubicBezTo>
                          <a:pt x="101519" y="58674"/>
                          <a:pt x="87574" y="66932"/>
                          <a:pt x="71591" y="67599"/>
                        </a:cubicBezTo>
                        <a:cubicBezTo>
                          <a:pt x="42026" y="68837"/>
                          <a:pt x="23328" y="50206"/>
                          <a:pt x="10679" y="26737"/>
                        </a:cubicBezTo>
                        <a:cubicBezTo>
                          <a:pt x="22642" y="32595"/>
                          <a:pt x="35187" y="37243"/>
                          <a:pt x="48122" y="40405"/>
                        </a:cubicBezTo>
                        <a:cubicBezTo>
                          <a:pt x="61571" y="43682"/>
                          <a:pt x="75668" y="45377"/>
                          <a:pt x="89508" y="44434"/>
                        </a:cubicBezTo>
                        <a:cubicBezTo>
                          <a:pt x="97147" y="43920"/>
                          <a:pt x="106548" y="42634"/>
                          <a:pt x="114482" y="39215"/>
                        </a:cubicBezTo>
                        <a:cubicBezTo>
                          <a:pt x="113301" y="41405"/>
                          <a:pt x="112044" y="43577"/>
                          <a:pt x="110596" y="456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0" name="Vapaamuotoinen: Muoto 179">
                    <a:extLst>
                      <a:ext uri="{FF2B5EF4-FFF2-40B4-BE49-F238E27FC236}">
                        <a16:creationId xmlns:a16="http://schemas.microsoft.com/office/drawing/2014/main" id="{3DF1CA1C-62C7-2515-BA66-28144A886ADC}"/>
                      </a:ext>
                    </a:extLst>
                  </p:cNvPr>
                  <p:cNvSpPr/>
                  <p:nvPr/>
                </p:nvSpPr>
                <p:spPr>
                  <a:xfrm>
                    <a:off x="7354945" y="1858405"/>
                    <a:ext cx="60788" cy="74978"/>
                  </a:xfrm>
                  <a:custGeom>
                    <a:avLst/>
                    <a:gdLst>
                      <a:gd name="connsiteX0" fmla="*/ 4349 w 60788"/>
                      <a:gd name="connsiteY0" fmla="*/ 69184 h 74978"/>
                      <a:gd name="connsiteX1" fmla="*/ 59289 w 60788"/>
                      <a:gd name="connsiteY1" fmla="*/ 58268 h 74978"/>
                      <a:gd name="connsiteX2" fmla="*/ 56956 w 60788"/>
                      <a:gd name="connsiteY2" fmla="*/ 43543 h 74978"/>
                      <a:gd name="connsiteX3" fmla="*/ 48326 w 60788"/>
                      <a:gd name="connsiteY3" fmla="*/ 27322 h 74978"/>
                      <a:gd name="connsiteX4" fmla="*/ 34363 w 60788"/>
                      <a:gd name="connsiteY4" fmla="*/ 1461 h 74978"/>
                      <a:gd name="connsiteX5" fmla="*/ 29095 w 60788"/>
                      <a:gd name="connsiteY5" fmla="*/ 1461 h 74978"/>
                      <a:gd name="connsiteX6" fmla="*/ 30895 w 60788"/>
                      <a:gd name="connsiteY6" fmla="*/ 17939 h 74978"/>
                      <a:gd name="connsiteX7" fmla="*/ 43040 w 60788"/>
                      <a:gd name="connsiteY7" fmla="*/ 42552 h 74978"/>
                      <a:gd name="connsiteX8" fmla="*/ 42802 w 60788"/>
                      <a:gd name="connsiteY8" fmla="*/ 50820 h 74978"/>
                      <a:gd name="connsiteX9" fmla="*/ 34201 w 60788"/>
                      <a:gd name="connsiteY9" fmla="*/ 55592 h 74978"/>
                      <a:gd name="connsiteX10" fmla="*/ 13388 w 60788"/>
                      <a:gd name="connsiteY10" fmla="*/ 53696 h 74978"/>
                      <a:gd name="connsiteX11" fmla="*/ 4349 w 60788"/>
                      <a:gd name="connsiteY11" fmla="*/ 69184 h 7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788" h="74978">
                        <a:moveTo>
                          <a:pt x="4349" y="69184"/>
                        </a:moveTo>
                        <a:cubicBezTo>
                          <a:pt x="20951" y="78890"/>
                          <a:pt x="49212" y="77147"/>
                          <a:pt x="59289" y="58268"/>
                        </a:cubicBezTo>
                        <a:cubicBezTo>
                          <a:pt x="62318" y="52582"/>
                          <a:pt x="60356" y="48277"/>
                          <a:pt x="56956" y="43543"/>
                        </a:cubicBezTo>
                        <a:cubicBezTo>
                          <a:pt x="53393" y="38580"/>
                          <a:pt x="50898" y="32827"/>
                          <a:pt x="48326" y="27322"/>
                        </a:cubicBezTo>
                        <a:cubicBezTo>
                          <a:pt x="44173" y="18406"/>
                          <a:pt x="39830" y="9167"/>
                          <a:pt x="34363" y="1461"/>
                        </a:cubicBezTo>
                        <a:cubicBezTo>
                          <a:pt x="32943" y="-539"/>
                          <a:pt x="30533" y="-434"/>
                          <a:pt x="29095" y="1461"/>
                        </a:cubicBezTo>
                        <a:cubicBezTo>
                          <a:pt x="25018" y="6824"/>
                          <a:pt x="28324" y="12386"/>
                          <a:pt x="30895" y="17939"/>
                        </a:cubicBezTo>
                        <a:cubicBezTo>
                          <a:pt x="34744" y="26245"/>
                          <a:pt x="39373" y="34170"/>
                          <a:pt x="43040" y="42552"/>
                        </a:cubicBezTo>
                        <a:cubicBezTo>
                          <a:pt x="44888" y="46762"/>
                          <a:pt x="46421" y="47934"/>
                          <a:pt x="42802" y="50820"/>
                        </a:cubicBezTo>
                        <a:cubicBezTo>
                          <a:pt x="40211" y="52868"/>
                          <a:pt x="37344" y="54573"/>
                          <a:pt x="34201" y="55592"/>
                        </a:cubicBezTo>
                        <a:cubicBezTo>
                          <a:pt x="27171" y="57878"/>
                          <a:pt x="19827" y="57325"/>
                          <a:pt x="13388" y="53696"/>
                        </a:cubicBezTo>
                        <a:cubicBezTo>
                          <a:pt x="3330" y="48029"/>
                          <a:pt x="-5623" y="63355"/>
                          <a:pt x="4349" y="69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1" name="Vapaamuotoinen: Muoto 180">
                    <a:extLst>
                      <a:ext uri="{FF2B5EF4-FFF2-40B4-BE49-F238E27FC236}">
                        <a16:creationId xmlns:a16="http://schemas.microsoft.com/office/drawing/2014/main" id="{0303DC97-308A-3A07-7D07-2E76B49C7C97}"/>
                      </a:ext>
                    </a:extLst>
                  </p:cNvPr>
                  <p:cNvSpPr/>
                  <p:nvPr/>
                </p:nvSpPr>
                <p:spPr>
                  <a:xfrm>
                    <a:off x="7228966" y="1755970"/>
                    <a:ext cx="101704" cy="40302"/>
                  </a:xfrm>
                  <a:custGeom>
                    <a:avLst/>
                    <a:gdLst>
                      <a:gd name="connsiteX0" fmla="*/ 47871 w 101704"/>
                      <a:gd name="connsiteY0" fmla="*/ 13123 h 40302"/>
                      <a:gd name="connsiteX1" fmla="*/ 74884 w 101704"/>
                      <a:gd name="connsiteY1" fmla="*/ 19142 h 40302"/>
                      <a:gd name="connsiteX2" fmla="*/ 85094 w 101704"/>
                      <a:gd name="connsiteY2" fmla="*/ 25629 h 40302"/>
                      <a:gd name="connsiteX3" fmla="*/ 92800 w 101704"/>
                      <a:gd name="connsiteY3" fmla="*/ 34449 h 40302"/>
                      <a:gd name="connsiteX4" fmla="*/ 101030 w 101704"/>
                      <a:gd name="connsiteY4" fmla="*/ 32277 h 40302"/>
                      <a:gd name="connsiteX5" fmla="*/ 85637 w 101704"/>
                      <a:gd name="connsiteY5" fmla="*/ 10703 h 40302"/>
                      <a:gd name="connsiteX6" fmla="*/ 52233 w 101704"/>
                      <a:gd name="connsiteY6" fmla="*/ 178 h 40302"/>
                      <a:gd name="connsiteX7" fmla="*/ 1332 w 101704"/>
                      <a:gd name="connsiteY7" fmla="*/ 31134 h 40302"/>
                      <a:gd name="connsiteX8" fmla="*/ 8790 w 101704"/>
                      <a:gd name="connsiteY8" fmla="*/ 38592 h 40302"/>
                      <a:gd name="connsiteX9" fmla="*/ 47871 w 101704"/>
                      <a:gd name="connsiteY9" fmla="*/ 13123 h 4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704" h="40302">
                        <a:moveTo>
                          <a:pt x="47871" y="13123"/>
                        </a:moveTo>
                        <a:cubicBezTo>
                          <a:pt x="57786" y="11217"/>
                          <a:pt x="66530" y="13780"/>
                          <a:pt x="74884" y="19142"/>
                        </a:cubicBezTo>
                        <a:cubicBezTo>
                          <a:pt x="78255" y="21314"/>
                          <a:pt x="81885" y="23209"/>
                          <a:pt x="85094" y="25629"/>
                        </a:cubicBezTo>
                        <a:cubicBezTo>
                          <a:pt x="88419" y="28143"/>
                          <a:pt x="89762" y="31772"/>
                          <a:pt x="92800" y="34449"/>
                        </a:cubicBezTo>
                        <a:cubicBezTo>
                          <a:pt x="95715" y="37021"/>
                          <a:pt x="99706" y="35840"/>
                          <a:pt x="101030" y="32277"/>
                        </a:cubicBezTo>
                        <a:cubicBezTo>
                          <a:pt x="104687" y="22381"/>
                          <a:pt x="92619" y="14980"/>
                          <a:pt x="85637" y="10703"/>
                        </a:cubicBezTo>
                        <a:cubicBezTo>
                          <a:pt x="74960" y="4169"/>
                          <a:pt x="65197" y="-1041"/>
                          <a:pt x="52233" y="178"/>
                        </a:cubicBezTo>
                        <a:cubicBezTo>
                          <a:pt x="31202" y="2150"/>
                          <a:pt x="14476" y="15561"/>
                          <a:pt x="1332" y="31134"/>
                        </a:cubicBezTo>
                        <a:cubicBezTo>
                          <a:pt x="-2993" y="36259"/>
                          <a:pt x="4208" y="43688"/>
                          <a:pt x="8790" y="38592"/>
                        </a:cubicBezTo>
                        <a:cubicBezTo>
                          <a:pt x="19439" y="26743"/>
                          <a:pt x="31783" y="16199"/>
                          <a:pt x="47871" y="13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2" name="Vapaamuotoinen: Muoto 181">
                    <a:extLst>
                      <a:ext uri="{FF2B5EF4-FFF2-40B4-BE49-F238E27FC236}">
                        <a16:creationId xmlns:a16="http://schemas.microsoft.com/office/drawing/2014/main" id="{4DEBE3F5-3CF2-999E-14B4-49EE41A55B42}"/>
                      </a:ext>
                    </a:extLst>
                  </p:cNvPr>
                  <p:cNvSpPr/>
                  <p:nvPr/>
                </p:nvSpPr>
                <p:spPr>
                  <a:xfrm>
                    <a:off x="7414763" y="1759525"/>
                    <a:ext cx="70232" cy="47115"/>
                  </a:xfrm>
                  <a:custGeom>
                    <a:avLst/>
                    <a:gdLst>
                      <a:gd name="connsiteX0" fmla="*/ 8482 w 70232"/>
                      <a:gd name="connsiteY0" fmla="*/ 19541 h 47115"/>
                      <a:gd name="connsiteX1" fmla="*/ 43953 w 70232"/>
                      <a:gd name="connsiteY1" fmla="*/ 17798 h 47115"/>
                      <a:gd name="connsiteX2" fmla="*/ 55393 w 70232"/>
                      <a:gd name="connsiteY2" fmla="*/ 32009 h 47115"/>
                      <a:gd name="connsiteX3" fmla="*/ 62613 w 70232"/>
                      <a:gd name="connsiteY3" fmla="*/ 46611 h 47115"/>
                      <a:gd name="connsiteX4" fmla="*/ 67299 w 70232"/>
                      <a:gd name="connsiteY4" fmla="*/ 46011 h 47115"/>
                      <a:gd name="connsiteX5" fmla="*/ 65480 w 70232"/>
                      <a:gd name="connsiteY5" fmla="*/ 22827 h 47115"/>
                      <a:gd name="connsiteX6" fmla="*/ 45801 w 70232"/>
                      <a:gd name="connsiteY6" fmla="*/ 4110 h 47115"/>
                      <a:gd name="connsiteX7" fmla="*/ 500 w 70232"/>
                      <a:gd name="connsiteY7" fmla="*/ 14874 h 47115"/>
                      <a:gd name="connsiteX8" fmla="*/ 8482 w 70232"/>
                      <a:gd name="connsiteY8" fmla="*/ 19541 h 4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232" h="47115">
                        <a:moveTo>
                          <a:pt x="8482" y="19541"/>
                        </a:moveTo>
                        <a:cubicBezTo>
                          <a:pt x="15702" y="9130"/>
                          <a:pt x="34923" y="11883"/>
                          <a:pt x="43953" y="17798"/>
                        </a:cubicBezTo>
                        <a:cubicBezTo>
                          <a:pt x="49182" y="21217"/>
                          <a:pt x="53078" y="26218"/>
                          <a:pt x="55393" y="32009"/>
                        </a:cubicBezTo>
                        <a:cubicBezTo>
                          <a:pt x="57479" y="37229"/>
                          <a:pt x="57221" y="43563"/>
                          <a:pt x="62613" y="46611"/>
                        </a:cubicBezTo>
                        <a:cubicBezTo>
                          <a:pt x="64127" y="47468"/>
                          <a:pt x="66051" y="47211"/>
                          <a:pt x="67299" y="46011"/>
                        </a:cubicBezTo>
                        <a:cubicBezTo>
                          <a:pt x="73328" y="40153"/>
                          <a:pt x="68709" y="29161"/>
                          <a:pt x="65480" y="22827"/>
                        </a:cubicBezTo>
                        <a:cubicBezTo>
                          <a:pt x="61289" y="14598"/>
                          <a:pt x="54135" y="7987"/>
                          <a:pt x="45801" y="4110"/>
                        </a:cubicBezTo>
                        <a:cubicBezTo>
                          <a:pt x="31056" y="-2757"/>
                          <a:pt x="8158" y="-2186"/>
                          <a:pt x="500" y="14874"/>
                        </a:cubicBezTo>
                        <a:cubicBezTo>
                          <a:pt x="-1919" y="20274"/>
                          <a:pt x="5043" y="24494"/>
                          <a:pt x="8482" y="195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3" name="Vapaamuotoinen: Muoto 182">
                    <a:extLst>
                      <a:ext uri="{FF2B5EF4-FFF2-40B4-BE49-F238E27FC236}">
                        <a16:creationId xmlns:a16="http://schemas.microsoft.com/office/drawing/2014/main" id="{51DE16C1-C004-592B-656E-26D351D04CCB}"/>
                      </a:ext>
                    </a:extLst>
                  </p:cNvPr>
                  <p:cNvSpPr/>
                  <p:nvPr/>
                </p:nvSpPr>
                <p:spPr>
                  <a:xfrm>
                    <a:off x="7414025" y="1821962"/>
                    <a:ext cx="74374" cy="63233"/>
                  </a:xfrm>
                  <a:custGeom>
                    <a:avLst/>
                    <a:gdLst>
                      <a:gd name="connsiteX0" fmla="*/ 67876 w 74374"/>
                      <a:gd name="connsiteY0" fmla="*/ 6195 h 63233"/>
                      <a:gd name="connsiteX1" fmla="*/ 55541 w 74374"/>
                      <a:gd name="connsiteY1" fmla="*/ 16101 h 63233"/>
                      <a:gd name="connsiteX2" fmla="*/ 59455 w 74374"/>
                      <a:gd name="connsiteY2" fmla="*/ 5919 h 63233"/>
                      <a:gd name="connsiteX3" fmla="*/ 50350 w 74374"/>
                      <a:gd name="connsiteY3" fmla="*/ 3414 h 63233"/>
                      <a:gd name="connsiteX4" fmla="*/ 45273 w 74374"/>
                      <a:gd name="connsiteY4" fmla="*/ 13863 h 63233"/>
                      <a:gd name="connsiteX5" fmla="*/ 43787 w 74374"/>
                      <a:gd name="connsiteY5" fmla="*/ 15092 h 63233"/>
                      <a:gd name="connsiteX6" fmla="*/ 27432 w 74374"/>
                      <a:gd name="connsiteY6" fmla="*/ 14663 h 63233"/>
                      <a:gd name="connsiteX7" fmla="*/ 48 w 74374"/>
                      <a:gd name="connsiteY7" fmla="*/ 37733 h 63233"/>
                      <a:gd name="connsiteX8" fmla="*/ 6096 w 74374"/>
                      <a:gd name="connsiteY8" fmla="*/ 41200 h 63233"/>
                      <a:gd name="connsiteX9" fmla="*/ 10907 w 74374"/>
                      <a:gd name="connsiteY9" fmla="*/ 36961 h 63233"/>
                      <a:gd name="connsiteX10" fmla="*/ 11554 w 74374"/>
                      <a:gd name="connsiteY10" fmla="*/ 43562 h 63233"/>
                      <a:gd name="connsiteX11" fmla="*/ 26242 w 74374"/>
                      <a:gd name="connsiteY11" fmla="*/ 62612 h 63233"/>
                      <a:gd name="connsiteX12" fmla="*/ 44396 w 74374"/>
                      <a:gd name="connsiteY12" fmla="*/ 51468 h 63233"/>
                      <a:gd name="connsiteX13" fmla="*/ 42006 w 74374"/>
                      <a:gd name="connsiteY13" fmla="*/ 27036 h 63233"/>
                      <a:gd name="connsiteX14" fmla="*/ 42044 w 74374"/>
                      <a:gd name="connsiteY14" fmla="*/ 26874 h 63233"/>
                      <a:gd name="connsiteX15" fmla="*/ 43434 w 74374"/>
                      <a:gd name="connsiteY15" fmla="*/ 26693 h 63233"/>
                      <a:gd name="connsiteX16" fmla="*/ 59655 w 74374"/>
                      <a:gd name="connsiteY16" fmla="*/ 25855 h 63233"/>
                      <a:gd name="connsiteX17" fmla="*/ 74200 w 74374"/>
                      <a:gd name="connsiteY17" fmla="*/ 8872 h 63233"/>
                      <a:gd name="connsiteX18" fmla="*/ 67876 w 74374"/>
                      <a:gd name="connsiteY18" fmla="*/ 6195 h 63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4374" h="63233">
                        <a:moveTo>
                          <a:pt x="67876" y="6195"/>
                        </a:moveTo>
                        <a:cubicBezTo>
                          <a:pt x="64809" y="12311"/>
                          <a:pt x="60599" y="15273"/>
                          <a:pt x="55541" y="16101"/>
                        </a:cubicBezTo>
                        <a:cubicBezTo>
                          <a:pt x="57436" y="12977"/>
                          <a:pt x="58808" y="9548"/>
                          <a:pt x="59455" y="5919"/>
                        </a:cubicBezTo>
                        <a:cubicBezTo>
                          <a:pt x="60513" y="4"/>
                          <a:pt x="51550" y="-2587"/>
                          <a:pt x="50350" y="3414"/>
                        </a:cubicBezTo>
                        <a:cubicBezTo>
                          <a:pt x="49569" y="7319"/>
                          <a:pt x="48035" y="10939"/>
                          <a:pt x="45273" y="13863"/>
                        </a:cubicBezTo>
                        <a:cubicBezTo>
                          <a:pt x="44835" y="14320"/>
                          <a:pt x="44301" y="14701"/>
                          <a:pt x="43787" y="15092"/>
                        </a:cubicBezTo>
                        <a:cubicBezTo>
                          <a:pt x="38415" y="13854"/>
                          <a:pt x="32881" y="13939"/>
                          <a:pt x="27432" y="14663"/>
                        </a:cubicBezTo>
                        <a:cubicBezTo>
                          <a:pt x="15907" y="16187"/>
                          <a:pt x="-1019" y="23702"/>
                          <a:pt x="48" y="37733"/>
                        </a:cubicBezTo>
                        <a:cubicBezTo>
                          <a:pt x="258" y="40476"/>
                          <a:pt x="3410" y="43124"/>
                          <a:pt x="6096" y="41200"/>
                        </a:cubicBezTo>
                        <a:cubicBezTo>
                          <a:pt x="7868" y="39923"/>
                          <a:pt x="9411" y="38457"/>
                          <a:pt x="10907" y="36961"/>
                        </a:cubicBezTo>
                        <a:cubicBezTo>
                          <a:pt x="10907" y="39352"/>
                          <a:pt x="11145" y="41657"/>
                          <a:pt x="11554" y="43562"/>
                        </a:cubicBezTo>
                        <a:cubicBezTo>
                          <a:pt x="13240" y="51277"/>
                          <a:pt x="18222" y="60145"/>
                          <a:pt x="26242" y="62612"/>
                        </a:cubicBezTo>
                        <a:cubicBezTo>
                          <a:pt x="34576" y="65184"/>
                          <a:pt x="42244" y="59440"/>
                          <a:pt x="44396" y="51468"/>
                        </a:cubicBezTo>
                        <a:cubicBezTo>
                          <a:pt x="46692" y="42991"/>
                          <a:pt x="43082" y="35294"/>
                          <a:pt x="42006" y="27036"/>
                        </a:cubicBezTo>
                        <a:cubicBezTo>
                          <a:pt x="42006" y="26979"/>
                          <a:pt x="42044" y="26931"/>
                          <a:pt x="42044" y="26874"/>
                        </a:cubicBezTo>
                        <a:cubicBezTo>
                          <a:pt x="42511" y="26865"/>
                          <a:pt x="42968" y="26798"/>
                          <a:pt x="43434" y="26693"/>
                        </a:cubicBezTo>
                        <a:cubicBezTo>
                          <a:pt x="48873" y="27550"/>
                          <a:pt x="53874" y="28513"/>
                          <a:pt x="59655" y="25855"/>
                        </a:cubicBezTo>
                        <a:cubicBezTo>
                          <a:pt x="66771" y="22578"/>
                          <a:pt x="71752" y="16159"/>
                          <a:pt x="74200" y="8872"/>
                        </a:cubicBezTo>
                        <a:cubicBezTo>
                          <a:pt x="75448" y="5167"/>
                          <a:pt x="69647" y="2671"/>
                          <a:pt x="67876" y="61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84" name="Vapaamuotoinen: Muoto 183">
                    <a:extLst>
                      <a:ext uri="{FF2B5EF4-FFF2-40B4-BE49-F238E27FC236}">
                        <a16:creationId xmlns:a16="http://schemas.microsoft.com/office/drawing/2014/main" id="{58B648EF-F754-EFC0-2479-19735A0BE57E}"/>
                      </a:ext>
                    </a:extLst>
                  </p:cNvPr>
                  <p:cNvSpPr/>
                  <p:nvPr/>
                </p:nvSpPr>
                <p:spPr>
                  <a:xfrm>
                    <a:off x="7240037" y="1822482"/>
                    <a:ext cx="83138" cy="64702"/>
                  </a:xfrm>
                  <a:custGeom>
                    <a:avLst/>
                    <a:gdLst>
                      <a:gd name="connsiteX0" fmla="*/ 69841 w 83138"/>
                      <a:gd name="connsiteY0" fmla="*/ 30783 h 64702"/>
                      <a:gd name="connsiteX1" fmla="*/ 77080 w 83138"/>
                      <a:gd name="connsiteY1" fmla="*/ 35765 h 64702"/>
                      <a:gd name="connsiteX2" fmla="*/ 83129 w 83138"/>
                      <a:gd name="connsiteY2" fmla="*/ 32298 h 64702"/>
                      <a:gd name="connsiteX3" fmla="*/ 51401 w 83138"/>
                      <a:gd name="connsiteY3" fmla="*/ 11657 h 64702"/>
                      <a:gd name="connsiteX4" fmla="*/ 33408 w 83138"/>
                      <a:gd name="connsiteY4" fmla="*/ 13867 h 64702"/>
                      <a:gd name="connsiteX5" fmla="*/ 31379 w 83138"/>
                      <a:gd name="connsiteY5" fmla="*/ 12638 h 64702"/>
                      <a:gd name="connsiteX6" fmla="*/ 25083 w 83138"/>
                      <a:gd name="connsiteY6" fmla="*/ 3294 h 64702"/>
                      <a:gd name="connsiteX7" fmla="*/ 15978 w 83138"/>
                      <a:gd name="connsiteY7" fmla="*/ 5809 h 64702"/>
                      <a:gd name="connsiteX8" fmla="*/ 21712 w 83138"/>
                      <a:gd name="connsiteY8" fmla="*/ 16153 h 64702"/>
                      <a:gd name="connsiteX9" fmla="*/ 6395 w 83138"/>
                      <a:gd name="connsiteY9" fmla="*/ 7695 h 64702"/>
                      <a:gd name="connsiteX10" fmla="*/ 414 w 83138"/>
                      <a:gd name="connsiteY10" fmla="*/ 11190 h 64702"/>
                      <a:gd name="connsiteX11" fmla="*/ 17121 w 83138"/>
                      <a:gd name="connsiteY11" fmla="*/ 25935 h 64702"/>
                      <a:gd name="connsiteX12" fmla="*/ 34666 w 83138"/>
                      <a:gd name="connsiteY12" fmla="*/ 25354 h 64702"/>
                      <a:gd name="connsiteX13" fmla="*/ 38304 w 83138"/>
                      <a:gd name="connsiteY13" fmla="*/ 25145 h 64702"/>
                      <a:gd name="connsiteX14" fmla="*/ 57097 w 83138"/>
                      <a:gd name="connsiteY14" fmla="*/ 64502 h 64702"/>
                      <a:gd name="connsiteX15" fmla="*/ 69841 w 83138"/>
                      <a:gd name="connsiteY15" fmla="*/ 30783 h 6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3138" h="64702">
                        <a:moveTo>
                          <a:pt x="69841" y="30783"/>
                        </a:moveTo>
                        <a:cubicBezTo>
                          <a:pt x="72127" y="32507"/>
                          <a:pt x="74404" y="34269"/>
                          <a:pt x="77080" y="35765"/>
                        </a:cubicBezTo>
                        <a:cubicBezTo>
                          <a:pt x="79586" y="37156"/>
                          <a:pt x="83348" y="35441"/>
                          <a:pt x="83129" y="32298"/>
                        </a:cubicBezTo>
                        <a:cubicBezTo>
                          <a:pt x="82100" y="17391"/>
                          <a:pt x="63898" y="12057"/>
                          <a:pt x="51401" y="11657"/>
                        </a:cubicBezTo>
                        <a:cubicBezTo>
                          <a:pt x="45457" y="11467"/>
                          <a:pt x="39047" y="11914"/>
                          <a:pt x="33408" y="13867"/>
                        </a:cubicBezTo>
                        <a:cubicBezTo>
                          <a:pt x="32675" y="13486"/>
                          <a:pt x="31951" y="13105"/>
                          <a:pt x="31379" y="12638"/>
                        </a:cubicBezTo>
                        <a:cubicBezTo>
                          <a:pt x="28389" y="10200"/>
                          <a:pt x="26236" y="6961"/>
                          <a:pt x="25083" y="3294"/>
                        </a:cubicBezTo>
                        <a:cubicBezTo>
                          <a:pt x="23264" y="-2468"/>
                          <a:pt x="14254" y="-59"/>
                          <a:pt x="15978" y="5809"/>
                        </a:cubicBezTo>
                        <a:cubicBezTo>
                          <a:pt x="17111" y="9638"/>
                          <a:pt x="19187" y="13076"/>
                          <a:pt x="21712" y="16153"/>
                        </a:cubicBezTo>
                        <a:cubicBezTo>
                          <a:pt x="15854" y="16153"/>
                          <a:pt x="10520" y="13934"/>
                          <a:pt x="6395" y="7695"/>
                        </a:cubicBezTo>
                        <a:cubicBezTo>
                          <a:pt x="3919" y="3951"/>
                          <a:pt x="-1539" y="7180"/>
                          <a:pt x="414" y="11190"/>
                        </a:cubicBezTo>
                        <a:cubicBezTo>
                          <a:pt x="3767" y="18077"/>
                          <a:pt x="9824" y="23449"/>
                          <a:pt x="17121" y="25935"/>
                        </a:cubicBezTo>
                        <a:cubicBezTo>
                          <a:pt x="23512" y="28116"/>
                          <a:pt x="28894" y="26735"/>
                          <a:pt x="34666" y="25354"/>
                        </a:cubicBezTo>
                        <a:cubicBezTo>
                          <a:pt x="35932" y="25602"/>
                          <a:pt x="37161" y="25564"/>
                          <a:pt x="38304" y="25145"/>
                        </a:cubicBezTo>
                        <a:cubicBezTo>
                          <a:pt x="36066" y="37098"/>
                          <a:pt x="39152" y="67455"/>
                          <a:pt x="57097" y="64502"/>
                        </a:cubicBezTo>
                        <a:cubicBezTo>
                          <a:pt x="70603" y="62273"/>
                          <a:pt x="72137" y="44480"/>
                          <a:pt x="69841" y="307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49" name="Ryhmä 148">
              <a:extLst>
                <a:ext uri="{FF2B5EF4-FFF2-40B4-BE49-F238E27FC236}">
                  <a16:creationId xmlns:a16="http://schemas.microsoft.com/office/drawing/2014/main" id="{079E0934-31F0-35DF-AAE1-E2C6CC028984}"/>
                </a:ext>
              </a:extLst>
            </p:cNvPr>
            <p:cNvGrpSpPr/>
            <p:nvPr/>
          </p:nvGrpSpPr>
          <p:grpSpPr>
            <a:xfrm>
              <a:off x="8375312" y="1261518"/>
              <a:ext cx="1305278" cy="1676374"/>
              <a:chOff x="8180486" y="1418510"/>
              <a:chExt cx="1305278" cy="1676374"/>
            </a:xfrm>
          </p:grpSpPr>
          <p:grpSp>
            <p:nvGrpSpPr>
              <p:cNvPr id="150" name="Kuva 9" descr="Aalto blondi nainen käsi ylhäällä">
                <a:extLst>
                  <a:ext uri="{FF2B5EF4-FFF2-40B4-BE49-F238E27FC236}">
                    <a16:creationId xmlns:a16="http://schemas.microsoft.com/office/drawing/2014/main" id="{FFE73E34-70EF-D585-528A-B7910C0AC010}"/>
                  </a:ext>
                </a:extLst>
              </p:cNvPr>
              <p:cNvGrpSpPr/>
              <p:nvPr/>
            </p:nvGrpSpPr>
            <p:grpSpPr>
              <a:xfrm>
                <a:off x="8180486" y="1418510"/>
                <a:ext cx="1305278" cy="1676374"/>
                <a:chOff x="8244394" y="1555589"/>
                <a:chExt cx="1305278" cy="1676374"/>
              </a:xfrm>
            </p:grpSpPr>
            <p:grpSp>
              <p:nvGrpSpPr>
                <p:cNvPr id="162" name="Kuva 9" descr="Aalto blondi nainen käsi ylhäällä">
                  <a:extLst>
                    <a:ext uri="{FF2B5EF4-FFF2-40B4-BE49-F238E27FC236}">
                      <a16:creationId xmlns:a16="http://schemas.microsoft.com/office/drawing/2014/main" id="{B8DF768E-CFBC-4E3D-BF7B-BEFEF59FB15E}"/>
                    </a:ext>
                  </a:extLst>
                </p:cNvPr>
                <p:cNvGrpSpPr/>
                <p:nvPr/>
              </p:nvGrpSpPr>
              <p:grpSpPr>
                <a:xfrm>
                  <a:off x="8244394" y="2139168"/>
                  <a:ext cx="1305278" cy="1092795"/>
                  <a:chOff x="8244394" y="2139168"/>
                  <a:chExt cx="1305278" cy="1092795"/>
                </a:xfrm>
              </p:grpSpPr>
              <p:sp>
                <p:nvSpPr>
                  <p:cNvPr id="166" name="Vapaamuotoinen: Muoto 165">
                    <a:extLst>
                      <a:ext uri="{FF2B5EF4-FFF2-40B4-BE49-F238E27FC236}">
                        <a16:creationId xmlns:a16="http://schemas.microsoft.com/office/drawing/2014/main" id="{D173731E-D858-8A23-57C2-B7C86005B4D2}"/>
                      </a:ext>
                    </a:extLst>
                  </p:cNvPr>
                  <p:cNvSpPr/>
                  <p:nvPr/>
                </p:nvSpPr>
                <p:spPr>
                  <a:xfrm>
                    <a:off x="8252056" y="2143193"/>
                    <a:ext cx="1293338" cy="1081833"/>
                  </a:xfrm>
                  <a:custGeom>
                    <a:avLst/>
                    <a:gdLst>
                      <a:gd name="connsiteX0" fmla="*/ 0 w 1293338"/>
                      <a:gd name="connsiteY0" fmla="*/ 1075691 h 1081833"/>
                      <a:gd name="connsiteX1" fmla="*/ 911238 w 1293338"/>
                      <a:gd name="connsiteY1" fmla="*/ 1061385 h 1081833"/>
                      <a:gd name="connsiteX2" fmla="*/ 882968 w 1293338"/>
                      <a:gd name="connsiteY2" fmla="*/ 885667 h 1081833"/>
                      <a:gd name="connsiteX3" fmla="*/ 890473 w 1293338"/>
                      <a:gd name="connsiteY3" fmla="*/ 810182 h 1081833"/>
                      <a:gd name="connsiteX4" fmla="*/ 897998 w 1293338"/>
                      <a:gd name="connsiteY4" fmla="*/ 809134 h 1081833"/>
                      <a:gd name="connsiteX5" fmla="*/ 1047321 w 1293338"/>
                      <a:gd name="connsiteY5" fmla="*/ 1024856 h 1081833"/>
                      <a:gd name="connsiteX6" fmla="*/ 1177871 w 1293338"/>
                      <a:gd name="connsiteY6" fmla="*/ 909661 h 1081833"/>
                      <a:gd name="connsiteX7" fmla="*/ 1162441 w 1293338"/>
                      <a:gd name="connsiteY7" fmla="*/ 645342 h 1081833"/>
                      <a:gd name="connsiteX8" fmla="*/ 1119892 w 1293338"/>
                      <a:gd name="connsiteY8" fmla="*/ 452766 h 1081833"/>
                      <a:gd name="connsiteX9" fmla="*/ 1141295 w 1293338"/>
                      <a:gd name="connsiteY9" fmla="*/ 315587 h 1081833"/>
                      <a:gd name="connsiteX10" fmla="*/ 1216447 w 1293338"/>
                      <a:gd name="connsiteY10" fmla="*/ 255008 h 1081833"/>
                      <a:gd name="connsiteX11" fmla="*/ 1275883 w 1293338"/>
                      <a:gd name="connsiteY11" fmla="*/ 175712 h 1081833"/>
                      <a:gd name="connsiteX12" fmla="*/ 1277312 w 1293338"/>
                      <a:gd name="connsiteY12" fmla="*/ 141708 h 1081833"/>
                      <a:gd name="connsiteX13" fmla="*/ 1290171 w 1293338"/>
                      <a:gd name="connsiteY13" fmla="*/ 86987 h 1081833"/>
                      <a:gd name="connsiteX14" fmla="*/ 1279312 w 1293338"/>
                      <a:gd name="connsiteY14" fmla="*/ 46839 h 1081833"/>
                      <a:gd name="connsiteX15" fmla="*/ 1256881 w 1293338"/>
                      <a:gd name="connsiteY15" fmla="*/ 81415 h 1081833"/>
                      <a:gd name="connsiteX16" fmla="*/ 1242117 w 1293338"/>
                      <a:gd name="connsiteY16" fmla="*/ 67565 h 1081833"/>
                      <a:gd name="connsiteX17" fmla="*/ 1235107 w 1293338"/>
                      <a:gd name="connsiteY17" fmla="*/ 60364 h 1081833"/>
                      <a:gd name="connsiteX18" fmla="*/ 1225001 w 1293338"/>
                      <a:gd name="connsiteY18" fmla="*/ 32570 h 1081833"/>
                      <a:gd name="connsiteX19" fmla="*/ 1202446 w 1293338"/>
                      <a:gd name="connsiteY19" fmla="*/ 6396 h 1081833"/>
                      <a:gd name="connsiteX20" fmla="*/ 1197302 w 1293338"/>
                      <a:gd name="connsiteY20" fmla="*/ 43972 h 1081833"/>
                      <a:gd name="connsiteX21" fmla="*/ 1180529 w 1293338"/>
                      <a:gd name="connsiteY21" fmla="*/ 36199 h 1081833"/>
                      <a:gd name="connsiteX22" fmla="*/ 1193968 w 1293338"/>
                      <a:gd name="connsiteY22" fmla="*/ 75614 h 1081833"/>
                      <a:gd name="connsiteX23" fmla="*/ 1219124 w 1293338"/>
                      <a:gd name="connsiteY23" fmla="*/ 95940 h 1081833"/>
                      <a:gd name="connsiteX24" fmla="*/ 1169870 w 1293338"/>
                      <a:gd name="connsiteY24" fmla="*/ 82967 h 1081833"/>
                      <a:gd name="connsiteX25" fmla="*/ 1176938 w 1293338"/>
                      <a:gd name="connsiteY25" fmla="*/ 114790 h 1081833"/>
                      <a:gd name="connsiteX26" fmla="*/ 1206446 w 1293338"/>
                      <a:gd name="connsiteY26" fmla="*/ 126401 h 1081833"/>
                      <a:gd name="connsiteX27" fmla="*/ 1213304 w 1293338"/>
                      <a:gd name="connsiteY27" fmla="*/ 165835 h 1081833"/>
                      <a:gd name="connsiteX28" fmla="*/ 1179300 w 1293338"/>
                      <a:gd name="connsiteY28" fmla="*/ 179265 h 1081833"/>
                      <a:gd name="connsiteX29" fmla="*/ 1147191 w 1293338"/>
                      <a:gd name="connsiteY29" fmla="*/ 220680 h 1081833"/>
                      <a:gd name="connsiteX30" fmla="*/ 1127608 w 1293338"/>
                      <a:gd name="connsiteY30" fmla="*/ 225166 h 1081833"/>
                      <a:gd name="connsiteX31" fmla="*/ 1124903 w 1293338"/>
                      <a:gd name="connsiteY31" fmla="*/ 221565 h 1081833"/>
                      <a:gd name="connsiteX32" fmla="*/ 1165879 w 1293338"/>
                      <a:gd name="connsiteY32" fmla="*/ 129830 h 1081833"/>
                      <a:gd name="connsiteX33" fmla="*/ 1141552 w 1293338"/>
                      <a:gd name="connsiteY33" fmla="*/ 119057 h 1081833"/>
                      <a:gd name="connsiteX34" fmla="*/ 1092537 w 1293338"/>
                      <a:gd name="connsiteY34" fmla="*/ 183646 h 1081833"/>
                      <a:gd name="connsiteX35" fmla="*/ 1024719 w 1293338"/>
                      <a:gd name="connsiteY35" fmla="*/ 248702 h 1081833"/>
                      <a:gd name="connsiteX36" fmla="*/ 1011574 w 1293338"/>
                      <a:gd name="connsiteY36" fmla="*/ 385576 h 1081833"/>
                      <a:gd name="connsiteX37" fmla="*/ 960139 w 1293338"/>
                      <a:gd name="connsiteY37" fmla="*/ 336999 h 1081833"/>
                      <a:gd name="connsiteX38" fmla="*/ 716680 w 1293338"/>
                      <a:gd name="connsiteY38" fmla="*/ 216984 h 1081833"/>
                      <a:gd name="connsiteX39" fmla="*/ 720938 w 1293338"/>
                      <a:gd name="connsiteY39" fmla="*/ 162691 h 1081833"/>
                      <a:gd name="connsiteX40" fmla="*/ 456695 w 1293338"/>
                      <a:gd name="connsiteY40" fmla="*/ 57173 h 1081833"/>
                      <a:gd name="connsiteX41" fmla="*/ 454800 w 1293338"/>
                      <a:gd name="connsiteY41" fmla="*/ 58917 h 1081833"/>
                      <a:gd name="connsiteX42" fmla="*/ 437207 w 1293338"/>
                      <a:gd name="connsiteY42" fmla="*/ 203306 h 1081833"/>
                      <a:gd name="connsiteX43" fmla="*/ 205788 w 1293338"/>
                      <a:gd name="connsiteY43" fmla="*/ 279801 h 1081833"/>
                      <a:gd name="connsiteX44" fmla="*/ 116596 w 1293338"/>
                      <a:gd name="connsiteY44" fmla="*/ 375899 h 1081833"/>
                      <a:gd name="connsiteX45" fmla="*/ 45377 w 1293338"/>
                      <a:gd name="connsiteY45" fmla="*/ 652315 h 1081833"/>
                      <a:gd name="connsiteX46" fmla="*/ 0 w 1293338"/>
                      <a:gd name="connsiteY46" fmla="*/ 1075691 h 1081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93338" h="1081833">
                        <a:moveTo>
                          <a:pt x="0" y="1075691"/>
                        </a:moveTo>
                        <a:cubicBezTo>
                          <a:pt x="0" y="1075691"/>
                          <a:pt x="738007" y="1096551"/>
                          <a:pt x="911238" y="1061385"/>
                        </a:cubicBezTo>
                        <a:cubicBezTo>
                          <a:pt x="911238" y="1061385"/>
                          <a:pt x="895541" y="932531"/>
                          <a:pt x="882968" y="885667"/>
                        </a:cubicBezTo>
                        <a:cubicBezTo>
                          <a:pt x="874690" y="854807"/>
                          <a:pt x="890473" y="810182"/>
                          <a:pt x="890473" y="810182"/>
                        </a:cubicBezTo>
                        <a:cubicBezTo>
                          <a:pt x="890883" y="806096"/>
                          <a:pt x="896503" y="805315"/>
                          <a:pt x="897998" y="809134"/>
                        </a:cubicBezTo>
                        <a:cubicBezTo>
                          <a:pt x="917715" y="859502"/>
                          <a:pt x="983809" y="1015970"/>
                          <a:pt x="1047321" y="1024856"/>
                        </a:cubicBezTo>
                        <a:cubicBezTo>
                          <a:pt x="1100890" y="1032362"/>
                          <a:pt x="1165298" y="1013103"/>
                          <a:pt x="1177871" y="909661"/>
                        </a:cubicBezTo>
                        <a:cubicBezTo>
                          <a:pt x="1187701" y="828765"/>
                          <a:pt x="1170889" y="684480"/>
                          <a:pt x="1162441" y="645342"/>
                        </a:cubicBezTo>
                        <a:cubicBezTo>
                          <a:pt x="1153868" y="605623"/>
                          <a:pt x="1119892" y="452766"/>
                          <a:pt x="1119892" y="452766"/>
                        </a:cubicBezTo>
                        <a:cubicBezTo>
                          <a:pt x="1119892" y="452766"/>
                          <a:pt x="1092337" y="353125"/>
                          <a:pt x="1141295" y="315587"/>
                        </a:cubicBezTo>
                        <a:cubicBezTo>
                          <a:pt x="1141295" y="315587"/>
                          <a:pt x="1184443" y="287059"/>
                          <a:pt x="1216447" y="255008"/>
                        </a:cubicBezTo>
                        <a:cubicBezTo>
                          <a:pt x="1249442" y="221956"/>
                          <a:pt x="1274035" y="183113"/>
                          <a:pt x="1275883" y="175712"/>
                        </a:cubicBezTo>
                        <a:cubicBezTo>
                          <a:pt x="1279522" y="161129"/>
                          <a:pt x="1278046" y="150261"/>
                          <a:pt x="1277312" y="141708"/>
                        </a:cubicBezTo>
                        <a:cubicBezTo>
                          <a:pt x="1276941" y="137336"/>
                          <a:pt x="1285075" y="111542"/>
                          <a:pt x="1290171" y="86987"/>
                        </a:cubicBezTo>
                        <a:cubicBezTo>
                          <a:pt x="1298886" y="44981"/>
                          <a:pt x="1287742" y="42134"/>
                          <a:pt x="1279312" y="46839"/>
                        </a:cubicBezTo>
                        <a:cubicBezTo>
                          <a:pt x="1262091" y="56459"/>
                          <a:pt x="1260577" y="80272"/>
                          <a:pt x="1256881" y="81415"/>
                        </a:cubicBezTo>
                        <a:cubicBezTo>
                          <a:pt x="1253633" y="82424"/>
                          <a:pt x="1251233" y="72023"/>
                          <a:pt x="1242117" y="67565"/>
                        </a:cubicBezTo>
                        <a:cubicBezTo>
                          <a:pt x="1239022" y="66051"/>
                          <a:pt x="1236564" y="63489"/>
                          <a:pt x="1235107" y="60364"/>
                        </a:cubicBezTo>
                        <a:cubicBezTo>
                          <a:pt x="1232478" y="54735"/>
                          <a:pt x="1228487" y="45191"/>
                          <a:pt x="1225001" y="32570"/>
                        </a:cubicBezTo>
                        <a:cubicBezTo>
                          <a:pt x="1219191" y="11530"/>
                          <a:pt x="1213380" y="-11445"/>
                          <a:pt x="1202446" y="6396"/>
                        </a:cubicBezTo>
                        <a:cubicBezTo>
                          <a:pt x="1194302" y="19683"/>
                          <a:pt x="1199169" y="41362"/>
                          <a:pt x="1197302" y="43972"/>
                        </a:cubicBezTo>
                        <a:cubicBezTo>
                          <a:pt x="1195435" y="46582"/>
                          <a:pt x="1183700" y="25922"/>
                          <a:pt x="1180529" y="36199"/>
                        </a:cubicBezTo>
                        <a:cubicBezTo>
                          <a:pt x="1176157" y="50401"/>
                          <a:pt x="1175385" y="64260"/>
                          <a:pt x="1193968" y="75614"/>
                        </a:cubicBezTo>
                        <a:cubicBezTo>
                          <a:pt x="1212552" y="86968"/>
                          <a:pt x="1220505" y="88835"/>
                          <a:pt x="1219124" y="95940"/>
                        </a:cubicBezTo>
                        <a:cubicBezTo>
                          <a:pt x="1217305" y="105256"/>
                          <a:pt x="1180795" y="83939"/>
                          <a:pt x="1169870" y="82967"/>
                        </a:cubicBezTo>
                        <a:cubicBezTo>
                          <a:pt x="1158945" y="81996"/>
                          <a:pt x="1170289" y="109752"/>
                          <a:pt x="1176938" y="114790"/>
                        </a:cubicBezTo>
                        <a:cubicBezTo>
                          <a:pt x="1183586" y="119829"/>
                          <a:pt x="1201417" y="121696"/>
                          <a:pt x="1206446" y="126401"/>
                        </a:cubicBezTo>
                        <a:cubicBezTo>
                          <a:pt x="1211475" y="131107"/>
                          <a:pt x="1217019" y="159548"/>
                          <a:pt x="1213304" y="165835"/>
                        </a:cubicBezTo>
                        <a:cubicBezTo>
                          <a:pt x="1209589" y="172121"/>
                          <a:pt x="1187015" y="173550"/>
                          <a:pt x="1179300" y="179265"/>
                        </a:cubicBezTo>
                        <a:cubicBezTo>
                          <a:pt x="1171585" y="184980"/>
                          <a:pt x="1147191" y="220680"/>
                          <a:pt x="1147191" y="220680"/>
                        </a:cubicBezTo>
                        <a:lnTo>
                          <a:pt x="1127608" y="225166"/>
                        </a:lnTo>
                        <a:cubicBezTo>
                          <a:pt x="1125522" y="225642"/>
                          <a:pt x="1123855" y="223432"/>
                          <a:pt x="1124903" y="221565"/>
                        </a:cubicBezTo>
                        <a:cubicBezTo>
                          <a:pt x="1134732" y="204059"/>
                          <a:pt x="1167498" y="144375"/>
                          <a:pt x="1165879" y="129830"/>
                        </a:cubicBezTo>
                        <a:cubicBezTo>
                          <a:pt x="1163974" y="112733"/>
                          <a:pt x="1149934" y="112028"/>
                          <a:pt x="1141552" y="119057"/>
                        </a:cubicBezTo>
                        <a:cubicBezTo>
                          <a:pt x="1133170" y="126087"/>
                          <a:pt x="1092537" y="183646"/>
                          <a:pt x="1092537" y="183646"/>
                        </a:cubicBezTo>
                        <a:cubicBezTo>
                          <a:pt x="1092537" y="183646"/>
                          <a:pt x="1032062" y="233491"/>
                          <a:pt x="1024719" y="248702"/>
                        </a:cubicBezTo>
                        <a:cubicBezTo>
                          <a:pt x="1012717" y="273562"/>
                          <a:pt x="1004716" y="317568"/>
                          <a:pt x="1011574" y="385576"/>
                        </a:cubicBezTo>
                        <a:lnTo>
                          <a:pt x="960139" y="336999"/>
                        </a:lnTo>
                        <a:cubicBezTo>
                          <a:pt x="960139" y="336999"/>
                          <a:pt x="841267" y="229843"/>
                          <a:pt x="716680" y="216984"/>
                        </a:cubicBezTo>
                        <a:cubicBezTo>
                          <a:pt x="716680" y="216984"/>
                          <a:pt x="711765" y="196505"/>
                          <a:pt x="720938" y="162691"/>
                        </a:cubicBezTo>
                        <a:lnTo>
                          <a:pt x="456695" y="57173"/>
                        </a:lnTo>
                        <a:cubicBezTo>
                          <a:pt x="455581" y="56726"/>
                          <a:pt x="454447" y="57764"/>
                          <a:pt x="454800" y="58917"/>
                        </a:cubicBezTo>
                        <a:cubicBezTo>
                          <a:pt x="459572" y="74442"/>
                          <a:pt x="479555" y="149728"/>
                          <a:pt x="437207" y="203306"/>
                        </a:cubicBezTo>
                        <a:cubicBezTo>
                          <a:pt x="437207" y="203306"/>
                          <a:pt x="309182" y="209697"/>
                          <a:pt x="205788" y="279801"/>
                        </a:cubicBezTo>
                        <a:cubicBezTo>
                          <a:pt x="171117" y="303309"/>
                          <a:pt x="139294" y="333570"/>
                          <a:pt x="116596" y="375899"/>
                        </a:cubicBezTo>
                        <a:cubicBezTo>
                          <a:pt x="71599" y="459824"/>
                          <a:pt x="52159" y="573505"/>
                          <a:pt x="45377" y="652315"/>
                        </a:cubicBezTo>
                        <a:cubicBezTo>
                          <a:pt x="26794" y="868046"/>
                          <a:pt x="0" y="1075691"/>
                          <a:pt x="0" y="10756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7" name="Vapaamuotoinen: Muoto 166">
                    <a:extLst>
                      <a:ext uri="{FF2B5EF4-FFF2-40B4-BE49-F238E27FC236}">
                        <a16:creationId xmlns:a16="http://schemas.microsoft.com/office/drawing/2014/main" id="{A5AAC4F8-9B55-14FA-FC76-2D99C3F52541}"/>
                      </a:ext>
                    </a:extLst>
                  </p:cNvPr>
                  <p:cNvSpPr/>
                  <p:nvPr/>
                </p:nvSpPr>
                <p:spPr>
                  <a:xfrm>
                    <a:off x="8397408" y="2349785"/>
                    <a:ext cx="835787" cy="882178"/>
                  </a:xfrm>
                  <a:custGeom>
                    <a:avLst/>
                    <a:gdLst>
                      <a:gd name="connsiteX0" fmla="*/ 833828 w 835787"/>
                      <a:gd name="connsiteY0" fmla="*/ 149990 h 882178"/>
                      <a:gd name="connsiteX1" fmla="*/ 704374 w 835787"/>
                      <a:gd name="connsiteY1" fmla="*/ 57007 h 882178"/>
                      <a:gd name="connsiteX2" fmla="*/ 573148 w 835787"/>
                      <a:gd name="connsiteY2" fmla="*/ 22022 h 882178"/>
                      <a:gd name="connsiteX3" fmla="*/ 582273 w 835787"/>
                      <a:gd name="connsiteY3" fmla="*/ 36767 h 882178"/>
                      <a:gd name="connsiteX4" fmla="*/ 588217 w 835787"/>
                      <a:gd name="connsiteY4" fmla="*/ 44396 h 882178"/>
                      <a:gd name="connsiteX5" fmla="*/ 494948 w 835787"/>
                      <a:gd name="connsiteY5" fmla="*/ 291351 h 882178"/>
                      <a:gd name="connsiteX6" fmla="*/ 276873 w 835787"/>
                      <a:gd name="connsiteY6" fmla="*/ 3753 h 882178"/>
                      <a:gd name="connsiteX7" fmla="*/ 129702 w 835787"/>
                      <a:gd name="connsiteY7" fmla="*/ 38510 h 882178"/>
                      <a:gd name="connsiteX8" fmla="*/ 70847 w 835787"/>
                      <a:gd name="connsiteY8" fmla="*/ 67494 h 882178"/>
                      <a:gd name="connsiteX9" fmla="*/ 1353 w 835787"/>
                      <a:gd name="connsiteY9" fmla="*/ 125768 h 882178"/>
                      <a:gd name="connsiteX10" fmla="*/ 2381 w 835787"/>
                      <a:gd name="connsiteY10" fmla="*/ 134712 h 882178"/>
                      <a:gd name="connsiteX11" fmla="*/ 37653 w 835787"/>
                      <a:gd name="connsiteY11" fmla="*/ 189653 h 882178"/>
                      <a:gd name="connsiteX12" fmla="*/ 62741 w 835787"/>
                      <a:gd name="connsiteY12" fmla="*/ 223304 h 882178"/>
                      <a:gd name="connsiteX13" fmla="*/ 67866 w 835787"/>
                      <a:gd name="connsiteY13" fmla="*/ 235677 h 882178"/>
                      <a:gd name="connsiteX14" fmla="*/ 37062 w 835787"/>
                      <a:gd name="connsiteY14" fmla="*/ 489966 h 882178"/>
                      <a:gd name="connsiteX15" fmla="*/ 45358 w 835787"/>
                      <a:gd name="connsiteY15" fmla="*/ 843820 h 882178"/>
                      <a:gd name="connsiteX16" fmla="*/ 44644 w 835787"/>
                      <a:gd name="connsiteY16" fmla="*/ 877415 h 882178"/>
                      <a:gd name="connsiteX17" fmla="*/ 177451 w 835787"/>
                      <a:gd name="connsiteY17" fmla="*/ 881425 h 882178"/>
                      <a:gd name="connsiteX18" fmla="*/ 420729 w 835787"/>
                      <a:gd name="connsiteY18" fmla="*/ 880910 h 882178"/>
                      <a:gd name="connsiteX19" fmla="*/ 759057 w 835787"/>
                      <a:gd name="connsiteY19" fmla="*/ 862756 h 882178"/>
                      <a:gd name="connsiteX20" fmla="*/ 763724 w 835787"/>
                      <a:gd name="connsiteY20" fmla="*/ 854250 h 882178"/>
                      <a:gd name="connsiteX21" fmla="*/ 740655 w 835787"/>
                      <a:gd name="connsiteY21" fmla="*/ 605304 h 882178"/>
                      <a:gd name="connsiteX22" fmla="*/ 789432 w 835787"/>
                      <a:gd name="connsiteY22" fmla="*/ 441132 h 882178"/>
                      <a:gd name="connsiteX23" fmla="*/ 755533 w 835787"/>
                      <a:gd name="connsiteY23" fmla="*/ 253480 h 882178"/>
                      <a:gd name="connsiteX24" fmla="*/ 762705 w 835787"/>
                      <a:gd name="connsiteY24" fmla="*/ 232820 h 882178"/>
                      <a:gd name="connsiteX25" fmla="*/ 811987 w 835787"/>
                      <a:gd name="connsiteY25" fmla="*/ 170945 h 882178"/>
                      <a:gd name="connsiteX26" fmla="*/ 831971 w 835787"/>
                      <a:gd name="connsiteY26" fmla="*/ 160525 h 882178"/>
                      <a:gd name="connsiteX27" fmla="*/ 833828 w 835787"/>
                      <a:gd name="connsiteY27" fmla="*/ 149990 h 882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35787" h="882178">
                        <a:moveTo>
                          <a:pt x="833828" y="149990"/>
                        </a:moveTo>
                        <a:cubicBezTo>
                          <a:pt x="796462" y="114338"/>
                          <a:pt x="752904" y="83039"/>
                          <a:pt x="704374" y="57007"/>
                        </a:cubicBezTo>
                        <a:cubicBezTo>
                          <a:pt x="691782" y="50254"/>
                          <a:pt x="565042" y="-3781"/>
                          <a:pt x="573148" y="22022"/>
                        </a:cubicBezTo>
                        <a:cubicBezTo>
                          <a:pt x="574958" y="25984"/>
                          <a:pt x="577587" y="33862"/>
                          <a:pt x="582273" y="36767"/>
                        </a:cubicBezTo>
                        <a:cubicBezTo>
                          <a:pt x="583835" y="37738"/>
                          <a:pt x="588074" y="42158"/>
                          <a:pt x="588217" y="44396"/>
                        </a:cubicBezTo>
                        <a:cubicBezTo>
                          <a:pt x="593770" y="131007"/>
                          <a:pt x="555184" y="220590"/>
                          <a:pt x="494948" y="291351"/>
                        </a:cubicBezTo>
                        <a:cubicBezTo>
                          <a:pt x="407718" y="202083"/>
                          <a:pt x="315735" y="122139"/>
                          <a:pt x="276873" y="3753"/>
                        </a:cubicBezTo>
                        <a:cubicBezTo>
                          <a:pt x="262690" y="-11744"/>
                          <a:pt x="151457" y="24889"/>
                          <a:pt x="129702" y="38510"/>
                        </a:cubicBezTo>
                        <a:cubicBezTo>
                          <a:pt x="107614" y="44920"/>
                          <a:pt x="87906" y="58084"/>
                          <a:pt x="70847" y="67494"/>
                        </a:cubicBezTo>
                        <a:cubicBezTo>
                          <a:pt x="69571" y="68285"/>
                          <a:pt x="18298" y="105632"/>
                          <a:pt x="1353" y="125768"/>
                        </a:cubicBezTo>
                        <a:cubicBezTo>
                          <a:pt x="-790" y="128531"/>
                          <a:pt x="-343" y="132512"/>
                          <a:pt x="2381" y="134712"/>
                        </a:cubicBezTo>
                        <a:cubicBezTo>
                          <a:pt x="16869" y="149467"/>
                          <a:pt x="26156" y="172688"/>
                          <a:pt x="37653" y="189653"/>
                        </a:cubicBezTo>
                        <a:cubicBezTo>
                          <a:pt x="43472" y="196072"/>
                          <a:pt x="53778" y="221114"/>
                          <a:pt x="62741" y="223304"/>
                        </a:cubicBezTo>
                        <a:cubicBezTo>
                          <a:pt x="63370" y="223457"/>
                          <a:pt x="68142" y="234601"/>
                          <a:pt x="67866" y="235677"/>
                        </a:cubicBezTo>
                        <a:cubicBezTo>
                          <a:pt x="40767" y="317640"/>
                          <a:pt x="16107" y="404775"/>
                          <a:pt x="37062" y="489966"/>
                        </a:cubicBezTo>
                        <a:cubicBezTo>
                          <a:pt x="94164" y="659778"/>
                          <a:pt x="83039" y="671808"/>
                          <a:pt x="45358" y="843820"/>
                        </a:cubicBezTo>
                        <a:cubicBezTo>
                          <a:pt x="45130" y="852459"/>
                          <a:pt x="33538" y="873976"/>
                          <a:pt x="44644" y="877415"/>
                        </a:cubicBezTo>
                        <a:cubicBezTo>
                          <a:pt x="88821" y="885854"/>
                          <a:pt x="133026" y="880263"/>
                          <a:pt x="177451" y="881425"/>
                        </a:cubicBezTo>
                        <a:cubicBezTo>
                          <a:pt x="238849" y="879986"/>
                          <a:pt x="360302" y="882577"/>
                          <a:pt x="420729" y="880910"/>
                        </a:cubicBezTo>
                        <a:cubicBezTo>
                          <a:pt x="538401" y="877729"/>
                          <a:pt x="646433" y="881120"/>
                          <a:pt x="759057" y="862756"/>
                        </a:cubicBezTo>
                        <a:cubicBezTo>
                          <a:pt x="762829" y="861803"/>
                          <a:pt x="764648" y="857936"/>
                          <a:pt x="763724" y="854250"/>
                        </a:cubicBezTo>
                        <a:cubicBezTo>
                          <a:pt x="761553" y="771011"/>
                          <a:pt x="724243" y="688229"/>
                          <a:pt x="740655" y="605304"/>
                        </a:cubicBezTo>
                        <a:cubicBezTo>
                          <a:pt x="752628" y="550183"/>
                          <a:pt x="787146" y="504378"/>
                          <a:pt x="789432" y="441132"/>
                        </a:cubicBezTo>
                        <a:cubicBezTo>
                          <a:pt x="792080" y="367932"/>
                          <a:pt x="777707" y="322888"/>
                          <a:pt x="755533" y="253480"/>
                        </a:cubicBezTo>
                        <a:cubicBezTo>
                          <a:pt x="755180" y="252632"/>
                          <a:pt x="761448" y="235096"/>
                          <a:pt x="762705" y="232820"/>
                        </a:cubicBezTo>
                        <a:cubicBezTo>
                          <a:pt x="774192" y="211998"/>
                          <a:pt x="790775" y="191177"/>
                          <a:pt x="811987" y="170945"/>
                        </a:cubicBezTo>
                        <a:cubicBezTo>
                          <a:pt x="819084" y="168840"/>
                          <a:pt x="824132" y="163202"/>
                          <a:pt x="831971" y="160525"/>
                        </a:cubicBezTo>
                        <a:cubicBezTo>
                          <a:pt x="836086" y="158858"/>
                          <a:pt x="837133" y="152962"/>
                          <a:pt x="833828" y="149990"/>
                        </a:cubicBezTo>
                        <a:close/>
                      </a:path>
                    </a:pathLst>
                  </a:custGeom>
                  <a:solidFill>
                    <a:srgbClr val="0049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68" name="Kuva 9" descr="Aalto blondi nainen käsi ylhäällä">
                    <a:extLst>
                      <a:ext uri="{FF2B5EF4-FFF2-40B4-BE49-F238E27FC236}">
                        <a16:creationId xmlns:a16="http://schemas.microsoft.com/office/drawing/2014/main" id="{CEB3221C-9A7C-89DE-6634-EDF7DB0C04E1}"/>
                      </a:ext>
                    </a:extLst>
                  </p:cNvPr>
                  <p:cNvGrpSpPr/>
                  <p:nvPr/>
                </p:nvGrpSpPr>
                <p:grpSpPr>
                  <a:xfrm>
                    <a:off x="8244394" y="2139168"/>
                    <a:ext cx="1305278" cy="1089424"/>
                    <a:chOff x="8244394" y="2139168"/>
                    <a:chExt cx="1305278" cy="1089424"/>
                  </a:xfrm>
                  <a:solidFill>
                    <a:srgbClr val="000000"/>
                  </a:solidFill>
                </p:grpSpPr>
                <p:sp>
                  <p:nvSpPr>
                    <p:cNvPr id="169" name="Vapaamuotoinen: Muoto 168">
                      <a:extLst>
                        <a:ext uri="{FF2B5EF4-FFF2-40B4-BE49-F238E27FC236}">
                          <a16:creationId xmlns:a16="http://schemas.microsoft.com/office/drawing/2014/main" id="{D0CBD0A4-EF54-946B-A5B0-86041AEBC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4394" y="2139168"/>
                      <a:ext cx="1305278" cy="1089424"/>
                    </a:xfrm>
                    <a:custGeom>
                      <a:avLst/>
                      <a:gdLst>
                        <a:gd name="connsiteX0" fmla="*/ 1301500 w 1305278"/>
                        <a:gd name="connsiteY0" fmla="*/ 49978 h 1089424"/>
                        <a:gd name="connsiteX1" fmla="*/ 1265220 w 1305278"/>
                        <a:gd name="connsiteY1" fmla="*/ 79268 h 1089424"/>
                        <a:gd name="connsiteX2" fmla="*/ 1251646 w 1305278"/>
                        <a:gd name="connsiteY2" fmla="*/ 67704 h 1089424"/>
                        <a:gd name="connsiteX3" fmla="*/ 1240988 w 1305278"/>
                        <a:gd name="connsiteY3" fmla="*/ 50816 h 1089424"/>
                        <a:gd name="connsiteX4" fmla="*/ 1217995 w 1305278"/>
                        <a:gd name="connsiteY4" fmla="*/ 105 h 1089424"/>
                        <a:gd name="connsiteX5" fmla="*/ 1201269 w 1305278"/>
                        <a:gd name="connsiteY5" fmla="*/ 40434 h 1089424"/>
                        <a:gd name="connsiteX6" fmla="*/ 1188934 w 1305278"/>
                        <a:gd name="connsiteY6" fmla="*/ 33776 h 1089424"/>
                        <a:gd name="connsiteX7" fmla="*/ 1187410 w 1305278"/>
                        <a:gd name="connsiteY7" fmla="*/ 35357 h 1089424"/>
                        <a:gd name="connsiteX8" fmla="*/ 1185619 w 1305278"/>
                        <a:gd name="connsiteY8" fmla="*/ 74924 h 1089424"/>
                        <a:gd name="connsiteX9" fmla="*/ 1219452 w 1305278"/>
                        <a:gd name="connsiteY9" fmla="*/ 97613 h 1089424"/>
                        <a:gd name="connsiteX10" fmla="*/ 1191420 w 1305278"/>
                        <a:gd name="connsiteY10" fmla="*/ 87850 h 1089424"/>
                        <a:gd name="connsiteX11" fmla="*/ 1170274 w 1305278"/>
                        <a:gd name="connsiteY11" fmla="*/ 85706 h 1089424"/>
                        <a:gd name="connsiteX12" fmla="*/ 1169741 w 1305278"/>
                        <a:gd name="connsiteY12" fmla="*/ 102823 h 1089424"/>
                        <a:gd name="connsiteX13" fmla="*/ 1212375 w 1305278"/>
                        <a:gd name="connsiteY13" fmla="*/ 131988 h 1089424"/>
                        <a:gd name="connsiteX14" fmla="*/ 1216556 w 1305278"/>
                        <a:gd name="connsiteY14" fmla="*/ 161202 h 1089424"/>
                        <a:gd name="connsiteX15" fmla="*/ 1210851 w 1305278"/>
                        <a:gd name="connsiteY15" fmla="*/ 169498 h 1089424"/>
                        <a:gd name="connsiteX16" fmla="*/ 1194058 w 1305278"/>
                        <a:gd name="connsiteY16" fmla="*/ 175880 h 1089424"/>
                        <a:gd name="connsiteX17" fmla="*/ 1183181 w 1305278"/>
                        <a:gd name="connsiteY17" fmla="*/ 181309 h 1089424"/>
                        <a:gd name="connsiteX18" fmla="*/ 1162083 w 1305278"/>
                        <a:gd name="connsiteY18" fmla="*/ 208569 h 1089424"/>
                        <a:gd name="connsiteX19" fmla="*/ 1151786 w 1305278"/>
                        <a:gd name="connsiteY19" fmla="*/ 217990 h 1089424"/>
                        <a:gd name="connsiteX20" fmla="*/ 1150539 w 1305278"/>
                        <a:gd name="connsiteY20" fmla="*/ 220409 h 1089424"/>
                        <a:gd name="connsiteX21" fmla="*/ 1142785 w 1305278"/>
                        <a:gd name="connsiteY21" fmla="*/ 221904 h 1089424"/>
                        <a:gd name="connsiteX22" fmla="*/ 1178695 w 1305278"/>
                        <a:gd name="connsiteY22" fmla="*/ 122692 h 1089424"/>
                        <a:gd name="connsiteX23" fmla="*/ 1159330 w 1305278"/>
                        <a:gd name="connsiteY23" fmla="*/ 111024 h 1089424"/>
                        <a:gd name="connsiteX24" fmla="*/ 1128060 w 1305278"/>
                        <a:gd name="connsiteY24" fmla="*/ 132693 h 1089424"/>
                        <a:gd name="connsiteX25" fmla="*/ 1103085 w 1305278"/>
                        <a:gd name="connsiteY25" fmla="*/ 169174 h 1089424"/>
                        <a:gd name="connsiteX26" fmla="*/ 1069795 w 1305278"/>
                        <a:gd name="connsiteY26" fmla="*/ 203254 h 1089424"/>
                        <a:gd name="connsiteX27" fmla="*/ 1010550 w 1305278"/>
                        <a:gd name="connsiteY27" fmla="*/ 368875 h 1089424"/>
                        <a:gd name="connsiteX28" fmla="*/ 807924 w 1305278"/>
                        <a:gd name="connsiteY28" fmla="*/ 235268 h 1089424"/>
                        <a:gd name="connsiteX29" fmla="*/ 728572 w 1305278"/>
                        <a:gd name="connsiteY29" fmla="*/ 212494 h 1089424"/>
                        <a:gd name="connsiteX30" fmla="*/ 731915 w 1305278"/>
                        <a:gd name="connsiteY30" fmla="*/ 161068 h 1089424"/>
                        <a:gd name="connsiteX31" fmla="*/ 728171 w 1305278"/>
                        <a:gd name="connsiteY31" fmla="*/ 160059 h 1089424"/>
                        <a:gd name="connsiteX32" fmla="*/ 716151 w 1305278"/>
                        <a:gd name="connsiteY32" fmla="*/ 215694 h 1089424"/>
                        <a:gd name="connsiteX33" fmla="*/ 717894 w 1305278"/>
                        <a:gd name="connsiteY33" fmla="*/ 227657 h 1089424"/>
                        <a:gd name="connsiteX34" fmla="*/ 734944 w 1305278"/>
                        <a:gd name="connsiteY34" fmla="*/ 258947 h 1089424"/>
                        <a:gd name="connsiteX35" fmla="*/ 646857 w 1305278"/>
                        <a:gd name="connsiteY35" fmla="*/ 486690 h 1089424"/>
                        <a:gd name="connsiteX36" fmla="*/ 508525 w 1305278"/>
                        <a:gd name="connsiteY36" fmla="*/ 335395 h 1089424"/>
                        <a:gd name="connsiteX37" fmla="*/ 438716 w 1305278"/>
                        <a:gd name="connsiteY37" fmla="*/ 224848 h 1089424"/>
                        <a:gd name="connsiteX38" fmla="*/ 453328 w 1305278"/>
                        <a:gd name="connsiteY38" fmla="*/ 212132 h 1089424"/>
                        <a:gd name="connsiteX39" fmla="*/ 455175 w 1305278"/>
                        <a:gd name="connsiteY39" fmla="*/ 209684 h 1089424"/>
                        <a:gd name="connsiteX40" fmla="*/ 476445 w 1305278"/>
                        <a:gd name="connsiteY40" fmla="*/ 124378 h 1089424"/>
                        <a:gd name="connsiteX41" fmla="*/ 472016 w 1305278"/>
                        <a:gd name="connsiteY41" fmla="*/ 89374 h 1089424"/>
                        <a:gd name="connsiteX42" fmla="*/ 464777 w 1305278"/>
                        <a:gd name="connsiteY42" fmla="*/ 90355 h 1089424"/>
                        <a:gd name="connsiteX43" fmla="*/ 459995 w 1305278"/>
                        <a:gd name="connsiteY43" fmla="*/ 159316 h 1089424"/>
                        <a:gd name="connsiteX44" fmla="*/ 446622 w 1305278"/>
                        <a:gd name="connsiteY44" fmla="*/ 197206 h 1089424"/>
                        <a:gd name="connsiteX45" fmla="*/ 128820 w 1305278"/>
                        <a:gd name="connsiteY45" fmla="*/ 354931 h 1089424"/>
                        <a:gd name="connsiteX46" fmla="*/ 42552 w 1305278"/>
                        <a:gd name="connsiteY46" fmla="*/ 671246 h 1089424"/>
                        <a:gd name="connsiteX47" fmla="*/ 109 w 1305278"/>
                        <a:gd name="connsiteY47" fmla="*/ 1078164 h 1089424"/>
                        <a:gd name="connsiteX48" fmla="*/ 16644 w 1305278"/>
                        <a:gd name="connsiteY48" fmla="*/ 1082717 h 1089424"/>
                        <a:gd name="connsiteX49" fmla="*/ 54583 w 1305278"/>
                        <a:gd name="connsiteY49" fmla="*/ 714566 h 1089424"/>
                        <a:gd name="connsiteX50" fmla="*/ 154414 w 1305278"/>
                        <a:gd name="connsiteY50" fmla="*/ 347749 h 1089424"/>
                        <a:gd name="connsiteX51" fmla="*/ 165577 w 1305278"/>
                        <a:gd name="connsiteY51" fmla="*/ 367970 h 1089424"/>
                        <a:gd name="connsiteX52" fmla="*/ 196486 w 1305278"/>
                        <a:gd name="connsiteY52" fmla="*/ 425063 h 1089424"/>
                        <a:gd name="connsiteX53" fmla="*/ 211774 w 1305278"/>
                        <a:gd name="connsiteY53" fmla="*/ 446275 h 1089424"/>
                        <a:gd name="connsiteX54" fmla="*/ 215022 w 1305278"/>
                        <a:gd name="connsiteY54" fmla="*/ 916934 h 1089424"/>
                        <a:gd name="connsiteX55" fmla="*/ 188809 w 1305278"/>
                        <a:gd name="connsiteY55" fmla="*/ 1048246 h 1089424"/>
                        <a:gd name="connsiteX56" fmla="*/ 182008 w 1305278"/>
                        <a:gd name="connsiteY56" fmla="*/ 1081155 h 1089424"/>
                        <a:gd name="connsiteX57" fmla="*/ 199134 w 1305278"/>
                        <a:gd name="connsiteY57" fmla="*/ 1081336 h 1089424"/>
                        <a:gd name="connsiteX58" fmla="*/ 204649 w 1305278"/>
                        <a:gd name="connsiteY58" fmla="*/ 1055866 h 1089424"/>
                        <a:gd name="connsiteX59" fmla="*/ 236805 w 1305278"/>
                        <a:gd name="connsiteY59" fmla="*/ 875605 h 1089424"/>
                        <a:gd name="connsiteX60" fmla="*/ 196324 w 1305278"/>
                        <a:gd name="connsiteY60" fmla="*/ 699097 h 1089424"/>
                        <a:gd name="connsiteX61" fmla="*/ 227061 w 1305278"/>
                        <a:gd name="connsiteY61" fmla="*/ 448123 h 1089424"/>
                        <a:gd name="connsiteX62" fmla="*/ 234624 w 1305278"/>
                        <a:gd name="connsiteY62" fmla="*/ 395317 h 1089424"/>
                        <a:gd name="connsiteX63" fmla="*/ 233843 w 1305278"/>
                        <a:gd name="connsiteY63" fmla="*/ 340148 h 1089424"/>
                        <a:gd name="connsiteX64" fmla="*/ 227204 w 1305278"/>
                        <a:gd name="connsiteY64" fmla="*/ 283626 h 1089424"/>
                        <a:gd name="connsiteX65" fmla="*/ 281611 w 1305278"/>
                        <a:gd name="connsiteY65" fmla="*/ 255490 h 1089424"/>
                        <a:gd name="connsiteX66" fmla="*/ 292288 w 1305278"/>
                        <a:gd name="connsiteY66" fmla="*/ 312944 h 1089424"/>
                        <a:gd name="connsiteX67" fmla="*/ 391177 w 1305278"/>
                        <a:gd name="connsiteY67" fmla="*/ 564081 h 1089424"/>
                        <a:gd name="connsiteX68" fmla="*/ 399988 w 1305278"/>
                        <a:gd name="connsiteY68" fmla="*/ 555270 h 1089424"/>
                        <a:gd name="connsiteX69" fmla="*/ 297746 w 1305278"/>
                        <a:gd name="connsiteY69" fmla="*/ 281283 h 1089424"/>
                        <a:gd name="connsiteX70" fmla="*/ 288097 w 1305278"/>
                        <a:gd name="connsiteY70" fmla="*/ 252651 h 1089424"/>
                        <a:gd name="connsiteX71" fmla="*/ 423686 w 1305278"/>
                        <a:gd name="connsiteY71" fmla="*/ 216123 h 1089424"/>
                        <a:gd name="connsiteX72" fmla="*/ 577219 w 1305278"/>
                        <a:gd name="connsiteY72" fmla="*/ 440227 h 1089424"/>
                        <a:gd name="connsiteX73" fmla="*/ 933702 w 1305278"/>
                        <a:gd name="connsiteY73" fmla="*/ 655482 h 1089424"/>
                        <a:gd name="connsiteX74" fmla="*/ 887410 w 1305278"/>
                        <a:gd name="connsiteY74" fmla="*/ 814388 h 1089424"/>
                        <a:gd name="connsiteX75" fmla="*/ 899193 w 1305278"/>
                        <a:gd name="connsiteY75" fmla="*/ 978151 h 1089424"/>
                        <a:gd name="connsiteX76" fmla="*/ 910309 w 1305278"/>
                        <a:gd name="connsiteY76" fmla="*/ 1065419 h 1089424"/>
                        <a:gd name="connsiteX77" fmla="*/ 927454 w 1305278"/>
                        <a:gd name="connsiteY77" fmla="*/ 1065419 h 1089424"/>
                        <a:gd name="connsiteX78" fmla="*/ 918500 w 1305278"/>
                        <a:gd name="connsiteY78" fmla="*/ 989067 h 1089424"/>
                        <a:gd name="connsiteX79" fmla="*/ 902317 w 1305278"/>
                        <a:gd name="connsiteY79" fmla="*/ 826809 h 1089424"/>
                        <a:gd name="connsiteX80" fmla="*/ 902879 w 1305278"/>
                        <a:gd name="connsiteY80" fmla="*/ 826790 h 1089424"/>
                        <a:gd name="connsiteX81" fmla="*/ 1050783 w 1305278"/>
                        <a:gd name="connsiteY81" fmla="*/ 1036321 h 1089424"/>
                        <a:gd name="connsiteX82" fmla="*/ 1084454 w 1305278"/>
                        <a:gd name="connsiteY82" fmla="*/ 1038397 h 1089424"/>
                        <a:gd name="connsiteX83" fmla="*/ 1159654 w 1305278"/>
                        <a:gd name="connsiteY83" fmla="*/ 567557 h 1089424"/>
                        <a:gd name="connsiteX84" fmla="*/ 1139166 w 1305278"/>
                        <a:gd name="connsiteY84" fmla="*/ 477413 h 1089424"/>
                        <a:gd name="connsiteX85" fmla="*/ 1134356 w 1305278"/>
                        <a:gd name="connsiteY85" fmla="*/ 347873 h 1089424"/>
                        <a:gd name="connsiteX86" fmla="*/ 1214442 w 1305278"/>
                        <a:gd name="connsiteY86" fmla="*/ 277540 h 1089424"/>
                        <a:gd name="connsiteX87" fmla="*/ 1264610 w 1305278"/>
                        <a:gd name="connsiteY87" fmla="*/ 219466 h 1089424"/>
                        <a:gd name="connsiteX88" fmla="*/ 1290547 w 1305278"/>
                        <a:gd name="connsiteY88" fmla="*/ 146152 h 1089424"/>
                        <a:gd name="connsiteX89" fmla="*/ 1295099 w 1305278"/>
                        <a:gd name="connsiteY89" fmla="*/ 123330 h 1089424"/>
                        <a:gd name="connsiteX90" fmla="*/ 1301500 w 1305278"/>
                        <a:gd name="connsiteY90" fmla="*/ 49978 h 1089424"/>
                        <a:gd name="connsiteX91" fmla="*/ 221241 w 1305278"/>
                        <a:gd name="connsiteY91" fmla="*/ 336138 h 1089424"/>
                        <a:gd name="connsiteX92" fmla="*/ 216279 w 1305278"/>
                        <a:gd name="connsiteY92" fmla="*/ 427749 h 1089424"/>
                        <a:gd name="connsiteX93" fmla="*/ 173245 w 1305278"/>
                        <a:gd name="connsiteY93" fmla="*/ 362122 h 1089424"/>
                        <a:gd name="connsiteX94" fmla="*/ 157957 w 1305278"/>
                        <a:gd name="connsiteY94" fmla="*/ 343139 h 1089424"/>
                        <a:gd name="connsiteX95" fmla="*/ 220489 w 1305278"/>
                        <a:gd name="connsiteY95" fmla="*/ 287827 h 1089424"/>
                        <a:gd name="connsiteX96" fmla="*/ 221241 w 1305278"/>
                        <a:gd name="connsiteY96" fmla="*/ 336138 h 1089424"/>
                        <a:gd name="connsiteX97" fmla="*/ 1208193 w 1305278"/>
                        <a:gd name="connsiteY97" fmla="*/ 44663 h 1089424"/>
                        <a:gd name="connsiteX98" fmla="*/ 1220690 w 1305278"/>
                        <a:gd name="connsiteY98" fmla="*/ 12878 h 1089424"/>
                        <a:gd name="connsiteX99" fmla="*/ 1235292 w 1305278"/>
                        <a:gd name="connsiteY99" fmla="*/ 61646 h 1089424"/>
                        <a:gd name="connsiteX100" fmla="*/ 1207631 w 1305278"/>
                        <a:gd name="connsiteY100" fmla="*/ 46197 h 1089424"/>
                        <a:gd name="connsiteX101" fmla="*/ 1208193 w 1305278"/>
                        <a:gd name="connsiteY101" fmla="*/ 44663 h 1089424"/>
                        <a:gd name="connsiteX102" fmla="*/ 1280650 w 1305278"/>
                        <a:gd name="connsiteY102" fmla="*/ 163345 h 1089424"/>
                        <a:gd name="connsiteX103" fmla="*/ 1221452 w 1305278"/>
                        <a:gd name="connsiteY103" fmla="*/ 251937 h 1089424"/>
                        <a:gd name="connsiteX104" fmla="*/ 1194858 w 1305278"/>
                        <a:gd name="connsiteY104" fmla="*/ 278492 h 1089424"/>
                        <a:gd name="connsiteX105" fmla="*/ 1121354 w 1305278"/>
                        <a:gd name="connsiteY105" fmla="*/ 344901 h 1089424"/>
                        <a:gd name="connsiteX106" fmla="*/ 1114725 w 1305278"/>
                        <a:gd name="connsiteY106" fmla="*/ 422472 h 1089424"/>
                        <a:gd name="connsiteX107" fmla="*/ 1180638 w 1305278"/>
                        <a:gd name="connsiteY107" fmla="*/ 857603 h 1089424"/>
                        <a:gd name="connsiteX108" fmla="*/ 1172313 w 1305278"/>
                        <a:gd name="connsiteY108" fmla="*/ 936584 h 1089424"/>
                        <a:gd name="connsiteX109" fmla="*/ 1090331 w 1305278"/>
                        <a:gd name="connsiteY109" fmla="*/ 1022671 h 1089424"/>
                        <a:gd name="connsiteX110" fmla="*/ 1043630 w 1305278"/>
                        <a:gd name="connsiteY110" fmla="*/ 1015975 h 1089424"/>
                        <a:gd name="connsiteX111" fmla="*/ 973936 w 1305278"/>
                        <a:gd name="connsiteY111" fmla="*/ 943518 h 1089424"/>
                        <a:gd name="connsiteX112" fmla="*/ 912966 w 1305278"/>
                        <a:gd name="connsiteY112" fmla="*/ 789194 h 1089424"/>
                        <a:gd name="connsiteX113" fmla="*/ 944322 w 1305278"/>
                        <a:gd name="connsiteY113" fmla="*/ 702088 h 1089424"/>
                        <a:gd name="connsiteX114" fmla="*/ 916043 w 1305278"/>
                        <a:gd name="connsiteY114" fmla="*/ 460125 h 1089424"/>
                        <a:gd name="connsiteX115" fmla="*/ 938236 w 1305278"/>
                        <a:gd name="connsiteY115" fmla="*/ 422758 h 1089424"/>
                        <a:gd name="connsiteX116" fmla="*/ 971735 w 1305278"/>
                        <a:gd name="connsiteY116" fmla="*/ 385325 h 1089424"/>
                        <a:gd name="connsiteX117" fmla="*/ 960686 w 1305278"/>
                        <a:gd name="connsiteY117" fmla="*/ 376800 h 1089424"/>
                        <a:gd name="connsiteX118" fmla="*/ 910108 w 1305278"/>
                        <a:gd name="connsiteY118" fmla="*/ 440313 h 1089424"/>
                        <a:gd name="connsiteX119" fmla="*/ 908518 w 1305278"/>
                        <a:gd name="connsiteY119" fmla="*/ 316488 h 1089424"/>
                        <a:gd name="connsiteX120" fmla="*/ 901679 w 1305278"/>
                        <a:gd name="connsiteY120" fmla="*/ 315564 h 1089424"/>
                        <a:gd name="connsiteX121" fmla="*/ 892306 w 1305278"/>
                        <a:gd name="connsiteY121" fmla="*/ 383667 h 1089424"/>
                        <a:gd name="connsiteX122" fmla="*/ 902555 w 1305278"/>
                        <a:gd name="connsiteY122" fmla="*/ 466364 h 1089424"/>
                        <a:gd name="connsiteX123" fmla="*/ 903098 w 1305278"/>
                        <a:gd name="connsiteY123" fmla="*/ 467916 h 1089424"/>
                        <a:gd name="connsiteX124" fmla="*/ 934397 w 1305278"/>
                        <a:gd name="connsiteY124" fmla="*/ 637261 h 1089424"/>
                        <a:gd name="connsiteX125" fmla="*/ 659811 w 1305278"/>
                        <a:gd name="connsiteY125" fmla="*/ 498568 h 1089424"/>
                        <a:gd name="connsiteX126" fmla="*/ 749098 w 1305278"/>
                        <a:gd name="connsiteY126" fmla="*/ 269910 h 1089424"/>
                        <a:gd name="connsiteX127" fmla="*/ 744183 w 1305278"/>
                        <a:gd name="connsiteY127" fmla="*/ 240973 h 1089424"/>
                        <a:gd name="connsiteX128" fmla="*/ 738840 w 1305278"/>
                        <a:gd name="connsiteY128" fmla="*/ 242164 h 1089424"/>
                        <a:gd name="connsiteX129" fmla="*/ 732296 w 1305278"/>
                        <a:gd name="connsiteY129" fmla="*/ 230601 h 1089424"/>
                        <a:gd name="connsiteX130" fmla="*/ 854511 w 1305278"/>
                        <a:gd name="connsiteY130" fmla="*/ 273339 h 1089424"/>
                        <a:gd name="connsiteX131" fmla="*/ 1011054 w 1305278"/>
                        <a:gd name="connsiteY131" fmla="*/ 394774 h 1089424"/>
                        <a:gd name="connsiteX132" fmla="*/ 973945 w 1305278"/>
                        <a:gd name="connsiteY132" fmla="*/ 575168 h 1089424"/>
                        <a:gd name="connsiteX133" fmla="*/ 963734 w 1305278"/>
                        <a:gd name="connsiteY133" fmla="*/ 880853 h 1089424"/>
                        <a:gd name="connsiteX134" fmla="*/ 967878 w 1305278"/>
                        <a:gd name="connsiteY134" fmla="*/ 879110 h 1089424"/>
                        <a:gd name="connsiteX135" fmla="*/ 961639 w 1305278"/>
                        <a:gd name="connsiteY135" fmla="*/ 837077 h 1089424"/>
                        <a:gd name="connsiteX136" fmla="*/ 963677 w 1305278"/>
                        <a:gd name="connsiteY136" fmla="*/ 746713 h 1089424"/>
                        <a:gd name="connsiteX137" fmla="*/ 991909 w 1305278"/>
                        <a:gd name="connsiteY137" fmla="*/ 559280 h 1089424"/>
                        <a:gd name="connsiteX138" fmla="*/ 1025371 w 1305278"/>
                        <a:gd name="connsiteY138" fmla="*/ 394812 h 1089424"/>
                        <a:gd name="connsiteX139" fmla="*/ 1025485 w 1305278"/>
                        <a:gd name="connsiteY139" fmla="*/ 385468 h 1089424"/>
                        <a:gd name="connsiteX140" fmla="*/ 1042782 w 1305278"/>
                        <a:gd name="connsiteY140" fmla="*/ 253737 h 1089424"/>
                        <a:gd name="connsiteX141" fmla="*/ 1112982 w 1305278"/>
                        <a:gd name="connsiteY141" fmla="*/ 182642 h 1089424"/>
                        <a:gd name="connsiteX142" fmla="*/ 1162731 w 1305278"/>
                        <a:gd name="connsiteY142" fmla="*/ 126864 h 1089424"/>
                        <a:gd name="connsiteX143" fmla="*/ 1163807 w 1305278"/>
                        <a:gd name="connsiteY143" fmla="*/ 127397 h 1089424"/>
                        <a:gd name="connsiteX144" fmla="*/ 1164197 w 1305278"/>
                        <a:gd name="connsiteY144" fmla="*/ 130293 h 1089424"/>
                        <a:gd name="connsiteX145" fmla="*/ 1154844 w 1305278"/>
                        <a:gd name="connsiteY145" fmla="*/ 166536 h 1089424"/>
                        <a:gd name="connsiteX146" fmla="*/ 1129717 w 1305278"/>
                        <a:gd name="connsiteY146" fmla="*/ 217371 h 1089424"/>
                        <a:gd name="connsiteX147" fmla="*/ 1104076 w 1305278"/>
                        <a:gd name="connsiteY147" fmla="*/ 211198 h 1089424"/>
                        <a:gd name="connsiteX148" fmla="*/ 1103028 w 1305278"/>
                        <a:gd name="connsiteY148" fmla="*/ 213732 h 1089424"/>
                        <a:gd name="connsiteX149" fmla="*/ 1125516 w 1305278"/>
                        <a:gd name="connsiteY149" fmla="*/ 227181 h 1089424"/>
                        <a:gd name="connsiteX150" fmla="*/ 1075167 w 1305278"/>
                        <a:gd name="connsiteY150" fmla="*/ 258223 h 1089424"/>
                        <a:gd name="connsiteX151" fmla="*/ 1078168 w 1305278"/>
                        <a:gd name="connsiteY151" fmla="*/ 262109 h 1089424"/>
                        <a:gd name="connsiteX152" fmla="*/ 1186943 w 1305278"/>
                        <a:gd name="connsiteY152" fmla="*/ 232725 h 1089424"/>
                        <a:gd name="connsiteX153" fmla="*/ 1202840 w 1305278"/>
                        <a:gd name="connsiteY153" fmla="*/ 235030 h 1089424"/>
                        <a:gd name="connsiteX154" fmla="*/ 1204774 w 1305278"/>
                        <a:gd name="connsiteY154" fmla="*/ 227696 h 1089424"/>
                        <a:gd name="connsiteX155" fmla="*/ 1164693 w 1305278"/>
                        <a:gd name="connsiteY155" fmla="*/ 219133 h 1089424"/>
                        <a:gd name="connsiteX156" fmla="*/ 1180771 w 1305278"/>
                        <a:gd name="connsiteY156" fmla="*/ 200016 h 1089424"/>
                        <a:gd name="connsiteX157" fmla="*/ 1191134 w 1305278"/>
                        <a:gd name="connsiteY157" fmla="*/ 187367 h 1089424"/>
                        <a:gd name="connsiteX158" fmla="*/ 1206517 w 1305278"/>
                        <a:gd name="connsiteY158" fmla="*/ 181718 h 1089424"/>
                        <a:gd name="connsiteX159" fmla="*/ 1226281 w 1305278"/>
                        <a:gd name="connsiteY159" fmla="*/ 164812 h 1089424"/>
                        <a:gd name="connsiteX160" fmla="*/ 1218614 w 1305278"/>
                        <a:gd name="connsiteY160" fmla="*/ 129083 h 1089424"/>
                        <a:gd name="connsiteX161" fmla="*/ 1216709 w 1305278"/>
                        <a:gd name="connsiteY161" fmla="*/ 126588 h 1089424"/>
                        <a:gd name="connsiteX162" fmla="*/ 1186010 w 1305278"/>
                        <a:gd name="connsiteY162" fmla="*/ 111100 h 1089424"/>
                        <a:gd name="connsiteX163" fmla="*/ 1177780 w 1305278"/>
                        <a:gd name="connsiteY163" fmla="*/ 93679 h 1089424"/>
                        <a:gd name="connsiteX164" fmla="*/ 1179933 w 1305278"/>
                        <a:gd name="connsiteY164" fmla="*/ 92860 h 1089424"/>
                        <a:gd name="connsiteX165" fmla="*/ 1199097 w 1305278"/>
                        <a:gd name="connsiteY165" fmla="*/ 100784 h 1089424"/>
                        <a:gd name="connsiteX166" fmla="*/ 1224148 w 1305278"/>
                        <a:gd name="connsiteY166" fmla="*/ 111681 h 1089424"/>
                        <a:gd name="connsiteX167" fmla="*/ 1243750 w 1305278"/>
                        <a:gd name="connsiteY167" fmla="*/ 169393 h 1089424"/>
                        <a:gd name="connsiteX168" fmla="*/ 1220290 w 1305278"/>
                        <a:gd name="connsiteY168" fmla="*/ 216028 h 1089424"/>
                        <a:gd name="connsiteX169" fmla="*/ 1221605 w 1305278"/>
                        <a:gd name="connsiteY169" fmla="*/ 216475 h 1089424"/>
                        <a:gd name="connsiteX170" fmla="*/ 1253590 w 1305278"/>
                        <a:gd name="connsiteY170" fmla="*/ 169298 h 1089424"/>
                        <a:gd name="connsiteX171" fmla="*/ 1228901 w 1305278"/>
                        <a:gd name="connsiteY171" fmla="*/ 102766 h 1089424"/>
                        <a:gd name="connsiteX172" fmla="*/ 1229777 w 1305278"/>
                        <a:gd name="connsiteY172" fmla="*/ 93241 h 1089424"/>
                        <a:gd name="connsiteX173" fmla="*/ 1202926 w 1305278"/>
                        <a:gd name="connsiteY173" fmla="*/ 74419 h 1089424"/>
                        <a:gd name="connsiteX174" fmla="*/ 1190648 w 1305278"/>
                        <a:gd name="connsiteY174" fmla="*/ 43854 h 1089424"/>
                        <a:gd name="connsiteX175" fmla="*/ 1193068 w 1305278"/>
                        <a:gd name="connsiteY175" fmla="*/ 43111 h 1089424"/>
                        <a:gd name="connsiteX176" fmla="*/ 1216318 w 1305278"/>
                        <a:gd name="connsiteY176" fmla="*/ 63808 h 1089424"/>
                        <a:gd name="connsiteX177" fmla="*/ 1247627 w 1305278"/>
                        <a:gd name="connsiteY177" fmla="*/ 76562 h 1089424"/>
                        <a:gd name="connsiteX178" fmla="*/ 1275230 w 1305278"/>
                        <a:gd name="connsiteY178" fmla="*/ 133427 h 1089424"/>
                        <a:gd name="connsiteX179" fmla="*/ 1280650 w 1305278"/>
                        <a:gd name="connsiteY179" fmla="*/ 163345 h 1089424"/>
                        <a:gd name="connsiteX180" fmla="*/ 1297395 w 1305278"/>
                        <a:gd name="connsiteY180" fmla="*/ 64856 h 1089424"/>
                        <a:gd name="connsiteX181" fmla="*/ 1284574 w 1305278"/>
                        <a:gd name="connsiteY181" fmla="*/ 122473 h 1089424"/>
                        <a:gd name="connsiteX182" fmla="*/ 1284031 w 1305278"/>
                        <a:gd name="connsiteY182" fmla="*/ 122492 h 1089424"/>
                        <a:gd name="connsiteX183" fmla="*/ 1268239 w 1305278"/>
                        <a:gd name="connsiteY183" fmla="*/ 83344 h 1089424"/>
                        <a:gd name="connsiteX184" fmla="*/ 1282679 w 1305278"/>
                        <a:gd name="connsiteY184" fmla="*/ 58913 h 1089424"/>
                        <a:gd name="connsiteX185" fmla="*/ 1297395 w 1305278"/>
                        <a:gd name="connsiteY185" fmla="*/ 64856 h 1089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</a:cxnLst>
                      <a:rect l="l" t="t" r="r" b="b"/>
                      <a:pathLst>
                        <a:path w="1305278" h="1089424">
                          <a:moveTo>
                            <a:pt x="1301500" y="49978"/>
                          </a:moveTo>
                          <a:cubicBezTo>
                            <a:pt x="1289223" y="34833"/>
                            <a:pt x="1265277" y="62732"/>
                            <a:pt x="1265220" y="79268"/>
                          </a:cubicBezTo>
                          <a:cubicBezTo>
                            <a:pt x="1261467" y="74696"/>
                            <a:pt x="1256923" y="70466"/>
                            <a:pt x="1251646" y="67704"/>
                          </a:cubicBezTo>
                          <a:cubicBezTo>
                            <a:pt x="1247284" y="62904"/>
                            <a:pt x="1242893" y="57293"/>
                            <a:pt x="1240988" y="50816"/>
                          </a:cubicBezTo>
                          <a:cubicBezTo>
                            <a:pt x="1235349" y="36719"/>
                            <a:pt x="1235511" y="4877"/>
                            <a:pt x="1217995" y="105"/>
                          </a:cubicBezTo>
                          <a:cubicBezTo>
                            <a:pt x="1203278" y="-2066"/>
                            <a:pt x="1198249" y="29985"/>
                            <a:pt x="1201269" y="40434"/>
                          </a:cubicBezTo>
                          <a:cubicBezTo>
                            <a:pt x="1197935" y="38148"/>
                            <a:pt x="1193553" y="30652"/>
                            <a:pt x="1188934" y="33776"/>
                          </a:cubicBezTo>
                          <a:cubicBezTo>
                            <a:pt x="1188429" y="34119"/>
                            <a:pt x="1187848" y="34633"/>
                            <a:pt x="1187410" y="35357"/>
                          </a:cubicBezTo>
                          <a:cubicBezTo>
                            <a:pt x="1180114" y="47178"/>
                            <a:pt x="1175418" y="63246"/>
                            <a:pt x="1185619" y="74924"/>
                          </a:cubicBezTo>
                          <a:cubicBezTo>
                            <a:pt x="1194639" y="85640"/>
                            <a:pt x="1211146" y="86221"/>
                            <a:pt x="1219452" y="97613"/>
                          </a:cubicBezTo>
                          <a:cubicBezTo>
                            <a:pt x="1210451" y="93298"/>
                            <a:pt x="1200554" y="91640"/>
                            <a:pt x="1191420" y="87850"/>
                          </a:cubicBezTo>
                          <a:cubicBezTo>
                            <a:pt x="1184810" y="85116"/>
                            <a:pt x="1176466" y="77905"/>
                            <a:pt x="1170274" y="85706"/>
                          </a:cubicBezTo>
                          <a:cubicBezTo>
                            <a:pt x="1166464" y="90517"/>
                            <a:pt x="1167893" y="97498"/>
                            <a:pt x="1169741" y="102823"/>
                          </a:cubicBezTo>
                          <a:cubicBezTo>
                            <a:pt x="1175828" y="120358"/>
                            <a:pt x="1194116" y="131931"/>
                            <a:pt x="1212375" y="131988"/>
                          </a:cubicBezTo>
                          <a:cubicBezTo>
                            <a:pt x="1210670" y="141190"/>
                            <a:pt x="1215404" y="152524"/>
                            <a:pt x="1216556" y="161202"/>
                          </a:cubicBezTo>
                          <a:cubicBezTo>
                            <a:pt x="1217309" y="166840"/>
                            <a:pt x="1216013" y="167183"/>
                            <a:pt x="1210851" y="169498"/>
                          </a:cubicBezTo>
                          <a:cubicBezTo>
                            <a:pt x="1205393" y="171946"/>
                            <a:pt x="1199678" y="173832"/>
                            <a:pt x="1194058" y="175880"/>
                          </a:cubicBezTo>
                          <a:cubicBezTo>
                            <a:pt x="1190220" y="177280"/>
                            <a:pt x="1186124" y="178375"/>
                            <a:pt x="1183181" y="181309"/>
                          </a:cubicBezTo>
                          <a:cubicBezTo>
                            <a:pt x="1175380" y="189729"/>
                            <a:pt x="1169589" y="199864"/>
                            <a:pt x="1162083" y="208569"/>
                          </a:cubicBezTo>
                          <a:cubicBezTo>
                            <a:pt x="1158968" y="212303"/>
                            <a:pt x="1155358" y="214789"/>
                            <a:pt x="1151786" y="217990"/>
                          </a:cubicBezTo>
                          <a:cubicBezTo>
                            <a:pt x="1151005" y="218694"/>
                            <a:pt x="1150624" y="219542"/>
                            <a:pt x="1150539" y="220409"/>
                          </a:cubicBezTo>
                          <a:cubicBezTo>
                            <a:pt x="1147938" y="220819"/>
                            <a:pt x="1145348" y="221323"/>
                            <a:pt x="1142785" y="221904"/>
                          </a:cubicBezTo>
                          <a:cubicBezTo>
                            <a:pt x="1156873" y="205036"/>
                            <a:pt x="1187029" y="143380"/>
                            <a:pt x="1178695" y="122692"/>
                          </a:cubicBezTo>
                          <a:cubicBezTo>
                            <a:pt x="1175751" y="114300"/>
                            <a:pt x="1167941" y="110300"/>
                            <a:pt x="1159330" y="111024"/>
                          </a:cubicBezTo>
                          <a:cubicBezTo>
                            <a:pt x="1146214" y="112129"/>
                            <a:pt x="1135775" y="123006"/>
                            <a:pt x="1128060" y="132693"/>
                          </a:cubicBezTo>
                          <a:cubicBezTo>
                            <a:pt x="1118858" y="144247"/>
                            <a:pt x="1111334" y="156944"/>
                            <a:pt x="1103085" y="169174"/>
                          </a:cubicBezTo>
                          <a:cubicBezTo>
                            <a:pt x="1093979" y="182671"/>
                            <a:pt x="1081978" y="192586"/>
                            <a:pt x="1069795" y="203254"/>
                          </a:cubicBezTo>
                          <a:cubicBezTo>
                            <a:pt x="1006702" y="254899"/>
                            <a:pt x="1007225" y="292237"/>
                            <a:pt x="1010550" y="368875"/>
                          </a:cubicBezTo>
                          <a:cubicBezTo>
                            <a:pt x="953257" y="311363"/>
                            <a:pt x="885029" y="262062"/>
                            <a:pt x="807924" y="235268"/>
                          </a:cubicBezTo>
                          <a:cubicBezTo>
                            <a:pt x="781492" y="227677"/>
                            <a:pt x="755604" y="217752"/>
                            <a:pt x="728572" y="212494"/>
                          </a:cubicBezTo>
                          <a:cubicBezTo>
                            <a:pt x="727429" y="195263"/>
                            <a:pt x="732010" y="178270"/>
                            <a:pt x="731915" y="161068"/>
                          </a:cubicBezTo>
                          <a:cubicBezTo>
                            <a:pt x="731905" y="159163"/>
                            <a:pt x="729095" y="158220"/>
                            <a:pt x="728171" y="160059"/>
                          </a:cubicBezTo>
                          <a:cubicBezTo>
                            <a:pt x="719666" y="176994"/>
                            <a:pt x="714970" y="196673"/>
                            <a:pt x="716151" y="215694"/>
                          </a:cubicBezTo>
                          <a:cubicBezTo>
                            <a:pt x="713332" y="219637"/>
                            <a:pt x="713398" y="225438"/>
                            <a:pt x="717894" y="227657"/>
                          </a:cubicBezTo>
                          <a:cubicBezTo>
                            <a:pt x="720866" y="239030"/>
                            <a:pt x="725838" y="250670"/>
                            <a:pt x="734944" y="258947"/>
                          </a:cubicBezTo>
                          <a:cubicBezTo>
                            <a:pt x="730581" y="341386"/>
                            <a:pt x="699911" y="423225"/>
                            <a:pt x="646857" y="486690"/>
                          </a:cubicBezTo>
                          <a:cubicBezTo>
                            <a:pt x="597689" y="439236"/>
                            <a:pt x="551702" y="388335"/>
                            <a:pt x="508525" y="335395"/>
                          </a:cubicBezTo>
                          <a:cubicBezTo>
                            <a:pt x="481245" y="301362"/>
                            <a:pt x="456804" y="264529"/>
                            <a:pt x="438716" y="224848"/>
                          </a:cubicBezTo>
                          <a:cubicBezTo>
                            <a:pt x="444231" y="222381"/>
                            <a:pt x="449318" y="217228"/>
                            <a:pt x="453328" y="212132"/>
                          </a:cubicBezTo>
                          <a:cubicBezTo>
                            <a:pt x="454099" y="211427"/>
                            <a:pt x="454718" y="210598"/>
                            <a:pt x="455175" y="209684"/>
                          </a:cubicBezTo>
                          <a:cubicBezTo>
                            <a:pt x="472730" y="185128"/>
                            <a:pt x="475854" y="153715"/>
                            <a:pt x="476445" y="124378"/>
                          </a:cubicBezTo>
                          <a:cubicBezTo>
                            <a:pt x="476521" y="112719"/>
                            <a:pt x="475930" y="100451"/>
                            <a:pt x="472016" y="89374"/>
                          </a:cubicBezTo>
                          <a:cubicBezTo>
                            <a:pt x="470596" y="85354"/>
                            <a:pt x="465186" y="86211"/>
                            <a:pt x="464777" y="90355"/>
                          </a:cubicBezTo>
                          <a:cubicBezTo>
                            <a:pt x="462519" y="113396"/>
                            <a:pt x="464472" y="136398"/>
                            <a:pt x="459995" y="159316"/>
                          </a:cubicBezTo>
                          <a:cubicBezTo>
                            <a:pt x="457423" y="172451"/>
                            <a:pt x="453785" y="185767"/>
                            <a:pt x="446622" y="197206"/>
                          </a:cubicBezTo>
                          <a:cubicBezTo>
                            <a:pt x="335351" y="202788"/>
                            <a:pt x="190152" y="257233"/>
                            <a:pt x="128820" y="354931"/>
                          </a:cubicBezTo>
                          <a:cubicBezTo>
                            <a:pt x="71813" y="449981"/>
                            <a:pt x="56907" y="563214"/>
                            <a:pt x="42552" y="671246"/>
                          </a:cubicBezTo>
                          <a:cubicBezTo>
                            <a:pt x="26589" y="803653"/>
                            <a:pt x="12101" y="954206"/>
                            <a:pt x="109" y="1078164"/>
                          </a:cubicBezTo>
                          <a:cubicBezTo>
                            <a:pt x="-1491" y="1088956"/>
                            <a:pt x="15025" y="1093613"/>
                            <a:pt x="16644" y="1082717"/>
                          </a:cubicBezTo>
                          <a:cubicBezTo>
                            <a:pt x="29046" y="960006"/>
                            <a:pt x="40686" y="837143"/>
                            <a:pt x="54583" y="714566"/>
                          </a:cubicBezTo>
                          <a:cubicBezTo>
                            <a:pt x="71166" y="589779"/>
                            <a:pt x="81167" y="454419"/>
                            <a:pt x="154414" y="347749"/>
                          </a:cubicBezTo>
                          <a:cubicBezTo>
                            <a:pt x="157119" y="354854"/>
                            <a:pt x="162044" y="361855"/>
                            <a:pt x="165577" y="367970"/>
                          </a:cubicBezTo>
                          <a:cubicBezTo>
                            <a:pt x="176360" y="386735"/>
                            <a:pt x="186447" y="405889"/>
                            <a:pt x="196486" y="425063"/>
                          </a:cubicBezTo>
                          <a:cubicBezTo>
                            <a:pt x="199839" y="431435"/>
                            <a:pt x="203839" y="444932"/>
                            <a:pt x="211774" y="446275"/>
                          </a:cubicBezTo>
                          <a:cubicBezTo>
                            <a:pt x="107332" y="733159"/>
                            <a:pt x="244092" y="737493"/>
                            <a:pt x="215022" y="916934"/>
                          </a:cubicBezTo>
                          <a:cubicBezTo>
                            <a:pt x="208173" y="961054"/>
                            <a:pt x="198515" y="1004688"/>
                            <a:pt x="188809" y="1048246"/>
                          </a:cubicBezTo>
                          <a:cubicBezTo>
                            <a:pt x="186447" y="1058761"/>
                            <a:pt x="182351" y="1070287"/>
                            <a:pt x="182008" y="1081155"/>
                          </a:cubicBezTo>
                          <a:cubicBezTo>
                            <a:pt x="181656" y="1092127"/>
                            <a:pt x="198610" y="1092175"/>
                            <a:pt x="199134" y="1081336"/>
                          </a:cubicBezTo>
                          <a:cubicBezTo>
                            <a:pt x="200782" y="1072811"/>
                            <a:pt x="202763" y="1064353"/>
                            <a:pt x="204649" y="1055866"/>
                          </a:cubicBezTo>
                          <a:cubicBezTo>
                            <a:pt x="217260" y="996325"/>
                            <a:pt x="233062" y="936556"/>
                            <a:pt x="236805" y="875605"/>
                          </a:cubicBezTo>
                          <a:cubicBezTo>
                            <a:pt x="240034" y="813635"/>
                            <a:pt x="210631" y="757857"/>
                            <a:pt x="196324" y="699097"/>
                          </a:cubicBezTo>
                          <a:cubicBezTo>
                            <a:pt x="175655" y="615068"/>
                            <a:pt x="200715" y="527781"/>
                            <a:pt x="227061" y="448123"/>
                          </a:cubicBezTo>
                          <a:cubicBezTo>
                            <a:pt x="231386" y="430864"/>
                            <a:pt x="233662" y="413071"/>
                            <a:pt x="234624" y="395317"/>
                          </a:cubicBezTo>
                          <a:cubicBezTo>
                            <a:pt x="235624" y="376905"/>
                            <a:pt x="235081" y="358531"/>
                            <a:pt x="233843" y="340148"/>
                          </a:cubicBezTo>
                          <a:cubicBezTo>
                            <a:pt x="232481" y="321384"/>
                            <a:pt x="231948" y="301867"/>
                            <a:pt x="227204" y="283626"/>
                          </a:cubicBezTo>
                          <a:cubicBezTo>
                            <a:pt x="244625" y="272968"/>
                            <a:pt x="262999" y="263748"/>
                            <a:pt x="281611" y="255490"/>
                          </a:cubicBezTo>
                          <a:cubicBezTo>
                            <a:pt x="283992" y="274844"/>
                            <a:pt x="288964" y="293761"/>
                            <a:pt x="292288" y="312944"/>
                          </a:cubicBezTo>
                          <a:cubicBezTo>
                            <a:pt x="309881" y="397126"/>
                            <a:pt x="323026" y="504673"/>
                            <a:pt x="391177" y="564081"/>
                          </a:cubicBezTo>
                          <a:cubicBezTo>
                            <a:pt x="397444" y="569053"/>
                            <a:pt x="405141" y="561537"/>
                            <a:pt x="399988" y="555270"/>
                          </a:cubicBezTo>
                          <a:cubicBezTo>
                            <a:pt x="332284" y="479737"/>
                            <a:pt x="322083" y="375581"/>
                            <a:pt x="297746" y="281283"/>
                          </a:cubicBezTo>
                          <a:cubicBezTo>
                            <a:pt x="295155" y="271996"/>
                            <a:pt x="292831" y="261300"/>
                            <a:pt x="288097" y="252651"/>
                          </a:cubicBezTo>
                          <a:cubicBezTo>
                            <a:pt x="331550" y="233534"/>
                            <a:pt x="376880" y="220866"/>
                            <a:pt x="423686" y="216123"/>
                          </a:cubicBezTo>
                          <a:cubicBezTo>
                            <a:pt x="448689" y="305372"/>
                            <a:pt x="517336" y="372780"/>
                            <a:pt x="577219" y="440227"/>
                          </a:cubicBezTo>
                          <a:cubicBezTo>
                            <a:pt x="645409" y="515941"/>
                            <a:pt x="826879" y="681886"/>
                            <a:pt x="933702" y="655482"/>
                          </a:cubicBezTo>
                          <a:cubicBezTo>
                            <a:pt x="932721" y="712061"/>
                            <a:pt x="900679" y="760734"/>
                            <a:pt x="887410" y="814388"/>
                          </a:cubicBezTo>
                          <a:cubicBezTo>
                            <a:pt x="875047" y="868909"/>
                            <a:pt x="889792" y="924325"/>
                            <a:pt x="899193" y="978151"/>
                          </a:cubicBezTo>
                          <a:cubicBezTo>
                            <a:pt x="905070" y="1006945"/>
                            <a:pt x="907832" y="1036225"/>
                            <a:pt x="910309" y="1065419"/>
                          </a:cubicBezTo>
                          <a:cubicBezTo>
                            <a:pt x="910642" y="1076430"/>
                            <a:pt x="927787" y="1076478"/>
                            <a:pt x="927454" y="1065419"/>
                          </a:cubicBezTo>
                          <a:cubicBezTo>
                            <a:pt x="926101" y="1039883"/>
                            <a:pt x="922701" y="1014289"/>
                            <a:pt x="918500" y="989067"/>
                          </a:cubicBezTo>
                          <a:cubicBezTo>
                            <a:pt x="910232" y="935660"/>
                            <a:pt x="892849" y="881101"/>
                            <a:pt x="902317" y="826809"/>
                          </a:cubicBezTo>
                          <a:cubicBezTo>
                            <a:pt x="902374" y="826494"/>
                            <a:pt x="902822" y="826485"/>
                            <a:pt x="902879" y="826790"/>
                          </a:cubicBezTo>
                          <a:cubicBezTo>
                            <a:pt x="916452" y="896493"/>
                            <a:pt x="981565" y="1013842"/>
                            <a:pt x="1050783" y="1036321"/>
                          </a:cubicBezTo>
                          <a:cubicBezTo>
                            <a:pt x="1061547" y="1038683"/>
                            <a:pt x="1073462" y="1038730"/>
                            <a:pt x="1084454" y="1038397"/>
                          </a:cubicBezTo>
                          <a:cubicBezTo>
                            <a:pt x="1260343" y="1033339"/>
                            <a:pt x="1179847" y="677199"/>
                            <a:pt x="1159654" y="567557"/>
                          </a:cubicBezTo>
                          <a:cubicBezTo>
                            <a:pt x="1153320" y="537401"/>
                            <a:pt x="1146395" y="507369"/>
                            <a:pt x="1139166" y="477413"/>
                          </a:cubicBezTo>
                          <a:cubicBezTo>
                            <a:pt x="1130298" y="437846"/>
                            <a:pt x="1115887" y="386077"/>
                            <a:pt x="1134356" y="347873"/>
                          </a:cubicBezTo>
                          <a:cubicBezTo>
                            <a:pt x="1153006" y="316373"/>
                            <a:pt x="1189267" y="302848"/>
                            <a:pt x="1214442" y="277540"/>
                          </a:cubicBezTo>
                          <a:cubicBezTo>
                            <a:pt x="1232673" y="259642"/>
                            <a:pt x="1248656" y="239373"/>
                            <a:pt x="1264610" y="219466"/>
                          </a:cubicBezTo>
                          <a:cubicBezTo>
                            <a:pt x="1281088" y="199502"/>
                            <a:pt x="1299091" y="173317"/>
                            <a:pt x="1290547" y="146152"/>
                          </a:cubicBezTo>
                          <a:cubicBezTo>
                            <a:pt x="1292556" y="138780"/>
                            <a:pt x="1293328" y="130626"/>
                            <a:pt x="1295099" y="123330"/>
                          </a:cubicBezTo>
                          <a:cubicBezTo>
                            <a:pt x="1298557" y="106138"/>
                            <a:pt x="1311635" y="64304"/>
                            <a:pt x="1301500" y="49978"/>
                          </a:cubicBezTo>
                          <a:close/>
                          <a:moveTo>
                            <a:pt x="221241" y="336138"/>
                          </a:moveTo>
                          <a:cubicBezTo>
                            <a:pt x="221984" y="366703"/>
                            <a:pt x="222042" y="397612"/>
                            <a:pt x="216279" y="427749"/>
                          </a:cubicBezTo>
                          <a:cubicBezTo>
                            <a:pt x="201153" y="405842"/>
                            <a:pt x="188533" y="383744"/>
                            <a:pt x="173245" y="362122"/>
                          </a:cubicBezTo>
                          <a:cubicBezTo>
                            <a:pt x="169102" y="356140"/>
                            <a:pt x="164082" y="348111"/>
                            <a:pt x="157957" y="343139"/>
                          </a:cubicBezTo>
                          <a:cubicBezTo>
                            <a:pt x="175131" y="321069"/>
                            <a:pt x="196981" y="302924"/>
                            <a:pt x="220489" y="287827"/>
                          </a:cubicBezTo>
                          <a:cubicBezTo>
                            <a:pt x="219232" y="303819"/>
                            <a:pt x="220803" y="320107"/>
                            <a:pt x="221241" y="336138"/>
                          </a:cubicBezTo>
                          <a:close/>
                          <a:moveTo>
                            <a:pt x="1208193" y="44663"/>
                          </a:moveTo>
                          <a:cubicBezTo>
                            <a:pt x="1207908" y="39958"/>
                            <a:pt x="1211565" y="-3724"/>
                            <a:pt x="1220690" y="12878"/>
                          </a:cubicBezTo>
                          <a:cubicBezTo>
                            <a:pt x="1229796" y="28128"/>
                            <a:pt x="1226910" y="45549"/>
                            <a:pt x="1235292" y="61646"/>
                          </a:cubicBezTo>
                          <a:cubicBezTo>
                            <a:pt x="1224824" y="58951"/>
                            <a:pt x="1215585" y="53569"/>
                            <a:pt x="1207631" y="46197"/>
                          </a:cubicBezTo>
                          <a:cubicBezTo>
                            <a:pt x="1207955" y="45787"/>
                            <a:pt x="1208174" y="45273"/>
                            <a:pt x="1208193" y="44663"/>
                          </a:cubicBezTo>
                          <a:close/>
                          <a:moveTo>
                            <a:pt x="1280650" y="163345"/>
                          </a:moveTo>
                          <a:cubicBezTo>
                            <a:pt x="1277011" y="193472"/>
                            <a:pt x="1240912" y="228753"/>
                            <a:pt x="1221452" y="251937"/>
                          </a:cubicBezTo>
                          <a:cubicBezTo>
                            <a:pt x="1213108" y="261290"/>
                            <a:pt x="1204355" y="270310"/>
                            <a:pt x="1194858" y="278492"/>
                          </a:cubicBezTo>
                          <a:cubicBezTo>
                            <a:pt x="1169646" y="299543"/>
                            <a:pt x="1136470" y="313983"/>
                            <a:pt x="1121354" y="344901"/>
                          </a:cubicBezTo>
                          <a:cubicBezTo>
                            <a:pt x="1109886" y="368351"/>
                            <a:pt x="1111457" y="397279"/>
                            <a:pt x="1114725" y="422472"/>
                          </a:cubicBezTo>
                          <a:cubicBezTo>
                            <a:pt x="1142966" y="565919"/>
                            <a:pt x="1184695" y="709908"/>
                            <a:pt x="1180638" y="857603"/>
                          </a:cubicBezTo>
                          <a:cubicBezTo>
                            <a:pt x="1180180" y="884092"/>
                            <a:pt x="1178428" y="910733"/>
                            <a:pt x="1172313" y="936584"/>
                          </a:cubicBezTo>
                          <a:cubicBezTo>
                            <a:pt x="1162826" y="980123"/>
                            <a:pt x="1140147" y="1021461"/>
                            <a:pt x="1090331" y="1022671"/>
                          </a:cubicBezTo>
                          <a:cubicBezTo>
                            <a:pt x="1074748" y="1023490"/>
                            <a:pt x="1057117" y="1023471"/>
                            <a:pt x="1043630" y="1015975"/>
                          </a:cubicBezTo>
                          <a:cubicBezTo>
                            <a:pt x="1014607" y="998544"/>
                            <a:pt x="993166" y="970836"/>
                            <a:pt x="973936" y="943518"/>
                          </a:cubicBezTo>
                          <a:cubicBezTo>
                            <a:pt x="941998" y="897360"/>
                            <a:pt x="923062" y="844135"/>
                            <a:pt x="912966" y="789194"/>
                          </a:cubicBezTo>
                          <a:cubicBezTo>
                            <a:pt x="923415" y="760143"/>
                            <a:pt x="936855" y="732149"/>
                            <a:pt x="944322" y="702088"/>
                          </a:cubicBezTo>
                          <a:cubicBezTo>
                            <a:pt x="962201" y="621469"/>
                            <a:pt x="945208" y="536106"/>
                            <a:pt x="916043" y="460125"/>
                          </a:cubicBezTo>
                          <a:cubicBezTo>
                            <a:pt x="922262" y="446904"/>
                            <a:pt x="928749" y="434417"/>
                            <a:pt x="938236" y="422758"/>
                          </a:cubicBezTo>
                          <a:cubicBezTo>
                            <a:pt x="948780" y="409804"/>
                            <a:pt x="961753" y="398660"/>
                            <a:pt x="971735" y="385325"/>
                          </a:cubicBezTo>
                          <a:cubicBezTo>
                            <a:pt x="976726" y="378657"/>
                            <a:pt x="966325" y="371733"/>
                            <a:pt x="960686" y="376800"/>
                          </a:cubicBezTo>
                          <a:cubicBezTo>
                            <a:pt x="941150" y="395402"/>
                            <a:pt x="923215" y="416538"/>
                            <a:pt x="910108" y="440313"/>
                          </a:cubicBezTo>
                          <a:cubicBezTo>
                            <a:pt x="898707" y="399784"/>
                            <a:pt x="911842" y="357455"/>
                            <a:pt x="908518" y="316488"/>
                          </a:cubicBezTo>
                          <a:cubicBezTo>
                            <a:pt x="908127" y="312830"/>
                            <a:pt x="902698" y="311468"/>
                            <a:pt x="901679" y="315564"/>
                          </a:cubicBezTo>
                          <a:cubicBezTo>
                            <a:pt x="896212" y="337443"/>
                            <a:pt x="894345" y="361198"/>
                            <a:pt x="892306" y="383667"/>
                          </a:cubicBezTo>
                          <a:cubicBezTo>
                            <a:pt x="889620" y="411585"/>
                            <a:pt x="892592" y="440075"/>
                            <a:pt x="902555" y="466364"/>
                          </a:cubicBezTo>
                          <a:cubicBezTo>
                            <a:pt x="902641" y="466925"/>
                            <a:pt x="902822" y="467449"/>
                            <a:pt x="903098" y="467916"/>
                          </a:cubicBezTo>
                          <a:cubicBezTo>
                            <a:pt x="921958" y="522313"/>
                            <a:pt x="935064" y="579425"/>
                            <a:pt x="934397" y="637261"/>
                          </a:cubicBezTo>
                          <a:cubicBezTo>
                            <a:pt x="850092" y="654292"/>
                            <a:pt x="721475" y="552479"/>
                            <a:pt x="659811" y="498568"/>
                          </a:cubicBezTo>
                          <a:cubicBezTo>
                            <a:pt x="711931" y="434179"/>
                            <a:pt x="746431" y="353226"/>
                            <a:pt x="749098" y="269910"/>
                          </a:cubicBezTo>
                          <a:cubicBezTo>
                            <a:pt x="749241" y="260547"/>
                            <a:pt x="749660" y="249041"/>
                            <a:pt x="744183" y="240973"/>
                          </a:cubicBezTo>
                          <a:cubicBezTo>
                            <a:pt x="742526" y="238745"/>
                            <a:pt x="739602" y="239497"/>
                            <a:pt x="738840" y="242164"/>
                          </a:cubicBezTo>
                          <a:cubicBezTo>
                            <a:pt x="736020" y="238611"/>
                            <a:pt x="733734" y="234858"/>
                            <a:pt x="732296" y="230601"/>
                          </a:cubicBezTo>
                          <a:cubicBezTo>
                            <a:pt x="773911" y="241564"/>
                            <a:pt x="816135" y="253689"/>
                            <a:pt x="854511" y="273339"/>
                          </a:cubicBezTo>
                          <a:cubicBezTo>
                            <a:pt x="912842" y="304658"/>
                            <a:pt x="966925" y="345282"/>
                            <a:pt x="1011054" y="394774"/>
                          </a:cubicBezTo>
                          <a:cubicBezTo>
                            <a:pt x="1010873" y="456991"/>
                            <a:pt x="986709" y="515084"/>
                            <a:pt x="973945" y="575168"/>
                          </a:cubicBezTo>
                          <a:cubicBezTo>
                            <a:pt x="961744" y="650082"/>
                            <a:pt x="932845" y="815722"/>
                            <a:pt x="963734" y="880853"/>
                          </a:cubicBezTo>
                          <a:cubicBezTo>
                            <a:pt x="964858" y="883139"/>
                            <a:pt x="968706" y="881539"/>
                            <a:pt x="967878" y="879110"/>
                          </a:cubicBezTo>
                          <a:cubicBezTo>
                            <a:pt x="963258" y="865604"/>
                            <a:pt x="962496" y="851202"/>
                            <a:pt x="961639" y="837077"/>
                          </a:cubicBezTo>
                          <a:cubicBezTo>
                            <a:pt x="960048" y="806968"/>
                            <a:pt x="961810" y="776774"/>
                            <a:pt x="963677" y="746713"/>
                          </a:cubicBezTo>
                          <a:cubicBezTo>
                            <a:pt x="971878" y="684172"/>
                            <a:pt x="977145" y="620754"/>
                            <a:pt x="991909" y="559280"/>
                          </a:cubicBezTo>
                          <a:cubicBezTo>
                            <a:pt x="1006063" y="505292"/>
                            <a:pt x="1025856" y="451209"/>
                            <a:pt x="1025371" y="394812"/>
                          </a:cubicBezTo>
                          <a:cubicBezTo>
                            <a:pt x="1027047" y="392126"/>
                            <a:pt x="1027476" y="388620"/>
                            <a:pt x="1025485" y="385468"/>
                          </a:cubicBezTo>
                          <a:cubicBezTo>
                            <a:pt x="1026618" y="341891"/>
                            <a:pt x="1016655" y="292170"/>
                            <a:pt x="1042782" y="253737"/>
                          </a:cubicBezTo>
                          <a:cubicBezTo>
                            <a:pt x="1062185" y="226095"/>
                            <a:pt x="1093379" y="209779"/>
                            <a:pt x="1112982" y="182642"/>
                          </a:cubicBezTo>
                          <a:cubicBezTo>
                            <a:pt x="1123983" y="169212"/>
                            <a:pt x="1144347" y="125892"/>
                            <a:pt x="1162731" y="126864"/>
                          </a:cubicBezTo>
                          <a:cubicBezTo>
                            <a:pt x="1162778" y="126864"/>
                            <a:pt x="1163607" y="126959"/>
                            <a:pt x="1163807" y="127397"/>
                          </a:cubicBezTo>
                          <a:cubicBezTo>
                            <a:pt x="1164245" y="128369"/>
                            <a:pt x="1164197" y="130207"/>
                            <a:pt x="1164197" y="130293"/>
                          </a:cubicBezTo>
                          <a:cubicBezTo>
                            <a:pt x="1164645" y="142675"/>
                            <a:pt x="1159378" y="155039"/>
                            <a:pt x="1154844" y="166536"/>
                          </a:cubicBezTo>
                          <a:cubicBezTo>
                            <a:pt x="1147672" y="184033"/>
                            <a:pt x="1138261" y="200587"/>
                            <a:pt x="1129717" y="217371"/>
                          </a:cubicBezTo>
                          <a:cubicBezTo>
                            <a:pt x="1122335" y="212579"/>
                            <a:pt x="1112620" y="211332"/>
                            <a:pt x="1104076" y="211198"/>
                          </a:cubicBezTo>
                          <a:cubicBezTo>
                            <a:pt x="1102847" y="211179"/>
                            <a:pt x="1102037" y="212875"/>
                            <a:pt x="1103028" y="213732"/>
                          </a:cubicBezTo>
                          <a:cubicBezTo>
                            <a:pt x="1109819" y="219628"/>
                            <a:pt x="1118487" y="221800"/>
                            <a:pt x="1125516" y="227181"/>
                          </a:cubicBezTo>
                          <a:cubicBezTo>
                            <a:pt x="1107086" y="234144"/>
                            <a:pt x="1089207" y="245107"/>
                            <a:pt x="1075167" y="258223"/>
                          </a:cubicBezTo>
                          <a:cubicBezTo>
                            <a:pt x="1072986" y="260262"/>
                            <a:pt x="1075758" y="263224"/>
                            <a:pt x="1078168" y="262109"/>
                          </a:cubicBezTo>
                          <a:cubicBezTo>
                            <a:pt x="1112915" y="244841"/>
                            <a:pt x="1146148" y="222762"/>
                            <a:pt x="1186943" y="232725"/>
                          </a:cubicBezTo>
                          <a:cubicBezTo>
                            <a:pt x="1192401" y="233944"/>
                            <a:pt x="1197240" y="236116"/>
                            <a:pt x="1202840" y="235030"/>
                          </a:cubicBezTo>
                          <a:cubicBezTo>
                            <a:pt x="1206260" y="234363"/>
                            <a:pt x="1206841" y="229953"/>
                            <a:pt x="1204774" y="227696"/>
                          </a:cubicBezTo>
                          <a:cubicBezTo>
                            <a:pt x="1195506" y="218599"/>
                            <a:pt x="1176913" y="219399"/>
                            <a:pt x="1164693" y="219133"/>
                          </a:cubicBezTo>
                          <a:cubicBezTo>
                            <a:pt x="1171370" y="213903"/>
                            <a:pt x="1175694" y="206636"/>
                            <a:pt x="1180771" y="200016"/>
                          </a:cubicBezTo>
                          <a:cubicBezTo>
                            <a:pt x="1183695" y="196063"/>
                            <a:pt x="1186895" y="189996"/>
                            <a:pt x="1191134" y="187367"/>
                          </a:cubicBezTo>
                          <a:cubicBezTo>
                            <a:pt x="1195506" y="184652"/>
                            <a:pt x="1201716" y="183528"/>
                            <a:pt x="1206517" y="181718"/>
                          </a:cubicBezTo>
                          <a:cubicBezTo>
                            <a:pt x="1214775" y="178594"/>
                            <a:pt x="1226262" y="175356"/>
                            <a:pt x="1226281" y="164812"/>
                          </a:cubicBezTo>
                          <a:cubicBezTo>
                            <a:pt x="1226300" y="152839"/>
                            <a:pt x="1220471" y="140913"/>
                            <a:pt x="1218614" y="129083"/>
                          </a:cubicBezTo>
                          <a:cubicBezTo>
                            <a:pt x="1218604" y="127912"/>
                            <a:pt x="1217890" y="126988"/>
                            <a:pt x="1216709" y="126588"/>
                          </a:cubicBezTo>
                          <a:cubicBezTo>
                            <a:pt x="1205955" y="123073"/>
                            <a:pt x="1194420" y="118901"/>
                            <a:pt x="1186010" y="111100"/>
                          </a:cubicBezTo>
                          <a:cubicBezTo>
                            <a:pt x="1182162" y="107528"/>
                            <a:pt x="1176685" y="99280"/>
                            <a:pt x="1177780" y="93679"/>
                          </a:cubicBezTo>
                          <a:cubicBezTo>
                            <a:pt x="1178171" y="91679"/>
                            <a:pt x="1178714" y="92069"/>
                            <a:pt x="1179933" y="92860"/>
                          </a:cubicBezTo>
                          <a:cubicBezTo>
                            <a:pt x="1185772" y="96660"/>
                            <a:pt x="1192344" y="99041"/>
                            <a:pt x="1199097" y="100784"/>
                          </a:cubicBezTo>
                          <a:cubicBezTo>
                            <a:pt x="1207803" y="103432"/>
                            <a:pt x="1216490" y="106671"/>
                            <a:pt x="1224148" y="111681"/>
                          </a:cubicBezTo>
                          <a:cubicBezTo>
                            <a:pt x="1242264" y="123521"/>
                            <a:pt x="1252599" y="149048"/>
                            <a:pt x="1243750" y="169393"/>
                          </a:cubicBezTo>
                          <a:cubicBezTo>
                            <a:pt x="1237064" y="185271"/>
                            <a:pt x="1222014" y="198854"/>
                            <a:pt x="1220290" y="216028"/>
                          </a:cubicBezTo>
                          <a:cubicBezTo>
                            <a:pt x="1220214" y="216770"/>
                            <a:pt x="1221195" y="217104"/>
                            <a:pt x="1221605" y="216475"/>
                          </a:cubicBezTo>
                          <a:cubicBezTo>
                            <a:pt x="1231949" y="200616"/>
                            <a:pt x="1246122" y="186833"/>
                            <a:pt x="1253590" y="169298"/>
                          </a:cubicBezTo>
                          <a:cubicBezTo>
                            <a:pt x="1263229" y="145600"/>
                            <a:pt x="1249799" y="116005"/>
                            <a:pt x="1228901" y="102766"/>
                          </a:cubicBezTo>
                          <a:cubicBezTo>
                            <a:pt x="1231015" y="100899"/>
                            <a:pt x="1231206" y="96184"/>
                            <a:pt x="1229777" y="93241"/>
                          </a:cubicBezTo>
                          <a:cubicBezTo>
                            <a:pt x="1224748" y="82906"/>
                            <a:pt x="1212499" y="79077"/>
                            <a:pt x="1202926" y="74419"/>
                          </a:cubicBezTo>
                          <a:cubicBezTo>
                            <a:pt x="1188010" y="68419"/>
                            <a:pt x="1187924" y="57408"/>
                            <a:pt x="1190648" y="43854"/>
                          </a:cubicBezTo>
                          <a:cubicBezTo>
                            <a:pt x="1190877" y="42730"/>
                            <a:pt x="1192268" y="42291"/>
                            <a:pt x="1193068" y="43111"/>
                          </a:cubicBezTo>
                          <a:cubicBezTo>
                            <a:pt x="1200373" y="50492"/>
                            <a:pt x="1207422" y="58465"/>
                            <a:pt x="1216318" y="63808"/>
                          </a:cubicBezTo>
                          <a:cubicBezTo>
                            <a:pt x="1226081" y="69666"/>
                            <a:pt x="1237921" y="70714"/>
                            <a:pt x="1247627" y="76562"/>
                          </a:cubicBezTo>
                          <a:cubicBezTo>
                            <a:pt x="1266258" y="87792"/>
                            <a:pt x="1270801" y="114015"/>
                            <a:pt x="1275230" y="133427"/>
                          </a:cubicBezTo>
                          <a:cubicBezTo>
                            <a:pt x="1277383" y="143095"/>
                            <a:pt x="1281536" y="153334"/>
                            <a:pt x="1280650" y="163345"/>
                          </a:cubicBezTo>
                          <a:close/>
                          <a:moveTo>
                            <a:pt x="1297395" y="64856"/>
                          </a:moveTo>
                          <a:cubicBezTo>
                            <a:pt x="1295709" y="84382"/>
                            <a:pt x="1288480" y="103328"/>
                            <a:pt x="1284574" y="122473"/>
                          </a:cubicBezTo>
                          <a:cubicBezTo>
                            <a:pt x="1284517" y="122768"/>
                            <a:pt x="1284108" y="122778"/>
                            <a:pt x="1284031" y="122492"/>
                          </a:cubicBezTo>
                          <a:cubicBezTo>
                            <a:pt x="1280421" y="108871"/>
                            <a:pt x="1276278" y="95079"/>
                            <a:pt x="1268239" y="83344"/>
                          </a:cubicBezTo>
                          <a:cubicBezTo>
                            <a:pt x="1271135" y="74143"/>
                            <a:pt x="1275392" y="65456"/>
                            <a:pt x="1282679" y="58913"/>
                          </a:cubicBezTo>
                          <a:cubicBezTo>
                            <a:pt x="1291556" y="50426"/>
                            <a:pt x="1298852" y="50835"/>
                            <a:pt x="1297395" y="648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grpSp>
                  <p:nvGrpSpPr>
                    <p:cNvPr id="170" name="Kuva 9" descr="Aalto blondi nainen käsi ylhäällä">
                      <a:extLst>
                        <a:ext uri="{FF2B5EF4-FFF2-40B4-BE49-F238E27FC236}">
                          <a16:creationId xmlns:a16="http://schemas.microsoft.com/office/drawing/2014/main" id="{18C72C7A-2ACF-141F-3E82-1C0391EF92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9809" y="2368314"/>
                      <a:ext cx="494891" cy="233186"/>
                      <a:chOff x="8599809" y="2368314"/>
                      <a:chExt cx="494891" cy="233186"/>
                    </a:xfrm>
                    <a:solidFill>
                      <a:srgbClr val="000000"/>
                    </a:solidFill>
                  </p:grpSpPr>
                  <p:sp>
                    <p:nvSpPr>
                      <p:cNvPr id="171" name="Vapaamuotoinen: Muoto 170">
                        <a:extLst>
                          <a:ext uri="{FF2B5EF4-FFF2-40B4-BE49-F238E27FC236}">
                            <a16:creationId xmlns:a16="http://schemas.microsoft.com/office/drawing/2014/main" id="{BD5A4317-36D3-BA4A-80C5-84CBD3A526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9809" y="2368314"/>
                        <a:ext cx="92907" cy="233186"/>
                      </a:xfrm>
                      <a:custGeom>
                        <a:avLst/>
                        <a:gdLst>
                          <a:gd name="connsiteX0" fmla="*/ 37791 w 92907"/>
                          <a:gd name="connsiteY0" fmla="*/ 116774 h 233186"/>
                          <a:gd name="connsiteX1" fmla="*/ 12569 w 92907"/>
                          <a:gd name="connsiteY1" fmla="*/ 27582 h 233186"/>
                          <a:gd name="connsiteX2" fmla="*/ 1234 w 92907"/>
                          <a:gd name="connsiteY2" fmla="*/ 1941 h 233186"/>
                          <a:gd name="connsiteX3" fmla="*/ 1796 w 92907"/>
                          <a:gd name="connsiteY3" fmla="*/ 30068 h 233186"/>
                          <a:gd name="connsiteX4" fmla="*/ 6797 w 92907"/>
                          <a:gd name="connsiteY4" fmla="*/ 58805 h 233186"/>
                          <a:gd name="connsiteX5" fmla="*/ 83444 w 92907"/>
                          <a:gd name="connsiteY5" fmla="*/ 231531 h 233186"/>
                          <a:gd name="connsiteX6" fmla="*/ 92074 w 92907"/>
                          <a:gd name="connsiteY6" fmla="*/ 224873 h 233186"/>
                          <a:gd name="connsiteX7" fmla="*/ 37791 w 92907"/>
                          <a:gd name="connsiteY7" fmla="*/ 116774 h 233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2907" h="233186">
                            <a:moveTo>
                              <a:pt x="37791" y="116774"/>
                            </a:moveTo>
                            <a:cubicBezTo>
                              <a:pt x="27123" y="87732"/>
                              <a:pt x="18789" y="57872"/>
                              <a:pt x="12569" y="27582"/>
                            </a:cubicBezTo>
                            <a:cubicBezTo>
                              <a:pt x="11426" y="23591"/>
                              <a:pt x="8083" y="-8051"/>
                              <a:pt x="1234" y="1941"/>
                            </a:cubicBezTo>
                            <a:cubicBezTo>
                              <a:pt x="-1261" y="10828"/>
                              <a:pt x="606" y="21048"/>
                              <a:pt x="1796" y="30068"/>
                            </a:cubicBezTo>
                            <a:cubicBezTo>
                              <a:pt x="3072" y="39726"/>
                              <a:pt x="4692" y="49290"/>
                              <a:pt x="6797" y="58805"/>
                            </a:cubicBezTo>
                            <a:cubicBezTo>
                              <a:pt x="21570" y="119813"/>
                              <a:pt x="42392" y="182916"/>
                              <a:pt x="83444" y="231531"/>
                            </a:cubicBezTo>
                            <a:cubicBezTo>
                              <a:pt x="87550" y="236180"/>
                              <a:pt x="95494" y="230093"/>
                              <a:pt x="92074" y="224873"/>
                            </a:cubicBezTo>
                            <a:cubicBezTo>
                              <a:pt x="69909" y="191088"/>
                              <a:pt x="51574" y="154760"/>
                              <a:pt x="37791" y="116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2" name="Vapaamuotoinen: Muoto 171">
                        <a:extLst>
                          <a:ext uri="{FF2B5EF4-FFF2-40B4-BE49-F238E27FC236}">
                            <a16:creationId xmlns:a16="http://schemas.microsoft.com/office/drawing/2014/main" id="{D73F31C9-5F0E-1212-8036-0DA33C84B4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0714" y="2403467"/>
                        <a:ext cx="41585" cy="181304"/>
                      </a:xfrm>
                      <a:custGeom>
                        <a:avLst/>
                        <a:gdLst>
                          <a:gd name="connsiteX0" fmla="*/ 33992 w 41585"/>
                          <a:gd name="connsiteY0" fmla="*/ 1288 h 181304"/>
                          <a:gd name="connsiteX1" fmla="*/ 28754 w 41585"/>
                          <a:gd name="connsiteY1" fmla="*/ 43512 h 181304"/>
                          <a:gd name="connsiteX2" fmla="*/ 21819 w 41585"/>
                          <a:gd name="connsiteY2" fmla="*/ 87441 h 181304"/>
                          <a:gd name="connsiteX3" fmla="*/ 122 w 41585"/>
                          <a:gd name="connsiteY3" fmla="*/ 173795 h 181304"/>
                          <a:gd name="connsiteX4" fmla="*/ 10770 w 41585"/>
                          <a:gd name="connsiteY4" fmla="*/ 178281 h 181304"/>
                          <a:gd name="connsiteX5" fmla="*/ 35936 w 41585"/>
                          <a:gd name="connsiteY5" fmla="*/ 90042 h 181304"/>
                          <a:gd name="connsiteX6" fmla="*/ 37479 w 41585"/>
                          <a:gd name="connsiteY6" fmla="*/ 1278 h 181304"/>
                          <a:gd name="connsiteX7" fmla="*/ 33992 w 41585"/>
                          <a:gd name="connsiteY7" fmla="*/ 1288 h 181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585" h="181304">
                            <a:moveTo>
                              <a:pt x="33992" y="1288"/>
                            </a:moveTo>
                            <a:cubicBezTo>
                              <a:pt x="30411" y="14956"/>
                              <a:pt x="30421" y="29539"/>
                              <a:pt x="28754" y="43512"/>
                            </a:cubicBezTo>
                            <a:cubicBezTo>
                              <a:pt x="26992" y="58266"/>
                              <a:pt x="24896" y="72906"/>
                              <a:pt x="21819" y="87441"/>
                            </a:cubicBezTo>
                            <a:cubicBezTo>
                              <a:pt x="15666" y="116531"/>
                              <a:pt x="6246" y="144734"/>
                              <a:pt x="122" y="173795"/>
                            </a:cubicBezTo>
                            <a:cubicBezTo>
                              <a:pt x="-1155" y="179834"/>
                              <a:pt x="7980" y="184682"/>
                              <a:pt x="10770" y="178281"/>
                            </a:cubicBezTo>
                            <a:cubicBezTo>
                              <a:pt x="23010" y="150287"/>
                              <a:pt x="30916" y="120160"/>
                              <a:pt x="35936" y="90042"/>
                            </a:cubicBezTo>
                            <a:cubicBezTo>
                              <a:pt x="40060" y="61600"/>
                              <a:pt x="45461" y="29339"/>
                              <a:pt x="37479" y="1278"/>
                            </a:cubicBezTo>
                            <a:cubicBezTo>
                              <a:pt x="36945" y="-351"/>
                              <a:pt x="34469" y="-503"/>
                              <a:pt x="33992" y="128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  <p:sp>
                    <p:nvSpPr>
                      <p:cNvPr id="173" name="Vapaamuotoinen: Muoto 172">
                        <a:extLst>
                          <a:ext uri="{FF2B5EF4-FFF2-40B4-BE49-F238E27FC236}">
                            <a16:creationId xmlns:a16="http://schemas.microsoft.com/office/drawing/2014/main" id="{6FE71196-75D6-9835-EF1C-26EE4D3B2E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2403" y="2417674"/>
                        <a:ext cx="42297" cy="175089"/>
                      </a:xfrm>
                      <a:custGeom>
                        <a:avLst/>
                        <a:gdLst>
                          <a:gd name="connsiteX0" fmla="*/ 35110 w 42297"/>
                          <a:gd name="connsiteY0" fmla="*/ 1873 h 175089"/>
                          <a:gd name="connsiteX1" fmla="*/ 23976 w 42297"/>
                          <a:gd name="connsiteY1" fmla="*/ 85979 h 175089"/>
                          <a:gd name="connsiteX2" fmla="*/ 249 w 42297"/>
                          <a:gd name="connsiteY2" fmla="*/ 168275 h 175089"/>
                          <a:gd name="connsiteX3" fmla="*/ 10164 w 42297"/>
                          <a:gd name="connsiteY3" fmla="*/ 172456 h 175089"/>
                          <a:gd name="connsiteX4" fmla="*/ 37015 w 42297"/>
                          <a:gd name="connsiteY4" fmla="*/ 88303 h 175089"/>
                          <a:gd name="connsiteX5" fmla="*/ 40139 w 42297"/>
                          <a:gd name="connsiteY5" fmla="*/ 1863 h 175089"/>
                          <a:gd name="connsiteX6" fmla="*/ 35110 w 42297"/>
                          <a:gd name="connsiteY6" fmla="*/ 1873 h 175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297" h="175089">
                            <a:moveTo>
                              <a:pt x="35110" y="1873"/>
                            </a:moveTo>
                            <a:cubicBezTo>
                              <a:pt x="30881" y="29848"/>
                              <a:pt x="29462" y="58166"/>
                              <a:pt x="23976" y="85979"/>
                            </a:cubicBezTo>
                            <a:cubicBezTo>
                              <a:pt x="18413" y="114173"/>
                              <a:pt x="8878" y="140957"/>
                              <a:pt x="249" y="168275"/>
                            </a:cubicBezTo>
                            <a:cubicBezTo>
                              <a:pt x="-1590" y="174104"/>
                              <a:pt x="7269" y="177904"/>
                              <a:pt x="10164" y="172456"/>
                            </a:cubicBezTo>
                            <a:cubicBezTo>
                              <a:pt x="23985" y="146453"/>
                              <a:pt x="32043" y="117202"/>
                              <a:pt x="37015" y="88303"/>
                            </a:cubicBezTo>
                            <a:cubicBezTo>
                              <a:pt x="41911" y="59861"/>
                              <a:pt x="44349" y="30534"/>
                              <a:pt x="40139" y="1863"/>
                            </a:cubicBezTo>
                            <a:cubicBezTo>
                              <a:pt x="39777" y="-623"/>
                              <a:pt x="35482" y="-623"/>
                              <a:pt x="35110" y="187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fi-FI"/>
                      </a:p>
                    </p:txBody>
                  </p:sp>
                </p:grpSp>
              </p:grpSp>
            </p:grpSp>
            <p:grpSp>
              <p:nvGrpSpPr>
                <p:cNvPr id="163" name="Kuva 9" descr="Aalto blondi nainen käsi ylhäällä">
                  <a:extLst>
                    <a:ext uri="{FF2B5EF4-FFF2-40B4-BE49-F238E27FC236}">
                      <a16:creationId xmlns:a16="http://schemas.microsoft.com/office/drawing/2014/main" id="{9745CBEC-19B3-3CC0-7C97-70B7723A84B3}"/>
                    </a:ext>
                  </a:extLst>
                </p:cNvPr>
                <p:cNvGrpSpPr/>
                <p:nvPr/>
              </p:nvGrpSpPr>
              <p:grpSpPr>
                <a:xfrm>
                  <a:off x="8328870" y="1555589"/>
                  <a:ext cx="943912" cy="839106"/>
                  <a:chOff x="8328870" y="1555589"/>
                  <a:chExt cx="943912" cy="839106"/>
                </a:xfrm>
              </p:grpSpPr>
              <p:sp>
                <p:nvSpPr>
                  <p:cNvPr id="164" name="Vapaamuotoinen: Muoto 163">
                    <a:extLst>
                      <a:ext uri="{FF2B5EF4-FFF2-40B4-BE49-F238E27FC236}">
                        <a16:creationId xmlns:a16="http://schemas.microsoft.com/office/drawing/2014/main" id="{BBF468EF-AFFC-AAFF-9BC5-E093064CAA03}"/>
                      </a:ext>
                    </a:extLst>
                  </p:cNvPr>
                  <p:cNvSpPr/>
                  <p:nvPr/>
                </p:nvSpPr>
                <p:spPr>
                  <a:xfrm>
                    <a:off x="8531130" y="1753693"/>
                    <a:ext cx="584579" cy="578966"/>
                  </a:xfrm>
                  <a:custGeom>
                    <a:avLst/>
                    <a:gdLst>
                      <a:gd name="connsiteX0" fmla="*/ 447289 w 584579"/>
                      <a:gd name="connsiteY0" fmla="*/ 73808 h 578966"/>
                      <a:gd name="connsiteX1" fmla="*/ 102199 w 584579"/>
                      <a:gd name="connsiteY1" fmla="*/ 49709 h 578966"/>
                      <a:gd name="connsiteX2" fmla="*/ 5519 w 584579"/>
                      <a:gd name="connsiteY2" fmla="*/ 430805 h 578966"/>
                      <a:gd name="connsiteX3" fmla="*/ 134201 w 584579"/>
                      <a:gd name="connsiteY3" fmla="*/ 551107 h 578966"/>
                      <a:gd name="connsiteX4" fmla="*/ 171827 w 584579"/>
                      <a:gd name="connsiteY4" fmla="*/ 544058 h 578966"/>
                      <a:gd name="connsiteX5" fmla="*/ 217545 w 584579"/>
                      <a:gd name="connsiteY5" fmla="*/ 544344 h 578966"/>
                      <a:gd name="connsiteX6" fmla="*/ 312130 w 584579"/>
                      <a:gd name="connsiteY6" fmla="*/ 574824 h 578966"/>
                      <a:gd name="connsiteX7" fmla="*/ 489675 w 584579"/>
                      <a:gd name="connsiteY7" fmla="*/ 545486 h 578966"/>
                      <a:gd name="connsiteX8" fmla="*/ 447289 w 584579"/>
                      <a:gd name="connsiteY8" fmla="*/ 73808 h 57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4579" h="578966">
                        <a:moveTo>
                          <a:pt x="447289" y="73808"/>
                        </a:moveTo>
                        <a:cubicBezTo>
                          <a:pt x="353372" y="-2583"/>
                          <a:pt x="202783" y="-27346"/>
                          <a:pt x="102199" y="49709"/>
                        </a:cubicBezTo>
                        <a:cubicBezTo>
                          <a:pt x="23999" y="122005"/>
                          <a:pt x="-8292" y="327460"/>
                          <a:pt x="5519" y="430805"/>
                        </a:cubicBezTo>
                        <a:cubicBezTo>
                          <a:pt x="9330" y="497005"/>
                          <a:pt x="59908" y="572061"/>
                          <a:pt x="134201" y="551107"/>
                        </a:cubicBezTo>
                        <a:cubicBezTo>
                          <a:pt x="146870" y="549867"/>
                          <a:pt x="159063" y="545009"/>
                          <a:pt x="171827" y="544058"/>
                        </a:cubicBezTo>
                        <a:cubicBezTo>
                          <a:pt x="187066" y="542154"/>
                          <a:pt x="202402" y="542342"/>
                          <a:pt x="217545" y="544344"/>
                        </a:cubicBezTo>
                        <a:cubicBezTo>
                          <a:pt x="250692" y="549107"/>
                          <a:pt x="280030" y="566631"/>
                          <a:pt x="312130" y="574824"/>
                        </a:cubicBezTo>
                        <a:cubicBezTo>
                          <a:pt x="371852" y="590158"/>
                          <a:pt x="438336" y="579872"/>
                          <a:pt x="489675" y="545486"/>
                        </a:cubicBezTo>
                        <a:cubicBezTo>
                          <a:pt x="659316" y="433949"/>
                          <a:pt x="582449" y="181727"/>
                          <a:pt x="447289" y="738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65" name="Vapaamuotoinen: Muoto 164">
                    <a:extLst>
                      <a:ext uri="{FF2B5EF4-FFF2-40B4-BE49-F238E27FC236}">
                        <a16:creationId xmlns:a16="http://schemas.microsoft.com/office/drawing/2014/main" id="{2F8D368B-CCD0-D9A3-A92A-9092D0758DC0}"/>
                      </a:ext>
                    </a:extLst>
                  </p:cNvPr>
                  <p:cNvSpPr/>
                  <p:nvPr/>
                </p:nvSpPr>
                <p:spPr>
                  <a:xfrm>
                    <a:off x="8328870" y="1555589"/>
                    <a:ext cx="943912" cy="839106"/>
                  </a:xfrm>
                  <a:custGeom>
                    <a:avLst/>
                    <a:gdLst>
                      <a:gd name="connsiteX0" fmla="*/ 193017 w 943912"/>
                      <a:gd name="connsiteY0" fmla="*/ 841889 h 839106"/>
                      <a:gd name="connsiteX1" fmla="*/ 152154 w 943912"/>
                      <a:gd name="connsiteY1" fmla="*/ 822743 h 839106"/>
                      <a:gd name="connsiteX2" fmla="*/ 104720 w 943912"/>
                      <a:gd name="connsiteY2" fmla="*/ 823029 h 839106"/>
                      <a:gd name="connsiteX3" fmla="*/ 62048 w 943912"/>
                      <a:gd name="connsiteY3" fmla="*/ 786166 h 839106"/>
                      <a:gd name="connsiteX4" fmla="*/ 29948 w 943912"/>
                      <a:gd name="connsiteY4" fmla="*/ 732542 h 839106"/>
                      <a:gd name="connsiteX5" fmla="*/ 28520 w 943912"/>
                      <a:gd name="connsiteY5" fmla="*/ 627290 h 839106"/>
                      <a:gd name="connsiteX6" fmla="*/ 45949 w 943912"/>
                      <a:gd name="connsiteY6" fmla="*/ 555853 h 839106"/>
                      <a:gd name="connsiteX7" fmla="*/ 81003 w 943912"/>
                      <a:gd name="connsiteY7" fmla="*/ 445171 h 839106"/>
                      <a:gd name="connsiteX8" fmla="*/ 84240 w 943912"/>
                      <a:gd name="connsiteY8" fmla="*/ 438599 h 839106"/>
                      <a:gd name="connsiteX9" fmla="*/ 84240 w 943912"/>
                      <a:gd name="connsiteY9" fmla="*/ 438599 h 839106"/>
                      <a:gd name="connsiteX10" fmla="*/ 173299 w 943912"/>
                      <a:gd name="connsiteY10" fmla="*/ 325825 h 839106"/>
                      <a:gd name="connsiteX11" fmla="*/ 247118 w 943912"/>
                      <a:gd name="connsiteY11" fmla="*/ 258864 h 839106"/>
                      <a:gd name="connsiteX12" fmla="*/ 302933 w 943912"/>
                      <a:gd name="connsiteY12" fmla="*/ 208571 h 839106"/>
                      <a:gd name="connsiteX13" fmla="*/ 328462 w 943912"/>
                      <a:gd name="connsiteY13" fmla="*/ 149896 h 839106"/>
                      <a:gd name="connsiteX14" fmla="*/ 363799 w 943912"/>
                      <a:gd name="connsiteY14" fmla="*/ 94176 h 839106"/>
                      <a:gd name="connsiteX15" fmla="*/ 422377 w 943912"/>
                      <a:gd name="connsiteY15" fmla="*/ 63887 h 839106"/>
                      <a:gd name="connsiteX16" fmla="*/ 487815 w 943912"/>
                      <a:gd name="connsiteY16" fmla="*/ 26452 h 839106"/>
                      <a:gd name="connsiteX17" fmla="*/ 506198 w 943912"/>
                      <a:gd name="connsiteY17" fmla="*/ 20453 h 839106"/>
                      <a:gd name="connsiteX18" fmla="*/ 585923 w 943912"/>
                      <a:gd name="connsiteY18" fmla="*/ 8260 h 839106"/>
                      <a:gd name="connsiteX19" fmla="*/ 661742 w 943912"/>
                      <a:gd name="connsiteY19" fmla="*/ 29120 h 839106"/>
                      <a:gd name="connsiteX20" fmla="*/ 735560 w 943912"/>
                      <a:gd name="connsiteY20" fmla="*/ 79317 h 839106"/>
                      <a:gd name="connsiteX21" fmla="*/ 810235 w 943912"/>
                      <a:gd name="connsiteY21" fmla="*/ 98653 h 839106"/>
                      <a:gd name="connsiteX22" fmla="*/ 818713 w 943912"/>
                      <a:gd name="connsiteY22" fmla="*/ 134562 h 839106"/>
                      <a:gd name="connsiteX23" fmla="*/ 838905 w 943912"/>
                      <a:gd name="connsiteY23" fmla="*/ 136657 h 839106"/>
                      <a:gd name="connsiteX24" fmla="*/ 876054 w 943912"/>
                      <a:gd name="connsiteY24" fmla="*/ 197237 h 839106"/>
                      <a:gd name="connsiteX25" fmla="*/ 877101 w 943912"/>
                      <a:gd name="connsiteY25" fmla="*/ 212762 h 839106"/>
                      <a:gd name="connsiteX26" fmla="*/ 902343 w 943912"/>
                      <a:gd name="connsiteY26" fmla="*/ 298106 h 839106"/>
                      <a:gd name="connsiteX27" fmla="*/ 899867 w 943912"/>
                      <a:gd name="connsiteY27" fmla="*/ 418217 h 839106"/>
                      <a:gd name="connsiteX28" fmla="*/ 894246 w 943912"/>
                      <a:gd name="connsiteY28" fmla="*/ 428884 h 839106"/>
                      <a:gd name="connsiteX29" fmla="*/ 909010 w 943912"/>
                      <a:gd name="connsiteY29" fmla="*/ 518039 h 839106"/>
                      <a:gd name="connsiteX30" fmla="*/ 946062 w 943912"/>
                      <a:gd name="connsiteY30" fmla="*/ 661486 h 839106"/>
                      <a:gd name="connsiteX31" fmla="*/ 877387 w 943912"/>
                      <a:gd name="connsiteY31" fmla="*/ 807216 h 839106"/>
                      <a:gd name="connsiteX32" fmla="*/ 823381 w 943912"/>
                      <a:gd name="connsiteY32" fmla="*/ 820648 h 839106"/>
                      <a:gd name="connsiteX33" fmla="*/ 790234 w 943912"/>
                      <a:gd name="connsiteY33" fmla="*/ 828838 h 839106"/>
                      <a:gd name="connsiteX34" fmla="*/ 754896 w 943912"/>
                      <a:gd name="connsiteY34" fmla="*/ 825792 h 839106"/>
                      <a:gd name="connsiteX35" fmla="*/ 754896 w 943912"/>
                      <a:gd name="connsiteY35" fmla="*/ 825792 h 839106"/>
                      <a:gd name="connsiteX36" fmla="*/ 754801 w 943912"/>
                      <a:gd name="connsiteY36" fmla="*/ 825792 h 839106"/>
                      <a:gd name="connsiteX37" fmla="*/ 748513 w 943912"/>
                      <a:gd name="connsiteY37" fmla="*/ 825697 h 839106"/>
                      <a:gd name="connsiteX38" fmla="*/ 734988 w 943912"/>
                      <a:gd name="connsiteY38" fmla="*/ 836840 h 839106"/>
                      <a:gd name="connsiteX39" fmla="*/ 722129 w 943912"/>
                      <a:gd name="connsiteY39" fmla="*/ 829315 h 839106"/>
                      <a:gd name="connsiteX40" fmla="*/ 700697 w 943912"/>
                      <a:gd name="connsiteY40" fmla="*/ 829506 h 839106"/>
                      <a:gd name="connsiteX41" fmla="*/ 678982 w 943912"/>
                      <a:gd name="connsiteY41" fmla="*/ 811028 h 839106"/>
                      <a:gd name="connsiteX42" fmla="*/ 658884 w 943912"/>
                      <a:gd name="connsiteY42" fmla="*/ 801121 h 839106"/>
                      <a:gd name="connsiteX43" fmla="*/ 617354 w 943912"/>
                      <a:gd name="connsiteY43" fmla="*/ 788071 h 839106"/>
                      <a:gd name="connsiteX44" fmla="*/ 612877 w 943912"/>
                      <a:gd name="connsiteY44" fmla="*/ 781309 h 839106"/>
                      <a:gd name="connsiteX45" fmla="*/ 484671 w 943912"/>
                      <a:gd name="connsiteY45" fmla="*/ 760068 h 839106"/>
                      <a:gd name="connsiteX46" fmla="*/ 464670 w 943912"/>
                      <a:gd name="connsiteY46" fmla="*/ 735018 h 839106"/>
                      <a:gd name="connsiteX47" fmla="*/ 471907 w 943912"/>
                      <a:gd name="connsiteY47" fmla="*/ 731684 h 839106"/>
                      <a:gd name="connsiteX48" fmla="*/ 504198 w 943912"/>
                      <a:gd name="connsiteY48" fmla="*/ 743781 h 839106"/>
                      <a:gd name="connsiteX49" fmla="*/ 706890 w 943912"/>
                      <a:gd name="connsiteY49" fmla="*/ 693298 h 839106"/>
                      <a:gd name="connsiteX50" fmla="*/ 733370 w 943912"/>
                      <a:gd name="connsiteY50" fmla="*/ 589953 h 839106"/>
                      <a:gd name="connsiteX51" fmla="*/ 736798 w 943912"/>
                      <a:gd name="connsiteY51" fmla="*/ 433455 h 839106"/>
                      <a:gd name="connsiteX52" fmla="*/ 699174 w 943912"/>
                      <a:gd name="connsiteY52" fmla="*/ 405643 h 839106"/>
                      <a:gd name="connsiteX53" fmla="*/ 683838 w 943912"/>
                      <a:gd name="connsiteY53" fmla="*/ 401548 h 839106"/>
                      <a:gd name="connsiteX54" fmla="*/ 650217 w 943912"/>
                      <a:gd name="connsiteY54" fmla="*/ 379259 h 839106"/>
                      <a:gd name="connsiteX55" fmla="*/ 544965 w 943912"/>
                      <a:gd name="connsiteY55" fmla="*/ 351446 h 839106"/>
                      <a:gd name="connsiteX56" fmla="*/ 499245 w 943912"/>
                      <a:gd name="connsiteY56" fmla="*/ 343349 h 839106"/>
                      <a:gd name="connsiteX57" fmla="*/ 458477 w 943912"/>
                      <a:gd name="connsiteY57" fmla="*/ 324204 h 839106"/>
                      <a:gd name="connsiteX58" fmla="*/ 403709 w 943912"/>
                      <a:gd name="connsiteY58" fmla="*/ 318014 h 839106"/>
                      <a:gd name="connsiteX59" fmla="*/ 402946 w 943912"/>
                      <a:gd name="connsiteY59" fmla="*/ 334301 h 839106"/>
                      <a:gd name="connsiteX60" fmla="*/ 386468 w 943912"/>
                      <a:gd name="connsiteY60" fmla="*/ 400213 h 839106"/>
                      <a:gd name="connsiteX61" fmla="*/ 382563 w 943912"/>
                      <a:gd name="connsiteY61" fmla="*/ 410787 h 839106"/>
                      <a:gd name="connsiteX62" fmla="*/ 389516 w 943912"/>
                      <a:gd name="connsiteY62" fmla="*/ 461079 h 839106"/>
                      <a:gd name="connsiteX63" fmla="*/ 376468 w 943912"/>
                      <a:gd name="connsiteY63" fmla="*/ 529087 h 839106"/>
                      <a:gd name="connsiteX64" fmla="*/ 360465 w 943912"/>
                      <a:gd name="connsiteY64" fmla="*/ 596334 h 839106"/>
                      <a:gd name="connsiteX65" fmla="*/ 350084 w 943912"/>
                      <a:gd name="connsiteY65" fmla="*/ 649959 h 839106"/>
                      <a:gd name="connsiteX66" fmla="*/ 352751 w 943912"/>
                      <a:gd name="connsiteY66" fmla="*/ 677582 h 839106"/>
                      <a:gd name="connsiteX67" fmla="*/ 354084 w 943912"/>
                      <a:gd name="connsiteY67" fmla="*/ 678440 h 839106"/>
                      <a:gd name="connsiteX68" fmla="*/ 405804 w 943912"/>
                      <a:gd name="connsiteY68" fmla="*/ 769784 h 839106"/>
                      <a:gd name="connsiteX69" fmla="*/ 396565 w 943912"/>
                      <a:gd name="connsiteY69" fmla="*/ 800740 h 839106"/>
                      <a:gd name="connsiteX70" fmla="*/ 350940 w 943912"/>
                      <a:gd name="connsiteY70" fmla="*/ 823697 h 839106"/>
                      <a:gd name="connsiteX71" fmla="*/ 337034 w 943912"/>
                      <a:gd name="connsiteY71" fmla="*/ 823980 h 839106"/>
                      <a:gd name="connsiteX72" fmla="*/ 309982 w 943912"/>
                      <a:gd name="connsiteY72" fmla="*/ 830078 h 839106"/>
                      <a:gd name="connsiteX73" fmla="*/ 242165 w 943912"/>
                      <a:gd name="connsiteY73" fmla="*/ 826362 h 839106"/>
                      <a:gd name="connsiteX74" fmla="*/ 193017 w 943912"/>
                      <a:gd name="connsiteY74" fmla="*/ 841889 h 839106"/>
                      <a:gd name="connsiteX75" fmla="*/ 193017 w 943912"/>
                      <a:gd name="connsiteY75" fmla="*/ 841889 h 839106"/>
                      <a:gd name="connsiteX76" fmla="*/ 193017 w 943912"/>
                      <a:gd name="connsiteY76" fmla="*/ 841889 h 83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943912" h="839106">
                        <a:moveTo>
                          <a:pt x="193017" y="841889"/>
                        </a:moveTo>
                        <a:cubicBezTo>
                          <a:pt x="177490" y="841889"/>
                          <a:pt x="161870" y="835031"/>
                          <a:pt x="152154" y="822743"/>
                        </a:cubicBezTo>
                        <a:cubicBezTo>
                          <a:pt x="137295" y="829410"/>
                          <a:pt x="119482" y="830268"/>
                          <a:pt x="104720" y="823029"/>
                        </a:cubicBezTo>
                        <a:cubicBezTo>
                          <a:pt x="84621" y="821981"/>
                          <a:pt x="64143" y="806933"/>
                          <a:pt x="62048" y="786166"/>
                        </a:cubicBezTo>
                        <a:cubicBezTo>
                          <a:pt x="39282" y="779976"/>
                          <a:pt x="25090" y="755496"/>
                          <a:pt x="29948" y="732542"/>
                        </a:cubicBezTo>
                        <a:cubicBezTo>
                          <a:pt x="-9580" y="709680"/>
                          <a:pt x="-3390" y="654151"/>
                          <a:pt x="28520" y="627290"/>
                        </a:cubicBezTo>
                        <a:cubicBezTo>
                          <a:pt x="10707" y="603573"/>
                          <a:pt x="28520" y="574045"/>
                          <a:pt x="45949" y="555853"/>
                        </a:cubicBezTo>
                        <a:cubicBezTo>
                          <a:pt x="28424" y="519180"/>
                          <a:pt x="49379" y="468509"/>
                          <a:pt x="81003" y="445171"/>
                        </a:cubicBezTo>
                        <a:cubicBezTo>
                          <a:pt x="82049" y="442980"/>
                          <a:pt x="83098" y="440695"/>
                          <a:pt x="84240" y="438599"/>
                        </a:cubicBezTo>
                        <a:lnTo>
                          <a:pt x="84240" y="438599"/>
                        </a:lnTo>
                        <a:cubicBezTo>
                          <a:pt x="64334" y="388307"/>
                          <a:pt x="124626" y="333920"/>
                          <a:pt x="173299" y="325825"/>
                        </a:cubicBezTo>
                        <a:cubicBezTo>
                          <a:pt x="165298" y="283627"/>
                          <a:pt x="207683" y="252290"/>
                          <a:pt x="247118" y="258864"/>
                        </a:cubicBezTo>
                        <a:cubicBezTo>
                          <a:pt x="247595" y="232289"/>
                          <a:pt x="279502" y="214190"/>
                          <a:pt x="302933" y="208571"/>
                        </a:cubicBezTo>
                        <a:cubicBezTo>
                          <a:pt x="298266" y="186187"/>
                          <a:pt x="310363" y="162946"/>
                          <a:pt x="328462" y="149896"/>
                        </a:cubicBezTo>
                        <a:cubicBezTo>
                          <a:pt x="317793" y="124274"/>
                          <a:pt x="339129" y="101797"/>
                          <a:pt x="363799" y="94176"/>
                        </a:cubicBezTo>
                        <a:cubicBezTo>
                          <a:pt x="371229" y="69696"/>
                          <a:pt x="399041" y="60553"/>
                          <a:pt x="422377" y="63887"/>
                        </a:cubicBezTo>
                        <a:cubicBezTo>
                          <a:pt x="435714" y="41121"/>
                          <a:pt x="461526" y="27120"/>
                          <a:pt x="487815" y="26452"/>
                        </a:cubicBezTo>
                        <a:cubicBezTo>
                          <a:pt x="493529" y="24262"/>
                          <a:pt x="499721" y="22262"/>
                          <a:pt x="506198" y="20453"/>
                        </a:cubicBezTo>
                        <a:cubicBezTo>
                          <a:pt x="524485" y="-7550"/>
                          <a:pt x="559062" y="5402"/>
                          <a:pt x="585923" y="8260"/>
                        </a:cubicBezTo>
                        <a:cubicBezTo>
                          <a:pt x="612307" y="7879"/>
                          <a:pt x="645929" y="2258"/>
                          <a:pt x="661742" y="29120"/>
                        </a:cubicBezTo>
                        <a:cubicBezTo>
                          <a:pt x="693270" y="29406"/>
                          <a:pt x="725177" y="48932"/>
                          <a:pt x="735560" y="79317"/>
                        </a:cubicBezTo>
                        <a:cubicBezTo>
                          <a:pt x="761850" y="74268"/>
                          <a:pt x="793662" y="72173"/>
                          <a:pt x="810235" y="98653"/>
                        </a:cubicBezTo>
                        <a:cubicBezTo>
                          <a:pt x="816714" y="109891"/>
                          <a:pt x="813284" y="123228"/>
                          <a:pt x="818713" y="134562"/>
                        </a:cubicBezTo>
                        <a:cubicBezTo>
                          <a:pt x="824143" y="139229"/>
                          <a:pt x="832334" y="135325"/>
                          <a:pt x="838905" y="136657"/>
                        </a:cubicBezTo>
                        <a:cubicBezTo>
                          <a:pt x="867006" y="139611"/>
                          <a:pt x="885770" y="170853"/>
                          <a:pt x="876054" y="197237"/>
                        </a:cubicBezTo>
                        <a:cubicBezTo>
                          <a:pt x="875005" y="202474"/>
                          <a:pt x="872147" y="208667"/>
                          <a:pt x="877101" y="212762"/>
                        </a:cubicBezTo>
                        <a:cubicBezTo>
                          <a:pt x="914536" y="228954"/>
                          <a:pt x="901771" y="266008"/>
                          <a:pt x="902343" y="298106"/>
                        </a:cubicBezTo>
                        <a:cubicBezTo>
                          <a:pt x="905676" y="337159"/>
                          <a:pt x="928346" y="384498"/>
                          <a:pt x="899867" y="418217"/>
                        </a:cubicBezTo>
                        <a:cubicBezTo>
                          <a:pt x="897104" y="421740"/>
                          <a:pt x="891769" y="426121"/>
                          <a:pt x="894246" y="428884"/>
                        </a:cubicBezTo>
                        <a:cubicBezTo>
                          <a:pt x="931395" y="446887"/>
                          <a:pt x="918821" y="487273"/>
                          <a:pt x="909010" y="518039"/>
                        </a:cubicBezTo>
                        <a:cubicBezTo>
                          <a:pt x="942825" y="557662"/>
                          <a:pt x="940443" y="612049"/>
                          <a:pt x="946062" y="661486"/>
                        </a:cubicBezTo>
                        <a:cubicBezTo>
                          <a:pt x="948538" y="705967"/>
                          <a:pt x="934346" y="806647"/>
                          <a:pt x="877387" y="807216"/>
                        </a:cubicBezTo>
                        <a:cubicBezTo>
                          <a:pt x="864908" y="823790"/>
                          <a:pt x="842240" y="827124"/>
                          <a:pt x="823381" y="820648"/>
                        </a:cubicBezTo>
                        <a:cubicBezTo>
                          <a:pt x="814237" y="828552"/>
                          <a:pt x="802045" y="830078"/>
                          <a:pt x="790234" y="828838"/>
                        </a:cubicBezTo>
                        <a:cubicBezTo>
                          <a:pt x="779088" y="835791"/>
                          <a:pt x="765659" y="831315"/>
                          <a:pt x="754896" y="825792"/>
                        </a:cubicBezTo>
                        <a:lnTo>
                          <a:pt x="754896" y="825792"/>
                        </a:lnTo>
                        <a:lnTo>
                          <a:pt x="754801" y="825792"/>
                        </a:lnTo>
                        <a:cubicBezTo>
                          <a:pt x="752801" y="825697"/>
                          <a:pt x="750704" y="825697"/>
                          <a:pt x="748513" y="825697"/>
                        </a:cubicBezTo>
                        <a:cubicBezTo>
                          <a:pt x="747848" y="832268"/>
                          <a:pt x="741274" y="836840"/>
                          <a:pt x="734988" y="836840"/>
                        </a:cubicBezTo>
                        <a:cubicBezTo>
                          <a:pt x="729272" y="837317"/>
                          <a:pt x="726607" y="831696"/>
                          <a:pt x="722129" y="829315"/>
                        </a:cubicBezTo>
                        <a:cubicBezTo>
                          <a:pt x="716129" y="835031"/>
                          <a:pt x="707367" y="832650"/>
                          <a:pt x="700697" y="829506"/>
                        </a:cubicBezTo>
                        <a:cubicBezTo>
                          <a:pt x="689173" y="831887"/>
                          <a:pt x="676411" y="823790"/>
                          <a:pt x="678982" y="811028"/>
                        </a:cubicBezTo>
                        <a:cubicBezTo>
                          <a:pt x="671648" y="809314"/>
                          <a:pt x="664600" y="806075"/>
                          <a:pt x="658884" y="801121"/>
                        </a:cubicBezTo>
                        <a:cubicBezTo>
                          <a:pt x="644119" y="804551"/>
                          <a:pt x="626879" y="800168"/>
                          <a:pt x="617354" y="788071"/>
                        </a:cubicBezTo>
                        <a:cubicBezTo>
                          <a:pt x="618688" y="794931"/>
                          <a:pt x="613449" y="783309"/>
                          <a:pt x="612877" y="781309"/>
                        </a:cubicBezTo>
                        <a:cubicBezTo>
                          <a:pt x="569538" y="789501"/>
                          <a:pt x="523152" y="781595"/>
                          <a:pt x="484671" y="760068"/>
                        </a:cubicBezTo>
                        <a:cubicBezTo>
                          <a:pt x="476860" y="754640"/>
                          <a:pt x="462193" y="745590"/>
                          <a:pt x="464670" y="735018"/>
                        </a:cubicBezTo>
                        <a:cubicBezTo>
                          <a:pt x="466193" y="732447"/>
                          <a:pt x="469051" y="731207"/>
                          <a:pt x="471907" y="731684"/>
                        </a:cubicBezTo>
                        <a:cubicBezTo>
                          <a:pt x="483243" y="733874"/>
                          <a:pt x="493910" y="738923"/>
                          <a:pt x="504198" y="743781"/>
                        </a:cubicBezTo>
                        <a:cubicBezTo>
                          <a:pt x="572491" y="779881"/>
                          <a:pt x="664979" y="759687"/>
                          <a:pt x="706890" y="693298"/>
                        </a:cubicBezTo>
                        <a:cubicBezTo>
                          <a:pt x="727368" y="663486"/>
                          <a:pt x="731940" y="624814"/>
                          <a:pt x="733370" y="589953"/>
                        </a:cubicBezTo>
                        <a:cubicBezTo>
                          <a:pt x="736607" y="538230"/>
                          <a:pt x="734798" y="485843"/>
                          <a:pt x="736798" y="433455"/>
                        </a:cubicBezTo>
                        <a:cubicBezTo>
                          <a:pt x="720129" y="430504"/>
                          <a:pt x="709081" y="418121"/>
                          <a:pt x="699174" y="405643"/>
                        </a:cubicBezTo>
                        <a:cubicBezTo>
                          <a:pt x="694984" y="402120"/>
                          <a:pt x="689077" y="402404"/>
                          <a:pt x="683838" y="401548"/>
                        </a:cubicBezTo>
                        <a:cubicBezTo>
                          <a:pt x="669932" y="399262"/>
                          <a:pt x="657740" y="391165"/>
                          <a:pt x="650217" y="379259"/>
                        </a:cubicBezTo>
                        <a:cubicBezTo>
                          <a:pt x="612021" y="383354"/>
                          <a:pt x="580016" y="361734"/>
                          <a:pt x="544965" y="351446"/>
                        </a:cubicBezTo>
                        <a:cubicBezTo>
                          <a:pt x="530582" y="344303"/>
                          <a:pt x="514676" y="345635"/>
                          <a:pt x="499245" y="343349"/>
                        </a:cubicBezTo>
                        <a:cubicBezTo>
                          <a:pt x="484385" y="340112"/>
                          <a:pt x="470860" y="332683"/>
                          <a:pt x="458477" y="324204"/>
                        </a:cubicBezTo>
                        <a:cubicBezTo>
                          <a:pt x="441332" y="334110"/>
                          <a:pt x="417710" y="332492"/>
                          <a:pt x="403709" y="318014"/>
                        </a:cubicBezTo>
                        <a:cubicBezTo>
                          <a:pt x="403613" y="323444"/>
                          <a:pt x="403137" y="328776"/>
                          <a:pt x="402946" y="334301"/>
                        </a:cubicBezTo>
                        <a:cubicBezTo>
                          <a:pt x="415996" y="357446"/>
                          <a:pt x="407613" y="383449"/>
                          <a:pt x="386468" y="400213"/>
                        </a:cubicBezTo>
                        <a:cubicBezTo>
                          <a:pt x="384945" y="403643"/>
                          <a:pt x="383707" y="407166"/>
                          <a:pt x="382563" y="410787"/>
                        </a:cubicBezTo>
                        <a:cubicBezTo>
                          <a:pt x="391993" y="425742"/>
                          <a:pt x="394088" y="444220"/>
                          <a:pt x="389516" y="461079"/>
                        </a:cubicBezTo>
                        <a:cubicBezTo>
                          <a:pt x="406376" y="483748"/>
                          <a:pt x="387803" y="510132"/>
                          <a:pt x="376468" y="529087"/>
                        </a:cubicBezTo>
                        <a:cubicBezTo>
                          <a:pt x="380659" y="552518"/>
                          <a:pt x="374466" y="577189"/>
                          <a:pt x="360465" y="596334"/>
                        </a:cubicBezTo>
                        <a:cubicBezTo>
                          <a:pt x="362276" y="614907"/>
                          <a:pt x="358656" y="633480"/>
                          <a:pt x="350084" y="649959"/>
                        </a:cubicBezTo>
                        <a:cubicBezTo>
                          <a:pt x="355416" y="658056"/>
                          <a:pt x="355607" y="668534"/>
                          <a:pt x="352751" y="677582"/>
                        </a:cubicBezTo>
                        <a:cubicBezTo>
                          <a:pt x="353226" y="677868"/>
                          <a:pt x="353607" y="678154"/>
                          <a:pt x="354084" y="678440"/>
                        </a:cubicBezTo>
                        <a:cubicBezTo>
                          <a:pt x="379515" y="693679"/>
                          <a:pt x="412187" y="738732"/>
                          <a:pt x="405804" y="769784"/>
                        </a:cubicBezTo>
                        <a:cubicBezTo>
                          <a:pt x="410566" y="781213"/>
                          <a:pt x="408090" y="796168"/>
                          <a:pt x="396565" y="800740"/>
                        </a:cubicBezTo>
                        <a:cubicBezTo>
                          <a:pt x="382659" y="810170"/>
                          <a:pt x="369704" y="829506"/>
                          <a:pt x="350940" y="823697"/>
                        </a:cubicBezTo>
                        <a:cubicBezTo>
                          <a:pt x="346368" y="824553"/>
                          <a:pt x="341701" y="824553"/>
                          <a:pt x="337034" y="823980"/>
                        </a:cubicBezTo>
                        <a:cubicBezTo>
                          <a:pt x="329127" y="829220"/>
                          <a:pt x="319318" y="831696"/>
                          <a:pt x="309982" y="830078"/>
                        </a:cubicBezTo>
                        <a:cubicBezTo>
                          <a:pt x="289409" y="842935"/>
                          <a:pt x="260262" y="844079"/>
                          <a:pt x="242165" y="826362"/>
                        </a:cubicBezTo>
                        <a:cubicBezTo>
                          <a:pt x="226733" y="833982"/>
                          <a:pt x="210637" y="841889"/>
                          <a:pt x="193017" y="841889"/>
                        </a:cubicBezTo>
                        <a:lnTo>
                          <a:pt x="193017" y="841889"/>
                        </a:lnTo>
                        <a:lnTo>
                          <a:pt x="193017" y="8418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dirty="0"/>
                  </a:p>
                </p:txBody>
              </p:sp>
            </p:grpSp>
          </p:grpSp>
          <p:grpSp>
            <p:nvGrpSpPr>
              <p:cNvPr id="151" name="Ryhmä 150">
                <a:extLst>
                  <a:ext uri="{FF2B5EF4-FFF2-40B4-BE49-F238E27FC236}">
                    <a16:creationId xmlns:a16="http://schemas.microsoft.com/office/drawing/2014/main" id="{CCF7067A-9B7B-1825-28CA-E22FEA956197}"/>
                  </a:ext>
                </a:extLst>
              </p:cNvPr>
              <p:cNvGrpSpPr/>
              <p:nvPr/>
            </p:nvGrpSpPr>
            <p:grpSpPr>
              <a:xfrm>
                <a:off x="8699785" y="1855203"/>
                <a:ext cx="256531" cy="283846"/>
                <a:chOff x="9681673" y="2170198"/>
                <a:chExt cx="256531" cy="283846"/>
              </a:xfrm>
            </p:grpSpPr>
            <p:grpSp>
              <p:nvGrpSpPr>
                <p:cNvPr id="152" name="Kuva 43" descr="Naisen kasvot">
                  <a:extLst>
                    <a:ext uri="{FF2B5EF4-FFF2-40B4-BE49-F238E27FC236}">
                      <a16:creationId xmlns:a16="http://schemas.microsoft.com/office/drawing/2014/main" id="{91D7E287-C750-092D-121E-FE3348C94226}"/>
                    </a:ext>
                  </a:extLst>
                </p:cNvPr>
                <p:cNvGrpSpPr/>
                <p:nvPr/>
              </p:nvGrpSpPr>
              <p:grpSpPr>
                <a:xfrm>
                  <a:off x="9681673" y="2170198"/>
                  <a:ext cx="256531" cy="283846"/>
                  <a:chOff x="9681673" y="2170198"/>
                  <a:chExt cx="256531" cy="283846"/>
                </a:xfrm>
              </p:grpSpPr>
              <p:sp>
                <p:nvSpPr>
                  <p:cNvPr id="154" name="Vapaamuotoinen: Muoto 153">
                    <a:extLst>
                      <a:ext uri="{FF2B5EF4-FFF2-40B4-BE49-F238E27FC236}">
                        <a16:creationId xmlns:a16="http://schemas.microsoft.com/office/drawing/2014/main" id="{27BD84A7-E424-2E64-220B-A449FD815B56}"/>
                      </a:ext>
                    </a:extLst>
                  </p:cNvPr>
                  <p:cNvSpPr/>
                  <p:nvPr/>
                </p:nvSpPr>
                <p:spPr>
                  <a:xfrm>
                    <a:off x="9756123" y="2380646"/>
                    <a:ext cx="118300" cy="70480"/>
                  </a:xfrm>
                  <a:custGeom>
                    <a:avLst/>
                    <a:gdLst>
                      <a:gd name="connsiteX0" fmla="*/ 0 w 118300"/>
                      <a:gd name="connsiteY0" fmla="*/ 11874 h 70480"/>
                      <a:gd name="connsiteX1" fmla="*/ 55721 w 118300"/>
                      <a:gd name="connsiteY1" fmla="*/ 730 h 70480"/>
                      <a:gd name="connsiteX2" fmla="*/ 74009 w 118300"/>
                      <a:gd name="connsiteY2" fmla="*/ 14160 h 70480"/>
                      <a:gd name="connsiteX3" fmla="*/ 88297 w 118300"/>
                      <a:gd name="connsiteY3" fmla="*/ 6731 h 70480"/>
                      <a:gd name="connsiteX4" fmla="*/ 118301 w 118300"/>
                      <a:gd name="connsiteY4" fmla="*/ 27876 h 70480"/>
                      <a:gd name="connsiteX5" fmla="*/ 60865 w 118300"/>
                      <a:gd name="connsiteY5" fmla="*/ 70167 h 70480"/>
                      <a:gd name="connsiteX6" fmla="*/ 0 w 118300"/>
                      <a:gd name="connsiteY6" fmla="*/ 11874 h 7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00" h="70480">
                        <a:moveTo>
                          <a:pt x="0" y="11874"/>
                        </a:moveTo>
                        <a:cubicBezTo>
                          <a:pt x="0" y="6788"/>
                          <a:pt x="43148" y="-2699"/>
                          <a:pt x="55721" y="730"/>
                        </a:cubicBezTo>
                        <a:cubicBezTo>
                          <a:pt x="65418" y="3378"/>
                          <a:pt x="71723" y="14160"/>
                          <a:pt x="74009" y="14160"/>
                        </a:cubicBezTo>
                        <a:cubicBezTo>
                          <a:pt x="76295" y="14160"/>
                          <a:pt x="83153" y="7302"/>
                          <a:pt x="88297" y="6731"/>
                        </a:cubicBezTo>
                        <a:cubicBezTo>
                          <a:pt x="93440" y="6159"/>
                          <a:pt x="118301" y="17589"/>
                          <a:pt x="118301" y="27876"/>
                        </a:cubicBezTo>
                        <a:cubicBezTo>
                          <a:pt x="118301" y="38735"/>
                          <a:pt x="96869" y="74168"/>
                          <a:pt x="60865" y="70167"/>
                        </a:cubicBezTo>
                        <a:cubicBezTo>
                          <a:pt x="24860" y="66167"/>
                          <a:pt x="0" y="27590"/>
                          <a:pt x="0" y="118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grpSp>
                <p:nvGrpSpPr>
                  <p:cNvPr id="155" name="Kuva 43" descr="Naisen kasvot">
                    <a:extLst>
                      <a:ext uri="{FF2B5EF4-FFF2-40B4-BE49-F238E27FC236}">
                        <a16:creationId xmlns:a16="http://schemas.microsoft.com/office/drawing/2014/main" id="{BE240ED0-1399-D49A-AD90-42AB55FC594F}"/>
                      </a:ext>
                    </a:extLst>
                  </p:cNvPr>
                  <p:cNvGrpSpPr/>
                  <p:nvPr/>
                </p:nvGrpSpPr>
                <p:grpSpPr>
                  <a:xfrm>
                    <a:off x="9681673" y="2170198"/>
                    <a:ext cx="256531" cy="283846"/>
                    <a:chOff x="9681673" y="2170198"/>
                    <a:chExt cx="256531" cy="283846"/>
                  </a:xfrm>
                  <a:solidFill>
                    <a:srgbClr val="000000"/>
                  </a:solidFill>
                </p:grpSpPr>
                <p:sp>
                  <p:nvSpPr>
                    <p:cNvPr id="156" name="Vapaamuotoinen: Muoto 155">
                      <a:extLst>
                        <a:ext uri="{FF2B5EF4-FFF2-40B4-BE49-F238E27FC236}">
                          <a16:creationId xmlns:a16="http://schemas.microsoft.com/office/drawing/2014/main" id="{B7A30F44-7326-0F74-CA7A-501675786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794" y="2376211"/>
                      <a:ext cx="129898" cy="77833"/>
                    </a:xfrm>
                    <a:custGeom>
                      <a:avLst/>
                      <a:gdLst>
                        <a:gd name="connsiteX0" fmla="*/ 127610 w 129898"/>
                        <a:gd name="connsiteY0" fmla="*/ 27225 h 77833"/>
                        <a:gd name="connsiteX1" fmla="*/ 118733 w 129898"/>
                        <a:gd name="connsiteY1" fmla="*/ 18881 h 77833"/>
                        <a:gd name="connsiteX2" fmla="*/ 104398 w 129898"/>
                        <a:gd name="connsiteY2" fmla="*/ 9803 h 77833"/>
                        <a:gd name="connsiteX3" fmla="*/ 81471 w 129898"/>
                        <a:gd name="connsiteY3" fmla="*/ 14128 h 77833"/>
                        <a:gd name="connsiteX4" fmla="*/ 51610 w 129898"/>
                        <a:gd name="connsiteY4" fmla="*/ 69 h 77833"/>
                        <a:gd name="connsiteX5" fmla="*/ 3261 w 129898"/>
                        <a:gd name="connsiteY5" fmla="*/ 11718 h 77833"/>
                        <a:gd name="connsiteX6" fmla="*/ 2976 w 129898"/>
                        <a:gd name="connsiteY6" fmla="*/ 11880 h 77833"/>
                        <a:gd name="connsiteX7" fmla="*/ 1576 w 129898"/>
                        <a:gd name="connsiteY7" fmla="*/ 18281 h 77833"/>
                        <a:gd name="connsiteX8" fmla="*/ 45267 w 129898"/>
                        <a:gd name="connsiteY8" fmla="*/ 72059 h 77833"/>
                        <a:gd name="connsiteX9" fmla="*/ 120771 w 129898"/>
                        <a:gd name="connsiteY9" fmla="*/ 51904 h 77833"/>
                        <a:gd name="connsiteX10" fmla="*/ 127991 w 129898"/>
                        <a:gd name="connsiteY10" fmla="*/ 38188 h 77833"/>
                        <a:gd name="connsiteX11" fmla="*/ 129077 w 129898"/>
                        <a:gd name="connsiteY11" fmla="*/ 33178 h 77833"/>
                        <a:gd name="connsiteX12" fmla="*/ 129191 w 129898"/>
                        <a:gd name="connsiteY12" fmla="*/ 32463 h 77833"/>
                        <a:gd name="connsiteX13" fmla="*/ 129401 w 129898"/>
                        <a:gd name="connsiteY13" fmla="*/ 32206 h 77833"/>
                        <a:gd name="connsiteX14" fmla="*/ 127610 w 129898"/>
                        <a:gd name="connsiteY14" fmla="*/ 27225 h 77833"/>
                        <a:gd name="connsiteX15" fmla="*/ 62336 w 129898"/>
                        <a:gd name="connsiteY15" fmla="*/ 12680 h 77833"/>
                        <a:gd name="connsiteX16" fmla="*/ 78585 w 129898"/>
                        <a:gd name="connsiteY16" fmla="*/ 22995 h 77833"/>
                        <a:gd name="connsiteX17" fmla="*/ 83014 w 129898"/>
                        <a:gd name="connsiteY17" fmla="*/ 21529 h 77833"/>
                        <a:gd name="connsiteX18" fmla="*/ 108732 w 129898"/>
                        <a:gd name="connsiteY18" fmla="*/ 21776 h 77833"/>
                        <a:gd name="connsiteX19" fmla="*/ 118685 w 129898"/>
                        <a:gd name="connsiteY19" fmla="*/ 28739 h 77833"/>
                        <a:gd name="connsiteX20" fmla="*/ 108227 w 129898"/>
                        <a:gd name="connsiteY20" fmla="*/ 31787 h 77833"/>
                        <a:gd name="connsiteX21" fmla="*/ 88139 w 129898"/>
                        <a:gd name="connsiteY21" fmla="*/ 33787 h 77833"/>
                        <a:gd name="connsiteX22" fmla="*/ 49115 w 129898"/>
                        <a:gd name="connsiteY22" fmla="*/ 27806 h 77833"/>
                        <a:gd name="connsiteX23" fmla="*/ 17263 w 129898"/>
                        <a:gd name="connsiteY23" fmla="*/ 17547 h 77833"/>
                        <a:gd name="connsiteX24" fmla="*/ 17197 w 129898"/>
                        <a:gd name="connsiteY24" fmla="*/ 17471 h 77833"/>
                        <a:gd name="connsiteX25" fmla="*/ 17073 w 129898"/>
                        <a:gd name="connsiteY25" fmla="*/ 17471 h 77833"/>
                        <a:gd name="connsiteX26" fmla="*/ 15453 w 129898"/>
                        <a:gd name="connsiteY26" fmla="*/ 16823 h 77833"/>
                        <a:gd name="connsiteX27" fmla="*/ 44200 w 129898"/>
                        <a:gd name="connsiteY27" fmla="*/ 12480 h 77833"/>
                        <a:gd name="connsiteX28" fmla="*/ 62336 w 129898"/>
                        <a:gd name="connsiteY28" fmla="*/ 12680 h 77833"/>
                        <a:gd name="connsiteX29" fmla="*/ 112685 w 129898"/>
                        <a:gd name="connsiteY29" fmla="*/ 48599 h 77833"/>
                        <a:gd name="connsiteX30" fmla="*/ 70432 w 129898"/>
                        <a:gd name="connsiteY30" fmla="*/ 69582 h 77833"/>
                        <a:gd name="connsiteX31" fmla="*/ 10843 w 129898"/>
                        <a:gd name="connsiteY31" fmla="*/ 23643 h 77833"/>
                        <a:gd name="connsiteX32" fmla="*/ 49362 w 129898"/>
                        <a:gd name="connsiteY32" fmla="*/ 39645 h 77833"/>
                        <a:gd name="connsiteX33" fmla="*/ 91682 w 129898"/>
                        <a:gd name="connsiteY33" fmla="*/ 45665 h 77833"/>
                        <a:gd name="connsiteX34" fmla="*/ 117342 w 129898"/>
                        <a:gd name="connsiteY34" fmla="*/ 41045 h 77833"/>
                        <a:gd name="connsiteX35" fmla="*/ 112685 w 129898"/>
                        <a:gd name="connsiteY35" fmla="*/ 48599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29898" h="77833">
                          <a:moveTo>
                            <a:pt x="127610" y="27225"/>
                          </a:moveTo>
                          <a:cubicBezTo>
                            <a:pt x="125458" y="23986"/>
                            <a:pt x="121610" y="21148"/>
                            <a:pt x="118733" y="18881"/>
                          </a:cubicBezTo>
                          <a:cubicBezTo>
                            <a:pt x="114313" y="15414"/>
                            <a:pt x="109589" y="12004"/>
                            <a:pt x="104398" y="9803"/>
                          </a:cubicBezTo>
                          <a:cubicBezTo>
                            <a:pt x="95444" y="6022"/>
                            <a:pt x="87482" y="7946"/>
                            <a:pt x="81471" y="14128"/>
                          </a:cubicBezTo>
                          <a:cubicBezTo>
                            <a:pt x="76566" y="3545"/>
                            <a:pt x="63031" y="-598"/>
                            <a:pt x="51610" y="69"/>
                          </a:cubicBezTo>
                          <a:cubicBezTo>
                            <a:pt x="35570" y="1012"/>
                            <a:pt x="18254" y="6165"/>
                            <a:pt x="3261" y="11718"/>
                          </a:cubicBezTo>
                          <a:cubicBezTo>
                            <a:pt x="3157" y="11756"/>
                            <a:pt x="3071" y="11823"/>
                            <a:pt x="2976" y="11880"/>
                          </a:cubicBezTo>
                          <a:cubicBezTo>
                            <a:pt x="194" y="12404"/>
                            <a:pt x="-1349" y="16318"/>
                            <a:pt x="1576" y="18281"/>
                          </a:cubicBezTo>
                          <a:cubicBezTo>
                            <a:pt x="7519" y="40607"/>
                            <a:pt x="24312" y="62438"/>
                            <a:pt x="45267" y="72059"/>
                          </a:cubicBezTo>
                          <a:cubicBezTo>
                            <a:pt x="72413" y="84517"/>
                            <a:pt x="103798" y="76374"/>
                            <a:pt x="120771" y="51904"/>
                          </a:cubicBezTo>
                          <a:cubicBezTo>
                            <a:pt x="123686" y="47703"/>
                            <a:pt x="126420" y="43074"/>
                            <a:pt x="127991" y="38188"/>
                          </a:cubicBezTo>
                          <a:cubicBezTo>
                            <a:pt x="128525" y="36521"/>
                            <a:pt x="128839" y="34902"/>
                            <a:pt x="129077" y="33178"/>
                          </a:cubicBezTo>
                          <a:cubicBezTo>
                            <a:pt x="129096" y="33054"/>
                            <a:pt x="129144" y="32778"/>
                            <a:pt x="129191" y="32463"/>
                          </a:cubicBezTo>
                          <a:cubicBezTo>
                            <a:pt x="129258" y="32378"/>
                            <a:pt x="129334" y="32292"/>
                            <a:pt x="129401" y="32206"/>
                          </a:cubicBezTo>
                          <a:cubicBezTo>
                            <a:pt x="130611" y="30530"/>
                            <a:pt x="129458" y="27901"/>
                            <a:pt x="127610" y="27225"/>
                          </a:cubicBezTo>
                          <a:close/>
                          <a:moveTo>
                            <a:pt x="62336" y="12680"/>
                          </a:moveTo>
                          <a:cubicBezTo>
                            <a:pt x="68736" y="14528"/>
                            <a:pt x="72994" y="19681"/>
                            <a:pt x="78585" y="22995"/>
                          </a:cubicBezTo>
                          <a:cubicBezTo>
                            <a:pt x="80081" y="23881"/>
                            <a:pt x="82367" y="23129"/>
                            <a:pt x="83014" y="21529"/>
                          </a:cubicBezTo>
                          <a:cubicBezTo>
                            <a:pt x="91815" y="13547"/>
                            <a:pt x="99273" y="15137"/>
                            <a:pt x="108732" y="21776"/>
                          </a:cubicBezTo>
                          <a:cubicBezTo>
                            <a:pt x="111370" y="23624"/>
                            <a:pt x="114933" y="26758"/>
                            <a:pt x="118685" y="28739"/>
                          </a:cubicBezTo>
                          <a:cubicBezTo>
                            <a:pt x="115180" y="29768"/>
                            <a:pt x="111675" y="31006"/>
                            <a:pt x="108227" y="31787"/>
                          </a:cubicBezTo>
                          <a:cubicBezTo>
                            <a:pt x="101674" y="33282"/>
                            <a:pt x="94844" y="33806"/>
                            <a:pt x="88139" y="33787"/>
                          </a:cubicBezTo>
                          <a:cubicBezTo>
                            <a:pt x="74937" y="33759"/>
                            <a:pt x="61831" y="31196"/>
                            <a:pt x="49115" y="27806"/>
                          </a:cubicBezTo>
                          <a:cubicBezTo>
                            <a:pt x="38513" y="24977"/>
                            <a:pt x="27636" y="21700"/>
                            <a:pt x="17263" y="17547"/>
                          </a:cubicBezTo>
                          <a:cubicBezTo>
                            <a:pt x="17263" y="17509"/>
                            <a:pt x="17244" y="17471"/>
                            <a:pt x="17197" y="17471"/>
                          </a:cubicBezTo>
                          <a:cubicBezTo>
                            <a:pt x="17158" y="17471"/>
                            <a:pt x="17120" y="17471"/>
                            <a:pt x="17073" y="17471"/>
                          </a:cubicBezTo>
                          <a:cubicBezTo>
                            <a:pt x="16530" y="17252"/>
                            <a:pt x="15987" y="17042"/>
                            <a:pt x="15453" y="16823"/>
                          </a:cubicBezTo>
                          <a:cubicBezTo>
                            <a:pt x="25102" y="16614"/>
                            <a:pt x="34961" y="13985"/>
                            <a:pt x="44200" y="12480"/>
                          </a:cubicBezTo>
                          <a:cubicBezTo>
                            <a:pt x="50163" y="11508"/>
                            <a:pt x="56449" y="10984"/>
                            <a:pt x="62336" y="12680"/>
                          </a:cubicBezTo>
                          <a:close/>
                          <a:moveTo>
                            <a:pt x="112685" y="48599"/>
                          </a:moveTo>
                          <a:cubicBezTo>
                            <a:pt x="102674" y="62334"/>
                            <a:pt x="87472" y="69944"/>
                            <a:pt x="70432" y="69582"/>
                          </a:cubicBezTo>
                          <a:cubicBezTo>
                            <a:pt x="41495" y="68973"/>
                            <a:pt x="23178" y="47246"/>
                            <a:pt x="10843" y="23643"/>
                          </a:cubicBezTo>
                          <a:cubicBezTo>
                            <a:pt x="23083" y="30301"/>
                            <a:pt x="35989" y="35702"/>
                            <a:pt x="49362" y="39645"/>
                          </a:cubicBezTo>
                          <a:cubicBezTo>
                            <a:pt x="62983" y="43665"/>
                            <a:pt x="77442" y="46046"/>
                            <a:pt x="91682" y="45665"/>
                          </a:cubicBezTo>
                          <a:cubicBezTo>
                            <a:pt x="99321" y="45455"/>
                            <a:pt x="109151" y="44417"/>
                            <a:pt x="117342" y="41045"/>
                          </a:cubicBezTo>
                          <a:cubicBezTo>
                            <a:pt x="115914" y="43627"/>
                            <a:pt x="114437" y="46179"/>
                            <a:pt x="112685" y="4859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7" name="Vapaamuotoinen: Muoto 156">
                      <a:extLst>
                        <a:ext uri="{FF2B5EF4-FFF2-40B4-BE49-F238E27FC236}">
                          <a16:creationId xmlns:a16="http://schemas.microsoft.com/office/drawing/2014/main" id="{E578C1F0-21B9-5F4D-8158-C3195D196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8008" y="2269253"/>
                      <a:ext cx="60710" cy="74933"/>
                    </a:xfrm>
                    <a:custGeom>
                      <a:avLst/>
                      <a:gdLst>
                        <a:gd name="connsiteX0" fmla="*/ 4331 w 60710"/>
                        <a:gd name="connsiteY0" fmla="*/ 69146 h 74933"/>
                        <a:gd name="connsiteX1" fmla="*/ 59214 w 60710"/>
                        <a:gd name="connsiteY1" fmla="*/ 58249 h 74933"/>
                        <a:gd name="connsiteX2" fmla="*/ 56881 w 60710"/>
                        <a:gd name="connsiteY2" fmla="*/ 43562 h 74933"/>
                        <a:gd name="connsiteX3" fmla="*/ 48251 w 60710"/>
                        <a:gd name="connsiteY3" fmla="*/ 27341 h 74933"/>
                        <a:gd name="connsiteX4" fmla="*/ 34316 w 60710"/>
                        <a:gd name="connsiteY4" fmla="*/ 1461 h 74933"/>
                        <a:gd name="connsiteX5" fmla="*/ 29049 w 60710"/>
                        <a:gd name="connsiteY5" fmla="*/ 1461 h 74933"/>
                        <a:gd name="connsiteX6" fmla="*/ 30887 w 60710"/>
                        <a:gd name="connsiteY6" fmla="*/ 17920 h 74933"/>
                        <a:gd name="connsiteX7" fmla="*/ 43041 w 60710"/>
                        <a:gd name="connsiteY7" fmla="*/ 42533 h 74933"/>
                        <a:gd name="connsiteX8" fmla="*/ 42793 w 60710"/>
                        <a:gd name="connsiteY8" fmla="*/ 50848 h 74933"/>
                        <a:gd name="connsiteX9" fmla="*/ 34183 w 60710"/>
                        <a:gd name="connsiteY9" fmla="*/ 55630 h 74933"/>
                        <a:gd name="connsiteX10" fmla="*/ 13342 w 60710"/>
                        <a:gd name="connsiteY10" fmla="*/ 53725 h 74933"/>
                        <a:gd name="connsiteX11" fmla="*/ 4331 w 60710"/>
                        <a:gd name="connsiteY11" fmla="*/ 69146 h 74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0710" h="74933">
                          <a:moveTo>
                            <a:pt x="4331" y="69146"/>
                          </a:moveTo>
                          <a:cubicBezTo>
                            <a:pt x="20914" y="78833"/>
                            <a:pt x="49156" y="77109"/>
                            <a:pt x="59214" y="58249"/>
                          </a:cubicBezTo>
                          <a:cubicBezTo>
                            <a:pt x="62243" y="52572"/>
                            <a:pt x="60272" y="48286"/>
                            <a:pt x="56881" y="43562"/>
                          </a:cubicBezTo>
                          <a:cubicBezTo>
                            <a:pt x="53318" y="38599"/>
                            <a:pt x="50823" y="32846"/>
                            <a:pt x="48251" y="27341"/>
                          </a:cubicBezTo>
                          <a:cubicBezTo>
                            <a:pt x="44108" y="18435"/>
                            <a:pt x="39812" y="9205"/>
                            <a:pt x="34316" y="1461"/>
                          </a:cubicBezTo>
                          <a:cubicBezTo>
                            <a:pt x="32897" y="-539"/>
                            <a:pt x="30487" y="-434"/>
                            <a:pt x="29049" y="1461"/>
                          </a:cubicBezTo>
                          <a:cubicBezTo>
                            <a:pt x="24991" y="6795"/>
                            <a:pt x="28334" y="12415"/>
                            <a:pt x="30887" y="17920"/>
                          </a:cubicBezTo>
                          <a:cubicBezTo>
                            <a:pt x="34726" y="26226"/>
                            <a:pt x="39364" y="34151"/>
                            <a:pt x="43041" y="42533"/>
                          </a:cubicBezTo>
                          <a:cubicBezTo>
                            <a:pt x="44889" y="46762"/>
                            <a:pt x="46432" y="47953"/>
                            <a:pt x="42793" y="50848"/>
                          </a:cubicBezTo>
                          <a:cubicBezTo>
                            <a:pt x="40202" y="52906"/>
                            <a:pt x="37335" y="54601"/>
                            <a:pt x="34183" y="55630"/>
                          </a:cubicBezTo>
                          <a:cubicBezTo>
                            <a:pt x="27144" y="57916"/>
                            <a:pt x="19790" y="57363"/>
                            <a:pt x="13342" y="53725"/>
                          </a:cubicBezTo>
                          <a:cubicBezTo>
                            <a:pt x="3322" y="48086"/>
                            <a:pt x="-5603" y="63345"/>
                            <a:pt x="4331" y="691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 dirty="0"/>
                    </a:p>
                  </p:txBody>
                </p:sp>
                <p:sp>
                  <p:nvSpPr>
                    <p:cNvPr id="158" name="Vapaamuotoinen: Muoto 157">
                      <a:extLst>
                        <a:ext uri="{FF2B5EF4-FFF2-40B4-BE49-F238E27FC236}">
                          <a16:creationId xmlns:a16="http://schemas.microsoft.com/office/drawing/2014/main" id="{38BE49B8-6A88-8191-C074-7B41A2763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1673" y="2170278"/>
                      <a:ext cx="93601" cy="36521"/>
                    </a:xfrm>
                    <a:custGeom>
                      <a:avLst/>
                      <a:gdLst>
                        <a:gd name="connsiteX0" fmla="*/ 9108 w 93601"/>
                        <a:gd name="connsiteY0" fmla="*/ 35123 h 36521"/>
                        <a:gd name="connsiteX1" fmla="*/ 51952 w 93601"/>
                        <a:gd name="connsiteY1" fmla="*/ 12854 h 36521"/>
                        <a:gd name="connsiteX2" fmla="*/ 73069 w 93601"/>
                        <a:gd name="connsiteY2" fmla="*/ 16521 h 36521"/>
                        <a:gd name="connsiteX3" fmla="*/ 85689 w 93601"/>
                        <a:gd name="connsiteY3" fmla="*/ 29075 h 36521"/>
                        <a:gd name="connsiteX4" fmla="*/ 92919 w 93601"/>
                        <a:gd name="connsiteY4" fmla="*/ 26132 h 36521"/>
                        <a:gd name="connsiteX5" fmla="*/ 82975 w 93601"/>
                        <a:gd name="connsiteY5" fmla="*/ 7577 h 36521"/>
                        <a:gd name="connsiteX6" fmla="*/ 55657 w 93601"/>
                        <a:gd name="connsiteY6" fmla="*/ 52 h 36521"/>
                        <a:gd name="connsiteX7" fmla="*/ 1650 w 93601"/>
                        <a:gd name="connsiteY7" fmla="*/ 27665 h 36521"/>
                        <a:gd name="connsiteX8" fmla="*/ 9108 w 93601"/>
                        <a:gd name="connsiteY8" fmla="*/ 35123 h 36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01" h="36521">
                          <a:moveTo>
                            <a:pt x="9108" y="35123"/>
                          </a:moveTo>
                          <a:cubicBezTo>
                            <a:pt x="21320" y="24360"/>
                            <a:pt x="35169" y="14235"/>
                            <a:pt x="51952" y="12854"/>
                          </a:cubicBezTo>
                          <a:cubicBezTo>
                            <a:pt x="59115" y="12273"/>
                            <a:pt x="66668" y="13044"/>
                            <a:pt x="73069" y="16521"/>
                          </a:cubicBezTo>
                          <a:cubicBezTo>
                            <a:pt x="78851" y="19664"/>
                            <a:pt x="80622" y="25522"/>
                            <a:pt x="85689" y="29075"/>
                          </a:cubicBezTo>
                          <a:cubicBezTo>
                            <a:pt x="88585" y="31104"/>
                            <a:pt x="91805" y="28789"/>
                            <a:pt x="92919" y="26132"/>
                          </a:cubicBezTo>
                          <a:cubicBezTo>
                            <a:pt x="95929" y="18940"/>
                            <a:pt x="88328" y="11349"/>
                            <a:pt x="82975" y="7577"/>
                          </a:cubicBezTo>
                          <a:cubicBezTo>
                            <a:pt x="75117" y="2033"/>
                            <a:pt x="65201" y="-396"/>
                            <a:pt x="55657" y="52"/>
                          </a:cubicBezTo>
                          <a:cubicBezTo>
                            <a:pt x="34121" y="1052"/>
                            <a:pt x="16776" y="13359"/>
                            <a:pt x="1650" y="27665"/>
                          </a:cubicBezTo>
                          <a:cubicBezTo>
                            <a:pt x="-3322" y="32370"/>
                            <a:pt x="4051" y="39581"/>
                            <a:pt x="9108" y="3512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59" name="Vapaamuotoinen: Muoto 158">
                      <a:extLst>
                        <a:ext uri="{FF2B5EF4-FFF2-40B4-BE49-F238E27FC236}">
                          <a16:creationId xmlns:a16="http://schemas.microsoft.com/office/drawing/2014/main" id="{C8FB76EB-CDBC-ED64-51B4-FBC6BD4A27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6293" y="2170198"/>
                      <a:ext cx="81565" cy="47354"/>
                    </a:xfrm>
                    <a:custGeom>
                      <a:avLst/>
                      <a:gdLst>
                        <a:gd name="connsiteX0" fmla="*/ 7786 w 81565"/>
                        <a:gd name="connsiteY0" fmla="*/ 20649 h 47354"/>
                        <a:gd name="connsiteX1" fmla="*/ 48772 w 81565"/>
                        <a:gd name="connsiteY1" fmla="*/ 16353 h 47354"/>
                        <a:gd name="connsiteX2" fmla="*/ 64850 w 81565"/>
                        <a:gd name="connsiteY2" fmla="*/ 29564 h 47354"/>
                        <a:gd name="connsiteX3" fmla="*/ 74108 w 81565"/>
                        <a:gd name="connsiteY3" fmla="*/ 46786 h 47354"/>
                        <a:gd name="connsiteX4" fmla="*/ 79404 w 81565"/>
                        <a:gd name="connsiteY4" fmla="*/ 45395 h 47354"/>
                        <a:gd name="connsiteX5" fmla="*/ 73241 w 81565"/>
                        <a:gd name="connsiteY5" fmla="*/ 19020 h 47354"/>
                        <a:gd name="connsiteX6" fmla="*/ 50981 w 81565"/>
                        <a:gd name="connsiteY6" fmla="*/ 3399 h 47354"/>
                        <a:gd name="connsiteX7" fmla="*/ 537 w 81565"/>
                        <a:gd name="connsiteY7" fmla="*/ 15039 h 47354"/>
                        <a:gd name="connsiteX8" fmla="*/ 7786 w 81565"/>
                        <a:gd name="connsiteY8" fmla="*/ 20649 h 4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1565" h="47354">
                          <a:moveTo>
                            <a:pt x="7786" y="20649"/>
                          </a:moveTo>
                          <a:cubicBezTo>
                            <a:pt x="16263" y="9848"/>
                            <a:pt x="37618" y="11629"/>
                            <a:pt x="48772" y="16353"/>
                          </a:cubicBezTo>
                          <a:cubicBezTo>
                            <a:pt x="55315" y="19125"/>
                            <a:pt x="61087" y="23449"/>
                            <a:pt x="64850" y="29564"/>
                          </a:cubicBezTo>
                          <a:cubicBezTo>
                            <a:pt x="68393" y="35327"/>
                            <a:pt x="68279" y="42699"/>
                            <a:pt x="74108" y="46786"/>
                          </a:cubicBezTo>
                          <a:cubicBezTo>
                            <a:pt x="75966" y="48091"/>
                            <a:pt x="78223" y="46948"/>
                            <a:pt x="79404" y="45395"/>
                          </a:cubicBezTo>
                          <a:cubicBezTo>
                            <a:pt x="85167" y="37832"/>
                            <a:pt x="78118" y="25383"/>
                            <a:pt x="73241" y="19020"/>
                          </a:cubicBezTo>
                          <a:cubicBezTo>
                            <a:pt x="67584" y="11657"/>
                            <a:pt x="59649" y="6562"/>
                            <a:pt x="50981" y="3399"/>
                          </a:cubicBezTo>
                          <a:cubicBezTo>
                            <a:pt x="34941" y="-2459"/>
                            <a:pt x="9872" y="-2030"/>
                            <a:pt x="537" y="15039"/>
                          </a:cubicBezTo>
                          <a:cubicBezTo>
                            <a:pt x="-1873" y="19430"/>
                            <a:pt x="4414" y="24935"/>
                            <a:pt x="7786" y="2064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60" name="Vapaamuotoinen: Muoto 159">
                      <a:extLst>
                        <a:ext uri="{FF2B5EF4-FFF2-40B4-BE49-F238E27FC236}">
                          <a16:creationId xmlns:a16="http://schemas.microsoft.com/office/drawing/2014/main" id="{95E0729C-A8A0-0719-4BB1-BB3FD7714F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4121" y="2237556"/>
                      <a:ext cx="95357" cy="38992"/>
                    </a:xfrm>
                    <a:custGeom>
                      <a:avLst/>
                      <a:gdLst>
                        <a:gd name="connsiteX0" fmla="*/ 95071 w 95357"/>
                        <a:gd name="connsiteY0" fmla="*/ 34121 h 38992"/>
                        <a:gd name="connsiteX1" fmla="*/ 51980 w 95357"/>
                        <a:gd name="connsiteY1" fmla="*/ 12108 h 38992"/>
                        <a:gd name="connsiteX2" fmla="*/ 33711 w 95357"/>
                        <a:gd name="connsiteY2" fmla="*/ 15690 h 38992"/>
                        <a:gd name="connsiteX3" fmla="*/ 31225 w 95357"/>
                        <a:gd name="connsiteY3" fmla="*/ 13785 h 38992"/>
                        <a:gd name="connsiteX4" fmla="*/ 25624 w 95357"/>
                        <a:gd name="connsiteY4" fmla="*/ 3393 h 38992"/>
                        <a:gd name="connsiteX5" fmla="*/ 16518 w 95357"/>
                        <a:gd name="connsiteY5" fmla="*/ 5908 h 38992"/>
                        <a:gd name="connsiteX6" fmla="*/ 21005 w 95357"/>
                        <a:gd name="connsiteY6" fmla="*/ 16537 h 38992"/>
                        <a:gd name="connsiteX7" fmla="*/ 6555 w 95357"/>
                        <a:gd name="connsiteY7" fmla="*/ 6193 h 38992"/>
                        <a:gd name="connsiteX8" fmla="*/ 221 w 95357"/>
                        <a:gd name="connsiteY8" fmla="*/ 8860 h 38992"/>
                        <a:gd name="connsiteX9" fmla="*/ 18014 w 95357"/>
                        <a:gd name="connsiteY9" fmla="*/ 26291 h 38992"/>
                        <a:gd name="connsiteX10" fmla="*/ 34959 w 95357"/>
                        <a:gd name="connsiteY10" fmla="*/ 26901 h 38992"/>
                        <a:gd name="connsiteX11" fmla="*/ 37969 w 95357"/>
                        <a:gd name="connsiteY11" fmla="*/ 26405 h 38992"/>
                        <a:gd name="connsiteX12" fmla="*/ 44084 w 95357"/>
                        <a:gd name="connsiteY12" fmla="*/ 25329 h 38992"/>
                        <a:gd name="connsiteX13" fmla="*/ 61286 w 95357"/>
                        <a:gd name="connsiteY13" fmla="*/ 24138 h 38992"/>
                        <a:gd name="connsiteX14" fmla="*/ 89166 w 95357"/>
                        <a:gd name="connsiteY14" fmla="*/ 38655 h 38992"/>
                        <a:gd name="connsiteX15" fmla="*/ 95071 w 95357"/>
                        <a:gd name="connsiteY15" fmla="*/ 34121 h 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5357" h="38992">
                          <a:moveTo>
                            <a:pt x="95071" y="34121"/>
                          </a:moveTo>
                          <a:cubicBezTo>
                            <a:pt x="88623" y="18204"/>
                            <a:pt x="68230" y="10422"/>
                            <a:pt x="51980" y="12108"/>
                          </a:cubicBezTo>
                          <a:cubicBezTo>
                            <a:pt x="46255" y="12699"/>
                            <a:pt x="39921" y="14518"/>
                            <a:pt x="33711" y="15690"/>
                          </a:cubicBezTo>
                          <a:cubicBezTo>
                            <a:pt x="32835" y="15128"/>
                            <a:pt x="31987" y="14528"/>
                            <a:pt x="31225" y="13785"/>
                          </a:cubicBezTo>
                          <a:cubicBezTo>
                            <a:pt x="28263" y="10908"/>
                            <a:pt x="26491" y="7393"/>
                            <a:pt x="25624" y="3393"/>
                          </a:cubicBezTo>
                          <a:cubicBezTo>
                            <a:pt x="24338" y="-2560"/>
                            <a:pt x="15356" y="-17"/>
                            <a:pt x="16518" y="5908"/>
                          </a:cubicBezTo>
                          <a:cubicBezTo>
                            <a:pt x="17271" y="9737"/>
                            <a:pt x="18823" y="13337"/>
                            <a:pt x="21005" y="16537"/>
                          </a:cubicBezTo>
                          <a:cubicBezTo>
                            <a:pt x="15232" y="15833"/>
                            <a:pt x="10156" y="13051"/>
                            <a:pt x="6555" y="6193"/>
                          </a:cubicBezTo>
                          <a:cubicBezTo>
                            <a:pt x="4765" y="2783"/>
                            <a:pt x="-1217" y="5155"/>
                            <a:pt x="221" y="8860"/>
                          </a:cubicBezTo>
                          <a:cubicBezTo>
                            <a:pt x="3383" y="17033"/>
                            <a:pt x="9641" y="23386"/>
                            <a:pt x="18014" y="26291"/>
                          </a:cubicBezTo>
                          <a:cubicBezTo>
                            <a:pt x="23395" y="28158"/>
                            <a:pt x="29225" y="27777"/>
                            <a:pt x="34959" y="26901"/>
                          </a:cubicBezTo>
                          <a:cubicBezTo>
                            <a:pt x="35968" y="26958"/>
                            <a:pt x="36978" y="26815"/>
                            <a:pt x="37969" y="26405"/>
                          </a:cubicBezTo>
                          <a:cubicBezTo>
                            <a:pt x="40045" y="26043"/>
                            <a:pt x="42093" y="25653"/>
                            <a:pt x="44084" y="25329"/>
                          </a:cubicBezTo>
                          <a:cubicBezTo>
                            <a:pt x="49846" y="24386"/>
                            <a:pt x="55418" y="23234"/>
                            <a:pt x="61286" y="24138"/>
                          </a:cubicBezTo>
                          <a:cubicBezTo>
                            <a:pt x="72430" y="25853"/>
                            <a:pt x="79269" y="34416"/>
                            <a:pt x="89166" y="38655"/>
                          </a:cubicBezTo>
                          <a:cubicBezTo>
                            <a:pt x="91918" y="39845"/>
                            <a:pt x="96557" y="37788"/>
                            <a:pt x="95071" y="3412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161" name="Vapaamuotoinen: Muoto 160">
                      <a:extLst>
                        <a:ext uri="{FF2B5EF4-FFF2-40B4-BE49-F238E27FC236}">
                          <a16:creationId xmlns:a16="http://schemas.microsoft.com/office/drawing/2014/main" id="{8F96DDE9-3183-3B49-9096-E430F5FCF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9082" y="2239892"/>
                      <a:ext cx="79121" cy="39143"/>
                    </a:xfrm>
                    <a:custGeom>
                      <a:avLst/>
                      <a:gdLst>
                        <a:gd name="connsiteX0" fmla="*/ 72643 w 79121"/>
                        <a:gd name="connsiteY0" fmla="*/ 6219 h 39143"/>
                        <a:gd name="connsiteX1" fmla="*/ 62014 w 79121"/>
                        <a:gd name="connsiteY1" fmla="*/ 16726 h 39143"/>
                        <a:gd name="connsiteX2" fmla="*/ 65881 w 79121"/>
                        <a:gd name="connsiteY2" fmla="*/ 5934 h 39143"/>
                        <a:gd name="connsiteX3" fmla="*/ 56775 w 79121"/>
                        <a:gd name="connsiteY3" fmla="*/ 3419 h 39143"/>
                        <a:gd name="connsiteX4" fmla="*/ 52289 w 79121"/>
                        <a:gd name="connsiteY4" fmla="*/ 13935 h 39143"/>
                        <a:gd name="connsiteX5" fmla="*/ 51003 w 79121"/>
                        <a:gd name="connsiteY5" fmla="*/ 15202 h 39143"/>
                        <a:gd name="connsiteX6" fmla="*/ 48250 w 79121"/>
                        <a:gd name="connsiteY6" fmla="*/ 14468 h 39143"/>
                        <a:gd name="connsiteX7" fmla="*/ 35991 w 79121"/>
                        <a:gd name="connsiteY7" fmla="*/ 12125 h 39143"/>
                        <a:gd name="connsiteX8" fmla="*/ 130 w 79121"/>
                        <a:gd name="connsiteY8" fmla="*/ 34147 h 39143"/>
                        <a:gd name="connsiteX9" fmla="*/ 6035 w 79121"/>
                        <a:gd name="connsiteY9" fmla="*/ 38681 h 39143"/>
                        <a:gd name="connsiteX10" fmla="*/ 28552 w 79121"/>
                        <a:gd name="connsiteY10" fmla="*/ 24193 h 39143"/>
                        <a:gd name="connsiteX11" fmla="*/ 42725 w 79121"/>
                        <a:gd name="connsiteY11" fmla="*/ 25450 h 39143"/>
                        <a:gd name="connsiteX12" fmla="*/ 46897 w 79121"/>
                        <a:gd name="connsiteY12" fmla="*/ 26289 h 39143"/>
                        <a:gd name="connsiteX13" fmla="*/ 50203 w 79121"/>
                        <a:gd name="connsiteY13" fmla="*/ 26927 h 39143"/>
                        <a:gd name="connsiteX14" fmla="*/ 63585 w 79121"/>
                        <a:gd name="connsiteY14" fmla="*/ 26603 h 39143"/>
                        <a:gd name="connsiteX15" fmla="*/ 78987 w 79121"/>
                        <a:gd name="connsiteY15" fmla="*/ 8886 h 39143"/>
                        <a:gd name="connsiteX16" fmla="*/ 72643 w 79121"/>
                        <a:gd name="connsiteY16" fmla="*/ 6219 h 39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9121" h="39143">
                          <a:moveTo>
                            <a:pt x="72643" y="6219"/>
                          </a:moveTo>
                          <a:cubicBezTo>
                            <a:pt x="70491" y="10982"/>
                            <a:pt x="67262" y="15306"/>
                            <a:pt x="62014" y="16726"/>
                          </a:cubicBezTo>
                          <a:cubicBezTo>
                            <a:pt x="63957" y="13411"/>
                            <a:pt x="65262" y="9772"/>
                            <a:pt x="65881" y="5934"/>
                          </a:cubicBezTo>
                          <a:cubicBezTo>
                            <a:pt x="66824" y="19"/>
                            <a:pt x="57870" y="-2601"/>
                            <a:pt x="56775" y="3419"/>
                          </a:cubicBezTo>
                          <a:cubicBezTo>
                            <a:pt x="56080" y="7239"/>
                            <a:pt x="54775" y="10896"/>
                            <a:pt x="52289" y="13935"/>
                          </a:cubicBezTo>
                          <a:cubicBezTo>
                            <a:pt x="51917" y="14382"/>
                            <a:pt x="51479" y="14801"/>
                            <a:pt x="51003" y="15202"/>
                          </a:cubicBezTo>
                          <a:cubicBezTo>
                            <a:pt x="50098" y="14925"/>
                            <a:pt x="49183" y="14659"/>
                            <a:pt x="48250" y="14468"/>
                          </a:cubicBezTo>
                          <a:cubicBezTo>
                            <a:pt x="45059" y="13801"/>
                            <a:pt x="40030" y="12573"/>
                            <a:pt x="35991" y="12125"/>
                          </a:cubicBezTo>
                          <a:cubicBezTo>
                            <a:pt x="21742" y="10544"/>
                            <a:pt x="3721" y="19488"/>
                            <a:pt x="130" y="34147"/>
                          </a:cubicBezTo>
                          <a:cubicBezTo>
                            <a:pt x="-737" y="37700"/>
                            <a:pt x="2911" y="40224"/>
                            <a:pt x="6035" y="38681"/>
                          </a:cubicBezTo>
                          <a:cubicBezTo>
                            <a:pt x="14189" y="34661"/>
                            <a:pt x="19180" y="26041"/>
                            <a:pt x="28552" y="24193"/>
                          </a:cubicBezTo>
                          <a:cubicBezTo>
                            <a:pt x="33515" y="23212"/>
                            <a:pt x="37906" y="24555"/>
                            <a:pt x="42725" y="25450"/>
                          </a:cubicBezTo>
                          <a:cubicBezTo>
                            <a:pt x="44088" y="25708"/>
                            <a:pt x="45488" y="25993"/>
                            <a:pt x="46897" y="26289"/>
                          </a:cubicBezTo>
                          <a:cubicBezTo>
                            <a:pt x="47993" y="26851"/>
                            <a:pt x="49107" y="27032"/>
                            <a:pt x="50203" y="26927"/>
                          </a:cubicBezTo>
                          <a:cubicBezTo>
                            <a:pt x="54717" y="27717"/>
                            <a:pt x="59299" y="28098"/>
                            <a:pt x="63585" y="26603"/>
                          </a:cubicBezTo>
                          <a:cubicBezTo>
                            <a:pt x="71443" y="23850"/>
                            <a:pt x="76682" y="16573"/>
                            <a:pt x="78987" y="8886"/>
                          </a:cubicBezTo>
                          <a:cubicBezTo>
                            <a:pt x="80073" y="5219"/>
                            <a:pt x="74282" y="2571"/>
                            <a:pt x="72643" y="621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  <p:sp>
              <p:nvSpPr>
                <p:cNvPr id="153" name="Vapaamuotoinen: Muoto 152">
                  <a:extLst>
                    <a:ext uri="{FF2B5EF4-FFF2-40B4-BE49-F238E27FC236}">
                      <a16:creationId xmlns:a16="http://schemas.microsoft.com/office/drawing/2014/main" id="{44AD105B-7613-E0AC-B860-0643472706A1}"/>
                    </a:ext>
                  </a:extLst>
                </p:cNvPr>
                <p:cNvSpPr/>
                <p:nvPr/>
              </p:nvSpPr>
              <p:spPr>
                <a:xfrm>
                  <a:off x="9749795" y="2376183"/>
                  <a:ext cx="130050" cy="70479"/>
                </a:xfrm>
                <a:custGeom>
                  <a:avLst/>
                  <a:gdLst>
                    <a:gd name="connsiteX0" fmla="*/ 0 w 118271"/>
                    <a:gd name="connsiteY0" fmla="*/ 15198 h 67323"/>
                    <a:gd name="connsiteX1" fmla="*/ 60169 w 118271"/>
                    <a:gd name="connsiteY1" fmla="*/ 596 h 67323"/>
                    <a:gd name="connsiteX2" fmla="*/ 73028 w 118271"/>
                    <a:gd name="connsiteY2" fmla="*/ 12026 h 67323"/>
                    <a:gd name="connsiteX3" fmla="*/ 93031 w 118271"/>
                    <a:gd name="connsiteY3" fmla="*/ 4568 h 67323"/>
                    <a:gd name="connsiteX4" fmla="*/ 118272 w 118271"/>
                    <a:gd name="connsiteY4" fmla="*/ 22503 h 67323"/>
                    <a:gd name="connsiteX5" fmla="*/ 89221 w 118271"/>
                    <a:gd name="connsiteY5" fmla="*/ 62032 h 67323"/>
                    <a:gd name="connsiteX6" fmla="*/ 19050 w 118271"/>
                    <a:gd name="connsiteY6" fmla="*/ 48221 h 67323"/>
                    <a:gd name="connsiteX7" fmla="*/ 0 w 118271"/>
                    <a:gd name="connsiteY7" fmla="*/ 15198 h 6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71" h="67323">
                      <a:moveTo>
                        <a:pt x="0" y="15198"/>
                      </a:moveTo>
                      <a:cubicBezTo>
                        <a:pt x="0" y="15198"/>
                        <a:pt x="44606" y="-3538"/>
                        <a:pt x="60169" y="596"/>
                      </a:cubicBezTo>
                      <a:cubicBezTo>
                        <a:pt x="68637" y="2844"/>
                        <a:pt x="73028" y="12026"/>
                        <a:pt x="73028" y="12026"/>
                      </a:cubicBezTo>
                      <a:cubicBezTo>
                        <a:pt x="73028" y="12026"/>
                        <a:pt x="82715" y="2339"/>
                        <a:pt x="93031" y="4568"/>
                      </a:cubicBezTo>
                      <a:cubicBezTo>
                        <a:pt x="100155" y="6101"/>
                        <a:pt x="118272" y="22503"/>
                        <a:pt x="118272" y="22503"/>
                      </a:cubicBezTo>
                      <a:cubicBezTo>
                        <a:pt x="118272" y="22503"/>
                        <a:pt x="114300" y="48697"/>
                        <a:pt x="89221" y="62032"/>
                      </a:cubicBezTo>
                      <a:cubicBezTo>
                        <a:pt x="69904" y="72300"/>
                        <a:pt x="36357" y="67585"/>
                        <a:pt x="19050" y="48221"/>
                      </a:cubicBezTo>
                      <a:cubicBezTo>
                        <a:pt x="6258" y="33905"/>
                        <a:pt x="0" y="15198"/>
                        <a:pt x="0" y="151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pic>
        <p:nvPicPr>
          <p:cNvPr id="2" name="Kuva 1" descr="Tiedot tasaisella täytöllä">
            <a:extLst>
              <a:ext uri="{FF2B5EF4-FFF2-40B4-BE49-F238E27FC236}">
                <a16:creationId xmlns:a16="http://schemas.microsoft.com/office/drawing/2014/main" id="{F360525E-C01E-6D1C-1A21-B9BD1DE14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97955" y="54555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8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062BD8-C69B-29F7-3216-1543F680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39" y="793226"/>
            <a:ext cx="7912859" cy="896400"/>
          </a:xfrm>
          <a:solidFill>
            <a:schemeClr val="accent6"/>
          </a:solidFill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Täytettävä osuus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BCE5A015-3FD5-FB0D-D49C-21F1F2C37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58184"/>
              </p:ext>
            </p:extLst>
          </p:nvPr>
        </p:nvGraphicFramePr>
        <p:xfrm>
          <a:off x="812674" y="1970806"/>
          <a:ext cx="10956963" cy="4325697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652321">
                  <a:extLst>
                    <a:ext uri="{9D8B030D-6E8A-4147-A177-3AD203B41FA5}">
                      <a16:colId xmlns:a16="http://schemas.microsoft.com/office/drawing/2014/main" val="345362068"/>
                    </a:ext>
                  </a:extLst>
                </a:gridCol>
                <a:gridCol w="3652321">
                  <a:extLst>
                    <a:ext uri="{9D8B030D-6E8A-4147-A177-3AD203B41FA5}">
                      <a16:colId xmlns:a16="http://schemas.microsoft.com/office/drawing/2014/main" val="119215504"/>
                    </a:ext>
                  </a:extLst>
                </a:gridCol>
                <a:gridCol w="3652321">
                  <a:extLst>
                    <a:ext uri="{9D8B030D-6E8A-4147-A177-3AD203B41FA5}">
                      <a16:colId xmlns:a16="http://schemas.microsoft.com/office/drawing/2014/main" val="1731646854"/>
                    </a:ext>
                  </a:extLst>
                </a:gridCol>
              </a:tblGrid>
              <a:tr h="491179">
                <a:tc gridSpan="3">
                  <a:txBody>
                    <a:bodyPr/>
                    <a:lstStyle/>
                    <a:p>
                      <a:r>
                        <a:rPr lang="fi-FI" sz="1100" dirty="0">
                          <a:solidFill>
                            <a:schemeClr val="tx1"/>
                          </a:solidFill>
                        </a:rPr>
                        <a:t>Johtopäätökset tulosten analysoinnista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369586"/>
                  </a:ext>
                </a:extLst>
              </a:tr>
              <a:tr h="381689">
                <a:tc gridSpan="3">
                  <a:txBody>
                    <a:bodyPr/>
                    <a:lstStyle/>
                    <a:p>
                      <a:r>
                        <a:rPr lang="fi-FI" sz="1100" dirty="0">
                          <a:solidFill>
                            <a:schemeClr val="tx1"/>
                          </a:solidFill>
                        </a:rPr>
                        <a:t>Keskustelupäivämäärä: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77978"/>
                  </a:ext>
                </a:extLst>
              </a:tr>
              <a:tr h="616334">
                <a:tc>
                  <a:txBody>
                    <a:bodyPr/>
                    <a:lstStyle/>
                    <a:p>
                      <a:r>
                        <a:rPr lang="fi-FI" sz="1100" b="1" dirty="0">
                          <a:solidFill>
                            <a:schemeClr val="tx1"/>
                          </a:solidFill>
                        </a:rPr>
                        <a:t>Missä olemme yhdessä onnistuneet?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</a:rPr>
                        <a:t>Mitkä tekijät onnistuneisiin tuloksiin ovat vaikuttaneet?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kern="1200" dirty="0">
                          <a:solidFill>
                            <a:schemeClr val="tx1"/>
                          </a:solidFill>
                          <a:effectLst/>
                        </a:rPr>
                        <a:t>Mitkä ovat tunnistetut kohdat, jossa voimme vielä kehittyä? </a:t>
                      </a:r>
                      <a:endParaRPr lang="fi-FI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160649"/>
                  </a:ext>
                </a:extLst>
              </a:tr>
              <a:tr h="2836495">
                <a:tc>
                  <a:txBody>
                    <a:bodyPr/>
                    <a:lstStyle/>
                    <a:p>
                      <a:endParaRPr lang="fi-FI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7225197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8A7D5D4-C09B-010E-6725-14DD612AC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F7060-961A-4FDB-AE8A-ADF672563E2F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12" name="Kuva 11" descr="Kirjoituslevy valittu tasaisella täytöllä">
            <a:extLst>
              <a:ext uri="{FF2B5EF4-FFF2-40B4-BE49-F238E27FC236}">
                <a16:creationId xmlns:a16="http://schemas.microsoft.com/office/drawing/2014/main" id="{B4E5A4F4-FF23-5C02-3337-026F2383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597" y="461820"/>
            <a:ext cx="1306215" cy="1306215"/>
          </a:xfrm>
          <a:prstGeom prst="rect">
            <a:avLst/>
          </a:prstGeom>
        </p:spPr>
      </p:pic>
      <p:grpSp>
        <p:nvGrpSpPr>
          <p:cNvPr id="35" name="Ryhmä 34">
            <a:extLst>
              <a:ext uri="{FF2B5EF4-FFF2-40B4-BE49-F238E27FC236}">
                <a16:creationId xmlns:a16="http://schemas.microsoft.com/office/drawing/2014/main" id="{FF9ADC5A-6EA6-7FB2-248F-ECFAFE2BE6C2}"/>
              </a:ext>
            </a:extLst>
          </p:cNvPr>
          <p:cNvGrpSpPr/>
          <p:nvPr/>
        </p:nvGrpSpPr>
        <p:grpSpPr>
          <a:xfrm>
            <a:off x="9476573" y="98984"/>
            <a:ext cx="1685808" cy="1731232"/>
            <a:chOff x="5358870" y="2516776"/>
            <a:chExt cx="1685808" cy="1731232"/>
          </a:xfrm>
        </p:grpSpPr>
        <p:grpSp>
          <p:nvGrpSpPr>
            <p:cNvPr id="36" name="Kuva 8" descr="Nainen pitää kannettava">
              <a:extLst>
                <a:ext uri="{FF2B5EF4-FFF2-40B4-BE49-F238E27FC236}">
                  <a16:creationId xmlns:a16="http://schemas.microsoft.com/office/drawing/2014/main" id="{394EBC3F-31FE-DD8A-E756-C4F8E131B2D6}"/>
                </a:ext>
              </a:extLst>
            </p:cNvPr>
            <p:cNvGrpSpPr/>
            <p:nvPr/>
          </p:nvGrpSpPr>
          <p:grpSpPr>
            <a:xfrm>
              <a:off x="5358870" y="2516776"/>
              <a:ext cx="1685808" cy="1731232"/>
              <a:chOff x="5250884" y="2556436"/>
              <a:chExt cx="1685808" cy="1731232"/>
            </a:xfrm>
          </p:grpSpPr>
          <p:grpSp>
            <p:nvGrpSpPr>
              <p:cNvPr id="38" name="Kuva 8" descr="Nainen pitää kannettava">
                <a:extLst>
                  <a:ext uri="{FF2B5EF4-FFF2-40B4-BE49-F238E27FC236}">
                    <a16:creationId xmlns:a16="http://schemas.microsoft.com/office/drawing/2014/main" id="{C4EAA4CA-D354-0146-2353-702BD7FB0325}"/>
                  </a:ext>
                </a:extLst>
              </p:cNvPr>
              <p:cNvGrpSpPr/>
              <p:nvPr/>
            </p:nvGrpSpPr>
            <p:grpSpPr>
              <a:xfrm>
                <a:off x="5250884" y="3124101"/>
                <a:ext cx="1685808" cy="1163567"/>
                <a:chOff x="5250884" y="3124101"/>
                <a:chExt cx="1685808" cy="1163567"/>
              </a:xfrm>
            </p:grpSpPr>
            <p:sp>
              <p:nvSpPr>
                <p:cNvPr id="41" name="Vapaamuotoinen: Muoto 40">
                  <a:extLst>
                    <a:ext uri="{FF2B5EF4-FFF2-40B4-BE49-F238E27FC236}">
                      <a16:creationId xmlns:a16="http://schemas.microsoft.com/office/drawing/2014/main" id="{315015AD-42A6-9AEB-776E-34826EC5E64E}"/>
                    </a:ext>
                  </a:extLst>
                </p:cNvPr>
                <p:cNvSpPr/>
                <p:nvPr/>
              </p:nvSpPr>
              <p:spPr>
                <a:xfrm>
                  <a:off x="5265604" y="3124101"/>
                  <a:ext cx="1664918" cy="1148066"/>
                </a:xfrm>
                <a:custGeom>
                  <a:avLst/>
                  <a:gdLst>
                    <a:gd name="connsiteX0" fmla="*/ 443061 w 1664918"/>
                    <a:gd name="connsiteY0" fmla="*/ 11977 h 1148066"/>
                    <a:gd name="connsiteX1" fmla="*/ 453577 w 1664918"/>
                    <a:gd name="connsiteY1" fmla="*/ 97702 h 1148066"/>
                    <a:gd name="connsiteX2" fmla="*/ 403523 w 1664918"/>
                    <a:gd name="connsiteY2" fmla="*/ 144460 h 1148066"/>
                    <a:gd name="connsiteX3" fmla="*/ 392340 w 1664918"/>
                    <a:gd name="connsiteY3" fmla="*/ 139126 h 1148066"/>
                    <a:gd name="connsiteX4" fmla="*/ 168703 w 1664918"/>
                    <a:gd name="connsiteY4" fmla="*/ 222441 h 1148066"/>
                    <a:gd name="connsiteX5" fmla="*/ 82873 w 1664918"/>
                    <a:gd name="connsiteY5" fmla="*/ 302213 h 1148066"/>
                    <a:gd name="connsiteX6" fmla="*/ 1291 w 1664918"/>
                    <a:gd name="connsiteY6" fmla="*/ 721637 h 1148066"/>
                    <a:gd name="connsiteX7" fmla="*/ 31933 w 1664918"/>
                    <a:gd name="connsiteY7" fmla="*/ 997624 h 1148066"/>
                    <a:gd name="connsiteX8" fmla="*/ 115058 w 1664918"/>
                    <a:gd name="connsiteY8" fmla="*/ 1050268 h 1148066"/>
                    <a:gd name="connsiteX9" fmla="*/ 124783 w 1664918"/>
                    <a:gd name="connsiteY9" fmla="*/ 1062708 h 1148066"/>
                    <a:gd name="connsiteX10" fmla="*/ 114325 w 1664918"/>
                    <a:gd name="connsiteY10" fmla="*/ 1125078 h 1148066"/>
                    <a:gd name="connsiteX11" fmla="*/ 126317 w 1664918"/>
                    <a:gd name="connsiteY11" fmla="*/ 1139956 h 1148066"/>
                    <a:gd name="connsiteX12" fmla="*/ 579945 w 1664918"/>
                    <a:gd name="connsiteY12" fmla="*/ 1142585 h 1148066"/>
                    <a:gd name="connsiteX13" fmla="*/ 974813 w 1664918"/>
                    <a:gd name="connsiteY13" fmla="*/ 1083749 h 1148066"/>
                    <a:gd name="connsiteX14" fmla="*/ 968317 w 1664918"/>
                    <a:gd name="connsiteY14" fmla="*/ 963277 h 1148066"/>
                    <a:gd name="connsiteX15" fmla="*/ 974889 w 1664918"/>
                    <a:gd name="connsiteY15" fmla="*/ 957019 h 1148066"/>
                    <a:gd name="connsiteX16" fmla="*/ 1221987 w 1664918"/>
                    <a:gd name="connsiteY16" fmla="*/ 915137 h 1148066"/>
                    <a:gd name="connsiteX17" fmla="*/ 1441862 w 1664918"/>
                    <a:gd name="connsiteY17" fmla="*/ 871160 h 1148066"/>
                    <a:gd name="connsiteX18" fmla="*/ 1468627 w 1664918"/>
                    <a:gd name="connsiteY18" fmla="*/ 775777 h 1148066"/>
                    <a:gd name="connsiteX19" fmla="*/ 1475104 w 1664918"/>
                    <a:gd name="connsiteY19" fmla="*/ 765823 h 1148066"/>
                    <a:gd name="connsiteX20" fmla="*/ 1526777 w 1664918"/>
                    <a:gd name="connsiteY20" fmla="*/ 701320 h 1148066"/>
                    <a:gd name="connsiteX21" fmla="*/ 1650583 w 1664918"/>
                    <a:gd name="connsiteY21" fmla="*/ 327873 h 1148066"/>
                    <a:gd name="connsiteX22" fmla="*/ 1659413 w 1664918"/>
                    <a:gd name="connsiteY22" fmla="*/ 236805 h 1148066"/>
                    <a:gd name="connsiteX23" fmla="*/ 1593910 w 1664918"/>
                    <a:gd name="connsiteY23" fmla="*/ 222251 h 1148066"/>
                    <a:gd name="connsiteX24" fmla="*/ 1325409 w 1664918"/>
                    <a:gd name="connsiteY24" fmla="*/ 223670 h 1148066"/>
                    <a:gd name="connsiteX25" fmla="*/ 1173771 w 1664918"/>
                    <a:gd name="connsiteY25" fmla="*/ 272190 h 1148066"/>
                    <a:gd name="connsiteX26" fmla="*/ 1077016 w 1664918"/>
                    <a:gd name="connsiteY26" fmla="*/ 628463 h 1148066"/>
                    <a:gd name="connsiteX27" fmla="*/ 1066758 w 1664918"/>
                    <a:gd name="connsiteY27" fmla="*/ 627873 h 1148066"/>
                    <a:gd name="connsiteX28" fmla="*/ 1034259 w 1664918"/>
                    <a:gd name="connsiteY28" fmla="*/ 428676 h 1148066"/>
                    <a:gd name="connsiteX29" fmla="*/ 924855 w 1664918"/>
                    <a:gd name="connsiteY29" fmla="*/ 276734 h 1148066"/>
                    <a:gd name="connsiteX30" fmla="*/ 768587 w 1664918"/>
                    <a:gd name="connsiteY30" fmla="*/ 193942 h 1148066"/>
                    <a:gd name="connsiteX31" fmla="*/ 707123 w 1664918"/>
                    <a:gd name="connsiteY31" fmla="*/ 189894 h 1148066"/>
                    <a:gd name="connsiteX32" fmla="*/ 692464 w 1664918"/>
                    <a:gd name="connsiteY32" fmla="*/ 107674 h 1148066"/>
                    <a:gd name="connsiteX33" fmla="*/ 688225 w 1664918"/>
                    <a:gd name="connsiteY33" fmla="*/ 70413 h 1148066"/>
                    <a:gd name="connsiteX34" fmla="*/ 450357 w 1664918"/>
                    <a:gd name="connsiteY34" fmla="*/ 251 h 1148066"/>
                    <a:gd name="connsiteX35" fmla="*/ 443061 w 1664918"/>
                    <a:gd name="connsiteY35" fmla="*/ 11977 h 114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64918" h="1148066">
                      <a:moveTo>
                        <a:pt x="443061" y="11977"/>
                      </a:moveTo>
                      <a:cubicBezTo>
                        <a:pt x="443061" y="11977"/>
                        <a:pt x="467731" y="58478"/>
                        <a:pt x="453577" y="97702"/>
                      </a:cubicBezTo>
                      <a:cubicBezTo>
                        <a:pt x="440051" y="135192"/>
                        <a:pt x="421716" y="201877"/>
                        <a:pt x="403523" y="144460"/>
                      </a:cubicBezTo>
                      <a:cubicBezTo>
                        <a:pt x="402037" y="139783"/>
                        <a:pt x="396903" y="137335"/>
                        <a:pt x="392340" y="139126"/>
                      </a:cubicBezTo>
                      <a:cubicBezTo>
                        <a:pt x="368404" y="148508"/>
                        <a:pt x="294709" y="177026"/>
                        <a:pt x="168703" y="222441"/>
                      </a:cubicBezTo>
                      <a:cubicBezTo>
                        <a:pt x="124459" y="238386"/>
                        <a:pt x="95618" y="279077"/>
                        <a:pt x="82873" y="302213"/>
                      </a:cubicBezTo>
                      <a:cubicBezTo>
                        <a:pt x="47793" y="365897"/>
                        <a:pt x="7130" y="543014"/>
                        <a:pt x="1291" y="721637"/>
                      </a:cubicBezTo>
                      <a:cubicBezTo>
                        <a:pt x="-1909" y="819449"/>
                        <a:pt x="-1614" y="918947"/>
                        <a:pt x="31933" y="997624"/>
                      </a:cubicBezTo>
                      <a:cubicBezTo>
                        <a:pt x="31933" y="997624"/>
                        <a:pt x="58232" y="1046611"/>
                        <a:pt x="115058" y="1050268"/>
                      </a:cubicBezTo>
                      <a:cubicBezTo>
                        <a:pt x="121326" y="1050668"/>
                        <a:pt x="125821" y="1056507"/>
                        <a:pt x="124783" y="1062708"/>
                      </a:cubicBezTo>
                      <a:lnTo>
                        <a:pt x="114325" y="1125078"/>
                      </a:lnTo>
                      <a:cubicBezTo>
                        <a:pt x="113229" y="1132583"/>
                        <a:pt x="118744" y="1139441"/>
                        <a:pt x="126317" y="1139956"/>
                      </a:cubicBezTo>
                      <a:cubicBezTo>
                        <a:pt x="178933" y="1143518"/>
                        <a:pt x="372252" y="1154672"/>
                        <a:pt x="579945" y="1142585"/>
                      </a:cubicBezTo>
                      <a:cubicBezTo>
                        <a:pt x="717286" y="1134593"/>
                        <a:pt x="862418" y="1127859"/>
                        <a:pt x="974813" y="1083749"/>
                      </a:cubicBezTo>
                      <a:lnTo>
                        <a:pt x="968317" y="963277"/>
                      </a:lnTo>
                      <a:cubicBezTo>
                        <a:pt x="968117" y="959609"/>
                        <a:pt x="971222" y="956809"/>
                        <a:pt x="974889" y="957019"/>
                      </a:cubicBezTo>
                      <a:cubicBezTo>
                        <a:pt x="1031630" y="960219"/>
                        <a:pt x="1111040" y="966820"/>
                        <a:pt x="1221987" y="915137"/>
                      </a:cubicBezTo>
                      <a:cubicBezTo>
                        <a:pt x="1221987" y="915137"/>
                        <a:pt x="1405467" y="924843"/>
                        <a:pt x="1441862" y="871160"/>
                      </a:cubicBezTo>
                      <a:cubicBezTo>
                        <a:pt x="1478257" y="817477"/>
                        <a:pt x="1468627" y="775777"/>
                        <a:pt x="1468627" y="775777"/>
                      </a:cubicBezTo>
                      <a:cubicBezTo>
                        <a:pt x="1469723" y="771872"/>
                        <a:pt x="1471990" y="768414"/>
                        <a:pt x="1475104" y="765823"/>
                      </a:cubicBezTo>
                      <a:cubicBezTo>
                        <a:pt x="1485325" y="757356"/>
                        <a:pt x="1509890" y="734810"/>
                        <a:pt x="1526777" y="701320"/>
                      </a:cubicBezTo>
                      <a:cubicBezTo>
                        <a:pt x="1580156" y="595478"/>
                        <a:pt x="1650583" y="327873"/>
                        <a:pt x="1650583" y="327873"/>
                      </a:cubicBezTo>
                      <a:cubicBezTo>
                        <a:pt x="1650583" y="327873"/>
                        <a:pt x="1675729" y="269933"/>
                        <a:pt x="1659413" y="236805"/>
                      </a:cubicBezTo>
                      <a:cubicBezTo>
                        <a:pt x="1651098" y="219926"/>
                        <a:pt x="1630143" y="221736"/>
                        <a:pt x="1593910" y="222251"/>
                      </a:cubicBezTo>
                      <a:cubicBezTo>
                        <a:pt x="1529445" y="223165"/>
                        <a:pt x="1420640" y="221241"/>
                        <a:pt x="1325409" y="223670"/>
                      </a:cubicBezTo>
                      <a:cubicBezTo>
                        <a:pt x="1250648" y="225575"/>
                        <a:pt x="1195222" y="232871"/>
                        <a:pt x="1173771" y="272190"/>
                      </a:cubicBezTo>
                      <a:lnTo>
                        <a:pt x="1077016" y="628463"/>
                      </a:lnTo>
                      <a:cubicBezTo>
                        <a:pt x="1075483" y="633883"/>
                        <a:pt x="1067663" y="633435"/>
                        <a:pt x="1066758" y="627873"/>
                      </a:cubicBezTo>
                      <a:lnTo>
                        <a:pt x="1034259" y="428676"/>
                      </a:lnTo>
                      <a:cubicBezTo>
                        <a:pt x="1034259" y="428676"/>
                        <a:pt x="1024515" y="326406"/>
                        <a:pt x="924855" y="276734"/>
                      </a:cubicBezTo>
                      <a:cubicBezTo>
                        <a:pt x="825195" y="227070"/>
                        <a:pt x="783551" y="206068"/>
                        <a:pt x="768587" y="193942"/>
                      </a:cubicBezTo>
                      <a:cubicBezTo>
                        <a:pt x="753624" y="181807"/>
                        <a:pt x="707123" y="189894"/>
                        <a:pt x="707123" y="189894"/>
                      </a:cubicBezTo>
                      <a:cubicBezTo>
                        <a:pt x="703503" y="186113"/>
                        <a:pt x="693054" y="112875"/>
                        <a:pt x="692464" y="107674"/>
                      </a:cubicBezTo>
                      <a:lnTo>
                        <a:pt x="688225" y="70413"/>
                      </a:lnTo>
                      <a:lnTo>
                        <a:pt x="450357" y="251"/>
                      </a:lnTo>
                      <a:cubicBezTo>
                        <a:pt x="444442" y="-1454"/>
                        <a:pt x="443461" y="5852"/>
                        <a:pt x="443061" y="11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2" name="Vapaamuotoinen: Muoto 41">
                  <a:extLst>
                    <a:ext uri="{FF2B5EF4-FFF2-40B4-BE49-F238E27FC236}">
                      <a16:creationId xmlns:a16="http://schemas.microsoft.com/office/drawing/2014/main" id="{5B56BEA5-1D75-DF61-1C27-BB9C41D5779D}"/>
                    </a:ext>
                  </a:extLst>
                </p:cNvPr>
                <p:cNvSpPr/>
                <p:nvPr/>
              </p:nvSpPr>
              <p:spPr>
                <a:xfrm>
                  <a:off x="5272419" y="3908701"/>
                  <a:ext cx="215981" cy="193427"/>
                </a:xfrm>
                <a:custGeom>
                  <a:avLst/>
                  <a:gdLst>
                    <a:gd name="connsiteX0" fmla="*/ 215980 w 215981"/>
                    <a:gd name="connsiteY0" fmla="*/ 10303 h 193427"/>
                    <a:gd name="connsiteX1" fmla="*/ 2734 w 215981"/>
                    <a:gd name="connsiteY1" fmla="*/ 31429 h 193427"/>
                    <a:gd name="connsiteX2" fmla="*/ 10 w 215981"/>
                    <a:gd name="connsiteY2" fmla="*/ 37249 h 193427"/>
                    <a:gd name="connsiteX3" fmla="*/ 9192 w 215981"/>
                    <a:gd name="connsiteY3" fmla="*/ 126831 h 193427"/>
                    <a:gd name="connsiteX4" fmla="*/ 23575 w 215981"/>
                    <a:gd name="connsiteY4" fmla="*/ 188944 h 193427"/>
                    <a:gd name="connsiteX5" fmla="*/ 36053 w 215981"/>
                    <a:gd name="connsiteY5" fmla="*/ 189839 h 193427"/>
                    <a:gd name="connsiteX6" fmla="*/ 163783 w 215981"/>
                    <a:gd name="connsiteY6" fmla="*/ 49155 h 193427"/>
                    <a:gd name="connsiteX7" fmla="*/ 215980 w 215981"/>
                    <a:gd name="connsiteY7" fmla="*/ 10303 h 1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981" h="193427">
                      <a:moveTo>
                        <a:pt x="215980" y="10303"/>
                      </a:moveTo>
                      <a:cubicBezTo>
                        <a:pt x="202988" y="-12996"/>
                        <a:pt x="21394" y="7207"/>
                        <a:pt x="2734" y="31429"/>
                      </a:cubicBezTo>
                      <a:cubicBezTo>
                        <a:pt x="915" y="32791"/>
                        <a:pt x="-114" y="34982"/>
                        <a:pt x="10" y="37249"/>
                      </a:cubicBezTo>
                      <a:cubicBezTo>
                        <a:pt x="1658" y="68557"/>
                        <a:pt x="4753" y="98695"/>
                        <a:pt x="9192" y="126831"/>
                      </a:cubicBezTo>
                      <a:cubicBezTo>
                        <a:pt x="12202" y="145948"/>
                        <a:pt x="16269" y="168275"/>
                        <a:pt x="23575" y="188944"/>
                      </a:cubicBezTo>
                      <a:cubicBezTo>
                        <a:pt x="25337" y="194421"/>
                        <a:pt x="33519" y="195068"/>
                        <a:pt x="36053" y="189839"/>
                      </a:cubicBezTo>
                      <a:cubicBezTo>
                        <a:pt x="69504" y="132185"/>
                        <a:pt x="113596" y="88531"/>
                        <a:pt x="163783" y="49155"/>
                      </a:cubicBezTo>
                      <a:cubicBezTo>
                        <a:pt x="174232" y="39868"/>
                        <a:pt x="216285" y="22952"/>
                        <a:pt x="215980" y="1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3" name="Kuva 8" descr="Nainen pitää kannettava">
                  <a:extLst>
                    <a:ext uri="{FF2B5EF4-FFF2-40B4-BE49-F238E27FC236}">
                      <a16:creationId xmlns:a16="http://schemas.microsoft.com/office/drawing/2014/main" id="{28243892-95B6-11E4-226E-AAED20D9128B}"/>
                    </a:ext>
                  </a:extLst>
                </p:cNvPr>
                <p:cNvGrpSpPr/>
                <p:nvPr/>
              </p:nvGrpSpPr>
              <p:grpSpPr>
                <a:xfrm>
                  <a:off x="5689872" y="3345203"/>
                  <a:ext cx="416234" cy="941332"/>
                  <a:chOff x="5689872" y="3345203"/>
                  <a:chExt cx="416234" cy="941332"/>
                </a:xfrm>
                <a:solidFill>
                  <a:srgbClr val="FFFFFF"/>
                </a:solidFill>
              </p:grpSpPr>
              <p:sp>
                <p:nvSpPr>
                  <p:cNvPr id="54" name="Vapaamuotoinen: Muoto 53">
                    <a:extLst>
                      <a:ext uri="{FF2B5EF4-FFF2-40B4-BE49-F238E27FC236}">
                        <a16:creationId xmlns:a16="http://schemas.microsoft.com/office/drawing/2014/main" id="{D38A6654-5117-41F9-D3B2-7F41B0F63EF1}"/>
                      </a:ext>
                    </a:extLst>
                  </p:cNvPr>
                  <p:cNvSpPr/>
                  <p:nvPr/>
                </p:nvSpPr>
                <p:spPr>
                  <a:xfrm>
                    <a:off x="5753880" y="4003401"/>
                    <a:ext cx="346990" cy="283133"/>
                  </a:xfrm>
                  <a:custGeom>
                    <a:avLst/>
                    <a:gdLst>
                      <a:gd name="connsiteX0" fmla="*/ 343785 w 346990"/>
                      <a:gd name="connsiteY0" fmla="*/ 225479 h 283133"/>
                      <a:gd name="connsiteX1" fmla="*/ 337623 w 346990"/>
                      <a:gd name="connsiteY1" fmla="*/ 166062 h 283133"/>
                      <a:gd name="connsiteX2" fmla="*/ 340642 w 346990"/>
                      <a:gd name="connsiteY2" fmla="*/ 38408 h 283133"/>
                      <a:gd name="connsiteX3" fmla="*/ 341557 w 346990"/>
                      <a:gd name="connsiteY3" fmla="*/ 7709 h 283133"/>
                      <a:gd name="connsiteX4" fmla="*/ 334289 w 346990"/>
                      <a:gd name="connsiteY4" fmla="*/ 32 h 283133"/>
                      <a:gd name="connsiteX5" fmla="*/ 132064 w 346990"/>
                      <a:gd name="connsiteY5" fmla="*/ 18910 h 283133"/>
                      <a:gd name="connsiteX6" fmla="*/ 70828 w 346990"/>
                      <a:gd name="connsiteY6" fmla="*/ 23635 h 283133"/>
                      <a:gd name="connsiteX7" fmla="*/ 3591 w 346990"/>
                      <a:gd name="connsiteY7" fmla="*/ 62344 h 283133"/>
                      <a:gd name="connsiteX8" fmla="*/ 781 w 346990"/>
                      <a:gd name="connsiteY8" fmla="*/ 71517 h 283133"/>
                      <a:gd name="connsiteX9" fmla="*/ 12211 w 346990"/>
                      <a:gd name="connsiteY9" fmla="*/ 244281 h 283133"/>
                      <a:gd name="connsiteX10" fmla="*/ 19954 w 346990"/>
                      <a:gd name="connsiteY10" fmla="*/ 283134 h 283133"/>
                      <a:gd name="connsiteX11" fmla="*/ 335327 w 346990"/>
                      <a:gd name="connsiteY11" fmla="*/ 253397 h 283133"/>
                      <a:gd name="connsiteX12" fmla="*/ 346824 w 346990"/>
                      <a:gd name="connsiteY12" fmla="*/ 241852 h 283133"/>
                      <a:gd name="connsiteX13" fmla="*/ 343785 w 346990"/>
                      <a:gd name="connsiteY13" fmla="*/ 225479 h 28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6990" h="283133">
                        <a:moveTo>
                          <a:pt x="343785" y="225479"/>
                        </a:moveTo>
                        <a:cubicBezTo>
                          <a:pt x="335480" y="207496"/>
                          <a:pt x="337918" y="186217"/>
                          <a:pt x="337623" y="166062"/>
                        </a:cubicBezTo>
                        <a:cubicBezTo>
                          <a:pt x="337804" y="123647"/>
                          <a:pt x="340852" y="80994"/>
                          <a:pt x="340642" y="38408"/>
                        </a:cubicBezTo>
                        <a:cubicBezTo>
                          <a:pt x="340471" y="28140"/>
                          <a:pt x="340290" y="17520"/>
                          <a:pt x="341557" y="7709"/>
                        </a:cubicBezTo>
                        <a:cubicBezTo>
                          <a:pt x="342185" y="3585"/>
                          <a:pt x="338461" y="-397"/>
                          <a:pt x="334289" y="32"/>
                        </a:cubicBezTo>
                        <a:cubicBezTo>
                          <a:pt x="272243" y="4718"/>
                          <a:pt x="198596" y="9900"/>
                          <a:pt x="132064" y="18910"/>
                        </a:cubicBezTo>
                        <a:cubicBezTo>
                          <a:pt x="111947" y="21758"/>
                          <a:pt x="91135" y="24701"/>
                          <a:pt x="70828" y="23635"/>
                        </a:cubicBezTo>
                        <a:cubicBezTo>
                          <a:pt x="50377" y="36046"/>
                          <a:pt x="29822" y="48771"/>
                          <a:pt x="3591" y="62344"/>
                        </a:cubicBezTo>
                        <a:cubicBezTo>
                          <a:pt x="295" y="64116"/>
                          <a:pt x="-953" y="68202"/>
                          <a:pt x="781" y="71517"/>
                        </a:cubicBezTo>
                        <a:cubicBezTo>
                          <a:pt x="22612" y="113284"/>
                          <a:pt x="16564" y="208677"/>
                          <a:pt x="12211" y="244281"/>
                        </a:cubicBezTo>
                        <a:cubicBezTo>
                          <a:pt x="9858" y="263512"/>
                          <a:pt x="4905" y="282324"/>
                          <a:pt x="19954" y="283134"/>
                        </a:cubicBezTo>
                        <a:cubicBezTo>
                          <a:pt x="125949" y="278228"/>
                          <a:pt x="231305" y="275819"/>
                          <a:pt x="335327" y="253397"/>
                        </a:cubicBezTo>
                        <a:cubicBezTo>
                          <a:pt x="340261" y="252178"/>
                          <a:pt x="347957" y="246101"/>
                          <a:pt x="346824" y="241852"/>
                        </a:cubicBezTo>
                        <a:cubicBezTo>
                          <a:pt x="347862" y="236680"/>
                          <a:pt x="343709" y="231070"/>
                          <a:pt x="343785" y="22547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5" name="Vapaamuotoinen: Muoto 54">
                    <a:extLst>
                      <a:ext uri="{FF2B5EF4-FFF2-40B4-BE49-F238E27FC236}">
                        <a16:creationId xmlns:a16="http://schemas.microsoft.com/office/drawing/2014/main" id="{76417F96-418C-9ADD-A449-1207734EB8FD}"/>
                      </a:ext>
                    </a:extLst>
                  </p:cNvPr>
                  <p:cNvSpPr/>
                  <p:nvPr/>
                </p:nvSpPr>
                <p:spPr>
                  <a:xfrm>
                    <a:off x="5954326" y="3927716"/>
                    <a:ext cx="151780" cy="46113"/>
                  </a:xfrm>
                  <a:custGeom>
                    <a:avLst/>
                    <a:gdLst>
                      <a:gd name="connsiteX0" fmla="*/ 145683 w 151780"/>
                      <a:gd name="connsiteY0" fmla="*/ 9414 h 46113"/>
                      <a:gd name="connsiteX1" fmla="*/ 112964 w 151780"/>
                      <a:gd name="connsiteY1" fmla="*/ 632 h 46113"/>
                      <a:gd name="connsiteX2" fmla="*/ 107021 w 151780"/>
                      <a:gd name="connsiteY2" fmla="*/ 727 h 46113"/>
                      <a:gd name="connsiteX3" fmla="*/ 31678 w 151780"/>
                      <a:gd name="connsiteY3" fmla="*/ 16548 h 46113"/>
                      <a:gd name="connsiteX4" fmla="*/ 7189 w 151780"/>
                      <a:gd name="connsiteY4" fmla="*/ 31160 h 46113"/>
                      <a:gd name="connsiteX5" fmla="*/ 6599 w 151780"/>
                      <a:gd name="connsiteY5" fmla="*/ 46114 h 46113"/>
                      <a:gd name="connsiteX6" fmla="*/ 144768 w 151780"/>
                      <a:gd name="connsiteY6" fmla="*/ 32512 h 46113"/>
                      <a:gd name="connsiteX7" fmla="*/ 151760 w 151780"/>
                      <a:gd name="connsiteY7" fmla="*/ 16729 h 46113"/>
                      <a:gd name="connsiteX8" fmla="*/ 145683 w 151780"/>
                      <a:gd name="connsiteY8" fmla="*/ 9414 h 4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780" h="46113">
                        <a:moveTo>
                          <a:pt x="145683" y="9414"/>
                        </a:moveTo>
                        <a:cubicBezTo>
                          <a:pt x="133786" y="8147"/>
                          <a:pt x="122775" y="5185"/>
                          <a:pt x="112964" y="632"/>
                        </a:cubicBezTo>
                        <a:cubicBezTo>
                          <a:pt x="111079" y="-244"/>
                          <a:pt x="108888" y="-206"/>
                          <a:pt x="107021" y="727"/>
                        </a:cubicBezTo>
                        <a:cubicBezTo>
                          <a:pt x="83180" y="13424"/>
                          <a:pt x="51681" y="22835"/>
                          <a:pt x="31678" y="16548"/>
                        </a:cubicBezTo>
                        <a:cubicBezTo>
                          <a:pt x="25020" y="15196"/>
                          <a:pt x="16981" y="28054"/>
                          <a:pt x="7189" y="31160"/>
                        </a:cubicBezTo>
                        <a:cubicBezTo>
                          <a:pt x="-1145" y="33074"/>
                          <a:pt x="-3345" y="45352"/>
                          <a:pt x="6599" y="46114"/>
                        </a:cubicBezTo>
                        <a:cubicBezTo>
                          <a:pt x="37393" y="42504"/>
                          <a:pt x="132757" y="33465"/>
                          <a:pt x="144768" y="32512"/>
                        </a:cubicBezTo>
                        <a:cubicBezTo>
                          <a:pt x="152341" y="32245"/>
                          <a:pt x="151131" y="21816"/>
                          <a:pt x="151760" y="16729"/>
                        </a:cubicBezTo>
                        <a:cubicBezTo>
                          <a:pt x="152046" y="13053"/>
                          <a:pt x="149350" y="9805"/>
                          <a:pt x="145683" y="9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6" name="Vapaamuotoinen: Muoto 55">
                    <a:extLst>
                      <a:ext uri="{FF2B5EF4-FFF2-40B4-BE49-F238E27FC236}">
                        <a16:creationId xmlns:a16="http://schemas.microsoft.com/office/drawing/2014/main" id="{EEF73E96-A9DE-7B2C-DCF4-237CD83B6DEB}"/>
                      </a:ext>
                    </a:extLst>
                  </p:cNvPr>
                  <p:cNvSpPr/>
                  <p:nvPr/>
                </p:nvSpPr>
                <p:spPr>
                  <a:xfrm>
                    <a:off x="5689872" y="3345203"/>
                    <a:ext cx="408322" cy="555583"/>
                  </a:xfrm>
                  <a:custGeom>
                    <a:avLst/>
                    <a:gdLst>
                      <a:gd name="connsiteX0" fmla="*/ 402050 w 408322"/>
                      <a:gd name="connsiteY0" fmla="*/ 440460 h 555583"/>
                      <a:gd name="connsiteX1" fmla="*/ 407365 w 408322"/>
                      <a:gd name="connsiteY1" fmla="*/ 432573 h 555583"/>
                      <a:gd name="connsiteX2" fmla="*/ 350577 w 408322"/>
                      <a:gd name="connsiteY2" fmla="*/ 34028 h 555583"/>
                      <a:gd name="connsiteX3" fmla="*/ 338757 w 408322"/>
                      <a:gd name="connsiteY3" fmla="*/ 31056 h 555583"/>
                      <a:gd name="connsiteX4" fmla="*/ 39938 w 408322"/>
                      <a:gd name="connsiteY4" fmla="*/ 16883 h 555583"/>
                      <a:gd name="connsiteX5" fmla="*/ 0 w 408322"/>
                      <a:gd name="connsiteY5" fmla="*/ 738 h 555583"/>
                      <a:gd name="connsiteX6" fmla="*/ 51445 w 408322"/>
                      <a:gd name="connsiteY6" fmla="*/ 548864 h 555583"/>
                      <a:gd name="connsiteX7" fmla="*/ 59960 w 408322"/>
                      <a:gd name="connsiteY7" fmla="*/ 555360 h 555583"/>
                      <a:gd name="connsiteX8" fmla="*/ 402050 w 408322"/>
                      <a:gd name="connsiteY8" fmla="*/ 440460 h 555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8322" h="555583">
                        <a:moveTo>
                          <a:pt x="402050" y="440460"/>
                        </a:moveTo>
                        <a:cubicBezTo>
                          <a:pt x="405117" y="438984"/>
                          <a:pt x="407156" y="435964"/>
                          <a:pt x="407365" y="432573"/>
                        </a:cubicBezTo>
                        <a:cubicBezTo>
                          <a:pt x="415166" y="305843"/>
                          <a:pt x="373428" y="140794"/>
                          <a:pt x="350577" y="34028"/>
                        </a:cubicBezTo>
                        <a:cubicBezTo>
                          <a:pt x="349520" y="28742"/>
                          <a:pt x="342205" y="26799"/>
                          <a:pt x="338757" y="31056"/>
                        </a:cubicBezTo>
                        <a:cubicBezTo>
                          <a:pt x="264957" y="114086"/>
                          <a:pt x="79286" y="34447"/>
                          <a:pt x="39938" y="16883"/>
                        </a:cubicBezTo>
                        <a:cubicBezTo>
                          <a:pt x="30690" y="14750"/>
                          <a:pt x="6906" y="-3900"/>
                          <a:pt x="0" y="738"/>
                        </a:cubicBezTo>
                        <a:cubicBezTo>
                          <a:pt x="26994" y="164626"/>
                          <a:pt x="48730" y="357793"/>
                          <a:pt x="51445" y="548864"/>
                        </a:cubicBezTo>
                        <a:cubicBezTo>
                          <a:pt x="51511" y="553284"/>
                          <a:pt x="55683" y="556475"/>
                          <a:pt x="59960" y="555360"/>
                        </a:cubicBezTo>
                        <a:cubicBezTo>
                          <a:pt x="171126" y="526356"/>
                          <a:pt x="296228" y="491419"/>
                          <a:pt x="402050" y="4404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44" name="Kuva 8" descr="Nainen pitää kannettava">
                  <a:extLst>
                    <a:ext uri="{FF2B5EF4-FFF2-40B4-BE49-F238E27FC236}">
                      <a16:creationId xmlns:a16="http://schemas.microsoft.com/office/drawing/2014/main" id="{12B6D2B5-AB2B-497A-76BB-FE7CE92FB9B5}"/>
                    </a:ext>
                  </a:extLst>
                </p:cNvPr>
                <p:cNvGrpSpPr/>
                <p:nvPr/>
              </p:nvGrpSpPr>
              <p:grpSpPr>
                <a:xfrm>
                  <a:off x="5270969" y="3261703"/>
                  <a:ext cx="1058851" cy="1025965"/>
                  <a:chOff x="5270969" y="3261703"/>
                  <a:chExt cx="1058851" cy="1025965"/>
                </a:xfrm>
                <a:solidFill>
                  <a:srgbClr val="FFFFFF"/>
                </a:solidFill>
              </p:grpSpPr>
              <p:sp>
                <p:nvSpPr>
                  <p:cNvPr id="49" name="Vapaamuotoinen: Muoto 48">
                    <a:extLst>
                      <a:ext uri="{FF2B5EF4-FFF2-40B4-BE49-F238E27FC236}">
                        <a16:creationId xmlns:a16="http://schemas.microsoft.com/office/drawing/2014/main" id="{02E6F8A1-B005-0C7B-4DA9-1A998FB3C7FA}"/>
                      </a:ext>
                    </a:extLst>
                  </p:cNvPr>
                  <p:cNvSpPr/>
                  <p:nvPr/>
                </p:nvSpPr>
                <p:spPr>
                  <a:xfrm>
                    <a:off x="5386122" y="4070966"/>
                    <a:ext cx="384934" cy="216702"/>
                  </a:xfrm>
                  <a:custGeom>
                    <a:avLst/>
                    <a:gdLst>
                      <a:gd name="connsiteX0" fmla="*/ 369920 w 384934"/>
                      <a:gd name="connsiteY0" fmla="*/ 5582 h 216702"/>
                      <a:gd name="connsiteX1" fmla="*/ 359995 w 384934"/>
                      <a:gd name="connsiteY1" fmla="*/ 819 h 216702"/>
                      <a:gd name="connsiteX2" fmla="*/ 210147 w 384934"/>
                      <a:gd name="connsiteY2" fmla="*/ 65246 h 216702"/>
                      <a:gd name="connsiteX3" fmla="*/ 13523 w 384934"/>
                      <a:gd name="connsiteY3" fmla="*/ 109252 h 216702"/>
                      <a:gd name="connsiteX4" fmla="*/ 6713 w 384934"/>
                      <a:gd name="connsiteY4" fmla="*/ 116557 h 216702"/>
                      <a:gd name="connsiteX5" fmla="*/ 5627 w 384934"/>
                      <a:gd name="connsiteY5" fmla="*/ 200606 h 216702"/>
                      <a:gd name="connsiteX6" fmla="*/ 369701 w 384934"/>
                      <a:gd name="connsiteY6" fmla="*/ 216036 h 216702"/>
                      <a:gd name="connsiteX7" fmla="*/ 381178 w 384934"/>
                      <a:gd name="connsiteY7" fmla="*/ 206245 h 216702"/>
                      <a:gd name="connsiteX8" fmla="*/ 369920 w 384934"/>
                      <a:gd name="connsiteY8" fmla="*/ 5582 h 21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934" h="216702">
                        <a:moveTo>
                          <a:pt x="369920" y="5582"/>
                        </a:moveTo>
                        <a:cubicBezTo>
                          <a:pt x="369196" y="1181"/>
                          <a:pt x="363900" y="-1419"/>
                          <a:pt x="359995" y="819"/>
                        </a:cubicBezTo>
                        <a:cubicBezTo>
                          <a:pt x="311370" y="26851"/>
                          <a:pt x="259239" y="47168"/>
                          <a:pt x="210147" y="65246"/>
                        </a:cubicBezTo>
                        <a:cubicBezTo>
                          <a:pt x="148235" y="88211"/>
                          <a:pt x="81550" y="109433"/>
                          <a:pt x="13523" y="109252"/>
                        </a:cubicBezTo>
                        <a:cubicBezTo>
                          <a:pt x="9684" y="109175"/>
                          <a:pt x="6351" y="112728"/>
                          <a:pt x="6713" y="116557"/>
                        </a:cubicBezTo>
                        <a:cubicBezTo>
                          <a:pt x="11713" y="132064"/>
                          <a:pt x="-9709" y="201625"/>
                          <a:pt x="5627" y="200606"/>
                        </a:cubicBezTo>
                        <a:cubicBezTo>
                          <a:pt x="127547" y="213560"/>
                          <a:pt x="247638" y="218656"/>
                          <a:pt x="369701" y="216036"/>
                        </a:cubicBezTo>
                        <a:cubicBezTo>
                          <a:pt x="373997" y="216065"/>
                          <a:pt x="382474" y="210341"/>
                          <a:pt x="381178" y="206245"/>
                        </a:cubicBezTo>
                        <a:cubicBezTo>
                          <a:pt x="390599" y="139732"/>
                          <a:pt x="380597" y="67894"/>
                          <a:pt x="369920" y="55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0" name="Vapaamuotoinen: Muoto 49">
                    <a:extLst>
                      <a:ext uri="{FF2B5EF4-FFF2-40B4-BE49-F238E27FC236}">
                        <a16:creationId xmlns:a16="http://schemas.microsoft.com/office/drawing/2014/main" id="{102FA673-BFBE-8E2D-4726-62E0E310E6A7}"/>
                      </a:ext>
                    </a:extLst>
                  </p:cNvPr>
                  <p:cNvSpPr/>
                  <p:nvPr/>
                </p:nvSpPr>
                <p:spPr>
                  <a:xfrm>
                    <a:off x="6093006" y="3993198"/>
                    <a:ext cx="144893" cy="259171"/>
                  </a:xfrm>
                  <a:custGeom>
                    <a:avLst/>
                    <a:gdLst>
                      <a:gd name="connsiteX0" fmla="*/ 143429 w 144893"/>
                      <a:gd name="connsiteY0" fmla="*/ 218509 h 259171"/>
                      <a:gd name="connsiteX1" fmla="*/ 132857 w 144893"/>
                      <a:gd name="connsiteY1" fmla="*/ 111886 h 259171"/>
                      <a:gd name="connsiteX2" fmla="*/ 136209 w 144893"/>
                      <a:gd name="connsiteY2" fmla="*/ 9130 h 259171"/>
                      <a:gd name="connsiteX3" fmla="*/ 129199 w 144893"/>
                      <a:gd name="connsiteY3" fmla="*/ 43 h 259171"/>
                      <a:gd name="connsiteX4" fmla="*/ 35978 w 144893"/>
                      <a:gd name="connsiteY4" fmla="*/ 7254 h 259171"/>
                      <a:gd name="connsiteX5" fmla="*/ 6326 w 144893"/>
                      <a:gd name="connsiteY5" fmla="*/ 16703 h 259171"/>
                      <a:gd name="connsiteX6" fmla="*/ 516 w 144893"/>
                      <a:gd name="connsiteY6" fmla="*/ 221328 h 259171"/>
                      <a:gd name="connsiteX7" fmla="*/ 1726 w 144893"/>
                      <a:gd name="connsiteY7" fmla="*/ 252570 h 259171"/>
                      <a:gd name="connsiteX8" fmla="*/ 15042 w 144893"/>
                      <a:gd name="connsiteY8" fmla="*/ 258514 h 259171"/>
                      <a:gd name="connsiteX9" fmla="*/ 90089 w 144893"/>
                      <a:gd name="connsiteY9" fmla="*/ 242674 h 259171"/>
                      <a:gd name="connsiteX10" fmla="*/ 143429 w 144893"/>
                      <a:gd name="connsiteY10" fmla="*/ 218509 h 25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893" h="259171">
                        <a:moveTo>
                          <a:pt x="143429" y="218509"/>
                        </a:moveTo>
                        <a:cubicBezTo>
                          <a:pt x="132895" y="185409"/>
                          <a:pt x="136190" y="145071"/>
                          <a:pt x="132857" y="111886"/>
                        </a:cubicBezTo>
                        <a:cubicBezTo>
                          <a:pt x="132485" y="78567"/>
                          <a:pt x="128142" y="41315"/>
                          <a:pt x="136209" y="9130"/>
                        </a:cubicBezTo>
                        <a:cubicBezTo>
                          <a:pt x="137952" y="4663"/>
                          <a:pt x="133990" y="-528"/>
                          <a:pt x="129199" y="43"/>
                        </a:cubicBezTo>
                        <a:cubicBezTo>
                          <a:pt x="98167" y="2729"/>
                          <a:pt x="66553" y="5034"/>
                          <a:pt x="35978" y="7254"/>
                        </a:cubicBezTo>
                        <a:cubicBezTo>
                          <a:pt x="27301" y="9797"/>
                          <a:pt x="6507" y="3720"/>
                          <a:pt x="6326" y="16703"/>
                        </a:cubicBezTo>
                        <a:cubicBezTo>
                          <a:pt x="7889" y="83635"/>
                          <a:pt x="107" y="152072"/>
                          <a:pt x="516" y="221328"/>
                        </a:cubicBezTo>
                        <a:cubicBezTo>
                          <a:pt x="592" y="234473"/>
                          <a:pt x="-1303" y="243159"/>
                          <a:pt x="1726" y="252570"/>
                        </a:cubicBezTo>
                        <a:cubicBezTo>
                          <a:pt x="3336" y="257552"/>
                          <a:pt x="10270" y="260581"/>
                          <a:pt x="15042" y="258514"/>
                        </a:cubicBezTo>
                        <a:cubicBezTo>
                          <a:pt x="36473" y="252141"/>
                          <a:pt x="62143" y="245283"/>
                          <a:pt x="90089" y="242674"/>
                        </a:cubicBezTo>
                        <a:cubicBezTo>
                          <a:pt x="100614" y="241664"/>
                          <a:pt x="154383" y="237197"/>
                          <a:pt x="143429" y="2185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1" name="Vapaamuotoinen: Muoto 50">
                    <a:extLst>
                      <a:ext uri="{FF2B5EF4-FFF2-40B4-BE49-F238E27FC236}">
                        <a16:creationId xmlns:a16="http://schemas.microsoft.com/office/drawing/2014/main" id="{5DFD4DD7-E41A-BCC3-047E-6B663F7D8438}"/>
                      </a:ext>
                    </a:extLst>
                  </p:cNvPr>
                  <p:cNvSpPr/>
                  <p:nvPr/>
                </p:nvSpPr>
                <p:spPr>
                  <a:xfrm>
                    <a:off x="6100265" y="3912366"/>
                    <a:ext cx="154596" cy="48043"/>
                  </a:xfrm>
                  <a:custGeom>
                    <a:avLst/>
                    <a:gdLst>
                      <a:gd name="connsiteX0" fmla="*/ 149163 w 154596"/>
                      <a:gd name="connsiteY0" fmla="*/ 19325 h 48043"/>
                      <a:gd name="connsiteX1" fmla="*/ 39835 w 154596"/>
                      <a:gd name="connsiteY1" fmla="*/ 22154 h 48043"/>
                      <a:gd name="connsiteX2" fmla="*/ 8136 w 154596"/>
                      <a:gd name="connsiteY2" fmla="*/ 24907 h 48043"/>
                      <a:gd name="connsiteX3" fmla="*/ 611 w 154596"/>
                      <a:gd name="connsiteY3" fmla="*/ 31155 h 48043"/>
                      <a:gd name="connsiteX4" fmla="*/ 7222 w 154596"/>
                      <a:gd name="connsiteY4" fmla="*/ 48015 h 48043"/>
                      <a:gd name="connsiteX5" fmla="*/ 148763 w 154596"/>
                      <a:gd name="connsiteY5" fmla="*/ 32794 h 48043"/>
                      <a:gd name="connsiteX6" fmla="*/ 149163 w 154596"/>
                      <a:gd name="connsiteY6" fmla="*/ 19325 h 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6" h="48043">
                        <a:moveTo>
                          <a:pt x="149163" y="19325"/>
                        </a:moveTo>
                        <a:cubicBezTo>
                          <a:pt x="72382" y="-4363"/>
                          <a:pt x="121779" y="-9440"/>
                          <a:pt x="39835" y="22154"/>
                        </a:cubicBezTo>
                        <a:cubicBezTo>
                          <a:pt x="27176" y="25307"/>
                          <a:pt x="21699" y="26364"/>
                          <a:pt x="8136" y="24907"/>
                        </a:cubicBezTo>
                        <a:cubicBezTo>
                          <a:pt x="4431" y="24431"/>
                          <a:pt x="821" y="27422"/>
                          <a:pt x="611" y="31155"/>
                        </a:cubicBezTo>
                        <a:cubicBezTo>
                          <a:pt x="125" y="36927"/>
                          <a:pt x="-2218" y="48710"/>
                          <a:pt x="7222" y="48015"/>
                        </a:cubicBezTo>
                        <a:cubicBezTo>
                          <a:pt x="48255" y="44624"/>
                          <a:pt x="93994" y="39699"/>
                          <a:pt x="148763" y="32794"/>
                        </a:cubicBezTo>
                        <a:cubicBezTo>
                          <a:pt x="156259" y="32051"/>
                          <a:pt x="156678" y="20516"/>
                          <a:pt x="149163" y="193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2" name="Vapaamuotoinen: Muoto 51">
                    <a:extLst>
                      <a:ext uri="{FF2B5EF4-FFF2-40B4-BE49-F238E27FC236}">
                        <a16:creationId xmlns:a16="http://schemas.microsoft.com/office/drawing/2014/main" id="{DF893930-1BA8-99B3-2ABF-F20BF0C50634}"/>
                      </a:ext>
                    </a:extLst>
                  </p:cNvPr>
                  <p:cNvSpPr/>
                  <p:nvPr/>
                </p:nvSpPr>
                <p:spPr>
                  <a:xfrm>
                    <a:off x="5982384" y="3312399"/>
                    <a:ext cx="347436" cy="523731"/>
                  </a:xfrm>
                  <a:custGeom>
                    <a:avLst/>
                    <a:gdLst>
                      <a:gd name="connsiteX0" fmla="*/ 346425 w 347436"/>
                      <a:gd name="connsiteY0" fmla="*/ 468978 h 523731"/>
                      <a:gd name="connsiteX1" fmla="*/ 330499 w 347436"/>
                      <a:gd name="connsiteY1" fmla="*/ 407370 h 523731"/>
                      <a:gd name="connsiteX2" fmla="*/ 83849 w 347436"/>
                      <a:gd name="connsiteY2" fmla="*/ 32152 h 523731"/>
                      <a:gd name="connsiteX3" fmla="*/ 41034 w 347436"/>
                      <a:gd name="connsiteY3" fmla="*/ 3758 h 523731"/>
                      <a:gd name="connsiteX4" fmla="*/ 134 w 347436"/>
                      <a:gd name="connsiteY4" fmla="*/ 4520 h 523731"/>
                      <a:gd name="connsiteX5" fmla="*/ 38958 w 347436"/>
                      <a:gd name="connsiteY5" fmla="*/ 49754 h 523731"/>
                      <a:gd name="connsiteX6" fmla="*/ 49245 w 347436"/>
                      <a:gd name="connsiteY6" fmla="*/ 51545 h 523731"/>
                      <a:gd name="connsiteX7" fmla="*/ 61884 w 347436"/>
                      <a:gd name="connsiteY7" fmla="*/ 61622 h 523731"/>
                      <a:gd name="connsiteX8" fmla="*/ 119072 w 347436"/>
                      <a:gd name="connsiteY8" fmla="*/ 457577 h 523731"/>
                      <a:gd name="connsiteX9" fmla="*/ 128245 w 347436"/>
                      <a:gd name="connsiteY9" fmla="*/ 463987 h 523731"/>
                      <a:gd name="connsiteX10" fmla="*/ 264929 w 347436"/>
                      <a:gd name="connsiteY10" fmla="*/ 481722 h 523731"/>
                      <a:gd name="connsiteX11" fmla="*/ 278578 w 347436"/>
                      <a:gd name="connsiteY11" fmla="*/ 487714 h 523731"/>
                      <a:gd name="connsiteX12" fmla="*/ 327184 w 347436"/>
                      <a:gd name="connsiteY12" fmla="*/ 521613 h 523731"/>
                      <a:gd name="connsiteX13" fmla="*/ 336538 w 347436"/>
                      <a:gd name="connsiteY13" fmla="*/ 519689 h 523731"/>
                      <a:gd name="connsiteX14" fmla="*/ 346425 w 347436"/>
                      <a:gd name="connsiteY14" fmla="*/ 468978 h 523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7436" h="523731">
                        <a:moveTo>
                          <a:pt x="346425" y="468978"/>
                        </a:moveTo>
                        <a:cubicBezTo>
                          <a:pt x="334280" y="455243"/>
                          <a:pt x="334280" y="427039"/>
                          <a:pt x="330499" y="407370"/>
                        </a:cubicBezTo>
                        <a:cubicBezTo>
                          <a:pt x="312639" y="192972"/>
                          <a:pt x="306220" y="127278"/>
                          <a:pt x="83849" y="32152"/>
                        </a:cubicBezTo>
                        <a:cubicBezTo>
                          <a:pt x="78410" y="30114"/>
                          <a:pt x="43920" y="4710"/>
                          <a:pt x="41034" y="3758"/>
                        </a:cubicBezTo>
                        <a:cubicBezTo>
                          <a:pt x="31861" y="910"/>
                          <a:pt x="5534" y="-3395"/>
                          <a:pt x="134" y="4520"/>
                        </a:cubicBezTo>
                        <a:cubicBezTo>
                          <a:pt x="-2267" y="18903"/>
                          <a:pt x="28309" y="41458"/>
                          <a:pt x="38958" y="49754"/>
                        </a:cubicBezTo>
                        <a:cubicBezTo>
                          <a:pt x="40605" y="50888"/>
                          <a:pt x="44454" y="51450"/>
                          <a:pt x="49245" y="51545"/>
                        </a:cubicBezTo>
                        <a:cubicBezTo>
                          <a:pt x="55245" y="51659"/>
                          <a:pt x="60427" y="55793"/>
                          <a:pt x="61884" y="61622"/>
                        </a:cubicBezTo>
                        <a:cubicBezTo>
                          <a:pt x="91631" y="180218"/>
                          <a:pt x="119215" y="316769"/>
                          <a:pt x="119072" y="457577"/>
                        </a:cubicBezTo>
                        <a:cubicBezTo>
                          <a:pt x="118949" y="462158"/>
                          <a:pt x="123959" y="465711"/>
                          <a:pt x="128245" y="463987"/>
                        </a:cubicBezTo>
                        <a:cubicBezTo>
                          <a:pt x="172270" y="446575"/>
                          <a:pt x="209103" y="458129"/>
                          <a:pt x="264929" y="481722"/>
                        </a:cubicBezTo>
                        <a:cubicBezTo>
                          <a:pt x="266948" y="482570"/>
                          <a:pt x="275521" y="480351"/>
                          <a:pt x="278578" y="487714"/>
                        </a:cubicBezTo>
                        <a:cubicBezTo>
                          <a:pt x="282645" y="497505"/>
                          <a:pt x="294990" y="495562"/>
                          <a:pt x="327184" y="521613"/>
                        </a:cubicBezTo>
                        <a:cubicBezTo>
                          <a:pt x="330823" y="524890"/>
                          <a:pt x="335452" y="524452"/>
                          <a:pt x="336538" y="519689"/>
                        </a:cubicBezTo>
                        <a:cubicBezTo>
                          <a:pt x="338452" y="505611"/>
                          <a:pt x="351044" y="478379"/>
                          <a:pt x="346425" y="4689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53" name="Vapaamuotoinen: Muoto 52">
                    <a:extLst>
                      <a:ext uri="{FF2B5EF4-FFF2-40B4-BE49-F238E27FC236}">
                        <a16:creationId xmlns:a16="http://schemas.microsoft.com/office/drawing/2014/main" id="{5DFF6020-E4C8-CBC2-DB9D-E4AFFC1FF6A1}"/>
                      </a:ext>
                    </a:extLst>
                  </p:cNvPr>
                  <p:cNvSpPr/>
                  <p:nvPr/>
                </p:nvSpPr>
                <p:spPr>
                  <a:xfrm>
                    <a:off x="5270969" y="3261703"/>
                    <a:ext cx="468436" cy="678236"/>
                  </a:xfrm>
                  <a:custGeom>
                    <a:avLst/>
                    <a:gdLst>
                      <a:gd name="connsiteX0" fmla="*/ 218431 w 468436"/>
                      <a:gd name="connsiteY0" fmla="*/ 651062 h 678236"/>
                      <a:gd name="connsiteX1" fmla="*/ 263560 w 468436"/>
                      <a:gd name="connsiteY1" fmla="*/ 669417 h 678236"/>
                      <a:gd name="connsiteX2" fmla="*/ 291716 w 468436"/>
                      <a:gd name="connsiteY2" fmla="*/ 674960 h 678236"/>
                      <a:gd name="connsiteX3" fmla="*/ 324587 w 468436"/>
                      <a:gd name="connsiteY3" fmla="*/ 678237 h 678236"/>
                      <a:gd name="connsiteX4" fmla="*/ 442973 w 468436"/>
                      <a:gd name="connsiteY4" fmla="*/ 650214 h 678236"/>
                      <a:gd name="connsiteX5" fmla="*/ 468033 w 468436"/>
                      <a:gd name="connsiteY5" fmla="*/ 638318 h 678236"/>
                      <a:gd name="connsiteX6" fmla="*/ 464176 w 468436"/>
                      <a:gd name="connsiteY6" fmla="*/ 575757 h 678236"/>
                      <a:gd name="connsiteX7" fmla="*/ 462375 w 468436"/>
                      <a:gd name="connsiteY7" fmla="*/ 489223 h 678236"/>
                      <a:gd name="connsiteX8" fmla="*/ 442116 w 468436"/>
                      <a:gd name="connsiteY8" fmla="*/ 243268 h 678236"/>
                      <a:gd name="connsiteX9" fmla="*/ 410655 w 468436"/>
                      <a:gd name="connsiteY9" fmla="*/ 69542 h 678236"/>
                      <a:gd name="connsiteX10" fmla="*/ 397358 w 468436"/>
                      <a:gd name="connsiteY10" fmla="*/ 5486 h 678236"/>
                      <a:gd name="connsiteX11" fmla="*/ 393071 w 468436"/>
                      <a:gd name="connsiteY11" fmla="*/ 438 h 678236"/>
                      <a:gd name="connsiteX12" fmla="*/ 386518 w 468436"/>
                      <a:gd name="connsiteY12" fmla="*/ 1400 h 678236"/>
                      <a:gd name="connsiteX13" fmla="*/ 316443 w 468436"/>
                      <a:gd name="connsiteY13" fmla="*/ 33433 h 678236"/>
                      <a:gd name="connsiteX14" fmla="*/ 263084 w 468436"/>
                      <a:gd name="connsiteY14" fmla="*/ 51082 h 678236"/>
                      <a:gd name="connsiteX15" fmla="*/ 113922 w 468436"/>
                      <a:gd name="connsiteY15" fmla="*/ 125758 h 678236"/>
                      <a:gd name="connsiteX16" fmla="*/ 113618 w 468436"/>
                      <a:gd name="connsiteY16" fmla="*/ 126082 h 678236"/>
                      <a:gd name="connsiteX17" fmla="*/ 13243 w 468436"/>
                      <a:gd name="connsiteY17" fmla="*/ 426510 h 678236"/>
                      <a:gd name="connsiteX18" fmla="*/ 11538 w 468436"/>
                      <a:gd name="connsiteY18" fmla="*/ 438988 h 678236"/>
                      <a:gd name="connsiteX19" fmla="*/ 11519 w 468436"/>
                      <a:gd name="connsiteY19" fmla="*/ 439178 h 678236"/>
                      <a:gd name="connsiteX20" fmla="*/ 565 w 468436"/>
                      <a:gd name="connsiteY20" fmla="*/ 662692 h 678236"/>
                      <a:gd name="connsiteX21" fmla="*/ 3966 w 468436"/>
                      <a:gd name="connsiteY21" fmla="*/ 668379 h 678236"/>
                      <a:gd name="connsiteX22" fmla="*/ 10586 w 468436"/>
                      <a:gd name="connsiteY22" fmla="*/ 668502 h 678236"/>
                      <a:gd name="connsiteX23" fmla="*/ 112979 w 468436"/>
                      <a:gd name="connsiteY23" fmla="*/ 646404 h 678236"/>
                      <a:gd name="connsiteX24" fmla="*/ 218431 w 468436"/>
                      <a:gd name="connsiteY24" fmla="*/ 651062 h 678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8436" h="678236">
                        <a:moveTo>
                          <a:pt x="218431" y="651062"/>
                        </a:moveTo>
                        <a:cubicBezTo>
                          <a:pt x="220555" y="651624"/>
                          <a:pt x="254711" y="667378"/>
                          <a:pt x="263560" y="669417"/>
                        </a:cubicBezTo>
                        <a:cubicBezTo>
                          <a:pt x="272685" y="671512"/>
                          <a:pt x="282124" y="673684"/>
                          <a:pt x="291716" y="674960"/>
                        </a:cubicBezTo>
                        <a:cubicBezTo>
                          <a:pt x="302794" y="677237"/>
                          <a:pt x="313738" y="678237"/>
                          <a:pt x="324587" y="678237"/>
                        </a:cubicBezTo>
                        <a:cubicBezTo>
                          <a:pt x="365411" y="678237"/>
                          <a:pt x="404701" y="664045"/>
                          <a:pt x="442973" y="650214"/>
                        </a:cubicBezTo>
                        <a:cubicBezTo>
                          <a:pt x="449421" y="647881"/>
                          <a:pt x="464261" y="644080"/>
                          <a:pt x="468033" y="638318"/>
                        </a:cubicBezTo>
                        <a:cubicBezTo>
                          <a:pt x="469957" y="635384"/>
                          <a:pt x="464385" y="593636"/>
                          <a:pt x="464176" y="575757"/>
                        </a:cubicBezTo>
                        <a:cubicBezTo>
                          <a:pt x="463842" y="547411"/>
                          <a:pt x="463490" y="518093"/>
                          <a:pt x="462375" y="489223"/>
                        </a:cubicBezTo>
                        <a:cubicBezTo>
                          <a:pt x="458994" y="401288"/>
                          <a:pt x="452365" y="320821"/>
                          <a:pt x="442116" y="243268"/>
                        </a:cubicBezTo>
                        <a:cubicBezTo>
                          <a:pt x="435039" y="184642"/>
                          <a:pt x="422647" y="126130"/>
                          <a:pt x="410655" y="69542"/>
                        </a:cubicBezTo>
                        <a:cubicBezTo>
                          <a:pt x="406206" y="48558"/>
                          <a:pt x="401615" y="26860"/>
                          <a:pt x="397358" y="5486"/>
                        </a:cubicBezTo>
                        <a:cubicBezTo>
                          <a:pt x="396901" y="3172"/>
                          <a:pt x="395281" y="1267"/>
                          <a:pt x="393071" y="438"/>
                        </a:cubicBezTo>
                        <a:cubicBezTo>
                          <a:pt x="390862" y="-391"/>
                          <a:pt x="388385" y="-29"/>
                          <a:pt x="386518" y="1400"/>
                        </a:cubicBezTo>
                        <a:cubicBezTo>
                          <a:pt x="366373" y="16811"/>
                          <a:pt x="340989" y="25260"/>
                          <a:pt x="316443" y="33433"/>
                        </a:cubicBezTo>
                        <a:cubicBezTo>
                          <a:pt x="316443" y="33433"/>
                          <a:pt x="279352" y="45986"/>
                          <a:pt x="263084" y="51082"/>
                        </a:cubicBezTo>
                        <a:cubicBezTo>
                          <a:pt x="209810" y="67770"/>
                          <a:pt x="154737" y="85020"/>
                          <a:pt x="113922" y="125758"/>
                        </a:cubicBezTo>
                        <a:cubicBezTo>
                          <a:pt x="113818" y="125863"/>
                          <a:pt x="113713" y="125977"/>
                          <a:pt x="113618" y="126082"/>
                        </a:cubicBezTo>
                        <a:cubicBezTo>
                          <a:pt x="43218" y="206254"/>
                          <a:pt x="27292" y="323269"/>
                          <a:pt x="13243" y="426510"/>
                        </a:cubicBezTo>
                        <a:lnTo>
                          <a:pt x="11538" y="438988"/>
                        </a:lnTo>
                        <a:cubicBezTo>
                          <a:pt x="11529" y="439055"/>
                          <a:pt x="11519" y="439121"/>
                          <a:pt x="11519" y="439178"/>
                        </a:cubicBezTo>
                        <a:cubicBezTo>
                          <a:pt x="2004" y="527189"/>
                          <a:pt x="-1483" y="598208"/>
                          <a:pt x="565" y="662692"/>
                        </a:cubicBezTo>
                        <a:cubicBezTo>
                          <a:pt x="641" y="665045"/>
                          <a:pt x="1927" y="667198"/>
                          <a:pt x="3966" y="668379"/>
                        </a:cubicBezTo>
                        <a:cubicBezTo>
                          <a:pt x="6004" y="669560"/>
                          <a:pt x="8509" y="669607"/>
                          <a:pt x="10586" y="668502"/>
                        </a:cubicBezTo>
                        <a:cubicBezTo>
                          <a:pt x="39932" y="652919"/>
                          <a:pt x="112979" y="646404"/>
                          <a:pt x="112979" y="646404"/>
                        </a:cubicBezTo>
                        <a:cubicBezTo>
                          <a:pt x="149174" y="642766"/>
                          <a:pt x="184141" y="641975"/>
                          <a:pt x="218431" y="65106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5" name="Vapaamuotoinen: Muoto 44">
                  <a:extLst>
                    <a:ext uri="{FF2B5EF4-FFF2-40B4-BE49-F238E27FC236}">
                      <a16:creationId xmlns:a16="http://schemas.microsoft.com/office/drawing/2014/main" id="{A2DB2A0E-1311-F406-6460-BD1699B5C9E5}"/>
                    </a:ext>
                  </a:extLst>
                </p:cNvPr>
                <p:cNvSpPr/>
                <p:nvPr/>
              </p:nvSpPr>
              <p:spPr>
                <a:xfrm>
                  <a:off x="5803127" y="3344011"/>
                  <a:ext cx="1122964" cy="682187"/>
                </a:xfrm>
                <a:custGeom>
                  <a:avLst/>
                  <a:gdLst>
                    <a:gd name="connsiteX0" fmla="*/ 1121766 w 1122964"/>
                    <a:gd name="connsiteY0" fmla="*/ 34811 h 682187"/>
                    <a:gd name="connsiteX1" fmla="*/ 1019172 w 1122964"/>
                    <a:gd name="connsiteY1" fmla="*/ 2741 h 682187"/>
                    <a:gd name="connsiteX2" fmla="*/ 703999 w 1122964"/>
                    <a:gd name="connsiteY2" fmla="*/ 10494 h 682187"/>
                    <a:gd name="connsiteX3" fmla="*/ 619017 w 1122964"/>
                    <a:gd name="connsiteY3" fmla="*/ 114764 h 682187"/>
                    <a:gd name="connsiteX4" fmla="*/ 494040 w 1122964"/>
                    <a:gd name="connsiteY4" fmla="*/ 588804 h 682187"/>
                    <a:gd name="connsiteX5" fmla="*/ 477085 w 1122964"/>
                    <a:gd name="connsiteY5" fmla="*/ 595358 h 682187"/>
                    <a:gd name="connsiteX6" fmla="*/ 122241 w 1122964"/>
                    <a:gd name="connsiteY6" fmla="*/ 636277 h 682187"/>
                    <a:gd name="connsiteX7" fmla="*/ 5655 w 1122964"/>
                    <a:gd name="connsiteY7" fmla="*/ 653365 h 682187"/>
                    <a:gd name="connsiteX8" fmla="*/ 13828 w 1122964"/>
                    <a:gd name="connsiteY8" fmla="*/ 680282 h 682187"/>
                    <a:gd name="connsiteX9" fmla="*/ 33068 w 1122964"/>
                    <a:gd name="connsiteY9" fmla="*/ 682187 h 682187"/>
                    <a:gd name="connsiteX10" fmla="*/ 250800 w 1122964"/>
                    <a:gd name="connsiteY10" fmla="*/ 661071 h 682187"/>
                    <a:gd name="connsiteX11" fmla="*/ 372025 w 1122964"/>
                    <a:gd name="connsiteY11" fmla="*/ 651536 h 682187"/>
                    <a:gd name="connsiteX12" fmla="*/ 486496 w 1122964"/>
                    <a:gd name="connsiteY12" fmla="*/ 639982 h 682187"/>
                    <a:gd name="connsiteX13" fmla="*/ 523567 w 1122964"/>
                    <a:gd name="connsiteY13" fmla="*/ 629600 h 682187"/>
                    <a:gd name="connsiteX14" fmla="*/ 592252 w 1122964"/>
                    <a:gd name="connsiteY14" fmla="*/ 621551 h 682187"/>
                    <a:gd name="connsiteX15" fmla="*/ 708143 w 1122964"/>
                    <a:gd name="connsiteY15" fmla="*/ 603768 h 682187"/>
                    <a:gd name="connsiteX16" fmla="*/ 755730 w 1122964"/>
                    <a:gd name="connsiteY16" fmla="*/ 584642 h 682187"/>
                    <a:gd name="connsiteX17" fmla="*/ 807022 w 1122964"/>
                    <a:gd name="connsiteY17" fmla="*/ 495631 h 682187"/>
                    <a:gd name="connsiteX18" fmla="*/ 829749 w 1122964"/>
                    <a:gd name="connsiteY18" fmla="*/ 459569 h 682187"/>
                    <a:gd name="connsiteX19" fmla="*/ 847722 w 1122964"/>
                    <a:gd name="connsiteY19" fmla="*/ 466294 h 682187"/>
                    <a:gd name="connsiteX20" fmla="*/ 852599 w 1122964"/>
                    <a:gd name="connsiteY20" fmla="*/ 459988 h 682187"/>
                    <a:gd name="connsiteX21" fmla="*/ 883174 w 1122964"/>
                    <a:gd name="connsiteY21" fmla="*/ 444358 h 682187"/>
                    <a:gd name="connsiteX22" fmla="*/ 909073 w 1122964"/>
                    <a:gd name="connsiteY22" fmla="*/ 447768 h 682187"/>
                    <a:gd name="connsiteX23" fmla="*/ 944839 w 1122964"/>
                    <a:gd name="connsiteY23" fmla="*/ 540760 h 682187"/>
                    <a:gd name="connsiteX24" fmla="*/ 952716 w 1122964"/>
                    <a:gd name="connsiteY24" fmla="*/ 532121 h 682187"/>
                    <a:gd name="connsiteX25" fmla="*/ 982653 w 1122964"/>
                    <a:gd name="connsiteY25" fmla="*/ 489668 h 682187"/>
                    <a:gd name="connsiteX26" fmla="*/ 1121766 w 1122964"/>
                    <a:gd name="connsiteY26" fmla="*/ 34811 h 68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2964" h="682187">
                      <a:moveTo>
                        <a:pt x="1121766" y="34811"/>
                      </a:moveTo>
                      <a:cubicBezTo>
                        <a:pt x="1133606" y="-12223"/>
                        <a:pt x="1054691" y="1645"/>
                        <a:pt x="1019172" y="2741"/>
                      </a:cubicBezTo>
                      <a:cubicBezTo>
                        <a:pt x="902472" y="6465"/>
                        <a:pt x="795830" y="6284"/>
                        <a:pt x="703999" y="10494"/>
                      </a:cubicBezTo>
                      <a:cubicBezTo>
                        <a:pt x="643802" y="18038"/>
                        <a:pt x="632438" y="65539"/>
                        <a:pt x="619017" y="114764"/>
                      </a:cubicBezTo>
                      <a:cubicBezTo>
                        <a:pt x="572326" y="272222"/>
                        <a:pt x="536893" y="432385"/>
                        <a:pt x="494040" y="588804"/>
                      </a:cubicBezTo>
                      <a:cubicBezTo>
                        <a:pt x="493602" y="590395"/>
                        <a:pt x="480257" y="594262"/>
                        <a:pt x="477085" y="595358"/>
                      </a:cubicBezTo>
                      <a:cubicBezTo>
                        <a:pt x="358985" y="617579"/>
                        <a:pt x="240218" y="616303"/>
                        <a:pt x="122241" y="636277"/>
                      </a:cubicBezTo>
                      <a:cubicBezTo>
                        <a:pt x="84312" y="638934"/>
                        <a:pt x="45203" y="647402"/>
                        <a:pt x="5655" y="653365"/>
                      </a:cubicBezTo>
                      <a:cubicBezTo>
                        <a:pt x="-7547" y="658794"/>
                        <a:pt x="5388" y="673358"/>
                        <a:pt x="13828" y="680282"/>
                      </a:cubicBezTo>
                      <a:cubicBezTo>
                        <a:pt x="19247" y="683130"/>
                        <a:pt x="26639" y="681044"/>
                        <a:pt x="33068" y="682187"/>
                      </a:cubicBezTo>
                      <a:cubicBezTo>
                        <a:pt x="105849" y="675396"/>
                        <a:pt x="178715" y="665223"/>
                        <a:pt x="250800" y="661071"/>
                      </a:cubicBezTo>
                      <a:cubicBezTo>
                        <a:pt x="290710" y="658146"/>
                        <a:pt x="331934" y="654155"/>
                        <a:pt x="372025" y="651536"/>
                      </a:cubicBezTo>
                      <a:cubicBezTo>
                        <a:pt x="409772" y="648936"/>
                        <a:pt x="448796" y="646240"/>
                        <a:pt x="486496" y="639982"/>
                      </a:cubicBezTo>
                      <a:cubicBezTo>
                        <a:pt x="492421" y="638820"/>
                        <a:pt x="514300" y="627752"/>
                        <a:pt x="523567" y="629600"/>
                      </a:cubicBezTo>
                      <a:cubicBezTo>
                        <a:pt x="546580" y="627933"/>
                        <a:pt x="569230" y="624514"/>
                        <a:pt x="592252" y="621551"/>
                      </a:cubicBezTo>
                      <a:cubicBezTo>
                        <a:pt x="631086" y="617160"/>
                        <a:pt x="669357" y="606711"/>
                        <a:pt x="708143" y="603768"/>
                      </a:cubicBezTo>
                      <a:cubicBezTo>
                        <a:pt x="723316" y="596615"/>
                        <a:pt x="739985" y="591652"/>
                        <a:pt x="755730" y="584642"/>
                      </a:cubicBezTo>
                      <a:cubicBezTo>
                        <a:pt x="792592" y="570516"/>
                        <a:pt x="791506" y="500479"/>
                        <a:pt x="807022" y="495631"/>
                      </a:cubicBezTo>
                      <a:cubicBezTo>
                        <a:pt x="830415" y="515214"/>
                        <a:pt x="819309" y="466170"/>
                        <a:pt x="829749" y="459569"/>
                      </a:cubicBezTo>
                      <a:cubicBezTo>
                        <a:pt x="836721" y="454778"/>
                        <a:pt x="840464" y="468932"/>
                        <a:pt x="847722" y="466294"/>
                      </a:cubicBezTo>
                      <a:cubicBezTo>
                        <a:pt x="850532" y="465456"/>
                        <a:pt x="852504" y="462912"/>
                        <a:pt x="852599" y="459988"/>
                      </a:cubicBezTo>
                      <a:cubicBezTo>
                        <a:pt x="853647" y="433680"/>
                        <a:pt x="871944" y="421774"/>
                        <a:pt x="883174" y="444358"/>
                      </a:cubicBezTo>
                      <a:cubicBezTo>
                        <a:pt x="889194" y="453016"/>
                        <a:pt x="901129" y="440205"/>
                        <a:pt x="909073" y="447768"/>
                      </a:cubicBezTo>
                      <a:cubicBezTo>
                        <a:pt x="940896" y="469818"/>
                        <a:pt x="924894" y="553324"/>
                        <a:pt x="944839" y="540760"/>
                      </a:cubicBezTo>
                      <a:cubicBezTo>
                        <a:pt x="948363" y="538693"/>
                        <a:pt x="951840" y="536217"/>
                        <a:pt x="952716" y="532121"/>
                      </a:cubicBezTo>
                      <a:cubicBezTo>
                        <a:pt x="965699" y="517005"/>
                        <a:pt x="975214" y="503517"/>
                        <a:pt x="982653" y="489668"/>
                      </a:cubicBezTo>
                      <a:cubicBezTo>
                        <a:pt x="1039451" y="350908"/>
                        <a:pt x="1102097" y="197984"/>
                        <a:pt x="1121766" y="34811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46" name="Kuva 8" descr="Nainen pitää kannettava">
                  <a:extLst>
                    <a:ext uri="{FF2B5EF4-FFF2-40B4-BE49-F238E27FC236}">
                      <a16:creationId xmlns:a16="http://schemas.microsoft.com/office/drawing/2014/main" id="{953FF8FF-2316-4395-1D32-65FE6BD74796}"/>
                    </a:ext>
                  </a:extLst>
                </p:cNvPr>
                <p:cNvGrpSpPr/>
                <p:nvPr/>
              </p:nvGrpSpPr>
              <p:grpSpPr>
                <a:xfrm>
                  <a:off x="5250884" y="3127859"/>
                  <a:ext cx="1685808" cy="1153691"/>
                  <a:chOff x="5250884" y="3127859"/>
                  <a:chExt cx="1685808" cy="1153691"/>
                </a:xfrm>
                <a:solidFill>
                  <a:srgbClr val="000000"/>
                </a:solidFill>
              </p:grpSpPr>
              <p:sp>
                <p:nvSpPr>
                  <p:cNvPr id="47" name="Vapaamuotoinen: Muoto 46">
                    <a:extLst>
                      <a:ext uri="{FF2B5EF4-FFF2-40B4-BE49-F238E27FC236}">
                        <a16:creationId xmlns:a16="http://schemas.microsoft.com/office/drawing/2014/main" id="{CC08DE96-E56F-4F1B-AB63-FC329325F4D5}"/>
                      </a:ext>
                    </a:extLst>
                  </p:cNvPr>
                  <p:cNvSpPr/>
                  <p:nvPr/>
                </p:nvSpPr>
                <p:spPr>
                  <a:xfrm>
                    <a:off x="5250884" y="3127859"/>
                    <a:ext cx="1685808" cy="1153691"/>
                  </a:xfrm>
                  <a:custGeom>
                    <a:avLst/>
                    <a:gdLst>
                      <a:gd name="connsiteX0" fmla="*/ 1684630 w 1685808"/>
                      <a:gd name="connsiteY0" fmla="*/ 236589 h 1153691"/>
                      <a:gd name="connsiteX1" fmla="*/ 1676095 w 1685808"/>
                      <a:gd name="connsiteY1" fmla="*/ 218111 h 1153691"/>
                      <a:gd name="connsiteX2" fmla="*/ 1649949 w 1685808"/>
                      <a:gd name="connsiteY2" fmla="*/ 209091 h 1153691"/>
                      <a:gd name="connsiteX3" fmla="*/ 1262405 w 1685808"/>
                      <a:gd name="connsiteY3" fmla="*/ 215034 h 1153691"/>
                      <a:gd name="connsiteX4" fmla="*/ 1236602 w 1685808"/>
                      <a:gd name="connsiteY4" fmla="*/ 219921 h 1153691"/>
                      <a:gd name="connsiteX5" fmla="*/ 1163698 w 1685808"/>
                      <a:gd name="connsiteY5" fmla="*/ 315352 h 1153691"/>
                      <a:gd name="connsiteX6" fmla="*/ 1085079 w 1685808"/>
                      <a:gd name="connsiteY6" fmla="*/ 609274 h 1153691"/>
                      <a:gd name="connsiteX7" fmla="*/ 902341 w 1685808"/>
                      <a:gd name="connsiteY7" fmla="*/ 236942 h 1153691"/>
                      <a:gd name="connsiteX8" fmla="*/ 792204 w 1685808"/>
                      <a:gd name="connsiteY8" fmla="*/ 187850 h 1153691"/>
                      <a:gd name="connsiteX9" fmla="*/ 729310 w 1685808"/>
                      <a:gd name="connsiteY9" fmla="*/ 177858 h 1153691"/>
                      <a:gd name="connsiteX10" fmla="*/ 714604 w 1685808"/>
                      <a:gd name="connsiteY10" fmla="*/ 119803 h 1153691"/>
                      <a:gd name="connsiteX11" fmla="*/ 706260 w 1685808"/>
                      <a:gd name="connsiteY11" fmla="*/ 117546 h 1153691"/>
                      <a:gd name="connsiteX12" fmla="*/ 762152 w 1685808"/>
                      <a:gd name="connsiteY12" fmla="*/ 242095 h 1153691"/>
                      <a:gd name="connsiteX13" fmla="*/ 654739 w 1685808"/>
                      <a:gd name="connsiteY13" fmla="*/ 268746 h 1153691"/>
                      <a:gd name="connsiteX14" fmla="*/ 441693 w 1685808"/>
                      <a:gd name="connsiteY14" fmla="*/ 201528 h 1153691"/>
                      <a:gd name="connsiteX15" fmla="*/ 434302 w 1685808"/>
                      <a:gd name="connsiteY15" fmla="*/ 173429 h 1153691"/>
                      <a:gd name="connsiteX16" fmla="*/ 478584 w 1685808"/>
                      <a:gd name="connsiteY16" fmla="*/ 61034 h 1153691"/>
                      <a:gd name="connsiteX17" fmla="*/ 460829 w 1685808"/>
                      <a:gd name="connsiteY17" fmla="*/ 1693 h 1153691"/>
                      <a:gd name="connsiteX18" fmla="*/ 451123 w 1685808"/>
                      <a:gd name="connsiteY18" fmla="*/ 5713 h 1153691"/>
                      <a:gd name="connsiteX19" fmla="*/ 456838 w 1685808"/>
                      <a:gd name="connsiteY19" fmla="*/ 34640 h 1153691"/>
                      <a:gd name="connsiteX20" fmla="*/ 428235 w 1685808"/>
                      <a:gd name="connsiteY20" fmla="*/ 153379 h 1153691"/>
                      <a:gd name="connsiteX21" fmla="*/ 419710 w 1685808"/>
                      <a:gd name="connsiteY21" fmla="*/ 128966 h 1153691"/>
                      <a:gd name="connsiteX22" fmla="*/ 410556 w 1685808"/>
                      <a:gd name="connsiteY22" fmla="*/ 126785 h 1153691"/>
                      <a:gd name="connsiteX23" fmla="*/ 142885 w 1685808"/>
                      <a:gd name="connsiteY23" fmla="*/ 225436 h 1153691"/>
                      <a:gd name="connsiteX24" fmla="*/ 0 w 1685808"/>
                      <a:gd name="connsiteY24" fmla="*/ 736014 h 1153691"/>
                      <a:gd name="connsiteX25" fmla="*/ 40948 w 1685808"/>
                      <a:gd name="connsiteY25" fmla="*/ 1008362 h 1153691"/>
                      <a:gd name="connsiteX26" fmla="*/ 128883 w 1685808"/>
                      <a:gd name="connsiteY26" fmla="*/ 1058768 h 1153691"/>
                      <a:gd name="connsiteX27" fmla="*/ 117053 w 1685808"/>
                      <a:gd name="connsiteY27" fmla="*/ 1119938 h 1153691"/>
                      <a:gd name="connsiteX28" fmla="*/ 117138 w 1685808"/>
                      <a:gd name="connsiteY28" fmla="*/ 1147875 h 1153691"/>
                      <a:gd name="connsiteX29" fmla="*/ 137760 w 1685808"/>
                      <a:gd name="connsiteY29" fmla="*/ 1147875 h 1153691"/>
                      <a:gd name="connsiteX30" fmla="*/ 142875 w 1685808"/>
                      <a:gd name="connsiteY30" fmla="*/ 1121995 h 1153691"/>
                      <a:gd name="connsiteX31" fmla="*/ 148761 w 1685808"/>
                      <a:gd name="connsiteY31" fmla="*/ 1059149 h 1153691"/>
                      <a:gd name="connsiteX32" fmla="*/ 347758 w 1685808"/>
                      <a:gd name="connsiteY32" fmla="*/ 1014725 h 1153691"/>
                      <a:gd name="connsiteX33" fmla="*/ 498453 w 1685808"/>
                      <a:gd name="connsiteY33" fmla="*/ 949917 h 1153691"/>
                      <a:gd name="connsiteX34" fmla="*/ 506921 w 1685808"/>
                      <a:gd name="connsiteY34" fmla="*/ 1125167 h 1153691"/>
                      <a:gd name="connsiteX35" fmla="*/ 525113 w 1685808"/>
                      <a:gd name="connsiteY35" fmla="*/ 1125167 h 1153691"/>
                      <a:gd name="connsiteX36" fmla="*/ 509835 w 1685808"/>
                      <a:gd name="connsiteY36" fmla="*/ 943878 h 1153691"/>
                      <a:gd name="connsiteX37" fmla="*/ 569995 w 1685808"/>
                      <a:gd name="connsiteY37" fmla="*/ 910026 h 1153691"/>
                      <a:gd name="connsiteX38" fmla="*/ 573472 w 1685808"/>
                      <a:gd name="connsiteY38" fmla="*/ 905968 h 1153691"/>
                      <a:gd name="connsiteX39" fmla="*/ 668626 w 1685808"/>
                      <a:gd name="connsiteY39" fmla="*/ 897158 h 1153691"/>
                      <a:gd name="connsiteX40" fmla="*/ 837790 w 1685808"/>
                      <a:gd name="connsiteY40" fmla="*/ 882365 h 1153691"/>
                      <a:gd name="connsiteX41" fmla="*/ 836876 w 1685808"/>
                      <a:gd name="connsiteY41" fmla="*/ 931419 h 1153691"/>
                      <a:gd name="connsiteX42" fmla="*/ 835038 w 1685808"/>
                      <a:gd name="connsiteY42" fmla="*/ 987178 h 1153691"/>
                      <a:gd name="connsiteX43" fmla="*/ 833809 w 1685808"/>
                      <a:gd name="connsiteY43" fmla="*/ 1041461 h 1153691"/>
                      <a:gd name="connsiteX44" fmla="*/ 834781 w 1685808"/>
                      <a:gd name="connsiteY44" fmla="*/ 1097259 h 1153691"/>
                      <a:gd name="connsiteX45" fmla="*/ 852326 w 1685808"/>
                      <a:gd name="connsiteY45" fmla="*/ 1097259 h 1153691"/>
                      <a:gd name="connsiteX46" fmla="*/ 854202 w 1685808"/>
                      <a:gd name="connsiteY46" fmla="*/ 1042938 h 1153691"/>
                      <a:gd name="connsiteX47" fmla="*/ 855421 w 1685808"/>
                      <a:gd name="connsiteY47" fmla="*/ 932896 h 1153691"/>
                      <a:gd name="connsiteX48" fmla="*/ 855212 w 1685808"/>
                      <a:gd name="connsiteY48" fmla="*/ 881099 h 1153691"/>
                      <a:gd name="connsiteX49" fmla="*/ 971922 w 1685808"/>
                      <a:gd name="connsiteY49" fmla="*/ 872155 h 1153691"/>
                      <a:gd name="connsiteX50" fmla="*/ 967111 w 1685808"/>
                      <a:gd name="connsiteY50" fmla="*/ 922609 h 1153691"/>
                      <a:gd name="connsiteX51" fmla="*/ 968178 w 1685808"/>
                      <a:gd name="connsiteY51" fmla="*/ 977492 h 1153691"/>
                      <a:gd name="connsiteX52" fmla="*/ 973541 w 1685808"/>
                      <a:gd name="connsiteY52" fmla="*/ 1059988 h 1153691"/>
                      <a:gd name="connsiteX53" fmla="*/ 979618 w 1685808"/>
                      <a:gd name="connsiteY53" fmla="*/ 1087210 h 1153691"/>
                      <a:gd name="connsiteX54" fmla="*/ 999887 w 1685808"/>
                      <a:gd name="connsiteY54" fmla="*/ 1084562 h 1153691"/>
                      <a:gd name="connsiteX55" fmla="*/ 1000725 w 1685808"/>
                      <a:gd name="connsiteY55" fmla="*/ 1058626 h 1153691"/>
                      <a:gd name="connsiteX56" fmla="*/ 998639 w 1685808"/>
                      <a:gd name="connsiteY56" fmla="*/ 1032384 h 1153691"/>
                      <a:gd name="connsiteX57" fmla="*/ 994858 w 1685808"/>
                      <a:gd name="connsiteY57" fmla="*/ 956222 h 1153691"/>
                      <a:gd name="connsiteX58" fmla="*/ 1055694 w 1685808"/>
                      <a:gd name="connsiteY58" fmla="*/ 963633 h 1153691"/>
                      <a:gd name="connsiteX59" fmla="*/ 1238717 w 1685808"/>
                      <a:gd name="connsiteY59" fmla="*/ 920665 h 1153691"/>
                      <a:gd name="connsiteX60" fmla="*/ 1286199 w 1685808"/>
                      <a:gd name="connsiteY60" fmla="*/ 923637 h 1153691"/>
                      <a:gd name="connsiteX61" fmla="*/ 1338987 w 1685808"/>
                      <a:gd name="connsiteY61" fmla="*/ 920361 h 1153691"/>
                      <a:gd name="connsiteX62" fmla="*/ 1493072 w 1685808"/>
                      <a:gd name="connsiteY62" fmla="*/ 771666 h 1153691"/>
                      <a:gd name="connsiteX63" fmla="*/ 1521466 w 1685808"/>
                      <a:gd name="connsiteY63" fmla="*/ 745501 h 1153691"/>
                      <a:gd name="connsiteX64" fmla="*/ 1564577 w 1685808"/>
                      <a:gd name="connsiteY64" fmla="*/ 664062 h 1153691"/>
                      <a:gd name="connsiteX65" fmla="*/ 1604458 w 1685808"/>
                      <a:gd name="connsiteY65" fmla="*/ 558954 h 1153691"/>
                      <a:gd name="connsiteX66" fmla="*/ 1680639 w 1685808"/>
                      <a:gd name="connsiteY66" fmla="*/ 291434 h 1153691"/>
                      <a:gd name="connsiteX67" fmla="*/ 1684630 w 1685808"/>
                      <a:gd name="connsiteY67" fmla="*/ 236589 h 1153691"/>
                      <a:gd name="connsiteX68" fmla="*/ 811787 w 1685808"/>
                      <a:gd name="connsiteY68" fmla="*/ 222502 h 1153691"/>
                      <a:gd name="connsiteX69" fmla="*/ 868604 w 1685808"/>
                      <a:gd name="connsiteY69" fmla="*/ 251086 h 1153691"/>
                      <a:gd name="connsiteX70" fmla="*/ 1055237 w 1685808"/>
                      <a:gd name="connsiteY70" fmla="*/ 592882 h 1153691"/>
                      <a:gd name="connsiteX71" fmla="*/ 1072801 w 1685808"/>
                      <a:gd name="connsiteY71" fmla="*/ 658013 h 1153691"/>
                      <a:gd name="connsiteX72" fmla="*/ 1061418 w 1685808"/>
                      <a:gd name="connsiteY72" fmla="*/ 702524 h 1153691"/>
                      <a:gd name="connsiteX73" fmla="*/ 1015860 w 1685808"/>
                      <a:gd name="connsiteY73" fmla="*/ 671491 h 1153691"/>
                      <a:gd name="connsiteX74" fmla="*/ 985028 w 1685808"/>
                      <a:gd name="connsiteY74" fmla="*/ 453636 h 1153691"/>
                      <a:gd name="connsiteX75" fmla="*/ 980227 w 1685808"/>
                      <a:gd name="connsiteY75" fmla="*/ 454960 h 1153691"/>
                      <a:gd name="connsiteX76" fmla="*/ 999134 w 1685808"/>
                      <a:gd name="connsiteY76" fmla="*/ 662547 h 1153691"/>
                      <a:gd name="connsiteX77" fmla="*/ 857393 w 1685808"/>
                      <a:gd name="connsiteY77" fmla="*/ 642116 h 1153691"/>
                      <a:gd name="connsiteX78" fmla="*/ 790375 w 1685808"/>
                      <a:gd name="connsiteY78" fmla="*/ 206890 h 1153691"/>
                      <a:gd name="connsiteX79" fmla="*/ 811787 w 1685808"/>
                      <a:gd name="connsiteY79" fmla="*/ 222502 h 1153691"/>
                      <a:gd name="connsiteX80" fmla="*/ 752618 w 1685808"/>
                      <a:gd name="connsiteY80" fmla="*/ 210519 h 1153691"/>
                      <a:gd name="connsiteX81" fmla="*/ 737721 w 1685808"/>
                      <a:gd name="connsiteY81" fmla="*/ 192127 h 1153691"/>
                      <a:gd name="connsiteX82" fmla="*/ 770268 w 1685808"/>
                      <a:gd name="connsiteY82" fmla="*/ 194718 h 1153691"/>
                      <a:gd name="connsiteX83" fmla="*/ 776954 w 1685808"/>
                      <a:gd name="connsiteY83" fmla="*/ 227950 h 1153691"/>
                      <a:gd name="connsiteX84" fmla="*/ 774630 w 1685808"/>
                      <a:gd name="connsiteY84" fmla="*/ 228884 h 1153691"/>
                      <a:gd name="connsiteX85" fmla="*/ 752618 w 1685808"/>
                      <a:gd name="connsiteY85" fmla="*/ 210519 h 1153691"/>
                      <a:gd name="connsiteX86" fmla="*/ 479365 w 1685808"/>
                      <a:gd name="connsiteY86" fmla="*/ 241962 h 1153691"/>
                      <a:gd name="connsiteX87" fmla="*/ 782898 w 1685808"/>
                      <a:gd name="connsiteY87" fmla="*/ 252868 h 1153691"/>
                      <a:gd name="connsiteX88" fmla="*/ 831666 w 1685808"/>
                      <a:gd name="connsiteY88" fmla="*/ 548238 h 1153691"/>
                      <a:gd name="connsiteX89" fmla="*/ 837095 w 1685808"/>
                      <a:gd name="connsiteY89" fmla="*/ 650927 h 1153691"/>
                      <a:gd name="connsiteX90" fmla="*/ 499167 w 1685808"/>
                      <a:gd name="connsiteY90" fmla="*/ 764236 h 1153691"/>
                      <a:gd name="connsiteX91" fmla="*/ 447208 w 1685808"/>
                      <a:gd name="connsiteY91" fmla="*/ 225512 h 1153691"/>
                      <a:gd name="connsiteX92" fmla="*/ 479365 w 1685808"/>
                      <a:gd name="connsiteY92" fmla="*/ 241962 h 1153691"/>
                      <a:gd name="connsiteX93" fmla="*/ 38386 w 1685808"/>
                      <a:gd name="connsiteY93" fmla="*/ 573774 h 1153691"/>
                      <a:gd name="connsiteX94" fmla="*/ 138827 w 1685808"/>
                      <a:gd name="connsiteY94" fmla="*/ 264450 h 1153691"/>
                      <a:gd name="connsiteX95" fmla="*/ 334442 w 1685808"/>
                      <a:gd name="connsiteY95" fmla="*/ 175172 h 1153691"/>
                      <a:gd name="connsiteX96" fmla="*/ 410747 w 1685808"/>
                      <a:gd name="connsiteY96" fmla="*/ 140682 h 1153691"/>
                      <a:gd name="connsiteX97" fmla="*/ 455409 w 1685808"/>
                      <a:gd name="connsiteY97" fmla="*/ 377950 h 1153691"/>
                      <a:gd name="connsiteX98" fmla="*/ 475631 w 1685808"/>
                      <a:gd name="connsiteY98" fmla="*/ 623342 h 1153691"/>
                      <a:gd name="connsiteX99" fmla="*/ 478260 w 1685808"/>
                      <a:gd name="connsiteY99" fmla="*/ 764293 h 1153691"/>
                      <a:gd name="connsiteX100" fmla="*/ 480422 w 1685808"/>
                      <a:gd name="connsiteY100" fmla="*/ 770608 h 1153691"/>
                      <a:gd name="connsiteX101" fmla="*/ 312934 w 1685808"/>
                      <a:gd name="connsiteY101" fmla="*/ 802089 h 1153691"/>
                      <a:gd name="connsiteX102" fmla="*/ 257556 w 1685808"/>
                      <a:gd name="connsiteY102" fmla="*/ 791183 h 1153691"/>
                      <a:gd name="connsiteX103" fmla="*/ 256727 w 1685808"/>
                      <a:gd name="connsiteY103" fmla="*/ 764103 h 1153691"/>
                      <a:gd name="connsiteX104" fmla="*/ 255651 w 1685808"/>
                      <a:gd name="connsiteY104" fmla="*/ 732851 h 1153691"/>
                      <a:gd name="connsiteX105" fmla="*/ 256584 w 1685808"/>
                      <a:gd name="connsiteY105" fmla="*/ 555153 h 1153691"/>
                      <a:gd name="connsiteX106" fmla="*/ 247126 w 1685808"/>
                      <a:gd name="connsiteY106" fmla="*/ 552543 h 1153691"/>
                      <a:gd name="connsiteX107" fmla="*/ 238077 w 1685808"/>
                      <a:gd name="connsiteY107" fmla="*/ 671463 h 1153691"/>
                      <a:gd name="connsiteX108" fmla="*/ 239487 w 1685808"/>
                      <a:gd name="connsiteY108" fmla="*/ 775676 h 1153691"/>
                      <a:gd name="connsiteX109" fmla="*/ 127435 w 1685808"/>
                      <a:gd name="connsiteY109" fmla="*/ 773971 h 1153691"/>
                      <a:gd name="connsiteX110" fmla="*/ 27451 w 1685808"/>
                      <a:gd name="connsiteY110" fmla="*/ 796336 h 1153691"/>
                      <a:gd name="connsiteX111" fmla="*/ 38386 w 1685808"/>
                      <a:gd name="connsiteY111" fmla="*/ 573774 h 1153691"/>
                      <a:gd name="connsiteX112" fmla="*/ 51549 w 1685808"/>
                      <a:gd name="connsiteY112" fmla="*/ 967509 h 1153691"/>
                      <a:gd name="connsiteX113" fmla="*/ 37462 w 1685808"/>
                      <a:gd name="connsiteY113" fmla="*/ 906606 h 1153691"/>
                      <a:gd name="connsiteX114" fmla="*/ 28356 w 1685808"/>
                      <a:gd name="connsiteY114" fmla="*/ 817729 h 1153691"/>
                      <a:gd name="connsiteX115" fmla="*/ 159963 w 1685808"/>
                      <a:gd name="connsiteY115" fmla="*/ 789078 h 1153691"/>
                      <a:gd name="connsiteX116" fmla="*/ 230838 w 1685808"/>
                      <a:gd name="connsiteY116" fmla="*/ 792554 h 1153691"/>
                      <a:gd name="connsiteX117" fmla="*/ 181508 w 1685808"/>
                      <a:gd name="connsiteY117" fmla="*/ 824329 h 1153691"/>
                      <a:gd name="connsiteX118" fmla="*/ 126587 w 1685808"/>
                      <a:gd name="connsiteY118" fmla="*/ 872955 h 1153691"/>
                      <a:gd name="connsiteX119" fmla="*/ 51549 w 1685808"/>
                      <a:gd name="connsiteY119" fmla="*/ 967509 h 1153691"/>
                      <a:gd name="connsiteX120" fmla="*/ 384553 w 1685808"/>
                      <a:gd name="connsiteY120" fmla="*/ 971843 h 1153691"/>
                      <a:gd name="connsiteX121" fmla="*/ 90792 w 1685808"/>
                      <a:gd name="connsiteY121" fmla="*/ 1022307 h 1153691"/>
                      <a:gd name="connsiteX122" fmla="*/ 58188 w 1685808"/>
                      <a:gd name="connsiteY122" fmla="*/ 983607 h 1153691"/>
                      <a:gd name="connsiteX123" fmla="*/ 140379 w 1685808"/>
                      <a:gd name="connsiteY123" fmla="*/ 881403 h 1153691"/>
                      <a:gd name="connsiteX124" fmla="*/ 195758 w 1685808"/>
                      <a:gd name="connsiteY124" fmla="*/ 833826 h 1153691"/>
                      <a:gd name="connsiteX125" fmla="*/ 225352 w 1685808"/>
                      <a:gd name="connsiteY125" fmla="*/ 815605 h 1153691"/>
                      <a:gd name="connsiteX126" fmla="*/ 249355 w 1685808"/>
                      <a:gd name="connsiteY126" fmla="*/ 797707 h 1153691"/>
                      <a:gd name="connsiteX127" fmla="*/ 256527 w 1685808"/>
                      <a:gd name="connsiteY127" fmla="*/ 794821 h 1153691"/>
                      <a:gd name="connsiteX128" fmla="*/ 379705 w 1685808"/>
                      <a:gd name="connsiteY128" fmla="*/ 816929 h 1153691"/>
                      <a:gd name="connsiteX129" fmla="*/ 469202 w 1685808"/>
                      <a:gd name="connsiteY129" fmla="*/ 790087 h 1153691"/>
                      <a:gd name="connsiteX130" fmla="*/ 748646 w 1685808"/>
                      <a:gd name="connsiteY130" fmla="*/ 704257 h 1153691"/>
                      <a:gd name="connsiteX131" fmla="*/ 828046 w 1685808"/>
                      <a:gd name="connsiteY131" fmla="*/ 672577 h 1153691"/>
                      <a:gd name="connsiteX132" fmla="*/ 1059209 w 1685808"/>
                      <a:gd name="connsiteY132" fmla="*/ 711020 h 1153691"/>
                      <a:gd name="connsiteX133" fmla="*/ 1051379 w 1685808"/>
                      <a:gd name="connsiteY133" fmla="*/ 740757 h 1153691"/>
                      <a:gd name="connsiteX134" fmla="*/ 954596 w 1685808"/>
                      <a:gd name="connsiteY134" fmla="*/ 679816 h 1153691"/>
                      <a:gd name="connsiteX135" fmla="*/ 901456 w 1685808"/>
                      <a:gd name="connsiteY135" fmla="*/ 684350 h 1153691"/>
                      <a:gd name="connsiteX136" fmla="*/ 901456 w 1685808"/>
                      <a:gd name="connsiteY136" fmla="*/ 690494 h 1153691"/>
                      <a:gd name="connsiteX137" fmla="*/ 949652 w 1685808"/>
                      <a:gd name="connsiteY137" fmla="*/ 693104 h 1153691"/>
                      <a:gd name="connsiteX138" fmla="*/ 1046750 w 1685808"/>
                      <a:gd name="connsiteY138" fmla="*/ 758102 h 1153691"/>
                      <a:gd name="connsiteX139" fmla="*/ 1041568 w 1685808"/>
                      <a:gd name="connsiteY139" fmla="*/ 777476 h 1153691"/>
                      <a:gd name="connsiteX140" fmla="*/ 919486 w 1685808"/>
                      <a:gd name="connsiteY140" fmla="*/ 729242 h 1153691"/>
                      <a:gd name="connsiteX141" fmla="*/ 846134 w 1685808"/>
                      <a:gd name="connsiteY141" fmla="*/ 733442 h 1153691"/>
                      <a:gd name="connsiteX142" fmla="*/ 846449 w 1685808"/>
                      <a:gd name="connsiteY142" fmla="*/ 735738 h 1153691"/>
                      <a:gd name="connsiteX143" fmla="*/ 998496 w 1685808"/>
                      <a:gd name="connsiteY143" fmla="*/ 795212 h 1153691"/>
                      <a:gd name="connsiteX144" fmla="*/ 961139 w 1685808"/>
                      <a:gd name="connsiteY144" fmla="*/ 781534 h 1153691"/>
                      <a:gd name="connsiteX145" fmla="*/ 851249 w 1685808"/>
                      <a:gd name="connsiteY145" fmla="*/ 771323 h 1153691"/>
                      <a:gd name="connsiteX146" fmla="*/ 790546 w 1685808"/>
                      <a:gd name="connsiteY146" fmla="*/ 802565 h 1153691"/>
                      <a:gd name="connsiteX147" fmla="*/ 713718 w 1685808"/>
                      <a:gd name="connsiteY147" fmla="*/ 807451 h 1153691"/>
                      <a:gd name="connsiteX148" fmla="*/ 711260 w 1685808"/>
                      <a:gd name="connsiteY148" fmla="*/ 813290 h 1153691"/>
                      <a:gd name="connsiteX149" fmla="*/ 720881 w 1685808"/>
                      <a:gd name="connsiteY149" fmla="*/ 818586 h 1153691"/>
                      <a:gd name="connsiteX150" fmla="*/ 678561 w 1685808"/>
                      <a:gd name="connsiteY150" fmla="*/ 843132 h 1153691"/>
                      <a:gd name="connsiteX151" fmla="*/ 544563 w 1685808"/>
                      <a:gd name="connsiteY151" fmla="*/ 863582 h 1153691"/>
                      <a:gd name="connsiteX152" fmla="*/ 543725 w 1685808"/>
                      <a:gd name="connsiteY152" fmla="*/ 877612 h 1153691"/>
                      <a:gd name="connsiteX153" fmla="*/ 556908 w 1685808"/>
                      <a:gd name="connsiteY153" fmla="*/ 899348 h 1153691"/>
                      <a:gd name="connsiteX154" fmla="*/ 384553 w 1685808"/>
                      <a:gd name="connsiteY154" fmla="*/ 971843 h 1153691"/>
                      <a:gd name="connsiteX155" fmla="*/ 1020270 w 1685808"/>
                      <a:gd name="connsiteY155" fmla="*/ 799041 h 1153691"/>
                      <a:gd name="connsiteX156" fmla="*/ 957910 w 1685808"/>
                      <a:gd name="connsiteY156" fmla="*/ 743224 h 1153691"/>
                      <a:gd name="connsiteX157" fmla="*/ 1010136 w 1685808"/>
                      <a:gd name="connsiteY157" fmla="*/ 770189 h 1153691"/>
                      <a:gd name="connsiteX158" fmla="*/ 1035815 w 1685808"/>
                      <a:gd name="connsiteY158" fmla="*/ 793878 h 1153691"/>
                      <a:gd name="connsiteX159" fmla="*/ 1028624 w 1685808"/>
                      <a:gd name="connsiteY159" fmla="*/ 807013 h 1153691"/>
                      <a:gd name="connsiteX160" fmla="*/ 1019061 w 1685808"/>
                      <a:gd name="connsiteY160" fmla="*/ 808089 h 1153691"/>
                      <a:gd name="connsiteX161" fmla="*/ 1019689 w 1685808"/>
                      <a:gd name="connsiteY161" fmla="*/ 806680 h 1153691"/>
                      <a:gd name="connsiteX162" fmla="*/ 1020270 w 1685808"/>
                      <a:gd name="connsiteY162" fmla="*/ 799041 h 1153691"/>
                      <a:gd name="connsiteX163" fmla="*/ 839400 w 1685808"/>
                      <a:gd name="connsiteY163" fmla="*/ 826244 h 1153691"/>
                      <a:gd name="connsiteX164" fmla="*/ 788203 w 1685808"/>
                      <a:gd name="connsiteY164" fmla="*/ 830549 h 1153691"/>
                      <a:gd name="connsiteX165" fmla="*/ 710041 w 1685808"/>
                      <a:gd name="connsiteY165" fmla="*/ 839150 h 1153691"/>
                      <a:gd name="connsiteX166" fmla="*/ 733454 w 1685808"/>
                      <a:gd name="connsiteY166" fmla="*/ 823034 h 1153691"/>
                      <a:gd name="connsiteX167" fmla="*/ 797385 w 1685808"/>
                      <a:gd name="connsiteY167" fmla="*/ 814205 h 1153691"/>
                      <a:gd name="connsiteX168" fmla="*/ 808758 w 1685808"/>
                      <a:gd name="connsiteY168" fmla="*/ 809042 h 1153691"/>
                      <a:gd name="connsiteX169" fmla="*/ 813530 w 1685808"/>
                      <a:gd name="connsiteY169" fmla="*/ 806689 h 1153691"/>
                      <a:gd name="connsiteX170" fmla="*/ 839486 w 1685808"/>
                      <a:gd name="connsiteY170" fmla="*/ 814776 h 1153691"/>
                      <a:gd name="connsiteX171" fmla="*/ 839372 w 1685808"/>
                      <a:gd name="connsiteY171" fmla="*/ 816157 h 1153691"/>
                      <a:gd name="connsiteX172" fmla="*/ 839372 w 1685808"/>
                      <a:gd name="connsiteY172" fmla="*/ 825863 h 1153691"/>
                      <a:gd name="connsiteX173" fmla="*/ 839400 w 1685808"/>
                      <a:gd name="connsiteY173" fmla="*/ 826244 h 1153691"/>
                      <a:gd name="connsiteX174" fmla="*/ 826132 w 1685808"/>
                      <a:gd name="connsiteY174" fmla="*/ 800146 h 1153691"/>
                      <a:gd name="connsiteX175" fmla="*/ 926859 w 1685808"/>
                      <a:gd name="connsiteY175" fmla="*/ 782201 h 1153691"/>
                      <a:gd name="connsiteX176" fmla="*/ 826132 w 1685808"/>
                      <a:gd name="connsiteY176" fmla="*/ 800146 h 1153691"/>
                      <a:gd name="connsiteX177" fmla="*/ 857431 w 1685808"/>
                      <a:gd name="connsiteY177" fmla="*/ 816700 h 1153691"/>
                      <a:gd name="connsiteX178" fmla="*/ 890864 w 1685808"/>
                      <a:gd name="connsiteY178" fmla="*/ 813271 h 1153691"/>
                      <a:gd name="connsiteX179" fmla="*/ 926687 w 1685808"/>
                      <a:gd name="connsiteY179" fmla="*/ 798098 h 1153691"/>
                      <a:gd name="connsiteX180" fmla="*/ 946966 w 1685808"/>
                      <a:gd name="connsiteY180" fmla="*/ 790725 h 1153691"/>
                      <a:gd name="connsiteX181" fmla="*/ 997287 w 1685808"/>
                      <a:gd name="connsiteY181" fmla="*/ 810528 h 1153691"/>
                      <a:gd name="connsiteX182" fmla="*/ 857441 w 1685808"/>
                      <a:gd name="connsiteY182" fmla="*/ 824749 h 1153691"/>
                      <a:gd name="connsiteX183" fmla="*/ 857431 w 1685808"/>
                      <a:gd name="connsiteY183" fmla="*/ 816700 h 1153691"/>
                      <a:gd name="connsiteX184" fmla="*/ 866061 w 1685808"/>
                      <a:gd name="connsiteY184" fmla="*/ 865287 h 1153691"/>
                      <a:gd name="connsiteX185" fmla="*/ 612829 w 1685808"/>
                      <a:gd name="connsiteY185" fmla="*/ 889242 h 1153691"/>
                      <a:gd name="connsiteX186" fmla="*/ 584835 w 1685808"/>
                      <a:gd name="connsiteY186" fmla="*/ 891500 h 1153691"/>
                      <a:gd name="connsiteX187" fmla="*/ 569909 w 1685808"/>
                      <a:gd name="connsiteY187" fmla="*/ 891100 h 1153691"/>
                      <a:gd name="connsiteX188" fmla="*/ 558632 w 1685808"/>
                      <a:gd name="connsiteY188" fmla="*/ 876241 h 1153691"/>
                      <a:gd name="connsiteX189" fmla="*/ 671570 w 1685808"/>
                      <a:gd name="connsiteY189" fmla="*/ 858772 h 1153691"/>
                      <a:gd name="connsiteX190" fmla="*/ 678171 w 1685808"/>
                      <a:gd name="connsiteY190" fmla="*/ 857896 h 1153691"/>
                      <a:gd name="connsiteX191" fmla="*/ 1030138 w 1685808"/>
                      <a:gd name="connsiteY191" fmla="*/ 818224 h 1153691"/>
                      <a:gd name="connsiteX192" fmla="*/ 1039339 w 1685808"/>
                      <a:gd name="connsiteY192" fmla="*/ 820072 h 1153691"/>
                      <a:gd name="connsiteX193" fmla="*/ 1038597 w 1685808"/>
                      <a:gd name="connsiteY193" fmla="*/ 847961 h 1153691"/>
                      <a:gd name="connsiteX194" fmla="*/ 1037206 w 1685808"/>
                      <a:gd name="connsiteY194" fmla="*/ 849409 h 1153691"/>
                      <a:gd name="connsiteX195" fmla="*/ 866061 w 1685808"/>
                      <a:gd name="connsiteY195" fmla="*/ 865287 h 1153691"/>
                      <a:gd name="connsiteX196" fmla="*/ 1474137 w 1685808"/>
                      <a:gd name="connsiteY196" fmla="*/ 792554 h 1153691"/>
                      <a:gd name="connsiteX197" fmla="*/ 1429874 w 1685808"/>
                      <a:gd name="connsiteY197" fmla="*/ 877660 h 1153691"/>
                      <a:gd name="connsiteX198" fmla="*/ 1263749 w 1685808"/>
                      <a:gd name="connsiteY198" fmla="*/ 905540 h 1153691"/>
                      <a:gd name="connsiteX199" fmla="*/ 1227963 w 1685808"/>
                      <a:gd name="connsiteY199" fmla="*/ 908054 h 1153691"/>
                      <a:gd name="connsiteX200" fmla="*/ 1052808 w 1685808"/>
                      <a:gd name="connsiteY200" fmla="*/ 950231 h 1153691"/>
                      <a:gd name="connsiteX201" fmla="*/ 994715 w 1685808"/>
                      <a:gd name="connsiteY201" fmla="*/ 950745 h 1153691"/>
                      <a:gd name="connsiteX202" fmla="*/ 993200 w 1685808"/>
                      <a:gd name="connsiteY202" fmla="*/ 897739 h 1153691"/>
                      <a:gd name="connsiteX203" fmla="*/ 990076 w 1685808"/>
                      <a:gd name="connsiteY203" fmla="*/ 870412 h 1153691"/>
                      <a:gd name="connsiteX204" fmla="*/ 1040349 w 1685808"/>
                      <a:gd name="connsiteY204" fmla="*/ 863401 h 1153691"/>
                      <a:gd name="connsiteX205" fmla="*/ 1048769 w 1685808"/>
                      <a:gd name="connsiteY205" fmla="*/ 862896 h 1153691"/>
                      <a:gd name="connsiteX206" fmla="*/ 1072487 w 1685808"/>
                      <a:gd name="connsiteY206" fmla="*/ 857772 h 1153691"/>
                      <a:gd name="connsiteX207" fmla="*/ 1238250 w 1685808"/>
                      <a:gd name="connsiteY207" fmla="*/ 833778 h 1153691"/>
                      <a:gd name="connsiteX208" fmla="*/ 1236097 w 1685808"/>
                      <a:gd name="connsiteY208" fmla="*/ 848971 h 1153691"/>
                      <a:gd name="connsiteX209" fmla="*/ 1244298 w 1685808"/>
                      <a:gd name="connsiteY209" fmla="*/ 851133 h 1153691"/>
                      <a:gd name="connsiteX210" fmla="*/ 1258453 w 1685808"/>
                      <a:gd name="connsiteY210" fmla="*/ 832969 h 1153691"/>
                      <a:gd name="connsiteX211" fmla="*/ 1318031 w 1685808"/>
                      <a:gd name="connsiteY211" fmla="*/ 805203 h 1153691"/>
                      <a:gd name="connsiteX212" fmla="*/ 1358427 w 1685808"/>
                      <a:gd name="connsiteY212" fmla="*/ 727070 h 1153691"/>
                      <a:gd name="connsiteX213" fmla="*/ 1362618 w 1685808"/>
                      <a:gd name="connsiteY213" fmla="*/ 790268 h 1153691"/>
                      <a:gd name="connsiteX214" fmla="*/ 1332528 w 1685808"/>
                      <a:gd name="connsiteY214" fmla="*/ 846304 h 1153691"/>
                      <a:gd name="connsiteX215" fmla="*/ 1331814 w 1685808"/>
                      <a:gd name="connsiteY215" fmla="*/ 851762 h 1153691"/>
                      <a:gd name="connsiteX216" fmla="*/ 1372143 w 1685808"/>
                      <a:gd name="connsiteY216" fmla="*/ 818110 h 1153691"/>
                      <a:gd name="connsiteX217" fmla="*/ 1376734 w 1685808"/>
                      <a:gd name="connsiteY217" fmla="*/ 735214 h 1153691"/>
                      <a:gd name="connsiteX218" fmla="*/ 1384411 w 1685808"/>
                      <a:gd name="connsiteY218" fmla="*/ 681636 h 1153691"/>
                      <a:gd name="connsiteX219" fmla="*/ 1393879 w 1685808"/>
                      <a:gd name="connsiteY219" fmla="*/ 709744 h 1153691"/>
                      <a:gd name="connsiteX220" fmla="*/ 1401880 w 1685808"/>
                      <a:gd name="connsiteY220" fmla="*/ 760417 h 1153691"/>
                      <a:gd name="connsiteX221" fmla="*/ 1402804 w 1685808"/>
                      <a:gd name="connsiteY221" fmla="*/ 822929 h 1153691"/>
                      <a:gd name="connsiteX222" fmla="*/ 1400899 w 1685808"/>
                      <a:gd name="connsiteY222" fmla="*/ 844561 h 1153691"/>
                      <a:gd name="connsiteX223" fmla="*/ 1409929 w 1685808"/>
                      <a:gd name="connsiteY223" fmla="*/ 846942 h 1153691"/>
                      <a:gd name="connsiteX224" fmla="*/ 1403671 w 1685808"/>
                      <a:gd name="connsiteY224" fmla="*/ 689722 h 1153691"/>
                      <a:gd name="connsiteX225" fmla="*/ 1421559 w 1685808"/>
                      <a:gd name="connsiteY225" fmla="*/ 654223 h 1153691"/>
                      <a:gd name="connsiteX226" fmla="*/ 1436684 w 1685808"/>
                      <a:gd name="connsiteY226" fmla="*/ 696047 h 1153691"/>
                      <a:gd name="connsiteX227" fmla="*/ 1439799 w 1685808"/>
                      <a:gd name="connsiteY227" fmla="*/ 785925 h 1153691"/>
                      <a:gd name="connsiteX228" fmla="*/ 1435370 w 1685808"/>
                      <a:gd name="connsiteY228" fmla="*/ 827968 h 1153691"/>
                      <a:gd name="connsiteX229" fmla="*/ 1445838 w 1685808"/>
                      <a:gd name="connsiteY229" fmla="*/ 830807 h 1153691"/>
                      <a:gd name="connsiteX230" fmla="*/ 1455820 w 1685808"/>
                      <a:gd name="connsiteY230" fmla="*/ 792888 h 1153691"/>
                      <a:gd name="connsiteX231" fmla="*/ 1445666 w 1685808"/>
                      <a:gd name="connsiteY231" fmla="*/ 667881 h 1153691"/>
                      <a:gd name="connsiteX232" fmla="*/ 1474137 w 1685808"/>
                      <a:gd name="connsiteY232" fmla="*/ 792554 h 1153691"/>
                      <a:gd name="connsiteX233" fmla="*/ 1666580 w 1685808"/>
                      <a:gd name="connsiteY233" fmla="*/ 263717 h 1153691"/>
                      <a:gd name="connsiteX234" fmla="*/ 1549679 w 1685808"/>
                      <a:gd name="connsiteY234" fmla="*/ 652603 h 1153691"/>
                      <a:gd name="connsiteX235" fmla="*/ 1528429 w 1685808"/>
                      <a:gd name="connsiteY235" fmla="*/ 702591 h 1153691"/>
                      <a:gd name="connsiteX236" fmla="*/ 1499340 w 1685808"/>
                      <a:gd name="connsiteY236" fmla="*/ 743805 h 1153691"/>
                      <a:gd name="connsiteX237" fmla="*/ 1497359 w 1685808"/>
                      <a:gd name="connsiteY237" fmla="*/ 748053 h 1153691"/>
                      <a:gd name="connsiteX238" fmla="*/ 1493063 w 1685808"/>
                      <a:gd name="connsiteY238" fmla="*/ 751101 h 1153691"/>
                      <a:gd name="connsiteX239" fmla="*/ 1440913 w 1685808"/>
                      <a:gd name="connsiteY239" fmla="*/ 657118 h 1153691"/>
                      <a:gd name="connsiteX240" fmla="*/ 1397584 w 1685808"/>
                      <a:gd name="connsiteY240" fmla="*/ 675901 h 1153691"/>
                      <a:gd name="connsiteX241" fmla="*/ 1386373 w 1685808"/>
                      <a:gd name="connsiteY241" fmla="*/ 668224 h 1153691"/>
                      <a:gd name="connsiteX242" fmla="*/ 1367152 w 1685808"/>
                      <a:gd name="connsiteY242" fmla="*/ 709639 h 1153691"/>
                      <a:gd name="connsiteX243" fmla="*/ 1333138 w 1685808"/>
                      <a:gd name="connsiteY243" fmla="*/ 755378 h 1153691"/>
                      <a:gd name="connsiteX244" fmla="*/ 1304573 w 1685808"/>
                      <a:gd name="connsiteY244" fmla="*/ 794650 h 1153691"/>
                      <a:gd name="connsiteX245" fmla="*/ 1259453 w 1685808"/>
                      <a:gd name="connsiteY245" fmla="*/ 813119 h 1153691"/>
                      <a:gd name="connsiteX246" fmla="*/ 1143181 w 1685808"/>
                      <a:gd name="connsiteY246" fmla="*/ 830940 h 1153691"/>
                      <a:gd name="connsiteX247" fmla="*/ 1088784 w 1685808"/>
                      <a:gd name="connsiteY247" fmla="*/ 837826 h 1153691"/>
                      <a:gd name="connsiteX248" fmla="*/ 1052246 w 1685808"/>
                      <a:gd name="connsiteY248" fmla="*/ 841751 h 1153691"/>
                      <a:gd name="connsiteX249" fmla="*/ 1051379 w 1685808"/>
                      <a:gd name="connsiteY249" fmla="*/ 809223 h 1153691"/>
                      <a:gd name="connsiteX250" fmla="*/ 1050274 w 1685808"/>
                      <a:gd name="connsiteY250" fmla="*/ 806022 h 1153691"/>
                      <a:gd name="connsiteX251" fmla="*/ 1062552 w 1685808"/>
                      <a:gd name="connsiteY251" fmla="*/ 769342 h 1153691"/>
                      <a:gd name="connsiteX252" fmla="*/ 1159869 w 1685808"/>
                      <a:gd name="connsiteY252" fmla="*/ 393285 h 1153691"/>
                      <a:gd name="connsiteX253" fmla="*/ 1191721 w 1685808"/>
                      <a:gd name="connsiteY253" fmla="*/ 286958 h 1153691"/>
                      <a:gd name="connsiteX254" fmla="*/ 1218400 w 1685808"/>
                      <a:gd name="connsiteY254" fmla="*/ 247324 h 1153691"/>
                      <a:gd name="connsiteX255" fmla="*/ 1255081 w 1685808"/>
                      <a:gd name="connsiteY255" fmla="*/ 233532 h 1153691"/>
                      <a:gd name="connsiteX256" fmla="*/ 1313545 w 1685808"/>
                      <a:gd name="connsiteY256" fmla="*/ 232017 h 1153691"/>
                      <a:gd name="connsiteX257" fmla="*/ 1631728 w 1685808"/>
                      <a:gd name="connsiteY257" fmla="*/ 227274 h 1153691"/>
                      <a:gd name="connsiteX258" fmla="*/ 1656017 w 1685808"/>
                      <a:gd name="connsiteY258" fmla="*/ 227474 h 1153691"/>
                      <a:gd name="connsiteX259" fmla="*/ 1664722 w 1685808"/>
                      <a:gd name="connsiteY259" fmla="*/ 232598 h 1153691"/>
                      <a:gd name="connsiteX260" fmla="*/ 1666580 w 1685808"/>
                      <a:gd name="connsiteY260" fmla="*/ 263717 h 115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</a:cxnLst>
                    <a:rect l="l" t="t" r="r" b="b"/>
                    <a:pathLst>
                      <a:path w="1685808" h="1153691">
                        <a:moveTo>
                          <a:pt x="1684630" y="236589"/>
                        </a:moveTo>
                        <a:cubicBezTo>
                          <a:pt x="1683449" y="230141"/>
                          <a:pt x="1681391" y="222321"/>
                          <a:pt x="1676095" y="218111"/>
                        </a:cubicBezTo>
                        <a:cubicBezTo>
                          <a:pt x="1668847" y="212339"/>
                          <a:pt x="1659246" y="208414"/>
                          <a:pt x="1649949" y="209091"/>
                        </a:cubicBezTo>
                        <a:cubicBezTo>
                          <a:pt x="1520762" y="209491"/>
                          <a:pt x="1391555" y="212053"/>
                          <a:pt x="1262405" y="215034"/>
                        </a:cubicBezTo>
                        <a:cubicBezTo>
                          <a:pt x="1253623" y="214806"/>
                          <a:pt x="1244784" y="216796"/>
                          <a:pt x="1236602" y="219921"/>
                        </a:cubicBezTo>
                        <a:cubicBezTo>
                          <a:pt x="1188472" y="231132"/>
                          <a:pt x="1175452" y="273023"/>
                          <a:pt x="1163698" y="315352"/>
                        </a:cubicBezTo>
                        <a:cubicBezTo>
                          <a:pt x="1134028" y="412383"/>
                          <a:pt x="1109729" y="510881"/>
                          <a:pt x="1085079" y="609274"/>
                        </a:cubicBezTo>
                        <a:cubicBezTo>
                          <a:pt x="1062714" y="442206"/>
                          <a:pt x="1080688" y="318733"/>
                          <a:pt x="902341" y="236942"/>
                        </a:cubicBezTo>
                        <a:cubicBezTo>
                          <a:pt x="866689" y="218159"/>
                          <a:pt x="827561" y="207186"/>
                          <a:pt x="792204" y="187850"/>
                        </a:cubicBezTo>
                        <a:cubicBezTo>
                          <a:pt x="777183" y="172886"/>
                          <a:pt x="749608" y="171810"/>
                          <a:pt x="729310" y="177858"/>
                        </a:cubicBezTo>
                        <a:cubicBezTo>
                          <a:pt x="720147" y="159894"/>
                          <a:pt x="715232" y="139949"/>
                          <a:pt x="714604" y="119803"/>
                        </a:cubicBezTo>
                        <a:cubicBezTo>
                          <a:pt x="714480" y="115727"/>
                          <a:pt x="708184" y="113241"/>
                          <a:pt x="706260" y="117546"/>
                        </a:cubicBezTo>
                        <a:cubicBezTo>
                          <a:pt x="687353" y="160656"/>
                          <a:pt x="725967" y="219140"/>
                          <a:pt x="762152" y="242095"/>
                        </a:cubicBezTo>
                        <a:cubicBezTo>
                          <a:pt x="736978" y="271375"/>
                          <a:pt x="690239" y="270708"/>
                          <a:pt x="654739" y="268746"/>
                        </a:cubicBezTo>
                        <a:cubicBezTo>
                          <a:pt x="580168" y="262678"/>
                          <a:pt x="506282" y="239218"/>
                          <a:pt x="441693" y="201528"/>
                        </a:cubicBezTo>
                        <a:cubicBezTo>
                          <a:pt x="439398" y="192117"/>
                          <a:pt x="436950" y="182745"/>
                          <a:pt x="434302" y="173429"/>
                        </a:cubicBezTo>
                        <a:cubicBezTo>
                          <a:pt x="464449" y="144454"/>
                          <a:pt x="482375" y="103116"/>
                          <a:pt x="478584" y="61034"/>
                        </a:cubicBezTo>
                        <a:cubicBezTo>
                          <a:pt x="476917" y="43508"/>
                          <a:pt x="472259" y="15162"/>
                          <a:pt x="460829" y="1693"/>
                        </a:cubicBezTo>
                        <a:cubicBezTo>
                          <a:pt x="457314" y="-2098"/>
                          <a:pt x="451342" y="1017"/>
                          <a:pt x="451123" y="5713"/>
                        </a:cubicBezTo>
                        <a:cubicBezTo>
                          <a:pt x="450675" y="15343"/>
                          <a:pt x="455000" y="25220"/>
                          <a:pt x="456838" y="34640"/>
                        </a:cubicBezTo>
                        <a:cubicBezTo>
                          <a:pt x="466382" y="77598"/>
                          <a:pt x="459038" y="120737"/>
                          <a:pt x="428235" y="153379"/>
                        </a:cubicBezTo>
                        <a:cubicBezTo>
                          <a:pt x="425587" y="145178"/>
                          <a:pt x="422767" y="137034"/>
                          <a:pt x="419710" y="128966"/>
                        </a:cubicBezTo>
                        <a:cubicBezTo>
                          <a:pt x="417995" y="124433"/>
                          <a:pt x="413071" y="124213"/>
                          <a:pt x="410556" y="126785"/>
                        </a:cubicBezTo>
                        <a:cubicBezTo>
                          <a:pt x="322345" y="161466"/>
                          <a:pt x="221771" y="169181"/>
                          <a:pt x="142885" y="225436"/>
                        </a:cubicBezTo>
                        <a:cubicBezTo>
                          <a:pt x="16650" y="325039"/>
                          <a:pt x="8011" y="585004"/>
                          <a:pt x="0" y="736014"/>
                        </a:cubicBezTo>
                        <a:cubicBezTo>
                          <a:pt x="686" y="822415"/>
                          <a:pt x="-200" y="931114"/>
                          <a:pt x="40948" y="1008362"/>
                        </a:cubicBezTo>
                        <a:cubicBezTo>
                          <a:pt x="59531" y="1041738"/>
                          <a:pt x="90811" y="1058064"/>
                          <a:pt x="128883" y="1058768"/>
                        </a:cubicBezTo>
                        <a:cubicBezTo>
                          <a:pt x="125206" y="1079371"/>
                          <a:pt x="120663" y="1099373"/>
                          <a:pt x="117053" y="1119938"/>
                        </a:cubicBezTo>
                        <a:cubicBezTo>
                          <a:pt x="115424" y="1129473"/>
                          <a:pt x="112805" y="1138855"/>
                          <a:pt x="117138" y="1147875"/>
                        </a:cubicBezTo>
                        <a:cubicBezTo>
                          <a:pt x="121377" y="1156714"/>
                          <a:pt x="132998" y="1154466"/>
                          <a:pt x="137760" y="1147875"/>
                        </a:cubicBezTo>
                        <a:cubicBezTo>
                          <a:pt x="142723" y="1141007"/>
                          <a:pt x="141799" y="1130225"/>
                          <a:pt x="142875" y="1121995"/>
                        </a:cubicBezTo>
                        <a:cubicBezTo>
                          <a:pt x="145513" y="1101040"/>
                          <a:pt x="150285" y="1080438"/>
                          <a:pt x="148761" y="1059149"/>
                        </a:cubicBezTo>
                        <a:cubicBezTo>
                          <a:pt x="217475" y="1059340"/>
                          <a:pt x="283988" y="1038385"/>
                          <a:pt x="347758" y="1014725"/>
                        </a:cubicBezTo>
                        <a:cubicBezTo>
                          <a:pt x="399107" y="995808"/>
                          <a:pt x="450132" y="975787"/>
                          <a:pt x="498453" y="949917"/>
                        </a:cubicBezTo>
                        <a:cubicBezTo>
                          <a:pt x="509226" y="1007600"/>
                          <a:pt x="511359" y="1066712"/>
                          <a:pt x="506921" y="1125167"/>
                        </a:cubicBezTo>
                        <a:cubicBezTo>
                          <a:pt x="505968" y="1136835"/>
                          <a:pt x="524170" y="1136778"/>
                          <a:pt x="525113" y="1125167"/>
                        </a:cubicBezTo>
                        <a:cubicBezTo>
                          <a:pt x="527752" y="1077180"/>
                          <a:pt x="532124" y="986550"/>
                          <a:pt x="509835" y="943878"/>
                        </a:cubicBezTo>
                        <a:cubicBezTo>
                          <a:pt x="530114" y="932972"/>
                          <a:pt x="550212" y="921789"/>
                          <a:pt x="569995" y="910026"/>
                        </a:cubicBezTo>
                        <a:cubicBezTo>
                          <a:pt x="571872" y="908912"/>
                          <a:pt x="572976" y="907483"/>
                          <a:pt x="573472" y="905968"/>
                        </a:cubicBezTo>
                        <a:cubicBezTo>
                          <a:pt x="605400" y="907654"/>
                          <a:pt x="636927" y="899939"/>
                          <a:pt x="668626" y="897158"/>
                        </a:cubicBezTo>
                        <a:cubicBezTo>
                          <a:pt x="724872" y="890766"/>
                          <a:pt x="781336" y="886528"/>
                          <a:pt x="837790" y="882365"/>
                        </a:cubicBezTo>
                        <a:cubicBezTo>
                          <a:pt x="835724" y="898358"/>
                          <a:pt x="837305" y="915436"/>
                          <a:pt x="836876" y="931419"/>
                        </a:cubicBezTo>
                        <a:cubicBezTo>
                          <a:pt x="836371" y="950012"/>
                          <a:pt x="835685" y="968595"/>
                          <a:pt x="835038" y="987178"/>
                        </a:cubicBezTo>
                        <a:cubicBezTo>
                          <a:pt x="834409" y="1005266"/>
                          <a:pt x="834133" y="1023373"/>
                          <a:pt x="833809" y="1041461"/>
                        </a:cubicBezTo>
                        <a:cubicBezTo>
                          <a:pt x="833476" y="1059864"/>
                          <a:pt x="831685" y="1079076"/>
                          <a:pt x="834781" y="1097259"/>
                        </a:cubicBezTo>
                        <a:cubicBezTo>
                          <a:pt x="836257" y="1105946"/>
                          <a:pt x="850840" y="1105946"/>
                          <a:pt x="852326" y="1097259"/>
                        </a:cubicBezTo>
                        <a:cubicBezTo>
                          <a:pt x="855364" y="1079523"/>
                          <a:pt x="853964" y="1060902"/>
                          <a:pt x="854202" y="1042938"/>
                        </a:cubicBezTo>
                        <a:cubicBezTo>
                          <a:pt x="854926" y="1006267"/>
                          <a:pt x="855364" y="969586"/>
                          <a:pt x="855421" y="932896"/>
                        </a:cubicBezTo>
                        <a:cubicBezTo>
                          <a:pt x="855478" y="916093"/>
                          <a:pt x="857545" y="897882"/>
                          <a:pt x="855212" y="881099"/>
                        </a:cubicBezTo>
                        <a:cubicBezTo>
                          <a:pt x="894121" y="878222"/>
                          <a:pt x="933050" y="875536"/>
                          <a:pt x="971922" y="872155"/>
                        </a:cubicBezTo>
                        <a:cubicBezTo>
                          <a:pt x="966397" y="887642"/>
                          <a:pt x="967607" y="906540"/>
                          <a:pt x="967111" y="922609"/>
                        </a:cubicBezTo>
                        <a:cubicBezTo>
                          <a:pt x="966549" y="940877"/>
                          <a:pt x="967416" y="959242"/>
                          <a:pt x="968178" y="977492"/>
                        </a:cubicBezTo>
                        <a:cubicBezTo>
                          <a:pt x="969331" y="1005028"/>
                          <a:pt x="971160" y="1032527"/>
                          <a:pt x="973541" y="1059988"/>
                        </a:cubicBezTo>
                        <a:cubicBezTo>
                          <a:pt x="974369" y="1069541"/>
                          <a:pt x="974627" y="1078742"/>
                          <a:pt x="979618" y="1087210"/>
                        </a:cubicBezTo>
                        <a:cubicBezTo>
                          <a:pt x="984704" y="1095840"/>
                          <a:pt x="996810" y="1093344"/>
                          <a:pt x="999887" y="1084562"/>
                        </a:cubicBezTo>
                        <a:cubicBezTo>
                          <a:pt x="1002897" y="1075961"/>
                          <a:pt x="1001487" y="1067484"/>
                          <a:pt x="1000725" y="1058626"/>
                        </a:cubicBezTo>
                        <a:cubicBezTo>
                          <a:pt x="999973" y="1049882"/>
                          <a:pt x="999277" y="1041138"/>
                          <a:pt x="998639" y="1032384"/>
                        </a:cubicBezTo>
                        <a:cubicBezTo>
                          <a:pt x="996829" y="1007029"/>
                          <a:pt x="995353" y="981644"/>
                          <a:pt x="994858" y="956222"/>
                        </a:cubicBezTo>
                        <a:cubicBezTo>
                          <a:pt x="1015298" y="957260"/>
                          <a:pt x="1035282" y="962594"/>
                          <a:pt x="1055694" y="963633"/>
                        </a:cubicBezTo>
                        <a:cubicBezTo>
                          <a:pt x="1119169" y="965185"/>
                          <a:pt x="1179814" y="941544"/>
                          <a:pt x="1238717" y="920665"/>
                        </a:cubicBezTo>
                        <a:cubicBezTo>
                          <a:pt x="1254195" y="924818"/>
                          <a:pt x="1270273" y="923732"/>
                          <a:pt x="1286199" y="923637"/>
                        </a:cubicBezTo>
                        <a:cubicBezTo>
                          <a:pt x="1303830" y="923313"/>
                          <a:pt x="1321470" y="922380"/>
                          <a:pt x="1338987" y="920361"/>
                        </a:cubicBezTo>
                        <a:cubicBezTo>
                          <a:pt x="1435713" y="910464"/>
                          <a:pt x="1492615" y="876365"/>
                          <a:pt x="1493072" y="771666"/>
                        </a:cubicBezTo>
                        <a:cubicBezTo>
                          <a:pt x="1504779" y="766046"/>
                          <a:pt x="1517018" y="758331"/>
                          <a:pt x="1521466" y="745501"/>
                        </a:cubicBezTo>
                        <a:cubicBezTo>
                          <a:pt x="1541650" y="721755"/>
                          <a:pt x="1553766" y="692961"/>
                          <a:pt x="1564577" y="664062"/>
                        </a:cubicBezTo>
                        <a:cubicBezTo>
                          <a:pt x="1578559" y="629296"/>
                          <a:pt x="1591904" y="594263"/>
                          <a:pt x="1604458" y="558954"/>
                        </a:cubicBezTo>
                        <a:cubicBezTo>
                          <a:pt x="1635062" y="471495"/>
                          <a:pt x="1663598" y="382646"/>
                          <a:pt x="1680639" y="291434"/>
                        </a:cubicBezTo>
                        <a:cubicBezTo>
                          <a:pt x="1683649" y="273861"/>
                          <a:pt x="1687897" y="254430"/>
                          <a:pt x="1684630" y="236589"/>
                        </a:cubicBezTo>
                        <a:close/>
                        <a:moveTo>
                          <a:pt x="811787" y="222502"/>
                        </a:moveTo>
                        <a:cubicBezTo>
                          <a:pt x="829951" y="233675"/>
                          <a:pt x="849297" y="242123"/>
                          <a:pt x="868604" y="251086"/>
                        </a:cubicBezTo>
                        <a:cubicBezTo>
                          <a:pt x="1044245" y="323657"/>
                          <a:pt x="1038035" y="426927"/>
                          <a:pt x="1055237" y="592882"/>
                        </a:cubicBezTo>
                        <a:cubicBezTo>
                          <a:pt x="1059256" y="614065"/>
                          <a:pt x="1059037" y="642345"/>
                          <a:pt x="1072801" y="658013"/>
                        </a:cubicBezTo>
                        <a:cubicBezTo>
                          <a:pt x="1069038" y="672863"/>
                          <a:pt x="1065257" y="687703"/>
                          <a:pt x="1061418" y="702524"/>
                        </a:cubicBezTo>
                        <a:cubicBezTo>
                          <a:pt x="1047445" y="690627"/>
                          <a:pt x="1031872" y="680492"/>
                          <a:pt x="1015860" y="671491"/>
                        </a:cubicBezTo>
                        <a:cubicBezTo>
                          <a:pt x="1010688" y="598482"/>
                          <a:pt x="1011365" y="523225"/>
                          <a:pt x="985028" y="453636"/>
                        </a:cubicBezTo>
                        <a:cubicBezTo>
                          <a:pt x="983952" y="450673"/>
                          <a:pt x="979313" y="451835"/>
                          <a:pt x="980227" y="454960"/>
                        </a:cubicBezTo>
                        <a:cubicBezTo>
                          <a:pt x="1000182" y="522358"/>
                          <a:pt x="998858" y="593024"/>
                          <a:pt x="999134" y="662547"/>
                        </a:cubicBezTo>
                        <a:cubicBezTo>
                          <a:pt x="956072" y="640478"/>
                          <a:pt x="904704" y="624781"/>
                          <a:pt x="857393" y="642116"/>
                        </a:cubicBezTo>
                        <a:cubicBezTo>
                          <a:pt x="857545" y="494803"/>
                          <a:pt x="827427" y="348842"/>
                          <a:pt x="790375" y="206890"/>
                        </a:cubicBezTo>
                        <a:cubicBezTo>
                          <a:pt x="797176" y="212558"/>
                          <a:pt x="804253" y="217873"/>
                          <a:pt x="811787" y="222502"/>
                        </a:cubicBezTo>
                        <a:close/>
                        <a:moveTo>
                          <a:pt x="752618" y="210519"/>
                        </a:moveTo>
                        <a:cubicBezTo>
                          <a:pt x="747103" y="204833"/>
                          <a:pt x="742140" y="198670"/>
                          <a:pt x="737721" y="192127"/>
                        </a:cubicBezTo>
                        <a:cubicBezTo>
                          <a:pt x="748979" y="191660"/>
                          <a:pt x="759771" y="191031"/>
                          <a:pt x="770268" y="194718"/>
                        </a:cubicBezTo>
                        <a:cubicBezTo>
                          <a:pt x="771068" y="206062"/>
                          <a:pt x="774106" y="216958"/>
                          <a:pt x="776954" y="227950"/>
                        </a:cubicBezTo>
                        <a:cubicBezTo>
                          <a:pt x="776145" y="228169"/>
                          <a:pt x="775364" y="228493"/>
                          <a:pt x="774630" y="228884"/>
                        </a:cubicBezTo>
                        <a:cubicBezTo>
                          <a:pt x="767163" y="223112"/>
                          <a:pt x="759028" y="217682"/>
                          <a:pt x="752618" y="210519"/>
                        </a:cubicBezTo>
                        <a:close/>
                        <a:moveTo>
                          <a:pt x="479365" y="241962"/>
                        </a:moveTo>
                        <a:cubicBezTo>
                          <a:pt x="557470" y="277090"/>
                          <a:pt x="716861" y="329210"/>
                          <a:pt x="782898" y="252868"/>
                        </a:cubicBezTo>
                        <a:cubicBezTo>
                          <a:pt x="804739" y="350270"/>
                          <a:pt x="823646" y="448625"/>
                          <a:pt x="831666" y="548238"/>
                        </a:cubicBezTo>
                        <a:cubicBezTo>
                          <a:pt x="835362" y="582309"/>
                          <a:pt x="832971" y="617199"/>
                          <a:pt x="837095" y="650927"/>
                        </a:cubicBezTo>
                        <a:cubicBezTo>
                          <a:pt x="731063" y="705819"/>
                          <a:pt x="611877" y="727098"/>
                          <a:pt x="499167" y="764236"/>
                        </a:cubicBezTo>
                        <a:cubicBezTo>
                          <a:pt x="500320" y="583566"/>
                          <a:pt x="485527" y="402267"/>
                          <a:pt x="447208" y="225512"/>
                        </a:cubicBezTo>
                        <a:cubicBezTo>
                          <a:pt x="457467" y="231941"/>
                          <a:pt x="468792" y="237018"/>
                          <a:pt x="479365" y="241962"/>
                        </a:cubicBezTo>
                        <a:close/>
                        <a:moveTo>
                          <a:pt x="38386" y="573774"/>
                        </a:moveTo>
                        <a:cubicBezTo>
                          <a:pt x="52692" y="469457"/>
                          <a:pt x="66942" y="346317"/>
                          <a:pt x="138827" y="264450"/>
                        </a:cubicBezTo>
                        <a:cubicBezTo>
                          <a:pt x="190957" y="212405"/>
                          <a:pt x="267795" y="199604"/>
                          <a:pt x="334442" y="175172"/>
                        </a:cubicBezTo>
                        <a:cubicBezTo>
                          <a:pt x="360721" y="166390"/>
                          <a:pt x="388496" y="157694"/>
                          <a:pt x="410747" y="140682"/>
                        </a:cubicBezTo>
                        <a:cubicBezTo>
                          <a:pt x="426453" y="219606"/>
                          <a:pt x="445751" y="297921"/>
                          <a:pt x="455409" y="377950"/>
                        </a:cubicBezTo>
                        <a:cubicBezTo>
                          <a:pt x="466173" y="459313"/>
                          <a:pt x="472478" y="541342"/>
                          <a:pt x="475631" y="623342"/>
                        </a:cubicBezTo>
                        <a:cubicBezTo>
                          <a:pt x="477441" y="670329"/>
                          <a:pt x="477203" y="717307"/>
                          <a:pt x="478260" y="764293"/>
                        </a:cubicBezTo>
                        <a:cubicBezTo>
                          <a:pt x="478317" y="766913"/>
                          <a:pt x="479146" y="769008"/>
                          <a:pt x="480422" y="770608"/>
                        </a:cubicBezTo>
                        <a:cubicBezTo>
                          <a:pt x="426701" y="789382"/>
                          <a:pt x="370942" y="814100"/>
                          <a:pt x="312934" y="802089"/>
                        </a:cubicBezTo>
                        <a:cubicBezTo>
                          <a:pt x="294265" y="799622"/>
                          <a:pt x="276206" y="793650"/>
                          <a:pt x="257556" y="791183"/>
                        </a:cubicBezTo>
                        <a:cubicBezTo>
                          <a:pt x="258880" y="782124"/>
                          <a:pt x="257346" y="773228"/>
                          <a:pt x="256727" y="764103"/>
                        </a:cubicBezTo>
                        <a:cubicBezTo>
                          <a:pt x="256022" y="753702"/>
                          <a:pt x="255794" y="743272"/>
                          <a:pt x="255651" y="732851"/>
                        </a:cubicBezTo>
                        <a:cubicBezTo>
                          <a:pt x="255613" y="673654"/>
                          <a:pt x="247555" y="614037"/>
                          <a:pt x="256584" y="555153"/>
                        </a:cubicBezTo>
                        <a:cubicBezTo>
                          <a:pt x="257546" y="549067"/>
                          <a:pt x="248650" y="546276"/>
                          <a:pt x="247126" y="552543"/>
                        </a:cubicBezTo>
                        <a:cubicBezTo>
                          <a:pt x="237687" y="591415"/>
                          <a:pt x="237334" y="631677"/>
                          <a:pt x="238077" y="671463"/>
                        </a:cubicBezTo>
                        <a:cubicBezTo>
                          <a:pt x="239268" y="706191"/>
                          <a:pt x="237249" y="740986"/>
                          <a:pt x="239487" y="775676"/>
                        </a:cubicBezTo>
                        <a:cubicBezTo>
                          <a:pt x="202368" y="765827"/>
                          <a:pt x="164906" y="770237"/>
                          <a:pt x="127435" y="773971"/>
                        </a:cubicBezTo>
                        <a:cubicBezTo>
                          <a:pt x="93450" y="776981"/>
                          <a:pt x="58150" y="780038"/>
                          <a:pt x="27451" y="796336"/>
                        </a:cubicBezTo>
                        <a:cubicBezTo>
                          <a:pt x="25108" y="722193"/>
                          <a:pt x="30470" y="646955"/>
                          <a:pt x="38386" y="573774"/>
                        </a:cubicBezTo>
                        <a:close/>
                        <a:moveTo>
                          <a:pt x="51549" y="967509"/>
                        </a:moveTo>
                        <a:cubicBezTo>
                          <a:pt x="44567" y="947764"/>
                          <a:pt x="40548" y="926142"/>
                          <a:pt x="37462" y="906606"/>
                        </a:cubicBezTo>
                        <a:cubicBezTo>
                          <a:pt x="32842" y="877355"/>
                          <a:pt x="29937" y="847656"/>
                          <a:pt x="28356" y="817729"/>
                        </a:cubicBezTo>
                        <a:cubicBezTo>
                          <a:pt x="61455" y="792945"/>
                          <a:pt x="119644" y="793983"/>
                          <a:pt x="159963" y="789078"/>
                        </a:cubicBezTo>
                        <a:cubicBezTo>
                          <a:pt x="183566" y="787011"/>
                          <a:pt x="207721" y="786744"/>
                          <a:pt x="230838" y="792554"/>
                        </a:cubicBezTo>
                        <a:cubicBezTo>
                          <a:pt x="215408" y="804641"/>
                          <a:pt x="197739" y="813414"/>
                          <a:pt x="181508" y="824329"/>
                        </a:cubicBezTo>
                        <a:cubicBezTo>
                          <a:pt x="161011" y="837950"/>
                          <a:pt x="143923" y="855638"/>
                          <a:pt x="126587" y="872955"/>
                        </a:cubicBezTo>
                        <a:cubicBezTo>
                          <a:pt x="98222" y="901520"/>
                          <a:pt x="70361" y="931600"/>
                          <a:pt x="51549" y="967509"/>
                        </a:cubicBezTo>
                        <a:close/>
                        <a:moveTo>
                          <a:pt x="384553" y="971843"/>
                        </a:moveTo>
                        <a:cubicBezTo>
                          <a:pt x="303257" y="1001942"/>
                          <a:pt x="175774" y="1054682"/>
                          <a:pt x="90792" y="1022307"/>
                        </a:cubicBezTo>
                        <a:cubicBezTo>
                          <a:pt x="76114" y="1013839"/>
                          <a:pt x="65761" y="999132"/>
                          <a:pt x="58188" y="983607"/>
                        </a:cubicBezTo>
                        <a:cubicBezTo>
                          <a:pt x="79400" y="944983"/>
                          <a:pt x="109252" y="912226"/>
                          <a:pt x="140379" y="881403"/>
                        </a:cubicBezTo>
                        <a:cubicBezTo>
                          <a:pt x="157839" y="864068"/>
                          <a:pt x="174850" y="847028"/>
                          <a:pt x="195758" y="833826"/>
                        </a:cubicBezTo>
                        <a:cubicBezTo>
                          <a:pt x="205550" y="827644"/>
                          <a:pt x="215617" y="821891"/>
                          <a:pt x="225352" y="815605"/>
                        </a:cubicBezTo>
                        <a:cubicBezTo>
                          <a:pt x="232858" y="810756"/>
                          <a:pt x="243097" y="805032"/>
                          <a:pt x="249355" y="797707"/>
                        </a:cubicBezTo>
                        <a:cubicBezTo>
                          <a:pt x="252079" y="798126"/>
                          <a:pt x="255060" y="797136"/>
                          <a:pt x="256527" y="794821"/>
                        </a:cubicBezTo>
                        <a:cubicBezTo>
                          <a:pt x="293827" y="815090"/>
                          <a:pt x="337604" y="823129"/>
                          <a:pt x="379705" y="816929"/>
                        </a:cubicBezTo>
                        <a:cubicBezTo>
                          <a:pt x="410556" y="811871"/>
                          <a:pt x="439845" y="800431"/>
                          <a:pt x="469202" y="790087"/>
                        </a:cubicBezTo>
                        <a:cubicBezTo>
                          <a:pt x="561003" y="757140"/>
                          <a:pt x="657339" y="738576"/>
                          <a:pt x="748646" y="704257"/>
                        </a:cubicBezTo>
                        <a:cubicBezTo>
                          <a:pt x="775411" y="694075"/>
                          <a:pt x="802748" y="686169"/>
                          <a:pt x="828046" y="672577"/>
                        </a:cubicBezTo>
                        <a:cubicBezTo>
                          <a:pt x="909076" y="619542"/>
                          <a:pt x="988247" y="663719"/>
                          <a:pt x="1059209" y="711020"/>
                        </a:cubicBezTo>
                        <a:cubicBezTo>
                          <a:pt x="1056627" y="720936"/>
                          <a:pt x="1054008" y="730851"/>
                          <a:pt x="1051379" y="740757"/>
                        </a:cubicBezTo>
                        <a:cubicBezTo>
                          <a:pt x="1024795" y="713154"/>
                          <a:pt x="995201" y="681912"/>
                          <a:pt x="954596" y="679816"/>
                        </a:cubicBezTo>
                        <a:cubicBezTo>
                          <a:pt x="936736" y="679035"/>
                          <a:pt x="919153" y="682607"/>
                          <a:pt x="901456" y="684350"/>
                        </a:cubicBezTo>
                        <a:cubicBezTo>
                          <a:pt x="897531" y="684741"/>
                          <a:pt x="897493" y="690141"/>
                          <a:pt x="901456" y="690494"/>
                        </a:cubicBezTo>
                        <a:cubicBezTo>
                          <a:pt x="917496" y="691903"/>
                          <a:pt x="933602" y="691980"/>
                          <a:pt x="949652" y="693104"/>
                        </a:cubicBezTo>
                        <a:cubicBezTo>
                          <a:pt x="995505" y="696161"/>
                          <a:pt x="1016660" y="729870"/>
                          <a:pt x="1046750" y="758102"/>
                        </a:cubicBezTo>
                        <a:cubicBezTo>
                          <a:pt x="1044997" y="764560"/>
                          <a:pt x="1043407" y="771075"/>
                          <a:pt x="1041568" y="777476"/>
                        </a:cubicBezTo>
                        <a:cubicBezTo>
                          <a:pt x="1016165" y="748511"/>
                          <a:pt x="957805" y="715478"/>
                          <a:pt x="919486" y="729242"/>
                        </a:cubicBezTo>
                        <a:cubicBezTo>
                          <a:pt x="895169" y="723841"/>
                          <a:pt x="869794" y="724574"/>
                          <a:pt x="846134" y="733442"/>
                        </a:cubicBezTo>
                        <a:cubicBezTo>
                          <a:pt x="844982" y="733880"/>
                          <a:pt x="845039" y="735785"/>
                          <a:pt x="846449" y="735738"/>
                        </a:cubicBezTo>
                        <a:cubicBezTo>
                          <a:pt x="903561" y="732080"/>
                          <a:pt x="962835" y="747749"/>
                          <a:pt x="998496" y="795212"/>
                        </a:cubicBezTo>
                        <a:cubicBezTo>
                          <a:pt x="985447" y="792516"/>
                          <a:pt x="973179" y="787096"/>
                          <a:pt x="961139" y="781534"/>
                        </a:cubicBezTo>
                        <a:cubicBezTo>
                          <a:pt x="926411" y="763360"/>
                          <a:pt x="888397" y="753654"/>
                          <a:pt x="851249" y="771323"/>
                        </a:cubicBezTo>
                        <a:cubicBezTo>
                          <a:pt x="830523" y="780762"/>
                          <a:pt x="811321" y="793202"/>
                          <a:pt x="790546" y="802565"/>
                        </a:cubicBezTo>
                        <a:cubicBezTo>
                          <a:pt x="765105" y="814023"/>
                          <a:pt x="740397" y="815319"/>
                          <a:pt x="713718" y="807451"/>
                        </a:cubicBezTo>
                        <a:cubicBezTo>
                          <a:pt x="710146" y="806404"/>
                          <a:pt x="708289" y="811356"/>
                          <a:pt x="711260" y="813290"/>
                        </a:cubicBezTo>
                        <a:cubicBezTo>
                          <a:pt x="714451" y="815357"/>
                          <a:pt x="717661" y="817091"/>
                          <a:pt x="720881" y="818586"/>
                        </a:cubicBezTo>
                        <a:cubicBezTo>
                          <a:pt x="707117" y="827720"/>
                          <a:pt x="692715" y="834683"/>
                          <a:pt x="678561" y="843132"/>
                        </a:cubicBezTo>
                        <a:cubicBezTo>
                          <a:pt x="633755" y="848980"/>
                          <a:pt x="589083" y="855819"/>
                          <a:pt x="544563" y="863582"/>
                        </a:cubicBezTo>
                        <a:cubicBezTo>
                          <a:pt x="537134" y="864877"/>
                          <a:pt x="538086" y="874850"/>
                          <a:pt x="543725" y="877612"/>
                        </a:cubicBezTo>
                        <a:cubicBezTo>
                          <a:pt x="545554" y="886328"/>
                          <a:pt x="550507" y="893338"/>
                          <a:pt x="556908" y="899348"/>
                        </a:cubicBezTo>
                        <a:cubicBezTo>
                          <a:pt x="499701" y="924142"/>
                          <a:pt x="442979" y="950041"/>
                          <a:pt x="384553" y="971843"/>
                        </a:cubicBezTo>
                        <a:close/>
                        <a:moveTo>
                          <a:pt x="1020270" y="799041"/>
                        </a:moveTo>
                        <a:cubicBezTo>
                          <a:pt x="1006126" y="774838"/>
                          <a:pt x="982380" y="756150"/>
                          <a:pt x="957910" y="743224"/>
                        </a:cubicBezTo>
                        <a:cubicBezTo>
                          <a:pt x="976798" y="748215"/>
                          <a:pt x="994734" y="758074"/>
                          <a:pt x="1010136" y="770189"/>
                        </a:cubicBezTo>
                        <a:cubicBezTo>
                          <a:pt x="1019442" y="777390"/>
                          <a:pt x="1026766" y="786506"/>
                          <a:pt x="1035815" y="793878"/>
                        </a:cubicBezTo>
                        <a:cubicBezTo>
                          <a:pt x="1033844" y="798431"/>
                          <a:pt x="1031510" y="802832"/>
                          <a:pt x="1028624" y="807013"/>
                        </a:cubicBezTo>
                        <a:cubicBezTo>
                          <a:pt x="1025433" y="807375"/>
                          <a:pt x="1022252" y="807727"/>
                          <a:pt x="1019061" y="808089"/>
                        </a:cubicBezTo>
                        <a:cubicBezTo>
                          <a:pt x="1019327" y="807642"/>
                          <a:pt x="1019537" y="807166"/>
                          <a:pt x="1019689" y="806680"/>
                        </a:cubicBezTo>
                        <a:cubicBezTo>
                          <a:pt x="1021204" y="804556"/>
                          <a:pt x="1021737" y="801708"/>
                          <a:pt x="1020270" y="799041"/>
                        </a:cubicBezTo>
                        <a:close/>
                        <a:moveTo>
                          <a:pt x="839400" y="826244"/>
                        </a:moveTo>
                        <a:cubicBezTo>
                          <a:pt x="834828" y="826616"/>
                          <a:pt x="813159" y="828130"/>
                          <a:pt x="788203" y="830549"/>
                        </a:cubicBezTo>
                        <a:cubicBezTo>
                          <a:pt x="759447" y="833340"/>
                          <a:pt x="726338" y="837169"/>
                          <a:pt x="710041" y="839150"/>
                        </a:cubicBezTo>
                        <a:cubicBezTo>
                          <a:pt x="717461" y="834940"/>
                          <a:pt x="727777" y="830064"/>
                          <a:pt x="733454" y="823034"/>
                        </a:cubicBezTo>
                        <a:cubicBezTo>
                          <a:pt x="754847" y="828368"/>
                          <a:pt x="776545" y="823044"/>
                          <a:pt x="797385" y="814205"/>
                        </a:cubicBezTo>
                        <a:cubicBezTo>
                          <a:pt x="798081" y="813909"/>
                          <a:pt x="808120" y="809347"/>
                          <a:pt x="808758" y="809042"/>
                        </a:cubicBezTo>
                        <a:cubicBezTo>
                          <a:pt x="810358" y="808270"/>
                          <a:pt x="811949" y="807489"/>
                          <a:pt x="813530" y="806689"/>
                        </a:cubicBezTo>
                        <a:cubicBezTo>
                          <a:pt x="821636" y="810442"/>
                          <a:pt x="830428" y="813119"/>
                          <a:pt x="839486" y="814776"/>
                        </a:cubicBezTo>
                        <a:cubicBezTo>
                          <a:pt x="839419" y="815224"/>
                          <a:pt x="839372" y="815681"/>
                          <a:pt x="839372" y="816157"/>
                        </a:cubicBezTo>
                        <a:cubicBezTo>
                          <a:pt x="839372" y="819396"/>
                          <a:pt x="839372" y="822625"/>
                          <a:pt x="839372" y="825863"/>
                        </a:cubicBezTo>
                        <a:cubicBezTo>
                          <a:pt x="839381" y="825987"/>
                          <a:pt x="839391" y="826111"/>
                          <a:pt x="839400" y="826244"/>
                        </a:cubicBezTo>
                        <a:close/>
                        <a:moveTo>
                          <a:pt x="826132" y="800146"/>
                        </a:moveTo>
                        <a:cubicBezTo>
                          <a:pt x="856707" y="782220"/>
                          <a:pt x="891892" y="767322"/>
                          <a:pt x="926859" y="782201"/>
                        </a:cubicBezTo>
                        <a:cubicBezTo>
                          <a:pt x="886711" y="802489"/>
                          <a:pt x="871871" y="807737"/>
                          <a:pt x="826132" y="800146"/>
                        </a:cubicBezTo>
                        <a:close/>
                        <a:moveTo>
                          <a:pt x="857431" y="816700"/>
                        </a:moveTo>
                        <a:cubicBezTo>
                          <a:pt x="868804" y="817091"/>
                          <a:pt x="880205" y="815938"/>
                          <a:pt x="890864" y="813271"/>
                        </a:cubicBezTo>
                        <a:cubicBezTo>
                          <a:pt x="903437" y="809880"/>
                          <a:pt x="914848" y="803346"/>
                          <a:pt x="926687" y="798098"/>
                        </a:cubicBezTo>
                        <a:cubicBezTo>
                          <a:pt x="933298" y="795059"/>
                          <a:pt x="940365" y="793678"/>
                          <a:pt x="946966" y="790725"/>
                        </a:cubicBezTo>
                        <a:cubicBezTo>
                          <a:pt x="962568" y="797802"/>
                          <a:pt x="979380" y="807156"/>
                          <a:pt x="997287" y="810528"/>
                        </a:cubicBezTo>
                        <a:cubicBezTo>
                          <a:pt x="950776" y="816386"/>
                          <a:pt x="904132" y="820824"/>
                          <a:pt x="857441" y="824749"/>
                        </a:cubicBezTo>
                        <a:cubicBezTo>
                          <a:pt x="857431" y="822072"/>
                          <a:pt x="857431" y="819386"/>
                          <a:pt x="857431" y="816700"/>
                        </a:cubicBezTo>
                        <a:close/>
                        <a:moveTo>
                          <a:pt x="866061" y="865287"/>
                        </a:moveTo>
                        <a:cubicBezTo>
                          <a:pt x="781564" y="872478"/>
                          <a:pt x="696849" y="877184"/>
                          <a:pt x="612829" y="889242"/>
                        </a:cubicBezTo>
                        <a:cubicBezTo>
                          <a:pt x="603552" y="890443"/>
                          <a:pt x="594208" y="891433"/>
                          <a:pt x="584835" y="891500"/>
                        </a:cubicBezTo>
                        <a:cubicBezTo>
                          <a:pt x="579977" y="891528"/>
                          <a:pt x="574615" y="890281"/>
                          <a:pt x="569909" y="891100"/>
                        </a:cubicBezTo>
                        <a:cubicBezTo>
                          <a:pt x="564937" y="887128"/>
                          <a:pt x="560356" y="882289"/>
                          <a:pt x="558632" y="876241"/>
                        </a:cubicBezTo>
                        <a:cubicBezTo>
                          <a:pt x="596179" y="869792"/>
                          <a:pt x="633822" y="863934"/>
                          <a:pt x="671570" y="858772"/>
                        </a:cubicBezTo>
                        <a:cubicBezTo>
                          <a:pt x="673579" y="860020"/>
                          <a:pt x="676199" y="859420"/>
                          <a:pt x="678171" y="857896"/>
                        </a:cubicBezTo>
                        <a:cubicBezTo>
                          <a:pt x="795061" y="840770"/>
                          <a:pt x="913809" y="839408"/>
                          <a:pt x="1030138" y="818224"/>
                        </a:cubicBezTo>
                        <a:cubicBezTo>
                          <a:pt x="1032634" y="820177"/>
                          <a:pt x="1036149" y="821053"/>
                          <a:pt x="1039339" y="820072"/>
                        </a:cubicBezTo>
                        <a:cubicBezTo>
                          <a:pt x="1039092" y="829368"/>
                          <a:pt x="1038844" y="838665"/>
                          <a:pt x="1038597" y="847961"/>
                        </a:cubicBezTo>
                        <a:cubicBezTo>
                          <a:pt x="1038054" y="848409"/>
                          <a:pt x="1037596" y="848895"/>
                          <a:pt x="1037206" y="849409"/>
                        </a:cubicBezTo>
                        <a:cubicBezTo>
                          <a:pt x="981037" y="858724"/>
                          <a:pt x="922839" y="860001"/>
                          <a:pt x="866061" y="865287"/>
                        </a:cubicBezTo>
                        <a:close/>
                        <a:moveTo>
                          <a:pt x="1474137" y="792554"/>
                        </a:moveTo>
                        <a:cubicBezTo>
                          <a:pt x="1471346" y="826130"/>
                          <a:pt x="1460411" y="859896"/>
                          <a:pt x="1429874" y="877660"/>
                        </a:cubicBezTo>
                        <a:cubicBezTo>
                          <a:pt x="1379658" y="904921"/>
                          <a:pt x="1319498" y="904987"/>
                          <a:pt x="1263749" y="905540"/>
                        </a:cubicBezTo>
                        <a:cubicBezTo>
                          <a:pt x="1254224" y="906635"/>
                          <a:pt x="1231125" y="896129"/>
                          <a:pt x="1227963" y="908054"/>
                        </a:cubicBezTo>
                        <a:cubicBezTo>
                          <a:pt x="1171604" y="928209"/>
                          <a:pt x="1113482" y="950441"/>
                          <a:pt x="1052808" y="950231"/>
                        </a:cubicBezTo>
                        <a:cubicBezTo>
                          <a:pt x="1033148" y="949498"/>
                          <a:pt x="1013965" y="945735"/>
                          <a:pt x="994715" y="950745"/>
                        </a:cubicBezTo>
                        <a:cubicBezTo>
                          <a:pt x="994458" y="933067"/>
                          <a:pt x="993534" y="915417"/>
                          <a:pt x="993200" y="897739"/>
                        </a:cubicBezTo>
                        <a:cubicBezTo>
                          <a:pt x="992981" y="888852"/>
                          <a:pt x="993334" y="878774"/>
                          <a:pt x="990076" y="870412"/>
                        </a:cubicBezTo>
                        <a:cubicBezTo>
                          <a:pt x="1006773" y="868183"/>
                          <a:pt x="1024023" y="867840"/>
                          <a:pt x="1040349" y="863401"/>
                        </a:cubicBezTo>
                        <a:cubicBezTo>
                          <a:pt x="1042721" y="864744"/>
                          <a:pt x="1045712" y="864896"/>
                          <a:pt x="1048769" y="862896"/>
                        </a:cubicBezTo>
                        <a:cubicBezTo>
                          <a:pt x="1056446" y="857905"/>
                          <a:pt x="1063704" y="858458"/>
                          <a:pt x="1072487" y="857772"/>
                        </a:cubicBezTo>
                        <a:cubicBezTo>
                          <a:pt x="1128008" y="851838"/>
                          <a:pt x="1183262" y="843580"/>
                          <a:pt x="1238250" y="833778"/>
                        </a:cubicBezTo>
                        <a:cubicBezTo>
                          <a:pt x="1236078" y="838398"/>
                          <a:pt x="1235135" y="843484"/>
                          <a:pt x="1236097" y="848971"/>
                        </a:cubicBezTo>
                        <a:cubicBezTo>
                          <a:pt x="1236717" y="852505"/>
                          <a:pt x="1242012" y="853819"/>
                          <a:pt x="1244298" y="851133"/>
                        </a:cubicBezTo>
                        <a:cubicBezTo>
                          <a:pt x="1249309" y="845256"/>
                          <a:pt x="1252699" y="838265"/>
                          <a:pt x="1258453" y="832969"/>
                        </a:cubicBezTo>
                        <a:cubicBezTo>
                          <a:pt x="1275378" y="818348"/>
                          <a:pt x="1299277" y="816662"/>
                          <a:pt x="1318031" y="805203"/>
                        </a:cubicBezTo>
                        <a:cubicBezTo>
                          <a:pt x="1349235" y="786306"/>
                          <a:pt x="1345149" y="755331"/>
                          <a:pt x="1358427" y="727070"/>
                        </a:cubicBezTo>
                        <a:cubicBezTo>
                          <a:pt x="1364837" y="747425"/>
                          <a:pt x="1364113" y="769227"/>
                          <a:pt x="1362618" y="790268"/>
                        </a:cubicBezTo>
                        <a:cubicBezTo>
                          <a:pt x="1360341" y="810442"/>
                          <a:pt x="1357722" y="843294"/>
                          <a:pt x="1332528" y="846304"/>
                        </a:cubicBezTo>
                        <a:cubicBezTo>
                          <a:pt x="1329757" y="846723"/>
                          <a:pt x="1329928" y="850476"/>
                          <a:pt x="1331814" y="851762"/>
                        </a:cubicBezTo>
                        <a:cubicBezTo>
                          <a:pt x="1352083" y="865563"/>
                          <a:pt x="1367762" y="832378"/>
                          <a:pt x="1372143" y="818110"/>
                        </a:cubicBezTo>
                        <a:cubicBezTo>
                          <a:pt x="1380277" y="791592"/>
                          <a:pt x="1381354" y="762474"/>
                          <a:pt x="1376734" y="735214"/>
                        </a:cubicBezTo>
                        <a:cubicBezTo>
                          <a:pt x="1378410" y="717278"/>
                          <a:pt x="1379087" y="698923"/>
                          <a:pt x="1384411" y="681636"/>
                        </a:cubicBezTo>
                        <a:cubicBezTo>
                          <a:pt x="1390888" y="689275"/>
                          <a:pt x="1391831" y="700238"/>
                          <a:pt x="1393879" y="709744"/>
                        </a:cubicBezTo>
                        <a:cubicBezTo>
                          <a:pt x="1396765" y="726565"/>
                          <a:pt x="1399661" y="743510"/>
                          <a:pt x="1401880" y="760417"/>
                        </a:cubicBezTo>
                        <a:cubicBezTo>
                          <a:pt x="1404642" y="781115"/>
                          <a:pt x="1405471" y="802174"/>
                          <a:pt x="1402804" y="822929"/>
                        </a:cubicBezTo>
                        <a:cubicBezTo>
                          <a:pt x="1401880" y="830083"/>
                          <a:pt x="1399061" y="837426"/>
                          <a:pt x="1400899" y="844561"/>
                        </a:cubicBezTo>
                        <a:cubicBezTo>
                          <a:pt x="1401899" y="848437"/>
                          <a:pt x="1407147" y="849885"/>
                          <a:pt x="1409929" y="846942"/>
                        </a:cubicBezTo>
                        <a:cubicBezTo>
                          <a:pt x="1430484" y="815843"/>
                          <a:pt x="1411777" y="726527"/>
                          <a:pt x="1403671" y="689722"/>
                        </a:cubicBezTo>
                        <a:cubicBezTo>
                          <a:pt x="1408052" y="684693"/>
                          <a:pt x="1411005" y="649393"/>
                          <a:pt x="1421559" y="654223"/>
                        </a:cubicBezTo>
                        <a:cubicBezTo>
                          <a:pt x="1429455" y="659480"/>
                          <a:pt x="1434332" y="686341"/>
                          <a:pt x="1436684" y="696047"/>
                        </a:cubicBezTo>
                        <a:cubicBezTo>
                          <a:pt x="1443428" y="725565"/>
                          <a:pt x="1444762" y="755978"/>
                          <a:pt x="1439799" y="785925"/>
                        </a:cubicBezTo>
                        <a:cubicBezTo>
                          <a:pt x="1437742" y="799974"/>
                          <a:pt x="1434217" y="813700"/>
                          <a:pt x="1435370" y="827968"/>
                        </a:cubicBezTo>
                        <a:cubicBezTo>
                          <a:pt x="1435779" y="833045"/>
                          <a:pt x="1443133" y="836207"/>
                          <a:pt x="1445838" y="830807"/>
                        </a:cubicBezTo>
                        <a:cubicBezTo>
                          <a:pt x="1451858" y="818757"/>
                          <a:pt x="1453858" y="806108"/>
                          <a:pt x="1455820" y="792888"/>
                        </a:cubicBezTo>
                        <a:cubicBezTo>
                          <a:pt x="1463135" y="751082"/>
                          <a:pt x="1459735" y="707972"/>
                          <a:pt x="1445666" y="667881"/>
                        </a:cubicBezTo>
                        <a:cubicBezTo>
                          <a:pt x="1479918" y="665967"/>
                          <a:pt x="1476299" y="769027"/>
                          <a:pt x="1474137" y="792554"/>
                        </a:cubicBezTo>
                        <a:close/>
                        <a:moveTo>
                          <a:pt x="1666580" y="263717"/>
                        </a:moveTo>
                        <a:cubicBezTo>
                          <a:pt x="1645796" y="397752"/>
                          <a:pt x="1598238" y="526492"/>
                          <a:pt x="1549679" y="652603"/>
                        </a:cubicBezTo>
                        <a:cubicBezTo>
                          <a:pt x="1543002" y="669320"/>
                          <a:pt x="1536954" y="686712"/>
                          <a:pt x="1528429" y="702591"/>
                        </a:cubicBezTo>
                        <a:cubicBezTo>
                          <a:pt x="1520428" y="717497"/>
                          <a:pt x="1510332" y="731004"/>
                          <a:pt x="1499340" y="743805"/>
                        </a:cubicBezTo>
                        <a:cubicBezTo>
                          <a:pt x="1498254" y="745072"/>
                          <a:pt x="1497625" y="746539"/>
                          <a:pt x="1497359" y="748053"/>
                        </a:cubicBezTo>
                        <a:cubicBezTo>
                          <a:pt x="1496006" y="749158"/>
                          <a:pt x="1494568" y="750158"/>
                          <a:pt x="1493063" y="751101"/>
                        </a:cubicBezTo>
                        <a:cubicBezTo>
                          <a:pt x="1492234" y="723622"/>
                          <a:pt x="1484567" y="638868"/>
                          <a:pt x="1440913" y="657118"/>
                        </a:cubicBezTo>
                        <a:cubicBezTo>
                          <a:pt x="1422997" y="625667"/>
                          <a:pt x="1398594" y="646021"/>
                          <a:pt x="1397584" y="675901"/>
                        </a:cubicBezTo>
                        <a:cubicBezTo>
                          <a:pt x="1394812" y="671939"/>
                          <a:pt x="1391193" y="669015"/>
                          <a:pt x="1386373" y="668224"/>
                        </a:cubicBezTo>
                        <a:cubicBezTo>
                          <a:pt x="1367514" y="665529"/>
                          <a:pt x="1369647" y="697409"/>
                          <a:pt x="1367152" y="709639"/>
                        </a:cubicBezTo>
                        <a:cubicBezTo>
                          <a:pt x="1348911" y="688751"/>
                          <a:pt x="1335872" y="743586"/>
                          <a:pt x="1333138" y="755378"/>
                        </a:cubicBezTo>
                        <a:cubicBezTo>
                          <a:pt x="1328595" y="772723"/>
                          <a:pt x="1321232" y="786592"/>
                          <a:pt x="1304573" y="794650"/>
                        </a:cubicBezTo>
                        <a:cubicBezTo>
                          <a:pt x="1289933" y="801736"/>
                          <a:pt x="1273683" y="805051"/>
                          <a:pt x="1259453" y="813119"/>
                        </a:cubicBezTo>
                        <a:cubicBezTo>
                          <a:pt x="1220886" y="815986"/>
                          <a:pt x="1181995" y="826539"/>
                          <a:pt x="1143181" y="830940"/>
                        </a:cubicBezTo>
                        <a:cubicBezTo>
                          <a:pt x="1125084" y="833588"/>
                          <a:pt x="1106919" y="835474"/>
                          <a:pt x="1088784" y="837826"/>
                        </a:cubicBezTo>
                        <a:cubicBezTo>
                          <a:pt x="1076754" y="839389"/>
                          <a:pt x="1063924" y="838665"/>
                          <a:pt x="1052246" y="841751"/>
                        </a:cubicBezTo>
                        <a:cubicBezTo>
                          <a:pt x="1051960" y="830911"/>
                          <a:pt x="1051665" y="820062"/>
                          <a:pt x="1051379" y="809223"/>
                        </a:cubicBezTo>
                        <a:cubicBezTo>
                          <a:pt x="1051351" y="808032"/>
                          <a:pt x="1050931" y="806937"/>
                          <a:pt x="1050274" y="806022"/>
                        </a:cubicBezTo>
                        <a:cubicBezTo>
                          <a:pt x="1055970" y="794469"/>
                          <a:pt x="1059132" y="781905"/>
                          <a:pt x="1062552" y="769342"/>
                        </a:cubicBezTo>
                        <a:cubicBezTo>
                          <a:pt x="1096537" y="644393"/>
                          <a:pt x="1124931" y="517977"/>
                          <a:pt x="1159869" y="393285"/>
                        </a:cubicBezTo>
                        <a:cubicBezTo>
                          <a:pt x="1169822" y="357766"/>
                          <a:pt x="1179386" y="321733"/>
                          <a:pt x="1191721" y="286958"/>
                        </a:cubicBezTo>
                        <a:cubicBezTo>
                          <a:pt x="1197026" y="272003"/>
                          <a:pt x="1204684" y="256230"/>
                          <a:pt x="1218400" y="247324"/>
                        </a:cubicBezTo>
                        <a:cubicBezTo>
                          <a:pt x="1229297" y="241114"/>
                          <a:pt x="1243136" y="236532"/>
                          <a:pt x="1255081" y="233532"/>
                        </a:cubicBezTo>
                        <a:cubicBezTo>
                          <a:pt x="1274483" y="232303"/>
                          <a:pt x="1294076" y="232741"/>
                          <a:pt x="1313545" y="232017"/>
                        </a:cubicBezTo>
                        <a:cubicBezTo>
                          <a:pt x="1419597" y="229912"/>
                          <a:pt x="1525657" y="228007"/>
                          <a:pt x="1631728" y="227274"/>
                        </a:cubicBezTo>
                        <a:cubicBezTo>
                          <a:pt x="1639681" y="227112"/>
                          <a:pt x="1648139" y="226645"/>
                          <a:pt x="1656017" y="227474"/>
                        </a:cubicBezTo>
                        <a:cubicBezTo>
                          <a:pt x="1658779" y="228417"/>
                          <a:pt x="1662379" y="230979"/>
                          <a:pt x="1664722" y="232598"/>
                        </a:cubicBezTo>
                        <a:cubicBezTo>
                          <a:pt x="1668647" y="242409"/>
                          <a:pt x="1667827" y="253515"/>
                          <a:pt x="1666580" y="2637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48" name="Vapaamuotoinen: Muoto 47">
                    <a:extLst>
                      <a:ext uri="{FF2B5EF4-FFF2-40B4-BE49-F238E27FC236}">
                        <a16:creationId xmlns:a16="http://schemas.microsoft.com/office/drawing/2014/main" id="{6E5CE13E-15DA-3E97-563C-B68574DFFB37}"/>
                      </a:ext>
                    </a:extLst>
                  </p:cNvPr>
                  <p:cNvSpPr/>
                  <p:nvPr/>
                </p:nvSpPr>
                <p:spPr>
                  <a:xfrm>
                    <a:off x="5764482" y="3446784"/>
                    <a:ext cx="208147" cy="52624"/>
                  </a:xfrm>
                  <a:custGeom>
                    <a:avLst/>
                    <a:gdLst>
                      <a:gd name="connsiteX0" fmla="*/ 14163 w 208147"/>
                      <a:gd name="connsiteY0" fmla="*/ 23859 h 52624"/>
                      <a:gd name="connsiteX1" fmla="*/ 204025 w 208147"/>
                      <a:gd name="connsiteY1" fmla="*/ 31479 h 52624"/>
                      <a:gd name="connsiteX2" fmla="*/ 197177 w 208147"/>
                      <a:gd name="connsiteY2" fmla="*/ 15238 h 52624"/>
                      <a:gd name="connsiteX3" fmla="*/ 91611 w 208147"/>
                      <a:gd name="connsiteY3" fmla="*/ 32060 h 52624"/>
                      <a:gd name="connsiteX4" fmla="*/ 18907 w 208147"/>
                      <a:gd name="connsiteY4" fmla="*/ 6752 h 52624"/>
                      <a:gd name="connsiteX5" fmla="*/ 371 w 208147"/>
                      <a:gd name="connsiteY5" fmla="*/ 4208 h 52624"/>
                      <a:gd name="connsiteX6" fmla="*/ 14163 w 208147"/>
                      <a:gd name="connsiteY6" fmla="*/ 23859 h 52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147" h="52624">
                        <a:moveTo>
                          <a:pt x="14163" y="23859"/>
                        </a:moveTo>
                        <a:cubicBezTo>
                          <a:pt x="64122" y="59692"/>
                          <a:pt x="150971" y="61835"/>
                          <a:pt x="204025" y="31479"/>
                        </a:cubicBezTo>
                        <a:cubicBezTo>
                          <a:pt x="212388" y="26459"/>
                          <a:pt x="206978" y="11848"/>
                          <a:pt x="197177" y="15238"/>
                        </a:cubicBezTo>
                        <a:cubicBezTo>
                          <a:pt x="162753" y="27135"/>
                          <a:pt x="128349" y="35060"/>
                          <a:pt x="91611" y="32060"/>
                        </a:cubicBezTo>
                        <a:cubicBezTo>
                          <a:pt x="65674" y="30250"/>
                          <a:pt x="40366" y="21420"/>
                          <a:pt x="18907" y="6752"/>
                        </a:cubicBezTo>
                        <a:cubicBezTo>
                          <a:pt x="14601" y="3808"/>
                          <a:pt x="3371" y="-5269"/>
                          <a:pt x="371" y="4208"/>
                        </a:cubicBezTo>
                        <a:cubicBezTo>
                          <a:pt x="-2144" y="12152"/>
                          <a:pt x="8753" y="19639"/>
                          <a:pt x="14163" y="238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  <p:sp>
            <p:nvSpPr>
              <p:cNvPr id="39" name="Vapaamuotoinen: Muoto 38">
                <a:extLst>
                  <a:ext uri="{FF2B5EF4-FFF2-40B4-BE49-F238E27FC236}">
                    <a16:creationId xmlns:a16="http://schemas.microsoft.com/office/drawing/2014/main" id="{E4559C27-6386-18B3-80DC-F61526E46265}"/>
                  </a:ext>
                </a:extLst>
              </p:cNvPr>
              <p:cNvSpPr/>
              <p:nvPr/>
            </p:nvSpPr>
            <p:spPr>
              <a:xfrm>
                <a:off x="5505187" y="2556436"/>
                <a:ext cx="677532" cy="716810"/>
              </a:xfrm>
              <a:custGeom>
                <a:avLst/>
                <a:gdLst>
                  <a:gd name="connsiteX0" fmla="*/ 680731 w 677532"/>
                  <a:gd name="connsiteY0" fmla="*/ 656464 h 716810"/>
                  <a:gd name="connsiteX1" fmla="*/ 644631 w 677532"/>
                  <a:gd name="connsiteY1" fmla="*/ 424816 h 716810"/>
                  <a:gd name="connsiteX2" fmla="*/ 632248 w 677532"/>
                  <a:gd name="connsiteY2" fmla="*/ 311916 h 716810"/>
                  <a:gd name="connsiteX3" fmla="*/ 614625 w 677532"/>
                  <a:gd name="connsiteY3" fmla="*/ 207588 h 716810"/>
                  <a:gd name="connsiteX4" fmla="*/ 575384 w 677532"/>
                  <a:gd name="connsiteY4" fmla="*/ 117120 h 716810"/>
                  <a:gd name="connsiteX5" fmla="*/ 511853 w 677532"/>
                  <a:gd name="connsiteY5" fmla="*/ 51112 h 716810"/>
                  <a:gd name="connsiteX6" fmla="*/ 339354 w 677532"/>
                  <a:gd name="connsiteY6" fmla="*/ 1934 h 716810"/>
                  <a:gd name="connsiteX7" fmla="*/ 320304 w 677532"/>
                  <a:gd name="connsiteY7" fmla="*/ 2820 h 716810"/>
                  <a:gd name="connsiteX8" fmla="*/ 8837 w 677532"/>
                  <a:gd name="connsiteY8" fmla="*/ 543288 h 716810"/>
                  <a:gd name="connsiteX9" fmla="*/ 7883 w 677532"/>
                  <a:gd name="connsiteY9" fmla="*/ 563548 h 716810"/>
                  <a:gd name="connsiteX10" fmla="*/ 3979 w 677532"/>
                  <a:gd name="connsiteY10" fmla="*/ 608896 h 716810"/>
                  <a:gd name="connsiteX11" fmla="*/ 5216 w 677532"/>
                  <a:gd name="connsiteY11" fmla="*/ 661417 h 716810"/>
                  <a:gd name="connsiteX12" fmla="*/ 16171 w 677532"/>
                  <a:gd name="connsiteY12" fmla="*/ 714033 h 716810"/>
                  <a:gd name="connsiteX13" fmla="*/ 236102 w 677532"/>
                  <a:gd name="connsiteY13" fmla="*/ 698345 h 716810"/>
                  <a:gd name="connsiteX14" fmla="*/ 241532 w 677532"/>
                  <a:gd name="connsiteY14" fmla="*/ 624812 h 716810"/>
                  <a:gd name="connsiteX15" fmla="*/ 237055 w 677532"/>
                  <a:gd name="connsiteY15" fmla="*/ 589865 h 716810"/>
                  <a:gd name="connsiteX16" fmla="*/ 233816 w 677532"/>
                  <a:gd name="connsiteY16" fmla="*/ 576149 h 716810"/>
                  <a:gd name="connsiteX17" fmla="*/ 296682 w 677532"/>
                  <a:gd name="connsiteY17" fmla="*/ 467831 h 716810"/>
                  <a:gd name="connsiteX18" fmla="*/ 428700 w 677532"/>
                  <a:gd name="connsiteY18" fmla="*/ 242803 h 716810"/>
                  <a:gd name="connsiteX19" fmla="*/ 474799 w 677532"/>
                  <a:gd name="connsiteY19" fmla="*/ 118330 h 716810"/>
                  <a:gd name="connsiteX20" fmla="*/ 476229 w 677532"/>
                  <a:gd name="connsiteY20" fmla="*/ 118615 h 716810"/>
                  <a:gd name="connsiteX21" fmla="*/ 476704 w 677532"/>
                  <a:gd name="connsiteY21" fmla="*/ 120130 h 716810"/>
                  <a:gd name="connsiteX22" fmla="*/ 562238 w 677532"/>
                  <a:gd name="connsiteY22" fmla="*/ 236545 h 716810"/>
                  <a:gd name="connsiteX23" fmla="*/ 591290 w 677532"/>
                  <a:gd name="connsiteY23" fmla="*/ 404032 h 716810"/>
                  <a:gd name="connsiteX24" fmla="*/ 457654 w 677532"/>
                  <a:gd name="connsiteY24" fmla="*/ 634976 h 716810"/>
                  <a:gd name="connsiteX25" fmla="*/ 388883 w 677532"/>
                  <a:gd name="connsiteY25" fmla="*/ 638576 h 716810"/>
                  <a:gd name="connsiteX26" fmla="*/ 358023 w 677532"/>
                  <a:gd name="connsiteY26" fmla="*/ 627698 h 716810"/>
                  <a:gd name="connsiteX27" fmla="*/ 328496 w 677532"/>
                  <a:gd name="connsiteY27" fmla="*/ 607286 h 716810"/>
                  <a:gd name="connsiteX28" fmla="*/ 313732 w 677532"/>
                  <a:gd name="connsiteY28" fmla="*/ 622040 h 716810"/>
                  <a:gd name="connsiteX29" fmla="*/ 372119 w 677532"/>
                  <a:gd name="connsiteY29" fmla="*/ 660017 h 716810"/>
                  <a:gd name="connsiteX30" fmla="*/ 442892 w 677532"/>
                  <a:gd name="connsiteY30" fmla="*/ 662646 h 716810"/>
                  <a:gd name="connsiteX31" fmla="*/ 448224 w 677532"/>
                  <a:gd name="connsiteY31" fmla="*/ 661626 h 716810"/>
                  <a:gd name="connsiteX32" fmla="*/ 455272 w 677532"/>
                  <a:gd name="connsiteY32" fmla="*/ 678133 h 716810"/>
                  <a:gd name="connsiteX33" fmla="*/ 461846 w 677532"/>
                  <a:gd name="connsiteY33" fmla="*/ 683686 h 716810"/>
                  <a:gd name="connsiteX34" fmla="*/ 471941 w 677532"/>
                  <a:gd name="connsiteY34" fmla="*/ 696459 h 716810"/>
                  <a:gd name="connsiteX35" fmla="*/ 669585 w 677532"/>
                  <a:gd name="connsiteY35" fmla="*/ 676057 h 716810"/>
                  <a:gd name="connsiteX36" fmla="*/ 680731 w 677532"/>
                  <a:gd name="connsiteY36" fmla="*/ 656464 h 71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7532" h="716810">
                    <a:moveTo>
                      <a:pt x="680731" y="656464"/>
                    </a:moveTo>
                    <a:cubicBezTo>
                      <a:pt x="664443" y="579940"/>
                      <a:pt x="653965" y="502426"/>
                      <a:pt x="644631" y="424816"/>
                    </a:cubicBezTo>
                    <a:cubicBezTo>
                      <a:pt x="640059" y="387230"/>
                      <a:pt x="636438" y="349540"/>
                      <a:pt x="632248" y="311916"/>
                    </a:cubicBezTo>
                    <a:cubicBezTo>
                      <a:pt x="628343" y="276864"/>
                      <a:pt x="623771" y="241707"/>
                      <a:pt x="614625" y="207588"/>
                    </a:cubicBezTo>
                    <a:cubicBezTo>
                      <a:pt x="606149" y="175880"/>
                      <a:pt x="593766" y="144495"/>
                      <a:pt x="575384" y="117120"/>
                    </a:cubicBezTo>
                    <a:cubicBezTo>
                      <a:pt x="558143" y="91622"/>
                      <a:pt x="536712" y="69295"/>
                      <a:pt x="511853" y="51112"/>
                    </a:cubicBezTo>
                    <a:cubicBezTo>
                      <a:pt x="462893" y="14831"/>
                      <a:pt x="400220" y="-4467"/>
                      <a:pt x="339354" y="1934"/>
                    </a:cubicBezTo>
                    <a:cubicBezTo>
                      <a:pt x="330115" y="2915"/>
                      <a:pt x="321257" y="2735"/>
                      <a:pt x="320304" y="2820"/>
                    </a:cubicBezTo>
                    <a:cubicBezTo>
                      <a:pt x="72463" y="25337"/>
                      <a:pt x="14171" y="456372"/>
                      <a:pt x="8837" y="543288"/>
                    </a:cubicBezTo>
                    <a:cubicBezTo>
                      <a:pt x="8455" y="550051"/>
                      <a:pt x="8074" y="556804"/>
                      <a:pt x="7883" y="563548"/>
                    </a:cubicBezTo>
                    <a:cubicBezTo>
                      <a:pt x="5979" y="578626"/>
                      <a:pt x="4646" y="593742"/>
                      <a:pt x="3979" y="608896"/>
                    </a:cubicBezTo>
                    <a:cubicBezTo>
                      <a:pt x="3216" y="626412"/>
                      <a:pt x="3598" y="643958"/>
                      <a:pt x="5216" y="661417"/>
                    </a:cubicBezTo>
                    <a:cubicBezTo>
                      <a:pt x="6837" y="679286"/>
                      <a:pt x="8741" y="697602"/>
                      <a:pt x="16171" y="714033"/>
                    </a:cubicBezTo>
                    <a:cubicBezTo>
                      <a:pt x="20743" y="724149"/>
                      <a:pt x="233911" y="710290"/>
                      <a:pt x="236102" y="698345"/>
                    </a:cubicBezTo>
                    <a:cubicBezTo>
                      <a:pt x="240865" y="674133"/>
                      <a:pt x="242581" y="649444"/>
                      <a:pt x="241532" y="624812"/>
                    </a:cubicBezTo>
                    <a:cubicBezTo>
                      <a:pt x="240960" y="613068"/>
                      <a:pt x="239532" y="601381"/>
                      <a:pt x="237055" y="589865"/>
                    </a:cubicBezTo>
                    <a:cubicBezTo>
                      <a:pt x="236388" y="586722"/>
                      <a:pt x="235628" y="580816"/>
                      <a:pt x="233816" y="576149"/>
                    </a:cubicBezTo>
                    <a:cubicBezTo>
                      <a:pt x="253248" y="539201"/>
                      <a:pt x="274679" y="503311"/>
                      <a:pt x="296682" y="467831"/>
                    </a:cubicBezTo>
                    <a:cubicBezTo>
                      <a:pt x="342498" y="393964"/>
                      <a:pt x="391265" y="321470"/>
                      <a:pt x="428700" y="242803"/>
                    </a:cubicBezTo>
                    <a:cubicBezTo>
                      <a:pt x="447464" y="203388"/>
                      <a:pt x="465942" y="161526"/>
                      <a:pt x="474799" y="118330"/>
                    </a:cubicBezTo>
                    <a:lnTo>
                      <a:pt x="476229" y="118615"/>
                    </a:lnTo>
                    <a:cubicBezTo>
                      <a:pt x="476039" y="119168"/>
                      <a:pt x="476229" y="119787"/>
                      <a:pt x="476704" y="120130"/>
                    </a:cubicBezTo>
                    <a:cubicBezTo>
                      <a:pt x="517376" y="148258"/>
                      <a:pt x="544618" y="190901"/>
                      <a:pt x="562238" y="236545"/>
                    </a:cubicBezTo>
                    <a:cubicBezTo>
                      <a:pt x="582813" y="289932"/>
                      <a:pt x="592624" y="346844"/>
                      <a:pt x="591290" y="404032"/>
                    </a:cubicBezTo>
                    <a:cubicBezTo>
                      <a:pt x="589004" y="494529"/>
                      <a:pt x="554715" y="606372"/>
                      <a:pt x="457654" y="634976"/>
                    </a:cubicBezTo>
                    <a:cubicBezTo>
                      <a:pt x="435462" y="641500"/>
                      <a:pt x="411554" y="643348"/>
                      <a:pt x="388883" y="638576"/>
                    </a:cubicBezTo>
                    <a:cubicBezTo>
                      <a:pt x="378121" y="636414"/>
                      <a:pt x="367738" y="632756"/>
                      <a:pt x="358023" y="627698"/>
                    </a:cubicBezTo>
                    <a:cubicBezTo>
                      <a:pt x="347356" y="622003"/>
                      <a:pt x="338496" y="613925"/>
                      <a:pt x="328496" y="607286"/>
                    </a:cubicBezTo>
                    <a:cubicBezTo>
                      <a:pt x="319257" y="601209"/>
                      <a:pt x="308493" y="613058"/>
                      <a:pt x="313732" y="622040"/>
                    </a:cubicBezTo>
                    <a:cubicBezTo>
                      <a:pt x="325448" y="641900"/>
                      <a:pt x="350593" y="654044"/>
                      <a:pt x="372119" y="660017"/>
                    </a:cubicBezTo>
                    <a:cubicBezTo>
                      <a:pt x="395171" y="666408"/>
                      <a:pt x="419458" y="666703"/>
                      <a:pt x="442892" y="662646"/>
                    </a:cubicBezTo>
                    <a:cubicBezTo>
                      <a:pt x="444606" y="662341"/>
                      <a:pt x="446415" y="661998"/>
                      <a:pt x="448224" y="661626"/>
                    </a:cubicBezTo>
                    <a:cubicBezTo>
                      <a:pt x="448701" y="667741"/>
                      <a:pt x="451177" y="673533"/>
                      <a:pt x="455272" y="678133"/>
                    </a:cubicBezTo>
                    <a:cubicBezTo>
                      <a:pt x="457179" y="680314"/>
                      <a:pt x="459370" y="682191"/>
                      <a:pt x="461846" y="683686"/>
                    </a:cubicBezTo>
                    <a:cubicBezTo>
                      <a:pt x="462225" y="689430"/>
                      <a:pt x="465942" y="695202"/>
                      <a:pt x="471941" y="696459"/>
                    </a:cubicBezTo>
                    <a:cubicBezTo>
                      <a:pt x="504042" y="703146"/>
                      <a:pt x="637487" y="685610"/>
                      <a:pt x="669585" y="676057"/>
                    </a:cubicBezTo>
                    <a:cubicBezTo>
                      <a:pt x="678159" y="673504"/>
                      <a:pt x="682540" y="665065"/>
                      <a:pt x="680731" y="656464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0" name="Vapaamuotoinen: Muoto 39">
                <a:extLst>
                  <a:ext uri="{FF2B5EF4-FFF2-40B4-BE49-F238E27FC236}">
                    <a16:creationId xmlns:a16="http://schemas.microsoft.com/office/drawing/2014/main" id="{E846364C-E8CE-8B7E-2C2B-470EE13A6C87}"/>
                  </a:ext>
                </a:extLst>
              </p:cNvPr>
              <p:cNvSpPr/>
              <p:nvPr/>
            </p:nvSpPr>
            <p:spPr>
              <a:xfrm>
                <a:off x="5963773" y="3105667"/>
                <a:ext cx="20834" cy="39304"/>
              </a:xfrm>
              <a:custGeom>
                <a:avLst/>
                <a:gdLst>
                  <a:gd name="connsiteX0" fmla="*/ 16011 w 20834"/>
                  <a:gd name="connsiteY0" fmla="*/ 7 h 39304"/>
                  <a:gd name="connsiteX1" fmla="*/ 17916 w 20834"/>
                  <a:gd name="connsiteY1" fmla="*/ 34297 h 39304"/>
                  <a:gd name="connsiteX2" fmla="*/ 771 w 20834"/>
                  <a:gd name="connsiteY2" fmla="*/ 34297 h 39304"/>
                  <a:gd name="connsiteX3" fmla="*/ 16011 w 20834"/>
                  <a:gd name="connsiteY3" fmla="*/ 7 h 3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4" h="39304">
                    <a:moveTo>
                      <a:pt x="16011" y="7"/>
                    </a:moveTo>
                    <a:cubicBezTo>
                      <a:pt x="21307" y="540"/>
                      <a:pt x="22679" y="30486"/>
                      <a:pt x="17916" y="34297"/>
                    </a:cubicBezTo>
                    <a:cubicBezTo>
                      <a:pt x="13154" y="38107"/>
                      <a:pt x="5057" y="43345"/>
                      <a:pt x="771" y="34297"/>
                    </a:cubicBezTo>
                    <a:cubicBezTo>
                      <a:pt x="-3515" y="25248"/>
                      <a:pt x="11249" y="-470"/>
                      <a:pt x="160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37" name="Kuva 36" descr="Iloiset kasvot">
              <a:extLst>
                <a:ext uri="{FF2B5EF4-FFF2-40B4-BE49-F238E27FC236}">
                  <a16:creationId xmlns:a16="http://schemas.microsoft.com/office/drawing/2014/main" id="{157E3988-3D7D-FBBB-C473-A30FE939C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3611" y="2816967"/>
              <a:ext cx="304800" cy="314325"/>
            </a:xfrm>
            <a:prstGeom prst="rect">
              <a:avLst/>
            </a:prstGeom>
          </p:spPr>
        </p:pic>
      </p:grpSp>
      <p:pic>
        <p:nvPicPr>
          <p:cNvPr id="3" name="Kuva 2" descr="Tiedot tasaisella täytöllä">
            <a:extLst>
              <a:ext uri="{FF2B5EF4-FFF2-40B4-BE49-F238E27FC236}">
                <a16:creationId xmlns:a16="http://schemas.microsoft.com/office/drawing/2014/main" id="{70633F63-B6F9-D7A4-02DD-9736D0DE6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51780" y="8536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alpaus 2">
      <a:dk1>
        <a:srgbClr val="000000"/>
      </a:dk1>
      <a:lt1>
        <a:srgbClr val="FFFFFF"/>
      </a:lt1>
      <a:dk2>
        <a:srgbClr val="004987"/>
      </a:dk2>
      <a:lt2>
        <a:srgbClr val="FFFFFF"/>
      </a:lt2>
      <a:accent1>
        <a:srgbClr val="E84E0F"/>
      </a:accent1>
      <a:accent2>
        <a:srgbClr val="004987"/>
      </a:accent2>
      <a:accent3>
        <a:srgbClr val="EF7D00"/>
      </a:accent3>
      <a:accent4>
        <a:srgbClr val="FBBA00"/>
      </a:accent4>
      <a:accent5>
        <a:srgbClr val="FDEB18"/>
      </a:accent5>
      <a:accent6>
        <a:srgbClr val="57575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paus-ppt-pohja-välidiat.pptx" id="{B46458A9-C417-4C41-BB9E-34A59B62F139}" vid="{A648325C-C978-4B2F-A4FA-8D319E68371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478905960CF74E8E5F66F5EE5517A4" ma:contentTypeVersion="15" ma:contentTypeDescription="Luo uusi asiakirja." ma:contentTypeScope="" ma:versionID="fecf187eab22bf6903f5c00c9d653b18">
  <xsd:schema xmlns:xsd="http://www.w3.org/2001/XMLSchema" xmlns:xs="http://www.w3.org/2001/XMLSchema" xmlns:p="http://schemas.microsoft.com/office/2006/metadata/properties" xmlns:ns3="7e8958a2-d5cc-4e1b-8a07-34d9c0ed60a8" xmlns:ns4="08d80a84-d37b-4112-9bb1-8012127a037c" targetNamespace="http://schemas.microsoft.com/office/2006/metadata/properties" ma:root="true" ma:fieldsID="3da46df7cc376a436389b9d43d9d9abd" ns3:_="" ns4:_="">
    <xsd:import namespace="7e8958a2-d5cc-4e1b-8a07-34d9c0ed60a8"/>
    <xsd:import namespace="08d80a84-d37b-4112-9bb1-8012127a03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958a2-d5cc-4e1b-8a07-34d9c0ed60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80a84-d37b-4112-9bb1-8012127a0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A6724C-2AD8-430A-B45B-ED4067DA8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F43AC0-4D81-4798-8236-FC2A1A7D8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958a2-d5cc-4e1b-8a07-34d9c0ed60a8"/>
    <ds:schemaRef ds:uri="08d80a84-d37b-4112-9bb1-8012127a03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2DAB01-7604-488A-8502-E71E034E6B8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08d80a84-d37b-4112-9bb1-8012127a037c"/>
    <ds:schemaRef ds:uri="7e8958a2-d5cc-4e1b-8a07-34d9c0ed60a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Salpaus-ppt-pohja-välidiat</Template>
  <TotalTime>10456</TotalTime>
  <Words>410</Words>
  <Application>Microsoft Office PowerPoint</Application>
  <PresentationFormat>Laajakuva</PresentationFormat>
  <Paragraphs>121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Calibri</vt:lpstr>
      <vt:lpstr>Office-teema</vt:lpstr>
      <vt:lpstr>TAHTO-keskustelu</vt:lpstr>
      <vt:lpstr>Ohje</vt:lpstr>
      <vt:lpstr>1. Tulokset ja toiminnan arviointi </vt:lpstr>
      <vt:lpstr>PowerPoint-esitys</vt:lpstr>
      <vt:lpstr>Työelämäpalaute</vt:lpstr>
      <vt:lpstr>PowerPoint-esitys</vt:lpstr>
      <vt:lpstr>PowerPoint-esitys</vt:lpstr>
      <vt:lpstr>PowerPoint-esitys</vt:lpstr>
      <vt:lpstr>Täytettävä osuus</vt:lpstr>
      <vt:lpstr>2. Tavoitteet</vt:lpstr>
      <vt:lpstr>PowerPoint-esitys</vt:lpstr>
      <vt:lpstr>PowerPoint-esitys</vt:lpstr>
      <vt:lpstr>3. Osaaminen &amp; oppiminen</vt:lpstr>
      <vt:lpstr>PowerPoint-esitys</vt:lpstr>
      <vt:lpstr>4. Hyvinvointi &amp; yhteisöllisyys</vt:lpstr>
      <vt:lpstr>PowerPoint-esitys</vt:lpstr>
      <vt:lpstr>5. Kestävä kehitys</vt:lpstr>
      <vt:lpstr>PowerPoint-esitys</vt:lpstr>
      <vt:lpstr>PowerPoint-esitys</vt:lpstr>
    </vt:vector>
  </TitlesOfParts>
  <Company>Salpaus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Erika Penttilä</dc:creator>
  <cp:keywords>esitys; ppt-pohja; Salpaus</cp:keywords>
  <cp:lastModifiedBy>Erika Penttilä</cp:lastModifiedBy>
  <cp:revision>55</cp:revision>
  <dcterms:created xsi:type="dcterms:W3CDTF">2022-06-16T10:37:50Z</dcterms:created>
  <dcterms:modified xsi:type="dcterms:W3CDTF">2022-12-02T10:01:00Z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0x0101006E478905960CF74E8E5F66F5EE5517A4</vt:lpwstr>
  </property>
  <property fmtid="{D5CDD505-2E9C-101B-9397-08002B2CF9AE}" pid="3" name="DokumenttityyppiSALPAUS">
    <vt:lpwstr>8;#Esitysmateriaali|7318d6ca-48bf-44e4-9256-dd53f3ada1e4</vt:lpwstr>
  </property>
  <property fmtid="{D5CDD505-2E9C-101B-9397-08002B2CF9AE}" pid="4" name="DokumentinaihealueSALPAUS">
    <vt:lpwstr>14;#Viestintä ja markkinointi|b1e14c6c-1293-4f46-8c20-d76b13612ce9;#57;#Opintojen suunnittelu ja ohjaus|9b0d6e73-431b-4b73-8d2b-91e1f2fcc907</vt:lpwstr>
  </property>
  <property fmtid="{D5CDD505-2E9C-101B-9397-08002B2CF9AE}" pid="5" name="TaxKeyword">
    <vt:lpwstr>27;#Salpaus|87a60bf2-d5dd-4989-bb34-0429164bde9e;#620;#ppt-pohja|ec7414fc-f5ac-49d2-8339-ba44e041169d;#386;#esitys|b1cba3ca-1117-40e9-8adf-e756df834d61</vt:lpwstr>
  </property>
</Properties>
</file>