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4" r:id="rId6"/>
    <p:sldId id="260" r:id="rId7"/>
    <p:sldId id="261" r:id="rId8"/>
    <p:sldId id="262" r:id="rId9"/>
    <p:sldId id="263" r:id="rId10"/>
    <p:sldId id="258" r:id="rId11"/>
    <p:sldId id="259" r:id="rId12"/>
    <p:sldId id="26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3442E-0C3A-E5CA-1601-827CFEEED50B}" name="Eeva Niemi (TAU)" initials="EN" userId="S::eeva.niemi@tuni.fi::6ff02c39-1ceb-4f3d-9c0b-7ff5810684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4F524-B653-D905-D053-18CD9FA01864}" v="17" dt="2024-06-20T05:30:29.305"/>
    <p1510:client id="{8CBD7F9B-BA57-4282-A137-F5EE44D1CC1C}" v="67" dt="2024-06-20T05:59:17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>
        <p:scale>
          <a:sx n="60" d="100"/>
          <a:sy n="60" d="100"/>
        </p:scale>
        <p:origin x="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va Niemi (TAU)" userId="6ff02c39-1ceb-4f3d-9c0b-7ff581068402" providerId="ADAL" clId="{2BA5757C-C08E-4BD8-BB33-BB5090CAC107}"/>
    <pc:docChg chg="">
      <pc:chgData name="Eeva Niemi (TAU)" userId="6ff02c39-1ceb-4f3d-9c0b-7ff581068402" providerId="ADAL" clId="{2BA5757C-C08E-4BD8-BB33-BB5090CAC107}" dt="2024-06-19T11:30:30.427" v="4"/>
      <pc:docMkLst>
        <pc:docMk/>
      </pc:docMkLst>
      <pc:sldChg chg="addCm">
        <pc:chgData name="Eeva Niemi (TAU)" userId="6ff02c39-1ceb-4f3d-9c0b-7ff581068402" providerId="ADAL" clId="{2BA5757C-C08E-4BD8-BB33-BB5090CAC107}" dt="2024-06-19T11:20:29.844" v="0"/>
        <pc:sldMkLst>
          <pc:docMk/>
          <pc:sldMk cId="360768005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eva Niemi (TAU)" userId="6ff02c39-1ceb-4f3d-9c0b-7ff581068402" providerId="ADAL" clId="{2BA5757C-C08E-4BD8-BB33-BB5090CAC107}" dt="2024-06-19T11:20:29.844" v="0"/>
              <pc2:cmMkLst xmlns:pc2="http://schemas.microsoft.com/office/powerpoint/2019/9/main/command">
                <pc:docMk/>
                <pc:sldMk cId="3607680059" sldId="257"/>
                <pc2:cmMk id="{F2CE1D2E-A774-4B69-99E1-E63B51595687}"/>
              </pc2:cmMkLst>
            </pc226:cmChg>
          </p:ext>
        </pc:extLst>
      </pc:sldChg>
      <pc:sldChg chg="addCm">
        <pc:chgData name="Eeva Niemi (TAU)" userId="6ff02c39-1ceb-4f3d-9c0b-7ff581068402" providerId="ADAL" clId="{2BA5757C-C08E-4BD8-BB33-BB5090CAC107}" dt="2024-06-19T11:21:06.690" v="1"/>
        <pc:sldMkLst>
          <pc:docMk/>
          <pc:sldMk cId="73250405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eva Niemi (TAU)" userId="6ff02c39-1ceb-4f3d-9c0b-7ff581068402" providerId="ADAL" clId="{2BA5757C-C08E-4BD8-BB33-BB5090CAC107}" dt="2024-06-19T11:21:06.690" v="1"/>
              <pc2:cmMkLst xmlns:pc2="http://schemas.microsoft.com/office/powerpoint/2019/9/main/command">
                <pc:docMk/>
                <pc:sldMk cId="732504050" sldId="260"/>
                <pc2:cmMk id="{F5318505-5582-4877-BB67-B6D4B5ABEA7D}"/>
              </pc2:cmMkLst>
            </pc226:cmChg>
          </p:ext>
        </pc:extLst>
      </pc:sldChg>
      <pc:sldChg chg="addCm">
        <pc:chgData name="Eeva Niemi (TAU)" userId="6ff02c39-1ceb-4f3d-9c0b-7ff581068402" providerId="ADAL" clId="{2BA5757C-C08E-4BD8-BB33-BB5090CAC107}" dt="2024-06-19T11:23:02.625" v="2"/>
        <pc:sldMkLst>
          <pc:docMk/>
          <pc:sldMk cId="1851168857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eva Niemi (TAU)" userId="6ff02c39-1ceb-4f3d-9c0b-7ff581068402" providerId="ADAL" clId="{2BA5757C-C08E-4BD8-BB33-BB5090CAC107}" dt="2024-06-19T11:23:02.625" v="2"/>
              <pc2:cmMkLst xmlns:pc2="http://schemas.microsoft.com/office/powerpoint/2019/9/main/command">
                <pc:docMk/>
                <pc:sldMk cId="1851168857" sldId="262"/>
                <pc2:cmMk id="{DE9FB07D-C656-43B7-AF89-5D884868D643}"/>
              </pc2:cmMkLst>
            </pc226:cmChg>
          </p:ext>
        </pc:extLst>
      </pc:sldChg>
      <pc:sldChg chg="addCm modCm">
        <pc:chgData name="Eeva Niemi (TAU)" userId="6ff02c39-1ceb-4f3d-9c0b-7ff581068402" providerId="ADAL" clId="{2BA5757C-C08E-4BD8-BB33-BB5090CAC107}" dt="2024-06-19T11:30:30.427" v="4"/>
        <pc:sldMkLst>
          <pc:docMk/>
          <pc:sldMk cId="2155895895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eva Niemi (TAU)" userId="6ff02c39-1ceb-4f3d-9c0b-7ff581068402" providerId="ADAL" clId="{2BA5757C-C08E-4BD8-BB33-BB5090CAC107}" dt="2024-06-19T11:30:30.427" v="4"/>
              <pc2:cmMkLst xmlns:pc2="http://schemas.microsoft.com/office/powerpoint/2019/9/main/command">
                <pc:docMk/>
                <pc:sldMk cId="2155895895" sldId="264"/>
                <pc2:cmMk id="{BAA843E1-EEEF-489A-AE77-88A4F706187C}"/>
              </pc2:cmMkLst>
            </pc226:cmChg>
          </p:ext>
        </pc:extLst>
      </pc:sldChg>
    </pc:docChg>
  </pc:docChgLst>
  <pc:docChgLst>
    <pc:chgData name="Inkeri Kontro (TAU)" userId="a56f4d06-0d7a-4767-b031-cdd127fce6f0" providerId="ADAL" clId="{8CBD7F9B-BA57-4282-A137-F5EE44D1CC1C}"/>
    <pc:docChg chg="custSel addSld delSld modSld">
      <pc:chgData name="Inkeri Kontro (TAU)" userId="a56f4d06-0d7a-4767-b031-cdd127fce6f0" providerId="ADAL" clId="{8CBD7F9B-BA57-4282-A137-F5EE44D1CC1C}" dt="2024-06-20T06:06:54.154" v="1324"/>
      <pc:docMkLst>
        <pc:docMk/>
      </pc:docMkLst>
      <pc:sldChg chg="modSp mod delCm">
        <pc:chgData name="Inkeri Kontro (TAU)" userId="a56f4d06-0d7a-4767-b031-cdd127fce6f0" providerId="ADAL" clId="{8CBD7F9B-BA57-4282-A137-F5EE44D1CC1C}" dt="2024-06-20T06:06:28.495" v="1302"/>
        <pc:sldMkLst>
          <pc:docMk/>
          <pc:sldMk cId="3607680059" sldId="257"/>
        </pc:sldMkLst>
        <pc:spChg chg="mod">
          <ac:chgData name="Inkeri Kontro (TAU)" userId="a56f4d06-0d7a-4767-b031-cdd127fce6f0" providerId="ADAL" clId="{8CBD7F9B-BA57-4282-A137-F5EE44D1CC1C}" dt="2024-06-20T05:51:59.787" v="531" actId="20577"/>
          <ac:spMkLst>
            <pc:docMk/>
            <pc:sldMk cId="3607680059" sldId="257"/>
            <ac:spMk id="4" creationId="{4221FA7E-CB3B-9743-ADED-96562D7284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nkeri Kontro (TAU)" userId="a56f4d06-0d7a-4767-b031-cdd127fce6f0" providerId="ADAL" clId="{8CBD7F9B-BA57-4282-A137-F5EE44D1CC1C}" dt="2024-06-20T06:06:28.495" v="1302"/>
              <pc2:cmMkLst xmlns:pc2="http://schemas.microsoft.com/office/powerpoint/2019/9/main/command">
                <pc:docMk/>
                <pc:sldMk cId="3607680059" sldId="257"/>
                <pc2:cmMk id="{F2CE1D2E-A774-4B69-99E1-E63B51595687}"/>
              </pc2:cmMkLst>
            </pc226:cmChg>
          </p:ext>
        </pc:extLst>
      </pc:sldChg>
      <pc:sldChg chg="modSp mod delCm modCm">
        <pc:chgData name="Inkeri Kontro (TAU)" userId="a56f4d06-0d7a-4767-b031-cdd127fce6f0" providerId="ADAL" clId="{8CBD7F9B-BA57-4282-A137-F5EE44D1CC1C}" dt="2024-06-20T06:06:44.741" v="1323" actId="20577"/>
        <pc:sldMkLst>
          <pc:docMk/>
          <pc:sldMk cId="732504050" sldId="260"/>
        </pc:sldMkLst>
        <pc:spChg chg="mod">
          <ac:chgData name="Inkeri Kontro (TAU)" userId="a56f4d06-0d7a-4767-b031-cdd127fce6f0" providerId="ADAL" clId="{8CBD7F9B-BA57-4282-A137-F5EE44D1CC1C}" dt="2024-06-20T06:06:44.741" v="1323" actId="20577"/>
          <ac:spMkLst>
            <pc:docMk/>
            <pc:sldMk cId="732504050" sldId="260"/>
            <ac:spMk id="11" creationId="{6FFA72BB-DF06-6FEA-FDCE-3889302317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nkeri Kontro (TAU)" userId="a56f4d06-0d7a-4767-b031-cdd127fce6f0" providerId="ADAL" clId="{8CBD7F9B-BA57-4282-A137-F5EE44D1CC1C}" dt="2024-06-20T06:06:37.976" v="1304"/>
              <pc2:cmMkLst xmlns:pc2="http://schemas.microsoft.com/office/powerpoint/2019/9/main/command">
                <pc:docMk/>
                <pc:sldMk cId="732504050" sldId="260"/>
                <pc2:cmMk id="{F5318505-5582-4877-BB67-B6D4B5ABEA7D}"/>
              </pc2:cmMkLst>
            </pc226:cmChg>
          </p:ext>
        </pc:extLst>
      </pc:sldChg>
      <pc:sldChg chg="modSp mod delCm modCm">
        <pc:chgData name="Inkeri Kontro (TAU)" userId="a56f4d06-0d7a-4767-b031-cdd127fce6f0" providerId="ADAL" clId="{8CBD7F9B-BA57-4282-A137-F5EE44D1CC1C}" dt="2024-06-20T06:06:54.154" v="1324"/>
        <pc:sldMkLst>
          <pc:docMk/>
          <pc:sldMk cId="1851168857" sldId="262"/>
        </pc:sldMkLst>
        <pc:spChg chg="mod">
          <ac:chgData name="Inkeri Kontro (TAU)" userId="a56f4d06-0d7a-4767-b031-cdd127fce6f0" providerId="ADAL" clId="{8CBD7F9B-BA57-4282-A137-F5EE44D1CC1C}" dt="2024-06-20T05:59:58.416" v="1301" actId="15"/>
          <ac:spMkLst>
            <pc:docMk/>
            <pc:sldMk cId="1851168857" sldId="262"/>
            <ac:spMk id="4" creationId="{A3B2455B-7D3B-4AE8-D95D-50E9678694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nkeri Kontro (TAU)" userId="a56f4d06-0d7a-4767-b031-cdd127fce6f0" providerId="ADAL" clId="{8CBD7F9B-BA57-4282-A137-F5EE44D1CC1C}" dt="2024-06-20T06:06:54.154" v="1324"/>
              <pc2:cmMkLst xmlns:pc2="http://schemas.microsoft.com/office/powerpoint/2019/9/main/command">
                <pc:docMk/>
                <pc:sldMk cId="1851168857" sldId="262"/>
                <pc2:cmMk id="{DE9FB07D-C656-43B7-AF89-5D884868D643}"/>
              </pc2:cmMkLst>
            </pc226:cmChg>
          </p:ext>
        </pc:extLst>
      </pc:sldChg>
      <pc:sldChg chg="addSp delSp modSp mod delCm">
        <pc:chgData name="Inkeri Kontro (TAU)" userId="a56f4d06-0d7a-4767-b031-cdd127fce6f0" providerId="ADAL" clId="{8CBD7F9B-BA57-4282-A137-F5EE44D1CC1C}" dt="2024-06-20T06:06:33.393" v="1303"/>
        <pc:sldMkLst>
          <pc:docMk/>
          <pc:sldMk cId="2155895895" sldId="264"/>
        </pc:sldMkLst>
        <pc:spChg chg="mod">
          <ac:chgData name="Inkeri Kontro (TAU)" userId="a56f4d06-0d7a-4767-b031-cdd127fce6f0" providerId="ADAL" clId="{8CBD7F9B-BA57-4282-A137-F5EE44D1CC1C}" dt="2024-06-20T05:39:59.971" v="244" actId="20577"/>
          <ac:spMkLst>
            <pc:docMk/>
            <pc:sldMk cId="2155895895" sldId="264"/>
            <ac:spMk id="2" creationId="{D6F3150D-5399-61FD-900A-6A49E7AD3F01}"/>
          </ac:spMkLst>
        </pc:spChg>
        <pc:spChg chg="mod ord">
          <ac:chgData name="Inkeri Kontro (TAU)" userId="a56f4d06-0d7a-4767-b031-cdd127fce6f0" providerId="ADAL" clId="{8CBD7F9B-BA57-4282-A137-F5EE44D1CC1C}" dt="2024-06-20T05:39:19.281" v="125" actId="1076"/>
          <ac:spMkLst>
            <pc:docMk/>
            <pc:sldMk cId="2155895895" sldId="264"/>
            <ac:spMk id="5" creationId="{EDF76962-3B88-2085-0261-873B7D3498A9}"/>
          </ac:spMkLst>
        </pc:spChg>
        <pc:spChg chg="add del mod">
          <ac:chgData name="Inkeri Kontro (TAU)" userId="a56f4d06-0d7a-4767-b031-cdd127fce6f0" providerId="ADAL" clId="{8CBD7F9B-BA57-4282-A137-F5EE44D1CC1C}" dt="2024-06-20T05:36:42.427" v="16" actId="478"/>
          <ac:spMkLst>
            <pc:docMk/>
            <pc:sldMk cId="2155895895" sldId="264"/>
            <ac:spMk id="6" creationId="{11B3E723-9A36-94B7-F3E5-227635F1CD6C}"/>
          </ac:spMkLst>
        </pc:spChg>
        <pc:picChg chg="add del mod ord">
          <ac:chgData name="Inkeri Kontro (TAU)" userId="a56f4d06-0d7a-4767-b031-cdd127fce6f0" providerId="ADAL" clId="{8CBD7F9B-BA57-4282-A137-F5EE44D1CC1C}" dt="2024-06-20T05:38:31.593" v="75" actId="478"/>
          <ac:picMkLst>
            <pc:docMk/>
            <pc:sldMk cId="2155895895" sldId="264"/>
            <ac:picMk id="4" creationId="{2AEDC481-4429-4BB3-77DF-F27B3EB91FB4}"/>
          </ac:picMkLst>
        </pc:picChg>
        <pc:picChg chg="add mod ord">
          <ac:chgData name="Inkeri Kontro (TAU)" userId="a56f4d06-0d7a-4767-b031-cdd127fce6f0" providerId="ADAL" clId="{8CBD7F9B-BA57-4282-A137-F5EE44D1CC1C}" dt="2024-06-20T05:39:15.955" v="124" actId="1076"/>
          <ac:picMkLst>
            <pc:docMk/>
            <pc:sldMk cId="2155895895" sldId="264"/>
            <ac:picMk id="8" creationId="{B89066A0-61E0-23CA-17BF-EBCCFE1CB04B}"/>
          </ac:picMkLst>
        </pc:picChg>
        <pc:picChg chg="del">
          <ac:chgData name="Inkeri Kontro (TAU)" userId="a56f4d06-0d7a-4767-b031-cdd127fce6f0" providerId="ADAL" clId="{8CBD7F9B-BA57-4282-A137-F5EE44D1CC1C}" dt="2024-06-20T05:34:57.294" v="3" actId="478"/>
          <ac:picMkLst>
            <pc:docMk/>
            <pc:sldMk cId="2155895895" sldId="264"/>
            <ac:picMk id="7170" creationId="{558F88D2-7D57-E357-47BE-DBFD205AA6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nkeri Kontro (TAU)" userId="a56f4d06-0d7a-4767-b031-cdd127fce6f0" providerId="ADAL" clId="{8CBD7F9B-BA57-4282-A137-F5EE44D1CC1C}" dt="2024-06-20T06:06:33.393" v="1303"/>
              <pc2:cmMkLst xmlns:pc2="http://schemas.microsoft.com/office/powerpoint/2019/9/main/command">
                <pc:docMk/>
                <pc:sldMk cId="2155895895" sldId="264"/>
                <pc2:cmMk id="{BAA843E1-EEEF-489A-AE77-88A4F706187C}"/>
              </pc2:cmMkLst>
            </pc226:cmChg>
          </p:ext>
        </pc:extLst>
      </pc:sldChg>
      <pc:sldChg chg="addSp delSp modSp new mod">
        <pc:chgData name="Inkeri Kontro (TAU)" userId="a56f4d06-0d7a-4767-b031-cdd127fce6f0" providerId="ADAL" clId="{8CBD7F9B-BA57-4282-A137-F5EE44D1CC1C}" dt="2024-06-20T05:56:04.639" v="882" actId="20577"/>
        <pc:sldMkLst>
          <pc:docMk/>
          <pc:sldMk cId="1836442671" sldId="266"/>
        </pc:sldMkLst>
        <pc:spChg chg="mod">
          <ac:chgData name="Inkeri Kontro (TAU)" userId="a56f4d06-0d7a-4767-b031-cdd127fce6f0" providerId="ADAL" clId="{8CBD7F9B-BA57-4282-A137-F5EE44D1CC1C}" dt="2024-06-20T05:52:08.237" v="548" actId="20577"/>
          <ac:spMkLst>
            <pc:docMk/>
            <pc:sldMk cId="1836442671" sldId="266"/>
            <ac:spMk id="2" creationId="{399409E8-8911-2099-680D-54CA7692ACFC}"/>
          </ac:spMkLst>
        </pc:spChg>
        <pc:spChg chg="del">
          <ac:chgData name="Inkeri Kontro (TAU)" userId="a56f4d06-0d7a-4767-b031-cdd127fce6f0" providerId="ADAL" clId="{8CBD7F9B-BA57-4282-A137-F5EE44D1CC1C}" dt="2024-06-20T05:53:14.912" v="550"/>
          <ac:spMkLst>
            <pc:docMk/>
            <pc:sldMk cId="1836442671" sldId="266"/>
            <ac:spMk id="3" creationId="{4D8C8811-6E4D-608F-9450-744EEBC89063}"/>
          </ac:spMkLst>
        </pc:spChg>
        <pc:spChg chg="add">
          <ac:chgData name="Inkeri Kontro (TAU)" userId="a56f4d06-0d7a-4767-b031-cdd127fce6f0" providerId="ADAL" clId="{8CBD7F9B-BA57-4282-A137-F5EE44D1CC1C}" dt="2024-06-20T05:52:10.443" v="549"/>
          <ac:spMkLst>
            <pc:docMk/>
            <pc:sldMk cId="1836442671" sldId="266"/>
            <ac:spMk id="4" creationId="{CFE96CE8-6D5B-8E10-30BA-A64232798F36}"/>
          </ac:spMkLst>
        </pc:spChg>
        <pc:spChg chg="add mod">
          <ac:chgData name="Inkeri Kontro (TAU)" userId="a56f4d06-0d7a-4767-b031-cdd127fce6f0" providerId="ADAL" clId="{8CBD7F9B-BA57-4282-A137-F5EE44D1CC1C}" dt="2024-06-20T05:55:09.468" v="797" actId="20577"/>
          <ac:spMkLst>
            <pc:docMk/>
            <pc:sldMk cId="1836442671" sldId="266"/>
            <ac:spMk id="9" creationId="{142EC41D-3007-A403-8E42-36A1E60AA133}"/>
          </ac:spMkLst>
        </pc:spChg>
        <pc:spChg chg="add mod">
          <ac:chgData name="Inkeri Kontro (TAU)" userId="a56f4d06-0d7a-4767-b031-cdd127fce6f0" providerId="ADAL" clId="{8CBD7F9B-BA57-4282-A137-F5EE44D1CC1C}" dt="2024-06-20T05:55:25.202" v="827" actId="20577"/>
          <ac:spMkLst>
            <pc:docMk/>
            <pc:sldMk cId="1836442671" sldId="266"/>
            <ac:spMk id="10" creationId="{9D27F2B0-4E52-6773-1012-9A913033F179}"/>
          </ac:spMkLst>
        </pc:spChg>
        <pc:spChg chg="add mod">
          <ac:chgData name="Inkeri Kontro (TAU)" userId="a56f4d06-0d7a-4767-b031-cdd127fce6f0" providerId="ADAL" clId="{8CBD7F9B-BA57-4282-A137-F5EE44D1CC1C}" dt="2024-06-20T05:56:04.639" v="882" actId="20577"/>
          <ac:spMkLst>
            <pc:docMk/>
            <pc:sldMk cId="1836442671" sldId="266"/>
            <ac:spMk id="13" creationId="{43536D79-C679-A5BA-88EF-859C4F035F12}"/>
          </ac:spMkLst>
        </pc:spChg>
        <pc:picChg chg="add mod">
          <ac:chgData name="Inkeri Kontro (TAU)" userId="a56f4d06-0d7a-4767-b031-cdd127fce6f0" providerId="ADAL" clId="{8CBD7F9B-BA57-4282-A137-F5EE44D1CC1C}" dt="2024-06-20T05:54:00.431" v="564" actId="1076"/>
          <ac:picMkLst>
            <pc:docMk/>
            <pc:sldMk cId="1836442671" sldId="266"/>
            <ac:picMk id="6" creationId="{D9796287-8FA2-5CA1-63E7-AF63E6382B47}"/>
          </ac:picMkLst>
        </pc:picChg>
        <pc:picChg chg="add mod">
          <ac:chgData name="Inkeri Kontro (TAU)" userId="a56f4d06-0d7a-4767-b031-cdd127fce6f0" providerId="ADAL" clId="{8CBD7F9B-BA57-4282-A137-F5EE44D1CC1C}" dt="2024-06-20T05:54:02.973" v="565" actId="1076"/>
          <ac:picMkLst>
            <pc:docMk/>
            <pc:sldMk cId="1836442671" sldId="266"/>
            <ac:picMk id="8" creationId="{40F9F6FE-55CB-78E6-A5CE-551A467A976C}"/>
          </ac:picMkLst>
        </pc:picChg>
        <pc:picChg chg="add del mod">
          <ac:chgData name="Inkeri Kontro (TAU)" userId="a56f4d06-0d7a-4767-b031-cdd127fce6f0" providerId="ADAL" clId="{8CBD7F9B-BA57-4282-A137-F5EE44D1CC1C}" dt="2024-06-20T05:55:29.825" v="831" actId="478"/>
          <ac:picMkLst>
            <pc:docMk/>
            <pc:sldMk cId="1836442671" sldId="266"/>
            <ac:picMk id="12" creationId="{A6AAAC32-9E68-4C27-9F4D-B73EF206EE25}"/>
          </ac:picMkLst>
        </pc:picChg>
      </pc:sldChg>
      <pc:sldChg chg="modSp new del mod">
        <pc:chgData name="Inkeri Kontro (TAU)" userId="a56f4d06-0d7a-4767-b031-cdd127fce6f0" providerId="ADAL" clId="{8CBD7F9B-BA57-4282-A137-F5EE44D1CC1C}" dt="2024-06-20T05:56:41.506" v="899" actId="2696"/>
        <pc:sldMkLst>
          <pc:docMk/>
          <pc:sldMk cId="1425268371" sldId="267"/>
        </pc:sldMkLst>
        <pc:spChg chg="mod">
          <ac:chgData name="Inkeri Kontro (TAU)" userId="a56f4d06-0d7a-4767-b031-cdd127fce6f0" providerId="ADAL" clId="{8CBD7F9B-BA57-4282-A137-F5EE44D1CC1C}" dt="2024-06-20T05:56:32.985" v="898" actId="20577"/>
          <ac:spMkLst>
            <pc:docMk/>
            <pc:sldMk cId="1425268371" sldId="267"/>
            <ac:spMk id="2" creationId="{E76C0CAF-6EA7-5BB9-25ED-0300891C5006}"/>
          </ac:spMkLst>
        </pc:spChg>
      </pc:sldChg>
      <pc:sldChg chg="modSp add mod">
        <pc:chgData name="Inkeri Kontro (TAU)" userId="a56f4d06-0d7a-4767-b031-cdd127fce6f0" providerId="ADAL" clId="{8CBD7F9B-BA57-4282-A137-F5EE44D1CC1C}" dt="2024-06-20T05:58:20.221" v="1196" actId="1076"/>
        <pc:sldMkLst>
          <pc:docMk/>
          <pc:sldMk cId="3716458167" sldId="267"/>
        </pc:sldMkLst>
        <pc:spChg chg="mod">
          <ac:chgData name="Inkeri Kontro (TAU)" userId="a56f4d06-0d7a-4767-b031-cdd127fce6f0" providerId="ADAL" clId="{8CBD7F9B-BA57-4282-A137-F5EE44D1CC1C}" dt="2024-06-20T05:56:49.310" v="913" actId="20577"/>
          <ac:spMkLst>
            <pc:docMk/>
            <pc:sldMk cId="3716458167" sldId="267"/>
            <ac:spMk id="2" creationId="{399409E8-8911-2099-680D-54CA7692ACFC}"/>
          </ac:spMkLst>
        </pc:spChg>
        <pc:spChg chg="mod">
          <ac:chgData name="Inkeri Kontro (TAU)" userId="a56f4d06-0d7a-4767-b031-cdd127fce6f0" providerId="ADAL" clId="{8CBD7F9B-BA57-4282-A137-F5EE44D1CC1C}" dt="2024-06-20T05:58:20.221" v="1196" actId="1076"/>
          <ac:spMkLst>
            <pc:docMk/>
            <pc:sldMk cId="3716458167" sldId="267"/>
            <ac:spMk id="9" creationId="{142EC41D-3007-A403-8E42-36A1E60AA133}"/>
          </ac:spMkLst>
        </pc:spChg>
      </pc:sldChg>
    </pc:docChg>
  </pc:docChgLst>
  <pc:docChgLst>
    <pc:chgData name="Inkeri Kontro (TAU)" userId="S::inkeri.kontro@tuni.fi::a56f4d06-0d7a-4767-b031-cdd127fce6f0" providerId="AD" clId="Web-{36E4F524-B653-D905-D053-18CD9FA01864}"/>
    <pc:docChg chg="modSld">
      <pc:chgData name="Inkeri Kontro (TAU)" userId="S::inkeri.kontro@tuni.fi::a56f4d06-0d7a-4767-b031-cdd127fce6f0" providerId="AD" clId="Web-{36E4F524-B653-D905-D053-18CD9FA01864}" dt="2024-06-20T05:30:29.305" v="16"/>
      <pc:docMkLst>
        <pc:docMk/>
      </pc:docMkLst>
      <pc:sldChg chg="modSp">
        <pc:chgData name="Inkeri Kontro (TAU)" userId="S::inkeri.kontro@tuni.fi::a56f4d06-0d7a-4767-b031-cdd127fce6f0" providerId="AD" clId="Web-{36E4F524-B653-D905-D053-18CD9FA01864}" dt="2024-06-20T05:28:45.126" v="3" actId="20577"/>
        <pc:sldMkLst>
          <pc:docMk/>
          <pc:sldMk cId="3607680059" sldId="257"/>
        </pc:sldMkLst>
        <pc:spChg chg="mod">
          <ac:chgData name="Inkeri Kontro (TAU)" userId="S::inkeri.kontro@tuni.fi::a56f4d06-0d7a-4767-b031-cdd127fce6f0" providerId="AD" clId="Web-{36E4F524-B653-D905-D053-18CD9FA01864}" dt="2024-06-20T05:28:45.126" v="3" actId="20577"/>
          <ac:spMkLst>
            <pc:docMk/>
            <pc:sldMk cId="3607680059" sldId="257"/>
            <ac:spMk id="4" creationId="{4221FA7E-CB3B-9743-ADED-96562D72842B}"/>
          </ac:spMkLst>
        </pc:spChg>
      </pc:sldChg>
      <pc:sldChg chg="addSp delSp modSp">
        <pc:chgData name="Inkeri Kontro (TAU)" userId="S::inkeri.kontro@tuni.fi::a56f4d06-0d7a-4767-b031-cdd127fce6f0" providerId="AD" clId="Web-{36E4F524-B653-D905-D053-18CD9FA01864}" dt="2024-06-20T05:30:29.305" v="16"/>
        <pc:sldMkLst>
          <pc:docMk/>
          <pc:sldMk cId="2155895895" sldId="264"/>
        </pc:sldMkLst>
        <pc:spChg chg="add del mod">
          <ac:chgData name="Inkeri Kontro (TAU)" userId="S::inkeri.kontro@tuni.fi::a56f4d06-0d7a-4767-b031-cdd127fce6f0" providerId="AD" clId="Web-{36E4F524-B653-D905-D053-18CD9FA01864}" dt="2024-06-20T05:29:23.861" v="6"/>
          <ac:spMkLst>
            <pc:docMk/>
            <pc:sldMk cId="2155895895" sldId="264"/>
            <ac:spMk id="3" creationId="{9B56B682-75FE-FEFA-DE83-8707AF56B2DC}"/>
          </ac:spMkLst>
        </pc:spChg>
        <pc:spChg chg="add del mod">
          <ac:chgData name="Inkeri Kontro (TAU)" userId="S::inkeri.kontro@tuni.fi::a56f4d06-0d7a-4767-b031-cdd127fce6f0" providerId="AD" clId="Web-{36E4F524-B653-D905-D053-18CD9FA01864}" dt="2024-06-20T05:30:03.195" v="13"/>
          <ac:spMkLst>
            <pc:docMk/>
            <pc:sldMk cId="2155895895" sldId="264"/>
            <ac:spMk id="4" creationId="{0DE9DBDF-76B1-1562-B40E-D1DF4A0B94E7}"/>
          </ac:spMkLst>
        </pc:spChg>
        <pc:spChg chg="add mod">
          <ac:chgData name="Inkeri Kontro (TAU)" userId="S::inkeri.kontro@tuni.fi::a56f4d06-0d7a-4767-b031-cdd127fce6f0" providerId="AD" clId="Web-{36E4F524-B653-D905-D053-18CD9FA01864}" dt="2024-06-20T05:30:29.305" v="16"/>
          <ac:spMkLst>
            <pc:docMk/>
            <pc:sldMk cId="2155895895" sldId="264"/>
            <ac:spMk id="5" creationId="{EDF76962-3B88-2085-0261-873B7D3498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541E1-D665-85EF-0D05-416A7E66A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59AE77-CABC-90F1-F567-236E29DFA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39CD5D-B32A-7DC2-A741-7F1B0C8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02E0-21D6-FC8C-950B-212A28B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762765-B74E-568B-5714-0EF203C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95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F1847-86B6-BBBA-334F-5EF4025D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E99D1A-AED7-7F29-C69F-95D5C8E4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F7DFA-5AF2-7183-B344-DBFB975E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4A4907-90CB-CB7B-2DDE-93E16278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3D1330-1310-3730-45DF-A95505ED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59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B03FFC1-B8A1-6B12-E094-3D2CE8F38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A2B155-3550-60AC-A512-05C217454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40C853-8173-38CA-0F2A-A5EB81EE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CCBF75-4DE6-5917-0CA9-40E04FFB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E74ED6-F6E6-261D-6C21-8BD242E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03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10107D-3AF6-2B04-E3E6-A27A4B08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4DF34-15AA-2342-75D0-1F998427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6D246A-9E98-2D9E-F810-C36A59E8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90EE0C-6087-45A3-FED5-72672139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A537F8-C32C-4CF8-DFE6-CB8220E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09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65D84-321C-98BE-C303-448C2478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3C6FCF-4BCC-A826-4D08-2F080AE9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D393CB-C77D-77B3-9231-89088499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DE6446-60AD-E7E8-63C6-1F3E619D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010B0C-A87D-2964-CA0B-7837D856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8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7F59-D2B4-E22F-DCE1-CADE6FB8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553F4-E16E-6AF6-CAE3-45992D5A1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B2AC3F-CED4-0DCB-4DAF-EA0EF8255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299234-F095-91C2-8660-9E6ADC98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0FC610-DE24-7A11-4C6D-F4B74495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CD8293-DABA-0BB5-648C-D4D7A8F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5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EBE5F-F893-C2E6-9879-2FF2BEEB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8A48C2-8860-9D5B-109E-E4D9C0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AC7953-258B-322F-99A9-0D6D193E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BFDA4FF-31E0-697B-DB0F-B328BF59E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D096FAE-D4BC-A8A3-8C2A-705CF680C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57F02E9-D3AA-BF19-649B-61954CA5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6E469EA-96B0-BF1F-DD87-0632F7C0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FC695D-5D09-ADD4-8CAD-23BB474C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9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26FEB-3A3F-97BA-FDB5-BDA319FD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B7C826-736B-A81A-8172-A21D3458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AA10D8-0AED-F2D0-C391-8E1B9B96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7C5FF9-EA11-371F-1D48-A386552F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077D6A4-D0BE-1548-D154-E47EA736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3B1D27-13BC-CC26-3475-6D2B9B67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D275E4-6F1C-A15D-838E-5D33A67D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9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82404-512A-A293-DC3E-45BE4CF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DA5B0-6D82-1FF5-F441-0080E42A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88010E-037B-BF80-014E-9130A0FC0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BBAC1C-037D-D14F-2192-504473E0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98B196-E1D3-B656-6B07-B15BE5D9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81A196-6BCE-446D-CF3C-C1861CD2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6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96B939-9AFC-8B0C-8CBD-B4B3D3A3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E4F361-7B2A-92A7-288A-868CB52BF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977EC3-AC99-D4A3-3D14-DE56E4F25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73E6D5-7029-A00A-809F-97A4A625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99A95B-3570-78C4-5DC5-83E476CE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1F00D4-8B6B-6D53-91FB-3AF2C737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64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45E551-E467-0CE3-CAA3-FDEC7597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A85EDC-92F2-0A79-C30A-BAD87DE2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1DBFF8-1177-427B-380E-C5972DA96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3C0FA-62BA-4ABB-B905-57A4B482DC73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736556-3D4E-2E45-C815-8F50E09F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89603B-3D65-E88C-F78C-49F9EF5EF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C1FF0-4425-47FE-821B-31024C332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8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C8ECC-0B82-C7C9-FD13-0ABE9A944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Karuselli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94E80F-8BF1-9E9A-E5E2-0F791D4DA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Demonstraatio ympyräliikkeestä</a:t>
            </a:r>
          </a:p>
          <a:p>
            <a:r>
              <a:rPr lang="fi-FI" dirty="0"/>
              <a:t>Tekijät Aleksi Ketola ja Inkeri Kontro</a:t>
            </a:r>
          </a:p>
          <a:p>
            <a:r>
              <a:rPr lang="fi-FI" b="0" i="0">
                <a:solidFill>
                  <a:srgbClr val="2F353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CC BY-NC-SA 4.0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4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9" name="Arc 205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Kuva, joka sisältää kohteen kuvakaappaus, ohjelmisto&#10;&#10;Kuvaus luotu automaattisesti">
            <a:extLst>
              <a:ext uri="{FF2B5EF4-FFF2-40B4-BE49-F238E27FC236}">
                <a16:creationId xmlns:a16="http://schemas.microsoft.com/office/drawing/2014/main" id="{F0636195-563F-9FD6-15F2-2832F47A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719193"/>
            <a:ext cx="4777381" cy="524986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6A45A22-1159-1CA0-FFB5-46545B231B2B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analysointia</a:t>
            </a:r>
            <a:r>
              <a:rPr lang="en-US" dirty="0"/>
              <a:t> </a:t>
            </a:r>
            <a:r>
              <a:rPr lang="en-US" dirty="0" err="1"/>
              <a:t>varten</a:t>
            </a:r>
            <a:r>
              <a:rPr lang="en-US" dirty="0"/>
              <a:t> </a:t>
            </a:r>
            <a:r>
              <a:rPr lang="en-US" dirty="0" err="1"/>
              <a:t>karusellin</a:t>
            </a:r>
            <a:r>
              <a:rPr lang="en-US" dirty="0"/>
              <a:t> </a:t>
            </a:r>
            <a:r>
              <a:rPr lang="en-US" dirty="0" err="1"/>
              <a:t>halkaisijaksi</a:t>
            </a:r>
            <a:r>
              <a:rPr lang="en-US" dirty="0"/>
              <a:t> </a:t>
            </a:r>
            <a:r>
              <a:rPr lang="en-US" dirty="0" err="1"/>
              <a:t>mitattiin</a:t>
            </a:r>
            <a:r>
              <a:rPr lang="en-US" dirty="0"/>
              <a:t> 15cm.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syötetään</a:t>
            </a:r>
            <a:r>
              <a:rPr lang="en-US" dirty="0"/>
              <a:t> Tracker-</a:t>
            </a:r>
            <a:r>
              <a:rPr lang="en-US" dirty="0" err="1"/>
              <a:t>ohjelmistoon</a:t>
            </a:r>
            <a:r>
              <a:rPr lang="en-US" dirty="0"/>
              <a:t> </a:t>
            </a:r>
            <a:r>
              <a:rPr lang="en-US" dirty="0" err="1"/>
              <a:t>valitsemalla</a:t>
            </a:r>
            <a:r>
              <a:rPr lang="en-US" dirty="0"/>
              <a:t> </a:t>
            </a:r>
            <a:r>
              <a:rPr lang="en-US" dirty="0" err="1"/>
              <a:t>kalibrointityökaluista</a:t>
            </a:r>
            <a:r>
              <a:rPr lang="en-US" dirty="0"/>
              <a:t> </a:t>
            </a:r>
            <a:r>
              <a:rPr lang="en-US" dirty="0" err="1"/>
              <a:t>mittatikku</a:t>
            </a:r>
            <a:r>
              <a:rPr lang="en-US" dirty="0"/>
              <a:t>. </a:t>
            </a:r>
            <a:r>
              <a:rPr lang="en-US" dirty="0" err="1"/>
              <a:t>Kalibrointityökalujen</a:t>
            </a:r>
            <a:r>
              <a:rPr lang="en-US" dirty="0"/>
              <a:t> </a:t>
            </a:r>
            <a:r>
              <a:rPr lang="en-US" dirty="0" err="1"/>
              <a:t>painike</a:t>
            </a:r>
            <a:r>
              <a:rPr lang="en-US" dirty="0"/>
              <a:t> on </a:t>
            </a:r>
            <a:r>
              <a:rPr lang="en-US" dirty="0" err="1"/>
              <a:t>merkitty</a:t>
            </a:r>
            <a:r>
              <a:rPr lang="en-US" dirty="0"/>
              <a:t> </a:t>
            </a:r>
            <a:r>
              <a:rPr lang="en-US" dirty="0" err="1"/>
              <a:t>kuvaan</a:t>
            </a:r>
            <a:r>
              <a:rPr lang="en-US" dirty="0"/>
              <a:t> </a:t>
            </a:r>
            <a:r>
              <a:rPr lang="en-US" dirty="0" err="1"/>
              <a:t>punaisella</a:t>
            </a:r>
            <a:r>
              <a:rPr lang="en-US" dirty="0"/>
              <a:t> </a:t>
            </a:r>
            <a:r>
              <a:rPr lang="en-US" dirty="0" err="1"/>
              <a:t>neliöllä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Mittatikun</a:t>
            </a:r>
            <a:r>
              <a:rPr lang="en-US" dirty="0"/>
              <a:t> </a:t>
            </a:r>
            <a:r>
              <a:rPr lang="en-US" dirty="0" err="1"/>
              <a:t>päällä</a:t>
            </a:r>
            <a:r>
              <a:rPr lang="en-US" dirty="0"/>
              <a:t> </a:t>
            </a:r>
            <a:r>
              <a:rPr lang="en-US" dirty="0" err="1"/>
              <a:t>olevaan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syötetään</a:t>
            </a:r>
            <a:r>
              <a:rPr lang="en-US" dirty="0"/>
              <a:t> </a:t>
            </a:r>
            <a:r>
              <a:rPr lang="en-US" dirty="0" err="1"/>
              <a:t>mitattu</a:t>
            </a:r>
            <a:r>
              <a:rPr lang="en-US" dirty="0"/>
              <a:t> </a:t>
            </a:r>
            <a:r>
              <a:rPr lang="en-US" dirty="0" err="1"/>
              <a:t>halkaisija</a:t>
            </a:r>
            <a:r>
              <a:rPr lang="en-US" dirty="0"/>
              <a:t> ja </a:t>
            </a:r>
            <a:r>
              <a:rPr lang="en-US" dirty="0" err="1"/>
              <a:t>asetetaan</a:t>
            </a:r>
            <a:r>
              <a:rPr lang="en-US" dirty="0"/>
              <a:t> </a:t>
            </a:r>
            <a:r>
              <a:rPr lang="en-US" dirty="0" err="1"/>
              <a:t>mittatikku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mukaisesti</a:t>
            </a:r>
            <a:r>
              <a:rPr lang="en-US" dirty="0"/>
              <a:t> </a:t>
            </a:r>
            <a:r>
              <a:rPr lang="en-US" dirty="0" err="1"/>
              <a:t>merkitsemään</a:t>
            </a:r>
            <a:r>
              <a:rPr lang="en-US" dirty="0"/>
              <a:t> </a:t>
            </a:r>
            <a:r>
              <a:rPr lang="en-US" dirty="0" err="1"/>
              <a:t>karusellin</a:t>
            </a:r>
            <a:r>
              <a:rPr lang="en-US" dirty="0"/>
              <a:t> </a:t>
            </a:r>
            <a:r>
              <a:rPr lang="en-US" dirty="0" err="1"/>
              <a:t>halkaisijaa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Yksiköitä</a:t>
            </a:r>
            <a:r>
              <a:rPr lang="en-US" dirty="0"/>
              <a:t> on </a:t>
            </a:r>
            <a:r>
              <a:rPr lang="en-US" dirty="0" err="1"/>
              <a:t>mahdollista</a:t>
            </a:r>
            <a:r>
              <a:rPr lang="en-US" dirty="0"/>
              <a:t>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koordinaatisto-valikosta</a:t>
            </a:r>
            <a:r>
              <a:rPr lang="en-US" dirty="0"/>
              <a:t> </a:t>
            </a:r>
            <a:r>
              <a:rPr lang="en-US" dirty="0" err="1"/>
              <a:t>valitsemalla</a:t>
            </a:r>
            <a:r>
              <a:rPr lang="en-US" dirty="0"/>
              <a:t> “units”. </a:t>
            </a:r>
            <a:r>
              <a:rPr lang="en-US" dirty="0" err="1"/>
              <a:t>Koordintaatisto-valikko</a:t>
            </a:r>
            <a:r>
              <a:rPr lang="en-US" dirty="0"/>
              <a:t> on </a:t>
            </a:r>
            <a:r>
              <a:rPr lang="en-US" dirty="0" err="1"/>
              <a:t>merkitty</a:t>
            </a:r>
            <a:r>
              <a:rPr lang="en-US" dirty="0"/>
              <a:t> </a:t>
            </a:r>
            <a:r>
              <a:rPr lang="en-US" dirty="0" err="1"/>
              <a:t>kuvaan</a:t>
            </a:r>
            <a:r>
              <a:rPr lang="en-US" dirty="0"/>
              <a:t> </a:t>
            </a:r>
            <a:r>
              <a:rPr lang="en-US" dirty="0" err="1"/>
              <a:t>vihreällä</a:t>
            </a:r>
            <a:r>
              <a:rPr lang="en-US" dirty="0"/>
              <a:t>.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26F2599-1FAE-A29C-A96E-7F42BEC4C04E}"/>
              </a:ext>
            </a:extLst>
          </p:cNvPr>
          <p:cNvSpPr/>
          <p:nvPr/>
        </p:nvSpPr>
        <p:spPr>
          <a:xfrm>
            <a:off x="1336431" y="1104900"/>
            <a:ext cx="403469" cy="29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E21CCD1-5A47-8F84-83DD-414AE7D818EC}"/>
              </a:ext>
            </a:extLst>
          </p:cNvPr>
          <p:cNvSpPr/>
          <p:nvPr/>
        </p:nvSpPr>
        <p:spPr>
          <a:xfrm>
            <a:off x="2438400" y="939800"/>
            <a:ext cx="685800" cy="1651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21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7DA1282-99A6-BF93-A742-429B264BC9AC}"/>
              </a:ext>
            </a:extLst>
          </p:cNvPr>
          <p:cNvSpPr txBox="1"/>
          <p:nvPr/>
        </p:nvSpPr>
        <p:spPr>
          <a:xfrm>
            <a:off x="203200" y="4318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Kuvaajien sisältöä on mahdollista muuttaa klikkaamalla akselien otsikoita, joita on merkitty punaisella kuvaan.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Kuvaajien skaalausta on mahdollistaa muuttaa klikkaamalla kuvaajaa hiiren oikealla painikkeella ja valitsemalla ”</a:t>
            </a:r>
            <a:r>
              <a:rPr lang="fi-FI" dirty="0" err="1"/>
              <a:t>scale</a:t>
            </a:r>
            <a:r>
              <a:rPr lang="fi-FI" dirty="0"/>
              <a:t>”. Jos skaalaus halutaan tehdä automaattisesti, valitaan samasta valikosta ”</a:t>
            </a:r>
            <a:r>
              <a:rPr lang="fi-FI" dirty="0" err="1"/>
              <a:t>autoscale</a:t>
            </a:r>
            <a:r>
              <a:rPr lang="fi-FI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Klikkaamalla taulukkoa (merkitty vihreällä kuvaan), on mahdollistaa määritellä, mitä suureita taulukko pitää sisällään.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D259067-B973-BC41-8988-221071D5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62" y="784820"/>
            <a:ext cx="7089838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4177C5C-E0CF-4FB5-40F3-5DD6C40D563E}"/>
              </a:ext>
            </a:extLst>
          </p:cNvPr>
          <p:cNvSpPr/>
          <p:nvPr/>
        </p:nvSpPr>
        <p:spPr>
          <a:xfrm>
            <a:off x="9710769" y="2755900"/>
            <a:ext cx="1397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B979AE4-6BAD-1493-6093-30CA1E91CAD0}"/>
              </a:ext>
            </a:extLst>
          </p:cNvPr>
          <p:cNvSpPr/>
          <p:nvPr/>
        </p:nvSpPr>
        <p:spPr>
          <a:xfrm>
            <a:off x="10699750" y="3354357"/>
            <a:ext cx="26670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60C2197-3E58-44D1-699F-A2D10AFAE8D0}"/>
              </a:ext>
            </a:extLst>
          </p:cNvPr>
          <p:cNvSpPr/>
          <p:nvPr/>
        </p:nvSpPr>
        <p:spPr>
          <a:xfrm>
            <a:off x="9710769" y="1742480"/>
            <a:ext cx="1397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1B6FB56-2ECE-9DB2-3789-E275DA544B2E}"/>
              </a:ext>
            </a:extLst>
          </p:cNvPr>
          <p:cNvSpPr/>
          <p:nvPr/>
        </p:nvSpPr>
        <p:spPr>
          <a:xfrm>
            <a:off x="10693400" y="2377480"/>
            <a:ext cx="26670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637D0C7-AFE9-307E-F06A-8B549720F599}"/>
              </a:ext>
            </a:extLst>
          </p:cNvPr>
          <p:cNvSpPr/>
          <p:nvPr/>
        </p:nvSpPr>
        <p:spPr>
          <a:xfrm>
            <a:off x="9906000" y="3657600"/>
            <a:ext cx="533400" cy="1778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19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1627B1-D7B2-B555-90BB-1E86A443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4000"/>
              <a:t>Huomioitavaa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3DE3E2-84BE-5AE4-081E-EC034A76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r>
              <a:rPr lang="fi-FI" sz="1300" dirty="0"/>
              <a:t>Puhelimella kuvattaessa pienet heilahdukset aiheuttavat mittausvirheitä. Lisäksi tässä tapauksessa karusellin huojunta aiheuttaa tuloksiin epätarkkuutta.</a:t>
            </a:r>
          </a:p>
          <a:p>
            <a:r>
              <a:rPr lang="fi-FI" sz="1300" dirty="0"/>
              <a:t>Tässä demossa tulokset on analysoitu automaattisesti hyödyntäen </a:t>
            </a:r>
            <a:r>
              <a:rPr lang="fi-FI" sz="1300" dirty="0" err="1"/>
              <a:t>autotrack</a:t>
            </a:r>
            <a:r>
              <a:rPr lang="fi-FI" sz="1300" dirty="0"/>
              <a:t>-ominaisuutta, jossa aluksi valitaan kiintopiste, jota ohjelmisto jäljittää. Kiintopisteenä toimi sininen tarra, joka on kiinnitetty karuselliin. Kuvassa näkyvät punaiset pisteet ovat ohjelmiston määrittämiä mittapisteitä.</a:t>
            </a:r>
          </a:p>
          <a:p>
            <a:r>
              <a:rPr lang="fi-FI" sz="1300" dirty="0" err="1"/>
              <a:t>Autotrack</a:t>
            </a:r>
            <a:r>
              <a:rPr lang="fi-FI" sz="1300" dirty="0"/>
              <a:t>-ominaisuuden saa käyttöön valitsemalla aluksi ”</a:t>
            </a:r>
            <a:r>
              <a:rPr lang="fi-FI" sz="1300" dirty="0" err="1"/>
              <a:t>Track</a:t>
            </a:r>
            <a:r>
              <a:rPr lang="fi-FI" sz="1300" dirty="0"/>
              <a:t>” ja klikkaamalla mittasarjaa hiiren oikealla painikkeella ja valitsemalla </a:t>
            </a:r>
            <a:r>
              <a:rPr lang="fi-FI" sz="1300" dirty="0" err="1"/>
              <a:t>autotrack</a:t>
            </a:r>
            <a:r>
              <a:rPr lang="fi-FI" sz="1300" dirty="0"/>
              <a:t>. Tämän jälkeen kiintopiste valitaan osoittamalla kiintopistettä ja painamalla </a:t>
            </a:r>
            <a:r>
              <a:rPr lang="fi-FI" sz="1300" dirty="0" err="1"/>
              <a:t>shift+ctrl+hiiren</a:t>
            </a:r>
            <a:r>
              <a:rPr lang="fi-FI" sz="1300" dirty="0"/>
              <a:t> vasen painike. </a:t>
            </a:r>
            <a:r>
              <a:rPr lang="fi-FI" sz="1300" dirty="0" err="1"/>
              <a:t>Autotrack</a:t>
            </a:r>
            <a:r>
              <a:rPr lang="fi-FI" sz="1300" dirty="0"/>
              <a:t> käynnistetään klikkaamalla avautuneesta ikkunasta ”etsi” –painiketta.</a:t>
            </a:r>
          </a:p>
          <a:p>
            <a:r>
              <a:rPr lang="fi-FI" sz="1300" dirty="0" err="1"/>
              <a:t>Autotrack</a:t>
            </a:r>
            <a:r>
              <a:rPr lang="fi-FI" sz="1300" dirty="0"/>
              <a:t> aiheuttaa pieniä mittausvirheitä, mutta tarkkuuteen voidaan vaikuttaa esimerkiksi videon tarkkuudella ja vakaudella sekä kiintopisteen selkeällä erotettavuudella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D8F780-10A7-E4B7-5B0D-26087E7DE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20" b="-1"/>
          <a:stretch/>
        </p:blipFill>
        <p:spPr>
          <a:xfrm>
            <a:off x="6835320" y="-54215"/>
            <a:ext cx="3817215" cy="3700341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05508F2-4AB6-E342-D5B6-4456EE77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80" y="3677007"/>
            <a:ext cx="4293350" cy="31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6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221FA7E-CB3B-9743-ADED-96562D72842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Demossa</a:t>
            </a:r>
            <a:r>
              <a:rPr lang="en-US" sz="1500" dirty="0"/>
              <a:t> </a:t>
            </a:r>
            <a:r>
              <a:rPr lang="en-US" sz="1500" dirty="0" err="1"/>
              <a:t>tutkitaan</a:t>
            </a:r>
            <a:r>
              <a:rPr lang="en-US" sz="1500" dirty="0"/>
              <a:t> </a:t>
            </a:r>
            <a:r>
              <a:rPr lang="en-US" sz="1500" dirty="0" err="1"/>
              <a:t>karusellia</a:t>
            </a:r>
            <a:r>
              <a:rPr lang="en-US" sz="1500" dirty="0"/>
              <a:t>, </a:t>
            </a:r>
            <a:r>
              <a:rPr lang="en-US" sz="1500" dirty="0" err="1"/>
              <a:t>joka</a:t>
            </a:r>
            <a:r>
              <a:rPr lang="en-US" sz="1500" dirty="0"/>
              <a:t> </a:t>
            </a:r>
            <a:r>
              <a:rPr lang="en-US" sz="1500" dirty="0" err="1"/>
              <a:t>pyörii</a:t>
            </a:r>
            <a:r>
              <a:rPr lang="en-US" sz="1500" dirty="0"/>
              <a:t> </a:t>
            </a:r>
            <a:r>
              <a:rPr lang="en-US" sz="1500" dirty="0" err="1"/>
              <a:t>likimain</a:t>
            </a:r>
            <a:r>
              <a:rPr lang="en-US" sz="1500" dirty="0"/>
              <a:t> </a:t>
            </a:r>
            <a:r>
              <a:rPr lang="en-US" sz="1500" dirty="0" err="1"/>
              <a:t>tasaisella</a:t>
            </a:r>
            <a:r>
              <a:rPr lang="en-US" sz="1500" dirty="0"/>
              <a:t> </a:t>
            </a:r>
            <a:r>
              <a:rPr lang="en-US" sz="1500" dirty="0" err="1"/>
              <a:t>kulmanopeudella</a:t>
            </a:r>
            <a:r>
              <a:rPr lang="en-US" sz="1500" dirty="0"/>
              <a:t>. </a:t>
            </a:r>
            <a:r>
              <a:rPr lang="en-US" sz="1500" dirty="0" err="1"/>
              <a:t>Materiaali</a:t>
            </a:r>
            <a:r>
              <a:rPr lang="en-US" sz="1500" dirty="0"/>
              <a:t> </a:t>
            </a:r>
            <a:r>
              <a:rPr lang="en-US" sz="1500" dirty="0" err="1"/>
              <a:t>sisältää</a:t>
            </a:r>
            <a:r>
              <a:rPr lang="en-US" sz="1500" dirty="0"/>
              <a:t> </a:t>
            </a:r>
            <a:r>
              <a:rPr lang="en-US" sz="1500" dirty="0" err="1"/>
              <a:t>videon</a:t>
            </a:r>
            <a:r>
              <a:rPr lang="en-US" sz="1500" dirty="0"/>
              <a:t> </a:t>
            </a:r>
            <a:r>
              <a:rPr lang="en-US" sz="1500" dirty="0" err="1"/>
              <a:t>sekä</a:t>
            </a:r>
            <a:r>
              <a:rPr lang="en-US" sz="1500" dirty="0"/>
              <a:t> Tracker-</a:t>
            </a:r>
            <a:r>
              <a:rPr lang="en-US" sz="1500" dirty="0" err="1"/>
              <a:t>tiedoston</a:t>
            </a:r>
            <a:r>
              <a:rPr lang="en-US" sz="1500" dirty="0"/>
              <a:t>, </a:t>
            </a:r>
            <a:r>
              <a:rPr lang="en-US" sz="1500" dirty="0" err="1"/>
              <a:t>joka</a:t>
            </a:r>
            <a:r>
              <a:rPr lang="en-US" sz="1500" dirty="0"/>
              <a:t> </a:t>
            </a:r>
            <a:r>
              <a:rPr lang="en-US" sz="1500" dirty="0" err="1"/>
              <a:t>sisältää</a:t>
            </a:r>
            <a:r>
              <a:rPr lang="en-US" sz="1500" dirty="0"/>
              <a:t> </a:t>
            </a:r>
            <a:r>
              <a:rPr lang="en-US" sz="1500" dirty="0" err="1"/>
              <a:t>videosta</a:t>
            </a:r>
            <a:r>
              <a:rPr lang="en-US" sz="1500" dirty="0"/>
              <a:t> </a:t>
            </a:r>
            <a:r>
              <a:rPr lang="en-US" sz="1500" dirty="0" err="1"/>
              <a:t>analysoidut</a:t>
            </a:r>
            <a:r>
              <a:rPr lang="en-US" sz="1500" dirty="0"/>
              <a:t> </a:t>
            </a:r>
            <a:r>
              <a:rPr lang="en-US" sz="1500" dirty="0" err="1"/>
              <a:t>mittaustulokset</a:t>
            </a:r>
            <a:r>
              <a:rPr lang="en-US" sz="1500" dirty="0"/>
              <a:t> ja </a:t>
            </a:r>
            <a:r>
              <a:rPr lang="en-US" sz="1500" dirty="0" err="1"/>
              <a:t>niihin</a:t>
            </a:r>
            <a:r>
              <a:rPr lang="en-US" sz="1500" dirty="0"/>
              <a:t> </a:t>
            </a:r>
            <a:r>
              <a:rPr lang="en-US" sz="1500" dirty="0" err="1"/>
              <a:t>liittyvät</a:t>
            </a:r>
            <a:r>
              <a:rPr lang="en-US" sz="1500" dirty="0"/>
              <a:t> </a:t>
            </a:r>
            <a:r>
              <a:rPr lang="en-US" sz="1500" dirty="0" err="1"/>
              <a:t>kuvaajat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Tavoitteena</a:t>
            </a:r>
            <a:r>
              <a:rPr lang="en-US" sz="1500" dirty="0"/>
              <a:t> on </a:t>
            </a:r>
            <a:r>
              <a:rPr lang="en-US" sz="1500" dirty="0" err="1"/>
              <a:t>havainnollistaa</a:t>
            </a:r>
            <a:r>
              <a:rPr lang="en-US" sz="1500" dirty="0"/>
              <a:t>, </a:t>
            </a:r>
            <a:r>
              <a:rPr lang="en-US" sz="1500" dirty="0" err="1"/>
              <a:t>että</a:t>
            </a:r>
            <a:r>
              <a:rPr lang="en-US" sz="1500" dirty="0"/>
              <a:t> </a:t>
            </a:r>
            <a:r>
              <a:rPr lang="en-US" sz="1500" dirty="0" err="1"/>
              <a:t>tasaisessa</a:t>
            </a:r>
            <a:r>
              <a:rPr lang="en-US" sz="1500" dirty="0"/>
              <a:t> </a:t>
            </a:r>
            <a:r>
              <a:rPr lang="en-US" sz="1500" dirty="0" err="1"/>
              <a:t>ympyräliikkeessä</a:t>
            </a:r>
            <a:r>
              <a:rPr lang="en-US" sz="1500" dirty="0"/>
              <a:t> </a:t>
            </a:r>
            <a:r>
              <a:rPr lang="en-US" sz="1500" dirty="0" err="1"/>
              <a:t>kappaleen</a:t>
            </a:r>
            <a:r>
              <a:rPr lang="en-US" sz="1500" dirty="0"/>
              <a:t> </a:t>
            </a:r>
            <a:r>
              <a:rPr lang="en-US" sz="1500" dirty="0" err="1"/>
              <a:t>kiihtyvyys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ole </a:t>
            </a:r>
            <a:r>
              <a:rPr lang="en-US" sz="1500" dirty="0" err="1"/>
              <a:t>nolla</a:t>
            </a:r>
            <a:r>
              <a:rPr lang="en-US" sz="1500" dirty="0"/>
              <a:t>, </a:t>
            </a:r>
            <a:r>
              <a:rPr lang="en-US" sz="1500" dirty="0" err="1"/>
              <a:t>koska</a:t>
            </a:r>
            <a:r>
              <a:rPr lang="en-US" sz="1500" dirty="0"/>
              <a:t> </a:t>
            </a:r>
            <a:r>
              <a:rPr lang="en-US" sz="1500" dirty="0" err="1"/>
              <a:t>liike</a:t>
            </a:r>
            <a:r>
              <a:rPr lang="en-US" sz="1500" dirty="0"/>
              <a:t> </a:t>
            </a:r>
            <a:r>
              <a:rPr lang="en-US" sz="1500" dirty="0" err="1"/>
              <a:t>muuttaa</a:t>
            </a:r>
            <a:r>
              <a:rPr lang="en-US" sz="1500" dirty="0"/>
              <a:t> </a:t>
            </a:r>
            <a:r>
              <a:rPr lang="en-US" sz="1500" dirty="0" err="1"/>
              <a:t>suuntaansa</a:t>
            </a:r>
            <a:r>
              <a:rPr lang="en-US" sz="1500" dirty="0"/>
              <a:t> </a:t>
            </a:r>
            <a:r>
              <a:rPr lang="en-US" sz="1500" dirty="0" err="1"/>
              <a:t>jatkuvasti</a:t>
            </a:r>
            <a:r>
              <a:rPr lang="en-US" sz="1500" dirty="0"/>
              <a:t>. </a:t>
            </a:r>
            <a:r>
              <a:rPr lang="en-US" sz="1500" dirty="0" err="1"/>
              <a:t>Materiaalin</a:t>
            </a:r>
            <a:r>
              <a:rPr lang="en-US" sz="1500" dirty="0"/>
              <a:t> </a:t>
            </a:r>
            <a:r>
              <a:rPr lang="en-US" sz="1500" dirty="0" err="1"/>
              <a:t>avulla</a:t>
            </a:r>
            <a:r>
              <a:rPr lang="en-US" sz="1500" dirty="0"/>
              <a:t> </a:t>
            </a:r>
            <a:r>
              <a:rPr lang="en-US" sz="1500" dirty="0" err="1"/>
              <a:t>pystytään</a:t>
            </a:r>
            <a:r>
              <a:rPr lang="en-US" sz="1500" dirty="0"/>
              <a:t> </a:t>
            </a:r>
            <a:r>
              <a:rPr lang="en-US" sz="1500" dirty="0" err="1"/>
              <a:t>myös</a:t>
            </a:r>
            <a:r>
              <a:rPr lang="en-US" sz="1500" dirty="0"/>
              <a:t> </a:t>
            </a:r>
            <a:r>
              <a:rPr lang="en-US" sz="1500" dirty="0" err="1"/>
              <a:t>näyttämään</a:t>
            </a:r>
            <a:r>
              <a:rPr lang="en-US" sz="1500" dirty="0"/>
              <a:t>, </a:t>
            </a:r>
            <a:r>
              <a:rPr lang="en-US" sz="1500" dirty="0" err="1"/>
              <a:t>että</a:t>
            </a:r>
            <a:r>
              <a:rPr lang="en-US" sz="1500" dirty="0"/>
              <a:t> </a:t>
            </a:r>
            <a:r>
              <a:rPr lang="en-US" sz="1500" dirty="0" err="1"/>
              <a:t>tasaisessa</a:t>
            </a:r>
            <a:r>
              <a:rPr lang="en-US" sz="1500" dirty="0"/>
              <a:t> </a:t>
            </a:r>
            <a:r>
              <a:rPr lang="en-US" sz="1500" dirty="0" err="1"/>
              <a:t>ympyräliikkeessä</a:t>
            </a:r>
            <a:r>
              <a:rPr lang="en-US" sz="1500" dirty="0"/>
              <a:t> </a:t>
            </a:r>
            <a:r>
              <a:rPr lang="en-US" sz="1500" dirty="0" err="1"/>
              <a:t>kappaleella</a:t>
            </a:r>
            <a:r>
              <a:rPr lang="en-US" sz="1500" dirty="0"/>
              <a:t> on vain </a:t>
            </a:r>
            <a:r>
              <a:rPr lang="en-US" sz="1500" dirty="0" err="1"/>
              <a:t>keskeiskiihtyvyyttä</a:t>
            </a:r>
            <a:r>
              <a:rPr lang="en-US" sz="1500" dirty="0"/>
              <a:t>. </a:t>
            </a:r>
            <a:r>
              <a:rPr lang="en-US" sz="1500" dirty="0" err="1"/>
              <a:t>Tämä</a:t>
            </a:r>
            <a:r>
              <a:rPr lang="en-US" sz="1500" dirty="0"/>
              <a:t> </a:t>
            </a:r>
            <a:r>
              <a:rPr lang="en-US" sz="1500" dirty="0" err="1"/>
              <a:t>tapahtuu</a:t>
            </a:r>
            <a:r>
              <a:rPr lang="en-US" sz="1500" dirty="0"/>
              <a:t> </a:t>
            </a:r>
            <a:r>
              <a:rPr lang="en-US" sz="1500" dirty="0" err="1"/>
              <a:t>kiihtyvyyden</a:t>
            </a:r>
            <a:r>
              <a:rPr lang="en-US" sz="1500" dirty="0"/>
              <a:t> </a:t>
            </a:r>
            <a:r>
              <a:rPr lang="en-US" sz="1500" dirty="0" err="1"/>
              <a:t>komponenttien</a:t>
            </a:r>
            <a:r>
              <a:rPr lang="en-US" sz="1500" dirty="0"/>
              <a:t> </a:t>
            </a:r>
            <a:r>
              <a:rPr lang="en-US" sz="1500" dirty="0" err="1"/>
              <a:t>avulla</a:t>
            </a:r>
            <a:r>
              <a:rPr lang="en-US" sz="15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A7DBD-550F-237A-E718-D15E230B1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413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895FE80-350D-CB34-08D5-A5669D9AF50C}"/>
              </a:ext>
            </a:extLst>
          </p:cNvPr>
          <p:cNvSpPr txBox="1"/>
          <p:nvPr/>
        </p:nvSpPr>
        <p:spPr>
          <a:xfrm>
            <a:off x="469662" y="1500580"/>
            <a:ext cx="450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Sisältö ja tavoitteet</a:t>
            </a:r>
          </a:p>
        </p:txBody>
      </p:sp>
    </p:spTree>
    <p:extLst>
      <p:ext uri="{BB962C8B-B14F-4D97-AF65-F5344CB8AC3E}">
        <p14:creationId xmlns:p14="http://schemas.microsoft.com/office/powerpoint/2010/main" val="36076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9E8-8911-2099-680D-54CA769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Pienoiskaruselli</a:t>
            </a:r>
          </a:p>
        </p:txBody>
      </p:sp>
      <p:pic>
        <p:nvPicPr>
          <p:cNvPr id="6" name="Content Placeholder 5" descr="A wooden carousel with a crown&#10;&#10;Description automatically generated">
            <a:extLst>
              <a:ext uri="{FF2B5EF4-FFF2-40B4-BE49-F238E27FC236}">
                <a16:creationId xmlns:a16="http://schemas.microsoft.com/office/drawing/2014/main" id="{D9796287-8FA2-5CA1-63E7-AF63E63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0180" y="997108"/>
            <a:ext cx="4352925" cy="3264693"/>
          </a:xfrm>
        </p:spPr>
      </p:pic>
      <p:pic>
        <p:nvPicPr>
          <p:cNvPr id="8" name="Picture 7" descr="A circular object with red and white triangles&#10;&#10;Description automatically generated">
            <a:extLst>
              <a:ext uri="{FF2B5EF4-FFF2-40B4-BE49-F238E27FC236}">
                <a16:creationId xmlns:a16="http://schemas.microsoft.com/office/drawing/2014/main" id="{40F9F6FE-55CB-78E6-A5CE-551A467A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536" y="3838354"/>
            <a:ext cx="3345712" cy="2509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EC41D-3007-A403-8E42-36A1E60AA133}"/>
              </a:ext>
            </a:extLst>
          </p:cNvPr>
          <p:cNvSpPr txBox="1"/>
          <p:nvPr/>
        </p:nvSpPr>
        <p:spPr>
          <a:xfrm>
            <a:off x="838200" y="1818167"/>
            <a:ext cx="5839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Puinen pienoiskaruselli pyörii tasaisella kulmanopeudella. Karusellia on kuvattu ylhäältäpäin, jolloin pyörimisliike näkyy videolla. Karusellin kattoon on liimattu tarra, jotta liikettä on helpompi seurata.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7F2B0-4E52-6773-1012-9A913033F179}"/>
              </a:ext>
            </a:extLst>
          </p:cNvPr>
          <p:cNvSpPr txBox="1"/>
          <p:nvPr/>
        </p:nvSpPr>
        <p:spPr>
          <a:xfrm>
            <a:off x="8004296" y="5167423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sivusta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36D79-C679-A5BA-88EF-859C4F035F12}"/>
              </a:ext>
            </a:extLst>
          </p:cNvPr>
          <p:cNvSpPr txBox="1"/>
          <p:nvPr/>
        </p:nvSpPr>
        <p:spPr>
          <a:xfrm>
            <a:off x="1075535" y="6347638"/>
            <a:ext cx="62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ylhäältä. Tarra helpottaa liikkeen seuraamista.</a:t>
            </a:r>
          </a:p>
        </p:txBody>
      </p:sp>
    </p:spTree>
    <p:extLst>
      <p:ext uri="{BB962C8B-B14F-4D97-AF65-F5344CB8AC3E}">
        <p14:creationId xmlns:p14="http://schemas.microsoft.com/office/powerpoint/2010/main" val="18364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9E8-8911-2099-680D-54CA7692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pic>
        <p:nvPicPr>
          <p:cNvPr id="6" name="Content Placeholder 5" descr="A wooden carousel with a crown&#10;&#10;Description automatically generated">
            <a:extLst>
              <a:ext uri="{FF2B5EF4-FFF2-40B4-BE49-F238E27FC236}">
                <a16:creationId xmlns:a16="http://schemas.microsoft.com/office/drawing/2014/main" id="{D9796287-8FA2-5CA1-63E7-AF63E63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0180" y="997108"/>
            <a:ext cx="4352925" cy="3264693"/>
          </a:xfrm>
        </p:spPr>
      </p:pic>
      <p:pic>
        <p:nvPicPr>
          <p:cNvPr id="8" name="Picture 7" descr="A circular object with red and white triangles&#10;&#10;Description automatically generated">
            <a:extLst>
              <a:ext uri="{FF2B5EF4-FFF2-40B4-BE49-F238E27FC236}">
                <a16:creationId xmlns:a16="http://schemas.microsoft.com/office/drawing/2014/main" id="{40F9F6FE-55CB-78E6-A5CE-551A467A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536" y="3838354"/>
            <a:ext cx="3345712" cy="2509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EC41D-3007-A403-8E42-36A1E60AA133}"/>
              </a:ext>
            </a:extLst>
          </p:cNvPr>
          <p:cNvSpPr txBox="1"/>
          <p:nvPr/>
        </p:nvSpPr>
        <p:spPr>
          <a:xfrm>
            <a:off x="838200" y="1429550"/>
            <a:ext cx="5839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Demonstraatiossa voi ensin esittää karusellin kuvissa.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Seuraavaksi voi esittää karusellista kuvatun videon.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Lopuksi analysoidaan liikettä </a:t>
            </a:r>
            <a:r>
              <a:rPr lang="fi-FI" sz="2400" dirty="0" err="1"/>
              <a:t>Tracker</a:t>
            </a:r>
            <a:r>
              <a:rPr lang="fi-FI" sz="2400" dirty="0"/>
              <a:t>-ohjelmalla.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7F2B0-4E52-6773-1012-9A913033F179}"/>
              </a:ext>
            </a:extLst>
          </p:cNvPr>
          <p:cNvSpPr txBox="1"/>
          <p:nvPr/>
        </p:nvSpPr>
        <p:spPr>
          <a:xfrm>
            <a:off x="8004296" y="5167423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sivusta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36D79-C679-A5BA-88EF-859C4F035F12}"/>
              </a:ext>
            </a:extLst>
          </p:cNvPr>
          <p:cNvSpPr txBox="1"/>
          <p:nvPr/>
        </p:nvSpPr>
        <p:spPr>
          <a:xfrm>
            <a:off x="1075535" y="6347638"/>
            <a:ext cx="62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Karuselli ylhäältä. Tarra helpottaa liikkeen seuraamista.</a:t>
            </a:r>
          </a:p>
        </p:txBody>
      </p:sp>
    </p:spTree>
    <p:extLst>
      <p:ext uri="{BB962C8B-B14F-4D97-AF65-F5344CB8AC3E}">
        <p14:creationId xmlns:p14="http://schemas.microsoft.com/office/powerpoint/2010/main" val="37164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F3150D-5399-61FD-900A-6A49E7AD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34" y="432481"/>
            <a:ext cx="2838851" cy="53516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>
                <a:solidFill>
                  <a:srgbClr val="2C2C2C"/>
                </a:solidFill>
              </a:rPr>
              <a:t>Yleisnäkymä</a:t>
            </a:r>
            <a:r>
              <a:rPr lang="en-US" sz="2500" dirty="0">
                <a:solidFill>
                  <a:srgbClr val="2C2C2C"/>
                </a:solidFill>
              </a:rPr>
              <a:t> Tracker-</a:t>
            </a:r>
            <a:r>
              <a:rPr lang="en-US" sz="2500" dirty="0" err="1">
                <a:solidFill>
                  <a:srgbClr val="2C2C2C"/>
                </a:solidFill>
              </a:rPr>
              <a:t>ohjelmistosta</a:t>
            </a:r>
            <a:r>
              <a:rPr lang="en-US" sz="2500" dirty="0">
                <a:solidFill>
                  <a:srgbClr val="2C2C2C"/>
                </a:solidFill>
              </a:rPr>
              <a:t> ja </a:t>
            </a:r>
            <a:r>
              <a:rPr lang="en-US" sz="2500" dirty="0" err="1">
                <a:solidFill>
                  <a:srgbClr val="2C2C2C"/>
                </a:solidFill>
              </a:rPr>
              <a:t>mittaustuloksista</a:t>
            </a:r>
            <a:br>
              <a:rPr lang="en-US" sz="2500" dirty="0">
                <a:solidFill>
                  <a:srgbClr val="2C2C2C"/>
                </a:solidFill>
              </a:rPr>
            </a:b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 err="1">
                <a:solidFill>
                  <a:srgbClr val="2C2C2C"/>
                </a:solidFill>
              </a:rPr>
              <a:t>Aniliininpunaisen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koordinaatiston</a:t>
            </a:r>
            <a:r>
              <a:rPr lang="en-US" sz="2500" dirty="0">
                <a:solidFill>
                  <a:srgbClr val="2C2C2C"/>
                </a:solidFill>
              </a:rPr>
              <a:t> origo on </a:t>
            </a:r>
            <a:r>
              <a:rPr lang="en-US" sz="2500" dirty="0" err="1">
                <a:solidFill>
                  <a:srgbClr val="2C2C2C"/>
                </a:solidFill>
              </a:rPr>
              <a:t>karusellin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pyörimisakselilla</a:t>
            </a:r>
            <a:r>
              <a:rPr lang="en-US" sz="2500" dirty="0">
                <a:solidFill>
                  <a:srgbClr val="2C2C2C"/>
                </a:solidFill>
              </a:rPr>
              <a:t>.</a:t>
            </a:r>
            <a:br>
              <a:rPr lang="en-US" sz="2500" dirty="0">
                <a:solidFill>
                  <a:srgbClr val="2C2C2C"/>
                </a:solidFill>
              </a:rPr>
            </a:br>
            <a:br>
              <a:rPr lang="en-US" sz="2500" dirty="0">
                <a:solidFill>
                  <a:srgbClr val="2C2C2C"/>
                </a:solidFill>
              </a:rPr>
            </a:br>
            <a:r>
              <a:rPr lang="en-US" sz="2500" dirty="0" err="1">
                <a:solidFill>
                  <a:srgbClr val="2C2C2C"/>
                </a:solidFill>
              </a:rPr>
              <a:t>Vihreällä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neliöllä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ympyröityä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tarraa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käytetään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liikkeen</a:t>
            </a:r>
            <a:r>
              <a:rPr lang="en-US" sz="2500" dirty="0">
                <a:solidFill>
                  <a:srgbClr val="2C2C2C"/>
                </a:solidFill>
              </a:rPr>
              <a:t> </a:t>
            </a:r>
            <a:r>
              <a:rPr lang="en-US" sz="2500" dirty="0" err="1">
                <a:solidFill>
                  <a:srgbClr val="2C2C2C"/>
                </a:solidFill>
              </a:rPr>
              <a:t>seuraamiseen</a:t>
            </a:r>
            <a:r>
              <a:rPr lang="en-US" sz="2500" dirty="0">
                <a:solidFill>
                  <a:srgbClr val="2C2C2C"/>
                </a:solidFill>
              </a:rPr>
              <a:t>.</a:t>
            </a:r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066A0-61E0-23CA-17BF-EBCCFE1C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56" y="8081"/>
            <a:ext cx="910767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EDF76962-3B88-2085-0261-873B7D3498A9}"/>
              </a:ext>
            </a:extLst>
          </p:cNvPr>
          <p:cNvSpPr/>
          <p:nvPr/>
        </p:nvSpPr>
        <p:spPr>
          <a:xfrm>
            <a:off x="6269011" y="2827252"/>
            <a:ext cx="391297" cy="3707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9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AE9EE817-FE45-6F70-D979-28F8FD52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77" y="205581"/>
            <a:ext cx="5142485" cy="42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C678E113-9A27-C51C-C1A3-2C573262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267200"/>
            <a:ext cx="7448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B0FE78CB-DAE0-A180-1845-70F91FB3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434012"/>
            <a:ext cx="74199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6FFA72BB-DF06-6FEA-FDCE-388930231712}"/>
                  </a:ext>
                </a:extLst>
              </p:cNvPr>
              <p:cNvSpPr txBox="1"/>
              <p:nvPr/>
            </p:nvSpPr>
            <p:spPr>
              <a:xfrm>
                <a:off x="304800" y="317500"/>
                <a:ext cx="6343077" cy="345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Mittaustulosten avulla saaduista kuvaajista huomataan, että vauhti (nopeuden suuruus) on lähes vakio.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Nopeuden vektorikomponentteja katsomalla selviää, että nopeuden suunta muuttuu jatkuvasti ja tällöin saadaan nopeuden muutosvektori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b="0" i="0" dirty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fi-FI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i-FI" dirty="0"/>
                  <a:t>, jonka avulla voidaan laskea kappaleen (</a:t>
                </a:r>
                <a:r>
                  <a:rPr lang="fi-FI" dirty="0" err="1"/>
                  <a:t>keski</a:t>
                </a:r>
                <a:r>
                  <a:rPr lang="fi-FI" dirty="0"/>
                  <a:t>)keskeiskiihtyvyys: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i-FI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Myös kiihtyvyyden suuruus on suunnilleen vakio. Kiihtyvyyden suunta vaihtelee jatkuvasti.</a:t>
                </a:r>
              </a:p>
              <a:p>
                <a:pPr/>
                <a:endParaRPr lang="fi-FI" dirty="0"/>
              </a:p>
            </p:txBody>
          </p:sp>
        </mc:Choice>
        <mc:Fallback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6FFA72BB-DF06-6FEA-FDCE-388930231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7500"/>
                <a:ext cx="6343077" cy="3454151"/>
              </a:xfrm>
              <a:prstGeom prst="rect">
                <a:avLst/>
              </a:prstGeom>
              <a:blipFill>
                <a:blip r:embed="rId5"/>
                <a:stretch>
                  <a:fillRect l="-576" t="-70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0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384699-9D5F-98F3-D76D-C49B95AC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371975"/>
            <a:ext cx="7410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D0A36B3-E6A2-62FA-1655-41AAAE1A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629275"/>
            <a:ext cx="74199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80E9E34-0B25-1319-C8E4-5A91BA13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85" y="219075"/>
            <a:ext cx="4238989" cy="38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B75376-C70B-8CC7-46B7-054B007F17E7}"/>
                  </a:ext>
                </a:extLst>
              </p:cNvPr>
              <p:cNvSpPr txBox="1"/>
              <p:nvPr/>
            </p:nvSpPr>
            <p:spPr>
              <a:xfrm>
                <a:off x="476250" y="219075"/>
                <a:ext cx="67119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Kiihtyvyyden komponenttien kuvaajista huomataan jaksollisuus.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Komponentit saavuttavat maksimi- ja minimiarvonsa eri aikaan: Kun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i-FI" i="1" dirty="0"/>
                  <a:t>-</a:t>
                </a:r>
                <a:r>
                  <a:rPr lang="fi-FI" dirty="0"/>
                  <a:t>suuntainen komponentti saavuttaa maksimin, on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i-FI" i="1" dirty="0"/>
                  <a:t>-</a:t>
                </a:r>
                <a:r>
                  <a:rPr lang="fi-FI" dirty="0"/>
                  <a:t>suuntainen komponentti nolla.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Koska kyseessä on tasainen ympyräliike, on komponenttien summa sama kuin keskeiskiihtyvyys: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B75376-C70B-8CC7-46B7-054B007F1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19075"/>
                <a:ext cx="6711950" cy="2862322"/>
              </a:xfrm>
              <a:prstGeom prst="rect">
                <a:avLst/>
              </a:prstGeom>
              <a:blipFill>
                <a:blip r:embed="rId5"/>
                <a:stretch>
                  <a:fillRect l="-545" t="-1066" r="-136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A3B2455B-7D3B-4AE8-D95D-50E967869410}"/>
                  </a:ext>
                </a:extLst>
              </p:cNvPr>
              <p:cNvSpPr txBox="1"/>
              <p:nvPr/>
            </p:nvSpPr>
            <p:spPr>
              <a:xfrm>
                <a:off x="254000" y="241300"/>
                <a:ext cx="110236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Kiihtyvyyden avulla voidaan myös todeta, että ympyräradalla olevaan kappaleeseen kohdistuu Newtonin 2. lain nojalla kokonaisvoima, joka suuntautuu kohti ympyräradan keskipistettä.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Karusellin tarran tapauksessa kyse on kosketusvoimasta, joka pitää tarran kiinni karusellin katossa.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Mittaustulosten avulla voidaan laskea kokonaisvoiman suuruus vauhdin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i-FI" dirty="0"/>
                  <a:t> säteen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/>
                  <a:t>ja massan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/>
                  <a:t>avulla:</a:t>
                </a:r>
              </a:p>
              <a:p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i-FI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i-FI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/>
                  <a:t>Hyödyntämällä ratavauhdin yhteyttä keskeiskiihtyvyyteen, voidaan tarkastaa, onko karusellin liike todella tasaista: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A3B2455B-7D3B-4AE8-D95D-50E967869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41300"/>
                <a:ext cx="11023600" cy="3416320"/>
              </a:xfrm>
              <a:prstGeom prst="rect">
                <a:avLst/>
              </a:prstGeom>
              <a:blipFill>
                <a:blip r:embed="rId2"/>
                <a:stretch>
                  <a:fillRect l="-387" t="-89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>
            <a:extLst>
              <a:ext uri="{FF2B5EF4-FFF2-40B4-BE49-F238E27FC236}">
                <a16:creationId xmlns:a16="http://schemas.microsoft.com/office/drawing/2014/main" id="{6483B5D3-9FBA-C396-2282-F6DD1EF4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7" y="2997042"/>
            <a:ext cx="3763963" cy="36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EC8624B-2B75-5B8F-D414-E8FCC0679F8A}"/>
              </a:ext>
            </a:extLst>
          </p:cNvPr>
          <p:cNvSpPr txBox="1"/>
          <p:nvPr/>
        </p:nvSpPr>
        <p:spPr>
          <a:xfrm>
            <a:off x="406400" y="3429000"/>
            <a:ext cx="591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Tracker</a:t>
            </a:r>
            <a:r>
              <a:rPr lang="fi-FI" dirty="0"/>
              <a:t>-tiedostossa mittaustulosten lukuarvot on esitetty taulukossa, josta ne on helppo viedä esimerkiksi taulukkolaskentaohjelmaan. Taulukon sisältöä on mahdollista muokata klikkaamalla ”Taulukko” –painiketta.</a:t>
            </a:r>
          </a:p>
        </p:txBody>
      </p:sp>
    </p:spTree>
    <p:extLst>
      <p:ext uri="{BB962C8B-B14F-4D97-AF65-F5344CB8AC3E}">
        <p14:creationId xmlns:p14="http://schemas.microsoft.com/office/powerpoint/2010/main" val="185116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712E6-B184-E042-A60A-80B80EAD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fi-FI" dirty="0"/>
              <a:t>Ohjeita </a:t>
            </a:r>
            <a:r>
              <a:rPr lang="fi-FI" dirty="0" err="1"/>
              <a:t>Tracker</a:t>
            </a:r>
            <a:r>
              <a:rPr lang="fi-FI" dirty="0"/>
              <a:t>-ohjelmiston käyttöön ja mittauksen toteuttamiseen</a:t>
            </a:r>
          </a:p>
        </p:txBody>
      </p:sp>
    </p:spTree>
    <p:extLst>
      <p:ext uri="{BB962C8B-B14F-4D97-AF65-F5344CB8AC3E}">
        <p14:creationId xmlns:p14="http://schemas.microsoft.com/office/powerpoint/2010/main" val="197959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Roboto</vt:lpstr>
      <vt:lpstr>Office-teema</vt:lpstr>
      <vt:lpstr>Karuselli</vt:lpstr>
      <vt:lpstr>PowerPoint Presentation</vt:lpstr>
      <vt:lpstr>Pienoiskaruselli</vt:lpstr>
      <vt:lpstr>Demonstraatio</vt:lpstr>
      <vt:lpstr>Yleisnäkymä Tracker-ohjelmistosta ja mittaustuloksista  Aniliininpunaisen koordinaatiston origo on karusellin pyörimisakselilla.  Vihreällä neliöllä ympyröityä tarraa käytetään liikkeen seuraamiseen.</vt:lpstr>
      <vt:lpstr>PowerPoint Presentation</vt:lpstr>
      <vt:lpstr>PowerPoint Presentation</vt:lpstr>
      <vt:lpstr>PowerPoint Presentation</vt:lpstr>
      <vt:lpstr>Ohjeita Tracker-ohjelmiston käyttöön ja mittauksen toteuttamiseen</vt:lpstr>
      <vt:lpstr>PowerPoint Presentation</vt:lpstr>
      <vt:lpstr>PowerPoint Presentation</vt:lpstr>
      <vt:lpstr>Huomioitavaa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Karuselli</dc:title>
  <dc:creator>Aleksi Ketola</dc:creator>
  <cp:lastModifiedBy>Inkeri Kontro (TAU)</cp:lastModifiedBy>
  <cp:revision>16</cp:revision>
  <dcterms:created xsi:type="dcterms:W3CDTF">2024-06-14T13:46:12Z</dcterms:created>
  <dcterms:modified xsi:type="dcterms:W3CDTF">2024-06-20T06:06:55Z</dcterms:modified>
</cp:coreProperties>
</file>