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0" r:id="rId7"/>
    <p:sldId id="267" r:id="rId8"/>
    <p:sldId id="259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117C9-E172-48C2-B24E-8FA3AD7F56DA}" v="30" dt="2024-03-17T05:08:5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ja Lyytikäinen" userId="cc5c01c7e3af8f36" providerId="LiveId" clId="{51B117C9-E172-48C2-B24E-8FA3AD7F56DA}"/>
    <pc:docChg chg="custSel modSld">
      <pc:chgData name="Maija Lyytikäinen" userId="cc5c01c7e3af8f36" providerId="LiveId" clId="{51B117C9-E172-48C2-B24E-8FA3AD7F56DA}" dt="2024-03-17T05:08:53.747" v="223" actId="20577"/>
      <pc:docMkLst>
        <pc:docMk/>
      </pc:docMkLst>
      <pc:sldChg chg="modSp mod modAnim">
        <pc:chgData name="Maija Lyytikäinen" userId="cc5c01c7e3af8f36" providerId="LiveId" clId="{51B117C9-E172-48C2-B24E-8FA3AD7F56DA}" dt="2024-03-17T05:08:53.747" v="223" actId="20577"/>
        <pc:sldMkLst>
          <pc:docMk/>
          <pc:sldMk cId="2518066649" sldId="256"/>
        </pc:sldMkLst>
        <pc:spChg chg="mod">
          <ac:chgData name="Maija Lyytikäinen" userId="cc5c01c7e3af8f36" providerId="LiveId" clId="{51B117C9-E172-48C2-B24E-8FA3AD7F56DA}" dt="2024-03-17T05:08:53.747" v="223" actId="20577"/>
          <ac:spMkLst>
            <pc:docMk/>
            <pc:sldMk cId="2518066649" sldId="256"/>
            <ac:spMk id="3" creationId="{D05DCDC9-E22E-C156-224F-7A1955724B0E}"/>
          </ac:spMkLst>
        </pc:spChg>
      </pc:sldChg>
      <pc:sldChg chg="modSp mod">
        <pc:chgData name="Maija Lyytikäinen" userId="cc5c01c7e3af8f36" providerId="LiveId" clId="{51B117C9-E172-48C2-B24E-8FA3AD7F56DA}" dt="2024-03-17T05:08:38.326" v="204" actId="20577"/>
        <pc:sldMkLst>
          <pc:docMk/>
          <pc:sldMk cId="2203962840" sldId="261"/>
        </pc:sldMkLst>
        <pc:spChg chg="mod">
          <ac:chgData name="Maija Lyytikäinen" userId="cc5c01c7e3af8f36" providerId="LiveId" clId="{51B117C9-E172-48C2-B24E-8FA3AD7F56DA}" dt="2024-03-17T05:08:38.326" v="204" actId="20577"/>
          <ac:spMkLst>
            <pc:docMk/>
            <pc:sldMk cId="2203962840" sldId="261"/>
            <ac:spMk id="51" creationId="{78ED9293-C32D-AA78-ED82-7FB8D5055258}"/>
          </ac:spMkLst>
        </pc:spChg>
      </pc:sldChg>
      <pc:sldChg chg="modSp mod">
        <pc:chgData name="Maija Lyytikäinen" userId="cc5c01c7e3af8f36" providerId="LiveId" clId="{51B117C9-E172-48C2-B24E-8FA3AD7F56DA}" dt="2024-02-25T08:58:36.939" v="5" actId="20577"/>
        <pc:sldMkLst>
          <pc:docMk/>
          <pc:sldMk cId="3432384722" sldId="262"/>
        </pc:sldMkLst>
        <pc:spChg chg="mod">
          <ac:chgData name="Maija Lyytikäinen" userId="cc5c01c7e3af8f36" providerId="LiveId" clId="{51B117C9-E172-48C2-B24E-8FA3AD7F56DA}" dt="2024-02-25T08:58:36.939" v="5" actId="20577"/>
          <ac:spMkLst>
            <pc:docMk/>
            <pc:sldMk cId="3432384722" sldId="262"/>
            <ac:spMk id="3" creationId="{9D22E3E1-6D54-F2AA-0BFA-78C08BDC5FD1}"/>
          </ac:spMkLst>
        </pc:spChg>
      </pc:sldChg>
    </pc:docChg>
  </pc:docChgLst>
  <pc:docChgLst>
    <pc:chgData name="Maija Lyytikäinen" userId="cc5c01c7e3af8f36" providerId="LiveId" clId="{C1542B5A-BBD0-48F5-9CE7-C51850898D5F}"/>
    <pc:docChg chg="undo custSel addSld delSld modSld sldOrd">
      <pc:chgData name="Maija Lyytikäinen" userId="cc5c01c7e3af8f36" providerId="LiveId" clId="{C1542B5A-BBD0-48F5-9CE7-C51850898D5F}" dt="2023-10-04T10:27:18.701" v="4668"/>
      <pc:docMkLst>
        <pc:docMk/>
      </pc:docMkLst>
      <pc:sldChg chg="addSp delSp modSp new mod setBg addAnim">
        <pc:chgData name="Maija Lyytikäinen" userId="cc5c01c7e3af8f36" providerId="LiveId" clId="{C1542B5A-BBD0-48F5-9CE7-C51850898D5F}" dt="2023-10-02T06:16:10.702" v="3571" actId="26606"/>
        <pc:sldMkLst>
          <pc:docMk/>
          <pc:sldMk cId="2518066649" sldId="256"/>
        </pc:sldMkLst>
        <pc:spChg chg="mod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2" creationId="{EAD07F4C-2B90-D4E5-F27A-573AD3656E63}"/>
          </ac:spMkLst>
        </pc:spChg>
        <pc:spChg chg="mod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3" creationId="{D05DCDC9-E22E-C156-224F-7A1955724B0E}"/>
          </ac:spMkLst>
        </pc:spChg>
        <pc:spChg chg="add del">
          <ac:chgData name="Maija Lyytikäinen" userId="cc5c01c7e3af8f36" providerId="LiveId" clId="{C1542B5A-BBD0-48F5-9CE7-C51850898D5F}" dt="2023-09-25T09:28:04.899" v="872" actId="26606"/>
          <ac:spMkLst>
            <pc:docMk/>
            <pc:sldMk cId="2518066649" sldId="256"/>
            <ac:spMk id="10" creationId="{A3363022-C969-41E9-8EB2-E4C94908C1FA}"/>
          </ac:spMkLst>
        </pc:spChg>
        <pc:spChg chg="add del">
          <ac:chgData name="Maija Lyytikäinen" userId="cc5c01c7e3af8f36" providerId="LiveId" clId="{C1542B5A-BBD0-48F5-9CE7-C51850898D5F}" dt="2023-09-25T09:28:04.899" v="872" actId="26606"/>
          <ac:spMkLst>
            <pc:docMk/>
            <pc:sldMk cId="2518066649" sldId="256"/>
            <ac:spMk id="12" creationId="{8D1AD6B3-BE88-4CEB-BA17-790657CC4729}"/>
          </ac:spMkLst>
        </pc:spChg>
        <pc:spChg chg="add del">
          <ac:chgData name="Maija Lyytikäinen" userId="cc5c01c7e3af8f36" providerId="LiveId" clId="{C1542B5A-BBD0-48F5-9CE7-C51850898D5F}" dt="2023-10-02T05:59:18.271" v="3091" actId="26606"/>
          <ac:spMkLst>
            <pc:docMk/>
            <pc:sldMk cId="2518066649" sldId="256"/>
            <ac:spMk id="22" creationId="{5A292AEA-2528-46C0-B426-95822B6141FB}"/>
          </ac:spMkLst>
        </pc:spChg>
        <pc:spChg chg="add del">
          <ac:chgData name="Maija Lyytikäinen" userId="cc5c01c7e3af8f36" providerId="LiveId" clId="{C1542B5A-BBD0-48F5-9CE7-C51850898D5F}" dt="2023-10-02T05:59:18.271" v="3091" actId="26606"/>
          <ac:spMkLst>
            <pc:docMk/>
            <pc:sldMk cId="2518066649" sldId="256"/>
            <ac:spMk id="24" creationId="{D8B7B198-E4DF-43CD-AD8C-199884323745}"/>
          </ac:spMkLst>
        </pc:spChg>
        <pc:spChg chg="add del">
          <ac:chgData name="Maija Lyytikäinen" userId="cc5c01c7e3af8f36" providerId="LiveId" clId="{C1542B5A-BBD0-48F5-9CE7-C51850898D5F}" dt="2023-10-02T05:59:18.271" v="3091" actId="26606"/>
          <ac:spMkLst>
            <pc:docMk/>
            <pc:sldMk cId="2518066649" sldId="256"/>
            <ac:spMk id="26" creationId="{2BE67753-EA0E-4819-8D22-0B6600CF7231}"/>
          </ac:spMkLst>
        </pc:spChg>
        <pc:spChg chg="add del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52" creationId="{D278ADA9-6383-4BDD-80D2-8899A402687B}"/>
          </ac:spMkLst>
        </pc:spChg>
        <pc:spChg chg="add del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54" creationId="{484B7147-B0F6-40ED-B5A2-FF72BC8198B6}"/>
          </ac:spMkLst>
        </pc:spChg>
        <pc:spChg chg="add del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56" creationId="{B36D2DE0-0628-4A9A-A59D-7BA8B5EB3022}"/>
          </ac:spMkLst>
        </pc:spChg>
        <pc:spChg chg="add del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58" creationId="{48E405C9-94BE-41DA-928C-DEC9A8550E9F}"/>
          </ac:spMkLst>
        </pc:spChg>
        <pc:spChg chg="add del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60" creationId="{D2091A72-D5BB-42AC-8FD3-F7747D90861E}"/>
          </ac:spMkLst>
        </pc:spChg>
        <pc:spChg chg="add del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62" creationId="{6ED12BFC-A737-46AF-8411-481112D54B0C}"/>
          </ac:spMkLst>
        </pc:spChg>
        <pc:spChg chg="add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67" creationId="{FFD48BC7-DC40-47DE-87EE-9F4B6ECB9ABB}"/>
          </ac:spMkLst>
        </pc:spChg>
        <pc:spChg chg="add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69" creationId="{E502BBC7-2C76-46F3-BC24-5985BC13DB88}"/>
          </ac:spMkLst>
        </pc:spChg>
        <pc:spChg chg="add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71" creationId="{C7F28D52-2A5F-4D23-81AE-7CB8B591C7AF}"/>
          </ac:spMkLst>
        </pc:spChg>
        <pc:spChg chg="add">
          <ac:chgData name="Maija Lyytikäinen" userId="cc5c01c7e3af8f36" providerId="LiveId" clId="{C1542B5A-BBD0-48F5-9CE7-C51850898D5F}" dt="2023-10-02T06:16:10.702" v="3571" actId="26606"/>
          <ac:spMkLst>
            <pc:docMk/>
            <pc:sldMk cId="2518066649" sldId="256"/>
            <ac:spMk id="73" creationId="{3629484E-3792-4B3D-89AD-7C8A1ED0E0D4}"/>
          </ac:spMkLst>
        </pc:spChg>
        <pc:grpChg chg="add del">
          <ac:chgData name="Maija Lyytikäinen" userId="cc5c01c7e3af8f36" providerId="LiveId" clId="{C1542B5A-BBD0-48F5-9CE7-C51850898D5F}" dt="2023-09-25T09:28:04.899" v="872" actId="26606"/>
          <ac:grpSpMkLst>
            <pc:docMk/>
            <pc:sldMk cId="2518066649" sldId="256"/>
            <ac:grpSpMk id="14" creationId="{89D1390B-7E13-4B4F-9CB2-391063412E54}"/>
          </ac:grpSpMkLst>
        </pc:grpChg>
        <pc:grpChg chg="add del">
          <ac:chgData name="Maija Lyytikäinen" userId="cc5c01c7e3af8f36" providerId="LiveId" clId="{C1542B5A-BBD0-48F5-9CE7-C51850898D5F}" dt="2023-10-02T05:59:18.271" v="3091" actId="26606"/>
          <ac:grpSpMkLst>
            <pc:docMk/>
            <pc:sldMk cId="2518066649" sldId="256"/>
            <ac:grpSpMk id="28" creationId="{D76D63AC-0421-45EC-B383-E79A61A78C6B}"/>
          </ac:grpSpMkLst>
        </pc:grpChg>
        <pc:grpChg chg="add del">
          <ac:chgData name="Maija Lyytikäinen" userId="cc5c01c7e3af8f36" providerId="LiveId" clId="{C1542B5A-BBD0-48F5-9CE7-C51850898D5F}" dt="2023-10-02T05:59:18.271" v="3091" actId="26606"/>
          <ac:grpSpMkLst>
            <pc:docMk/>
            <pc:sldMk cId="2518066649" sldId="256"/>
            <ac:grpSpMk id="37" creationId="{87F87F1B-42BA-4AC7-A4E2-41544DDB2CE3}"/>
          </ac:grpSpMkLst>
        </pc:grpChg>
        <pc:grpChg chg="add del">
          <ac:chgData name="Maija Lyytikäinen" userId="cc5c01c7e3af8f36" providerId="LiveId" clId="{C1542B5A-BBD0-48F5-9CE7-C51850898D5F}" dt="2023-10-02T05:59:18.271" v="3091" actId="26606"/>
          <ac:grpSpMkLst>
            <pc:docMk/>
            <pc:sldMk cId="2518066649" sldId="256"/>
            <ac:grpSpMk id="43" creationId="{967346A5-7569-4F15-AB5D-BE3DADF192C0}"/>
          </ac:grpSpMkLst>
        </pc:grpChg>
        <pc:picChg chg="add del">
          <ac:chgData name="Maija Lyytikäinen" userId="cc5c01c7e3af8f36" providerId="LiveId" clId="{C1542B5A-BBD0-48F5-9CE7-C51850898D5F}" dt="2023-09-25T09:27:47.278" v="871" actId="478"/>
          <ac:picMkLst>
            <pc:docMk/>
            <pc:sldMk cId="2518066649" sldId="256"/>
            <ac:picMk id="7" creationId="{ABD492CB-0F31-B3A8-E462-4277C52E2AF5}"/>
          </ac:picMkLst>
        </pc:picChg>
      </pc:sldChg>
      <pc:sldChg chg="addSp delSp modSp new mod setBg">
        <pc:chgData name="Maija Lyytikäinen" userId="cc5c01c7e3af8f36" providerId="LiveId" clId="{C1542B5A-BBD0-48F5-9CE7-C51850898D5F}" dt="2023-10-02T06:28:21.477" v="3604" actId="26606"/>
        <pc:sldMkLst>
          <pc:docMk/>
          <pc:sldMk cId="326459077" sldId="257"/>
        </pc:sldMkLst>
        <pc:spChg chg="del">
          <ac:chgData name="Maija Lyytikäinen" userId="cc5c01c7e3af8f36" providerId="LiveId" clId="{C1542B5A-BBD0-48F5-9CE7-C51850898D5F}" dt="2023-09-25T07:04:15.586" v="189" actId="478"/>
          <ac:spMkLst>
            <pc:docMk/>
            <pc:sldMk cId="326459077" sldId="257"/>
            <ac:spMk id="2" creationId="{BC1AD887-8400-5AFE-4B62-1FE8212175A1}"/>
          </ac:spMkLst>
        </pc:spChg>
        <pc:spChg chg="mod">
          <ac:chgData name="Maija Lyytikäinen" userId="cc5c01c7e3af8f36" providerId="LiveId" clId="{C1542B5A-BBD0-48F5-9CE7-C51850898D5F}" dt="2023-10-02T06:28:21.477" v="3604" actId="26606"/>
          <ac:spMkLst>
            <pc:docMk/>
            <pc:sldMk cId="326459077" sldId="257"/>
            <ac:spMk id="3" creationId="{D28962AC-9B84-534D-DA19-EADA0657908D}"/>
          </ac:spMkLst>
        </pc:spChg>
        <pc:spChg chg="add del">
          <ac:chgData name="Maija Lyytikäinen" userId="cc5c01c7e3af8f36" providerId="LiveId" clId="{C1542B5A-BBD0-48F5-9CE7-C51850898D5F}" dt="2023-10-02T05:59:12.368" v="3090" actId="26606"/>
          <ac:spMkLst>
            <pc:docMk/>
            <pc:sldMk cId="326459077" sldId="257"/>
            <ac:spMk id="8" creationId="{43C823D3-D619-407C-89E0-C6F6B1E7A42A}"/>
          </ac:spMkLst>
        </pc:spChg>
        <pc:spChg chg="add del">
          <ac:chgData name="Maija Lyytikäinen" userId="cc5c01c7e3af8f36" providerId="LiveId" clId="{C1542B5A-BBD0-48F5-9CE7-C51850898D5F}" dt="2023-10-02T05:59:12.368" v="3090" actId="26606"/>
          <ac:spMkLst>
            <pc:docMk/>
            <pc:sldMk cId="326459077" sldId="257"/>
            <ac:spMk id="10" creationId="{047F8E3E-2FFA-4A0F-B3C7-E57ADDCFB415}"/>
          </ac:spMkLst>
        </pc:spChg>
        <pc:spChg chg="add del">
          <ac:chgData name="Maija Lyytikäinen" userId="cc5c01c7e3af8f36" providerId="LiveId" clId="{C1542B5A-BBD0-48F5-9CE7-C51850898D5F}" dt="2023-10-02T06:16:34.167" v="3572" actId="26606"/>
          <ac:spMkLst>
            <pc:docMk/>
            <pc:sldMk cId="326459077" sldId="257"/>
            <ac:spMk id="24" creationId="{907EF6B7-1338-4443-8C46-6A318D952DFD}"/>
          </ac:spMkLst>
        </pc:spChg>
        <pc:spChg chg="add del">
          <ac:chgData name="Maija Lyytikäinen" userId="cc5c01c7e3af8f36" providerId="LiveId" clId="{C1542B5A-BBD0-48F5-9CE7-C51850898D5F}" dt="2023-10-02T06:16:34.167" v="3572" actId="26606"/>
          <ac:spMkLst>
            <pc:docMk/>
            <pc:sldMk cId="326459077" sldId="257"/>
            <ac:spMk id="25" creationId="{DAAE4CDD-124C-4DCF-9584-B6033B545DD5}"/>
          </ac:spMkLst>
        </pc:spChg>
        <pc:spChg chg="add del">
          <ac:chgData name="Maija Lyytikäinen" userId="cc5c01c7e3af8f36" providerId="LiveId" clId="{C1542B5A-BBD0-48F5-9CE7-C51850898D5F}" dt="2023-10-02T06:16:34.167" v="3572" actId="26606"/>
          <ac:spMkLst>
            <pc:docMk/>
            <pc:sldMk cId="326459077" sldId="257"/>
            <ac:spMk id="26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5:58:35.308" v="3087" actId="26606"/>
          <ac:spMkLst>
            <pc:docMk/>
            <pc:sldMk cId="326459077" sldId="257"/>
            <ac:spMk id="27" creationId="{081EA652-8C6A-4E69-BEB9-170809474553}"/>
          </ac:spMkLst>
        </pc:spChg>
        <pc:spChg chg="add del">
          <ac:chgData name="Maija Lyytikäinen" userId="cc5c01c7e3af8f36" providerId="LiveId" clId="{C1542B5A-BBD0-48F5-9CE7-C51850898D5F}" dt="2023-10-02T05:58:35.308" v="3087" actId="26606"/>
          <ac:spMkLst>
            <pc:docMk/>
            <pc:sldMk cId="326459077" sldId="257"/>
            <ac:spMk id="29" creationId="{5298780A-33B9-4EA2-8F67-DE68AD62841B}"/>
          </ac:spMkLst>
        </pc:spChg>
        <pc:spChg chg="add del">
          <ac:chgData name="Maija Lyytikäinen" userId="cc5c01c7e3af8f36" providerId="LiveId" clId="{C1542B5A-BBD0-48F5-9CE7-C51850898D5F}" dt="2023-10-02T05:58:35.308" v="3087" actId="26606"/>
          <ac:spMkLst>
            <pc:docMk/>
            <pc:sldMk cId="326459077" sldId="257"/>
            <ac:spMk id="31" creationId="{7F488E8B-4E1E-4402-8935-D4E6C02615C7}"/>
          </ac:spMkLst>
        </pc:spChg>
        <pc:spChg chg="add del">
          <ac:chgData name="Maija Lyytikäinen" userId="cc5c01c7e3af8f36" providerId="LiveId" clId="{C1542B5A-BBD0-48F5-9CE7-C51850898D5F}" dt="2023-10-02T06:28:21.477" v="3604" actId="26606"/>
          <ac:spMkLst>
            <pc:docMk/>
            <pc:sldMk cId="326459077" sldId="257"/>
            <ac:spMk id="32" creationId="{8108D317-7CBD-4897-BD1F-959436D2A3BE}"/>
          </ac:spMkLst>
        </pc:spChg>
        <pc:spChg chg="add del">
          <ac:chgData name="Maija Lyytikäinen" userId="cc5c01c7e3af8f36" providerId="LiveId" clId="{C1542B5A-BBD0-48F5-9CE7-C51850898D5F}" dt="2023-10-02T06:28:21.477" v="3604" actId="26606"/>
          <ac:spMkLst>
            <pc:docMk/>
            <pc:sldMk cId="326459077" sldId="257"/>
            <ac:spMk id="34" creationId="{D6297641-8B9F-4767-9606-8A11313227BF}"/>
          </ac:spMkLst>
        </pc:spChg>
        <pc:spChg chg="add del">
          <ac:chgData name="Maija Lyytikäinen" userId="cc5c01c7e3af8f36" providerId="LiveId" clId="{C1542B5A-BBD0-48F5-9CE7-C51850898D5F}" dt="2023-10-02T06:28:21.477" v="3604" actId="26606"/>
          <ac:spMkLst>
            <pc:docMk/>
            <pc:sldMk cId="326459077" sldId="257"/>
            <ac:spMk id="36" creationId="{D8F3CA65-EA00-46B4-9616-39E6853F7BED}"/>
          </ac:spMkLst>
        </pc:spChg>
        <pc:spChg chg="add">
          <ac:chgData name="Maija Lyytikäinen" userId="cc5c01c7e3af8f36" providerId="LiveId" clId="{C1542B5A-BBD0-48F5-9CE7-C51850898D5F}" dt="2023-10-02T06:28:21.477" v="3604" actId="26606"/>
          <ac:spMkLst>
            <pc:docMk/>
            <pc:sldMk cId="326459077" sldId="257"/>
            <ac:spMk id="41" creationId="{04812C46-200A-4DEB-A05E-3ED6C68C2387}"/>
          </ac:spMkLst>
        </pc:spChg>
        <pc:spChg chg="add">
          <ac:chgData name="Maija Lyytikäinen" userId="cc5c01c7e3af8f36" providerId="LiveId" clId="{C1542B5A-BBD0-48F5-9CE7-C51850898D5F}" dt="2023-10-02T06:28:21.477" v="3604" actId="26606"/>
          <ac:spMkLst>
            <pc:docMk/>
            <pc:sldMk cId="326459077" sldId="257"/>
            <ac:spMk id="43" creationId="{D1EA859B-E555-4109-94F3-6700E046E008}"/>
          </ac:spMkLst>
        </pc:spChg>
        <pc:grpChg chg="add del">
          <ac:chgData name="Maija Lyytikäinen" userId="cc5c01c7e3af8f36" providerId="LiveId" clId="{C1542B5A-BBD0-48F5-9CE7-C51850898D5F}" dt="2023-10-02T05:59:12.368" v="3090" actId="26606"/>
          <ac:grpSpMkLst>
            <pc:docMk/>
            <pc:sldMk cId="326459077" sldId="257"/>
            <ac:grpSpMk id="12" creationId="{33D939F1-7ABE-4D0E-946A-43F37F556AFD}"/>
          </ac:grpSpMkLst>
        </pc:grpChg>
        <pc:grpChg chg="add del">
          <ac:chgData name="Maija Lyytikäinen" userId="cc5c01c7e3af8f36" providerId="LiveId" clId="{C1542B5A-BBD0-48F5-9CE7-C51850898D5F}" dt="2023-10-02T05:59:12.368" v="3090" actId="26606"/>
          <ac:grpSpMkLst>
            <pc:docMk/>
            <pc:sldMk cId="326459077" sldId="257"/>
            <ac:grpSpMk id="18" creationId="{9DB3963A-4187-4A72-9DA4-CA6BADE22931}"/>
          </ac:grpSpMkLst>
        </pc:grpChg>
        <pc:picChg chg="add mod">
          <ac:chgData name="Maija Lyytikäinen" userId="cc5c01c7e3af8f36" providerId="LiveId" clId="{C1542B5A-BBD0-48F5-9CE7-C51850898D5F}" dt="2023-10-02T06:28:21.477" v="3604" actId="26606"/>
          <ac:picMkLst>
            <pc:docMk/>
            <pc:sldMk cId="326459077" sldId="257"/>
            <ac:picMk id="28" creationId="{2AA34501-8476-F4CF-74E7-8DAD0274D59A}"/>
          </ac:picMkLst>
        </pc:picChg>
        <pc:cxnChg chg="add del">
          <ac:chgData name="Maija Lyytikäinen" userId="cc5c01c7e3af8f36" providerId="LiveId" clId="{C1542B5A-BBD0-48F5-9CE7-C51850898D5F}" dt="2023-10-02T05:58:35.308" v="3087" actId="26606"/>
          <ac:cxnSpMkLst>
            <pc:docMk/>
            <pc:sldMk cId="326459077" sldId="257"/>
            <ac:cxnSpMk id="33" creationId="{23AAC9B5-8015-485C-ACF9-A750390E9A56}"/>
          </ac:cxnSpMkLst>
        </pc:cxnChg>
      </pc:sldChg>
      <pc:sldChg chg="modSp new del mod">
        <pc:chgData name="Maija Lyytikäinen" userId="cc5c01c7e3af8f36" providerId="LiveId" clId="{C1542B5A-BBD0-48F5-9CE7-C51850898D5F}" dt="2023-09-25T09:29:33.637" v="876" actId="2696"/>
        <pc:sldMkLst>
          <pc:docMk/>
          <pc:sldMk cId="1610711696" sldId="258"/>
        </pc:sldMkLst>
        <pc:spChg chg="mod">
          <ac:chgData name="Maija Lyytikäinen" userId="cc5c01c7e3af8f36" providerId="LiveId" clId="{C1542B5A-BBD0-48F5-9CE7-C51850898D5F}" dt="2023-09-11T06:27:35.426" v="100" actId="20577"/>
          <ac:spMkLst>
            <pc:docMk/>
            <pc:sldMk cId="1610711696" sldId="258"/>
            <ac:spMk id="2" creationId="{2C245103-260A-5C61-D848-07B859CADC0C}"/>
          </ac:spMkLst>
        </pc:spChg>
        <pc:spChg chg="mod">
          <ac:chgData name="Maija Lyytikäinen" userId="cc5c01c7e3af8f36" providerId="LiveId" clId="{C1542B5A-BBD0-48F5-9CE7-C51850898D5F}" dt="2023-09-18T09:54:30.011" v="169" actId="20577"/>
          <ac:spMkLst>
            <pc:docMk/>
            <pc:sldMk cId="1610711696" sldId="258"/>
            <ac:spMk id="3" creationId="{C9725AC0-37EB-5E6E-D7F1-0981F48E57D3}"/>
          </ac:spMkLst>
        </pc:spChg>
      </pc:sldChg>
      <pc:sldChg chg="addSp delSp modSp new mod ord setBg">
        <pc:chgData name="Maija Lyytikäinen" userId="cc5c01c7e3af8f36" providerId="LiveId" clId="{C1542B5A-BBD0-48F5-9CE7-C51850898D5F}" dt="2023-10-04T10:27:18.701" v="4668"/>
        <pc:sldMkLst>
          <pc:docMk/>
          <pc:sldMk cId="3801202355" sldId="259"/>
        </pc:sldMkLst>
        <pc:spChg chg="mod">
          <ac:chgData name="Maija Lyytikäinen" userId="cc5c01c7e3af8f36" providerId="LiveId" clId="{C1542B5A-BBD0-48F5-9CE7-C51850898D5F}" dt="2023-10-04T10:26:36.050" v="4654" actId="26606"/>
          <ac:spMkLst>
            <pc:docMk/>
            <pc:sldMk cId="3801202355" sldId="259"/>
            <ac:spMk id="2" creationId="{F01B213F-FBED-99D8-F3D5-2BE41A5EBE2F}"/>
          </ac:spMkLst>
        </pc:spChg>
        <pc:spChg chg="mod">
          <ac:chgData name="Maija Lyytikäinen" userId="cc5c01c7e3af8f36" providerId="LiveId" clId="{C1542B5A-BBD0-48F5-9CE7-C51850898D5F}" dt="2023-10-04T10:26:36.050" v="4654" actId="26606"/>
          <ac:spMkLst>
            <pc:docMk/>
            <pc:sldMk cId="3801202355" sldId="259"/>
            <ac:spMk id="3" creationId="{27704CC7-68BC-A2E0-C663-1B19AE0651B3}"/>
          </ac:spMkLst>
        </pc:spChg>
        <pc:spChg chg="add del">
          <ac:chgData name="Maija Lyytikäinen" userId="cc5c01c7e3af8f36" providerId="LiveId" clId="{C1542B5A-BBD0-48F5-9CE7-C51850898D5F}" dt="2023-10-04T10:26:36.050" v="4653" actId="26606"/>
          <ac:spMkLst>
            <pc:docMk/>
            <pc:sldMk cId="3801202355" sldId="259"/>
            <ac:spMk id="9" creationId="{3ECBE1F1-D69B-4AFA-ABD5-8E41720EF6DE}"/>
          </ac:spMkLst>
        </pc:spChg>
        <pc:spChg chg="add del">
          <ac:chgData name="Maija Lyytikäinen" userId="cc5c01c7e3af8f36" providerId="LiveId" clId="{C1542B5A-BBD0-48F5-9CE7-C51850898D5F}" dt="2023-10-04T10:26:36.050" v="4653" actId="26606"/>
          <ac:spMkLst>
            <pc:docMk/>
            <pc:sldMk cId="3801202355" sldId="259"/>
            <ac:spMk id="11" creationId="{603A6265-E10C-4B85-9C20-E75FCAF9CC63}"/>
          </ac:spMkLst>
        </pc:spChg>
        <pc:spChg chg="add">
          <ac:chgData name="Maija Lyytikäinen" userId="cc5c01c7e3af8f36" providerId="LiveId" clId="{C1542B5A-BBD0-48F5-9CE7-C51850898D5F}" dt="2023-10-04T10:26:36.050" v="4654" actId="26606"/>
          <ac:spMkLst>
            <pc:docMk/>
            <pc:sldMk cId="3801202355" sldId="259"/>
            <ac:spMk id="13" creationId="{8D6EA299-0840-6DEA-E670-C49AEBC87E89}"/>
          </ac:spMkLst>
        </pc:spChg>
        <pc:spChg chg="add">
          <ac:chgData name="Maija Lyytikäinen" userId="cc5c01c7e3af8f36" providerId="LiveId" clId="{C1542B5A-BBD0-48F5-9CE7-C51850898D5F}" dt="2023-10-04T10:26:36.050" v="4654" actId="26606"/>
          <ac:spMkLst>
            <pc:docMk/>
            <pc:sldMk cId="3801202355" sldId="259"/>
            <ac:spMk id="15" creationId="{AE3A741D-C19B-960A-5803-1C5887147820}"/>
          </ac:spMkLst>
        </pc:spChg>
        <pc:spChg chg="add">
          <ac:chgData name="Maija Lyytikäinen" userId="cc5c01c7e3af8f36" providerId="LiveId" clId="{C1542B5A-BBD0-48F5-9CE7-C51850898D5F}" dt="2023-10-04T10:26:36.050" v="4654" actId="26606"/>
          <ac:spMkLst>
            <pc:docMk/>
            <pc:sldMk cId="3801202355" sldId="259"/>
            <ac:spMk id="16" creationId="{DC39DE25-0E4E-0AA7-0932-1D78C2372786}"/>
          </ac:spMkLst>
        </pc:spChg>
        <pc:picChg chg="add del">
          <ac:chgData name="Maija Lyytikäinen" userId="cc5c01c7e3af8f36" providerId="LiveId" clId="{C1542B5A-BBD0-48F5-9CE7-C51850898D5F}" dt="2023-10-04T10:26:36.050" v="4653" actId="26606"/>
          <ac:picMkLst>
            <pc:docMk/>
            <pc:sldMk cId="3801202355" sldId="259"/>
            <ac:picMk id="5" creationId="{6AF5974F-41F7-D817-E388-06587491A765}"/>
          </ac:picMkLst>
        </pc:picChg>
        <pc:picChg chg="add">
          <ac:chgData name="Maija Lyytikäinen" userId="cc5c01c7e3af8f36" providerId="LiveId" clId="{C1542B5A-BBD0-48F5-9CE7-C51850898D5F}" dt="2023-10-04T10:26:36.050" v="4654" actId="26606"/>
          <ac:picMkLst>
            <pc:docMk/>
            <pc:sldMk cId="3801202355" sldId="259"/>
            <ac:picMk id="14" creationId="{9B97FE03-ACFF-9DDF-403D-5FD0C30CF478}"/>
          </ac:picMkLst>
        </pc:picChg>
      </pc:sldChg>
      <pc:sldChg chg="addSp delSp modSp new mod ord setBg">
        <pc:chgData name="Maija Lyytikäinen" userId="cc5c01c7e3af8f36" providerId="LiveId" clId="{C1542B5A-BBD0-48F5-9CE7-C51850898D5F}" dt="2023-10-04T10:26:53.714" v="4656"/>
        <pc:sldMkLst>
          <pc:docMk/>
          <pc:sldMk cId="2099172782" sldId="260"/>
        </pc:sldMkLst>
        <pc:spChg chg="mod">
          <ac:chgData name="Maija Lyytikäinen" userId="cc5c01c7e3af8f36" providerId="LiveId" clId="{C1542B5A-BBD0-48F5-9CE7-C51850898D5F}" dt="2023-10-02T06:22:36.893" v="3598" actId="26606"/>
          <ac:spMkLst>
            <pc:docMk/>
            <pc:sldMk cId="2099172782" sldId="260"/>
            <ac:spMk id="2" creationId="{12977B95-2D29-AB86-5DDF-C5CB54CD3CB5}"/>
          </ac:spMkLst>
        </pc:spChg>
        <pc:spChg chg="mod">
          <ac:chgData name="Maija Lyytikäinen" userId="cc5c01c7e3af8f36" providerId="LiveId" clId="{C1542B5A-BBD0-48F5-9CE7-C51850898D5F}" dt="2023-10-02T07:10:26.996" v="4508" actId="20577"/>
          <ac:spMkLst>
            <pc:docMk/>
            <pc:sldMk cId="2099172782" sldId="260"/>
            <ac:spMk id="3" creationId="{4CB70C03-7BFB-B802-4426-B7A3ED3B3787}"/>
          </ac:spMkLst>
        </pc:spChg>
        <pc:spChg chg="add del">
          <ac:chgData name="Maija Lyytikäinen" userId="cc5c01c7e3af8f36" providerId="LiveId" clId="{C1542B5A-BBD0-48F5-9CE7-C51850898D5F}" dt="2023-10-02T05:59:50.806" v="3096" actId="26606"/>
          <ac:spMkLst>
            <pc:docMk/>
            <pc:sldMk cId="2099172782" sldId="260"/>
            <ac:spMk id="8" creationId="{389575E1-3389-451A-A5F7-27854C25C599}"/>
          </ac:spMkLst>
        </pc:spChg>
        <pc:spChg chg="add del">
          <ac:chgData name="Maija Lyytikäinen" userId="cc5c01c7e3af8f36" providerId="LiveId" clId="{C1542B5A-BBD0-48F5-9CE7-C51850898D5F}" dt="2023-10-02T05:59:50.806" v="3096" actId="26606"/>
          <ac:spMkLst>
            <pc:docMk/>
            <pc:sldMk cId="2099172782" sldId="260"/>
            <ac:spMk id="10" creationId="{A53CCC5C-D88E-40FB-B30B-23DCDBD01D37}"/>
          </ac:spMkLst>
        </pc:spChg>
        <pc:spChg chg="add del">
          <ac:chgData name="Maija Lyytikäinen" userId="cc5c01c7e3af8f36" providerId="LiveId" clId="{C1542B5A-BBD0-48F5-9CE7-C51850898D5F}" dt="2023-10-02T05:59:50.806" v="3096" actId="26606"/>
          <ac:spMkLst>
            <pc:docMk/>
            <pc:sldMk cId="2099172782" sldId="260"/>
            <ac:spMk id="12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6:17:35.094" v="3580" actId="26606"/>
          <ac:spMkLst>
            <pc:docMk/>
            <pc:sldMk cId="2099172782" sldId="260"/>
            <ac:spMk id="14" creationId="{907EF6B7-1338-4443-8C46-6A318D952DFD}"/>
          </ac:spMkLst>
        </pc:spChg>
        <pc:spChg chg="add del">
          <ac:chgData name="Maija Lyytikäinen" userId="cc5c01c7e3af8f36" providerId="LiveId" clId="{C1542B5A-BBD0-48F5-9CE7-C51850898D5F}" dt="2023-10-02T06:17:35.094" v="3580" actId="26606"/>
          <ac:spMkLst>
            <pc:docMk/>
            <pc:sldMk cId="2099172782" sldId="260"/>
            <ac:spMk id="15" creationId="{DAAE4CDD-124C-4DCF-9584-B6033B545DD5}"/>
          </ac:spMkLst>
        </pc:spChg>
        <pc:spChg chg="add del">
          <ac:chgData name="Maija Lyytikäinen" userId="cc5c01c7e3af8f36" providerId="LiveId" clId="{C1542B5A-BBD0-48F5-9CE7-C51850898D5F}" dt="2023-10-02T06:17:35.094" v="3580" actId="26606"/>
          <ac:spMkLst>
            <pc:docMk/>
            <pc:sldMk cId="2099172782" sldId="260"/>
            <ac:spMk id="16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6:22:36.893" v="3598" actId="26606"/>
          <ac:spMkLst>
            <pc:docMk/>
            <pc:sldMk cId="2099172782" sldId="260"/>
            <ac:spMk id="21" creationId="{DAF1966E-FD40-4A4A-B61B-C4DF7FA05F06}"/>
          </ac:spMkLst>
        </pc:spChg>
        <pc:spChg chg="add del">
          <ac:chgData name="Maija Lyytikäinen" userId="cc5c01c7e3af8f36" providerId="LiveId" clId="{C1542B5A-BBD0-48F5-9CE7-C51850898D5F}" dt="2023-10-02T06:22:36.893" v="3598" actId="26606"/>
          <ac:spMkLst>
            <pc:docMk/>
            <pc:sldMk cId="2099172782" sldId="260"/>
            <ac:spMk id="23" creationId="{047BFA19-D45E-416B-A404-7AF2F3F27017}"/>
          </ac:spMkLst>
        </pc:spChg>
        <pc:spChg chg="add del">
          <ac:chgData name="Maija Lyytikäinen" userId="cc5c01c7e3af8f36" providerId="LiveId" clId="{C1542B5A-BBD0-48F5-9CE7-C51850898D5F}" dt="2023-10-02T06:22:36.893" v="3598" actId="26606"/>
          <ac:spMkLst>
            <pc:docMk/>
            <pc:sldMk cId="2099172782" sldId="260"/>
            <ac:spMk id="25" creationId="{8E0105E7-23DB-4CF2-8258-FF47C7620F6E}"/>
          </ac:spMkLst>
        </pc:spChg>
        <pc:spChg chg="add del">
          <ac:chgData name="Maija Lyytikäinen" userId="cc5c01c7e3af8f36" providerId="LiveId" clId="{C1542B5A-BBD0-48F5-9CE7-C51850898D5F}" dt="2023-10-02T06:22:36.893" v="3598" actId="26606"/>
          <ac:spMkLst>
            <pc:docMk/>
            <pc:sldMk cId="2099172782" sldId="260"/>
            <ac:spMk id="27" creationId="{074B4F7D-14B2-478B-8BF5-01E4E0C5D263}"/>
          </ac:spMkLst>
        </pc:spChg>
        <pc:spChg chg="add">
          <ac:chgData name="Maija Lyytikäinen" userId="cc5c01c7e3af8f36" providerId="LiveId" clId="{C1542B5A-BBD0-48F5-9CE7-C51850898D5F}" dt="2023-10-02T06:22:36.893" v="3598" actId="26606"/>
          <ac:spMkLst>
            <pc:docMk/>
            <pc:sldMk cId="2099172782" sldId="260"/>
            <ac:spMk id="32" creationId="{8D1AA55E-40D5-461B-A5A8-4AE8AAB71B08}"/>
          </ac:spMkLst>
        </pc:spChg>
        <pc:grpChg chg="add">
          <ac:chgData name="Maija Lyytikäinen" userId="cc5c01c7e3af8f36" providerId="LiveId" clId="{C1542B5A-BBD0-48F5-9CE7-C51850898D5F}" dt="2023-10-02T06:22:36.893" v="3598" actId="26606"/>
          <ac:grpSpMkLst>
            <pc:docMk/>
            <pc:sldMk cId="2099172782" sldId="260"/>
            <ac:grpSpMk id="36" creationId="{78350D8D-73D6-4132-89B5-DD52F3962A76}"/>
          </ac:grpSpMkLst>
        </pc:grpChg>
        <pc:cxnChg chg="add">
          <ac:chgData name="Maija Lyytikäinen" userId="cc5c01c7e3af8f36" providerId="LiveId" clId="{C1542B5A-BBD0-48F5-9CE7-C51850898D5F}" dt="2023-10-02T06:22:36.893" v="3598" actId="26606"/>
          <ac:cxnSpMkLst>
            <pc:docMk/>
            <pc:sldMk cId="2099172782" sldId="260"/>
            <ac:cxnSpMk id="34" creationId="{7EB498BD-8089-4626-91EA-4978EBEF535E}"/>
          </ac:cxnSpMkLst>
        </pc:cxnChg>
      </pc:sldChg>
      <pc:sldChg chg="addSp delSp modSp new mod ord setBg">
        <pc:chgData name="Maija Lyytikäinen" userId="cc5c01c7e3af8f36" providerId="LiveId" clId="{C1542B5A-BBD0-48F5-9CE7-C51850898D5F}" dt="2023-10-04T10:27:17.117" v="4666"/>
        <pc:sldMkLst>
          <pc:docMk/>
          <pc:sldMk cId="2203962840" sldId="261"/>
        </pc:sldMkLst>
        <pc:spChg chg="mod">
          <ac:chgData name="Maija Lyytikäinen" userId="cc5c01c7e3af8f36" providerId="LiveId" clId="{C1542B5A-BBD0-48F5-9CE7-C51850898D5F}" dt="2023-10-02T06:22:25.985" v="3596" actId="26606"/>
          <ac:spMkLst>
            <pc:docMk/>
            <pc:sldMk cId="2203962840" sldId="261"/>
            <ac:spMk id="2" creationId="{DB006736-C236-BF30-7C45-B38AE9D9187F}"/>
          </ac:spMkLst>
        </pc:spChg>
        <pc:spChg chg="add del mod">
          <ac:chgData name="Maija Lyytikäinen" userId="cc5c01c7e3af8f36" providerId="LiveId" clId="{C1542B5A-BBD0-48F5-9CE7-C51850898D5F}" dt="2023-10-02T06:17:48.426" v="3585" actId="26606"/>
          <ac:spMkLst>
            <pc:docMk/>
            <pc:sldMk cId="2203962840" sldId="261"/>
            <ac:spMk id="3" creationId="{78ED9293-C32D-AA78-ED82-7FB8D5055258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8" creationId="{F837543A-6020-4505-A233-C9DB4BF74011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10" creationId="{35B16301-FB18-48BA-A6DD-C37CAF6F9A18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12" creationId="{C3C0D90E-074A-4F52-9B11-B52BEF4BCBE5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14" creationId="{CABBD4C1-E6F8-46F6-8152-A8A97490BF4D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16" creationId="{83BA5EF5-1FE9-4BF9-83BB-269BCDDF6156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20" creationId="{88853921-7BC9-4BDE-ACAB-133C683C82D6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22" creationId="{09192968-3AE7-4470-A61C-97294BB92731}"/>
          </ac:spMkLst>
        </pc:spChg>
        <pc:spChg chg="add del">
          <ac:chgData name="Maija Lyytikäinen" userId="cc5c01c7e3af8f36" providerId="LiveId" clId="{C1542B5A-BBD0-48F5-9CE7-C51850898D5F}" dt="2023-10-02T06:00:06.598" v="3099" actId="26606"/>
          <ac:spMkLst>
            <pc:docMk/>
            <pc:sldMk cId="2203962840" sldId="261"/>
            <ac:spMk id="24" creationId="{3AB72E55-43E4-4356-BFE8-E2102CB0B505}"/>
          </ac:spMkLst>
        </pc:spChg>
        <pc:spChg chg="add del">
          <ac:chgData name="Maija Lyytikäinen" userId="cc5c01c7e3af8f36" providerId="LiveId" clId="{C1542B5A-BBD0-48F5-9CE7-C51850898D5F}" dt="2023-10-02T06:00:10.963" v="3101" actId="26606"/>
          <ac:spMkLst>
            <pc:docMk/>
            <pc:sldMk cId="2203962840" sldId="261"/>
            <ac:spMk id="26" creationId="{081EA652-8C6A-4E69-BEB9-170809474553}"/>
          </ac:spMkLst>
        </pc:spChg>
        <pc:spChg chg="add del">
          <ac:chgData name="Maija Lyytikäinen" userId="cc5c01c7e3af8f36" providerId="LiveId" clId="{C1542B5A-BBD0-48F5-9CE7-C51850898D5F}" dt="2023-10-02T06:00:10.963" v="3101" actId="26606"/>
          <ac:spMkLst>
            <pc:docMk/>
            <pc:sldMk cId="2203962840" sldId="261"/>
            <ac:spMk id="27" creationId="{5298780A-33B9-4EA2-8F67-DE68AD62841B}"/>
          </ac:spMkLst>
        </pc:spChg>
        <pc:spChg chg="add del">
          <ac:chgData name="Maija Lyytikäinen" userId="cc5c01c7e3af8f36" providerId="LiveId" clId="{C1542B5A-BBD0-48F5-9CE7-C51850898D5F}" dt="2023-10-02T06:00:10.963" v="3101" actId="26606"/>
          <ac:spMkLst>
            <pc:docMk/>
            <pc:sldMk cId="2203962840" sldId="261"/>
            <ac:spMk id="28" creationId="{7F488E8B-4E1E-4402-8935-D4E6C02615C7}"/>
          </ac:spMkLst>
        </pc:spChg>
        <pc:spChg chg="add del">
          <ac:chgData name="Maija Lyytikäinen" userId="cc5c01c7e3af8f36" providerId="LiveId" clId="{C1542B5A-BBD0-48F5-9CE7-C51850898D5F}" dt="2023-10-02T06:17:48.426" v="3585" actId="26606"/>
          <ac:spMkLst>
            <pc:docMk/>
            <pc:sldMk cId="2203962840" sldId="261"/>
            <ac:spMk id="31" creationId="{907EF6B7-1338-4443-8C46-6A318D952DFD}"/>
          </ac:spMkLst>
        </pc:spChg>
        <pc:spChg chg="add del">
          <ac:chgData name="Maija Lyytikäinen" userId="cc5c01c7e3af8f36" providerId="LiveId" clId="{C1542B5A-BBD0-48F5-9CE7-C51850898D5F}" dt="2023-10-02T06:17:48.426" v="3585" actId="26606"/>
          <ac:spMkLst>
            <pc:docMk/>
            <pc:sldMk cId="2203962840" sldId="261"/>
            <ac:spMk id="32" creationId="{DAAE4CDD-124C-4DCF-9584-B6033B545DD5}"/>
          </ac:spMkLst>
        </pc:spChg>
        <pc:spChg chg="add del">
          <ac:chgData name="Maija Lyytikäinen" userId="cc5c01c7e3af8f36" providerId="LiveId" clId="{C1542B5A-BBD0-48F5-9CE7-C51850898D5F}" dt="2023-10-02T06:17:48.426" v="3585" actId="26606"/>
          <ac:spMkLst>
            <pc:docMk/>
            <pc:sldMk cId="2203962840" sldId="261"/>
            <ac:spMk id="33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6:17:45.195" v="3582" actId="26606"/>
          <ac:spMkLst>
            <pc:docMk/>
            <pc:sldMk cId="2203962840" sldId="261"/>
            <ac:spMk id="38" creationId="{DAF1966E-FD40-4A4A-B61B-C4DF7FA05F06}"/>
          </ac:spMkLst>
        </pc:spChg>
        <pc:spChg chg="add del">
          <ac:chgData name="Maija Lyytikäinen" userId="cc5c01c7e3af8f36" providerId="LiveId" clId="{C1542B5A-BBD0-48F5-9CE7-C51850898D5F}" dt="2023-10-02T06:17:48.414" v="3584" actId="26606"/>
          <ac:spMkLst>
            <pc:docMk/>
            <pc:sldMk cId="2203962840" sldId="261"/>
            <ac:spMk id="39" creationId="{7517A47C-B2E5-4B79-8061-D74B1311AF6E}"/>
          </ac:spMkLst>
        </pc:spChg>
        <pc:spChg chg="add del">
          <ac:chgData name="Maija Lyytikäinen" userId="cc5c01c7e3af8f36" providerId="LiveId" clId="{C1542B5A-BBD0-48F5-9CE7-C51850898D5F}" dt="2023-10-02T06:17:45.195" v="3582" actId="26606"/>
          <ac:spMkLst>
            <pc:docMk/>
            <pc:sldMk cId="2203962840" sldId="261"/>
            <ac:spMk id="40" creationId="{047BFA19-D45E-416B-A404-7AF2F3F27017}"/>
          </ac:spMkLst>
        </pc:spChg>
        <pc:spChg chg="add del">
          <ac:chgData name="Maija Lyytikäinen" userId="cc5c01c7e3af8f36" providerId="LiveId" clId="{C1542B5A-BBD0-48F5-9CE7-C51850898D5F}" dt="2023-10-02T06:17:48.414" v="3584" actId="26606"/>
          <ac:spMkLst>
            <pc:docMk/>
            <pc:sldMk cId="2203962840" sldId="261"/>
            <ac:spMk id="41" creationId="{C505E780-2083-4CB5-A42A-5E0E2908ECC3}"/>
          </ac:spMkLst>
        </pc:spChg>
        <pc:spChg chg="add del">
          <ac:chgData name="Maija Lyytikäinen" userId="cc5c01c7e3af8f36" providerId="LiveId" clId="{C1542B5A-BBD0-48F5-9CE7-C51850898D5F}" dt="2023-10-02T06:17:45.195" v="3582" actId="26606"/>
          <ac:spMkLst>
            <pc:docMk/>
            <pc:sldMk cId="2203962840" sldId="261"/>
            <ac:spMk id="42" creationId="{8E0105E7-23DB-4CF2-8258-FF47C7620F6E}"/>
          </ac:spMkLst>
        </pc:spChg>
        <pc:spChg chg="add del">
          <ac:chgData name="Maija Lyytikäinen" userId="cc5c01c7e3af8f36" providerId="LiveId" clId="{C1542B5A-BBD0-48F5-9CE7-C51850898D5F}" dt="2023-10-02T06:17:48.414" v="3584" actId="26606"/>
          <ac:spMkLst>
            <pc:docMk/>
            <pc:sldMk cId="2203962840" sldId="261"/>
            <ac:spMk id="43" creationId="{D2C0AE1C-0118-41AE-8A10-7CDCBF10E96F}"/>
          </ac:spMkLst>
        </pc:spChg>
        <pc:spChg chg="add del">
          <ac:chgData name="Maija Lyytikäinen" userId="cc5c01c7e3af8f36" providerId="LiveId" clId="{C1542B5A-BBD0-48F5-9CE7-C51850898D5F}" dt="2023-10-02T06:17:45.195" v="3582" actId="26606"/>
          <ac:spMkLst>
            <pc:docMk/>
            <pc:sldMk cId="2203962840" sldId="261"/>
            <ac:spMk id="44" creationId="{074B4F7D-14B2-478B-8BF5-01E4E0C5D263}"/>
          </ac:spMkLst>
        </pc:spChg>
        <pc:spChg chg="add del">
          <ac:chgData name="Maija Lyytikäinen" userId="cc5c01c7e3af8f36" providerId="LiveId" clId="{C1542B5A-BBD0-48F5-9CE7-C51850898D5F}" dt="2023-10-02T06:17:48.414" v="3584" actId="26606"/>
          <ac:spMkLst>
            <pc:docMk/>
            <pc:sldMk cId="2203962840" sldId="261"/>
            <ac:spMk id="45" creationId="{463EEC44-1BA3-44ED-81FC-A644B04B2A44}"/>
          </ac:spMkLst>
        </pc:spChg>
        <pc:spChg chg="add del">
          <ac:chgData name="Maija Lyytikäinen" userId="cc5c01c7e3af8f36" providerId="LiveId" clId="{C1542B5A-BBD0-48F5-9CE7-C51850898D5F}" dt="2023-10-02T06:22:25.985" v="3596" actId="26606"/>
          <ac:spMkLst>
            <pc:docMk/>
            <pc:sldMk cId="2203962840" sldId="261"/>
            <ac:spMk id="47" creationId="{DAF1966E-FD40-4A4A-B61B-C4DF7FA05F06}"/>
          </ac:spMkLst>
        </pc:spChg>
        <pc:spChg chg="add del">
          <ac:chgData name="Maija Lyytikäinen" userId="cc5c01c7e3af8f36" providerId="LiveId" clId="{C1542B5A-BBD0-48F5-9CE7-C51850898D5F}" dt="2023-10-02T06:22:25.985" v="3596" actId="26606"/>
          <ac:spMkLst>
            <pc:docMk/>
            <pc:sldMk cId="2203962840" sldId="261"/>
            <ac:spMk id="48" creationId="{047BFA19-D45E-416B-A404-7AF2F3F27017}"/>
          </ac:spMkLst>
        </pc:spChg>
        <pc:spChg chg="add del">
          <ac:chgData name="Maija Lyytikäinen" userId="cc5c01c7e3af8f36" providerId="LiveId" clId="{C1542B5A-BBD0-48F5-9CE7-C51850898D5F}" dt="2023-10-02T06:22:25.985" v="3596" actId="26606"/>
          <ac:spMkLst>
            <pc:docMk/>
            <pc:sldMk cId="2203962840" sldId="261"/>
            <ac:spMk id="49" creationId="{8E0105E7-23DB-4CF2-8258-FF47C7620F6E}"/>
          </ac:spMkLst>
        </pc:spChg>
        <pc:spChg chg="add del">
          <ac:chgData name="Maija Lyytikäinen" userId="cc5c01c7e3af8f36" providerId="LiveId" clId="{C1542B5A-BBD0-48F5-9CE7-C51850898D5F}" dt="2023-10-02T06:22:25.985" v="3596" actId="26606"/>
          <ac:spMkLst>
            <pc:docMk/>
            <pc:sldMk cId="2203962840" sldId="261"/>
            <ac:spMk id="50" creationId="{074B4F7D-14B2-478B-8BF5-01E4E0C5D263}"/>
          </ac:spMkLst>
        </pc:spChg>
        <pc:spChg chg="add mod">
          <ac:chgData name="Maija Lyytikäinen" userId="cc5c01c7e3af8f36" providerId="LiveId" clId="{C1542B5A-BBD0-48F5-9CE7-C51850898D5F}" dt="2023-10-02T06:51:39.030" v="3987" actId="20577"/>
          <ac:spMkLst>
            <pc:docMk/>
            <pc:sldMk cId="2203962840" sldId="261"/>
            <ac:spMk id="51" creationId="{78ED9293-C32D-AA78-ED82-7FB8D5055258}"/>
          </ac:spMkLst>
        </pc:spChg>
        <pc:spChg chg="add">
          <ac:chgData name="Maija Lyytikäinen" userId="cc5c01c7e3af8f36" providerId="LiveId" clId="{C1542B5A-BBD0-48F5-9CE7-C51850898D5F}" dt="2023-10-02T06:22:25.985" v="3596" actId="26606"/>
          <ac:spMkLst>
            <pc:docMk/>
            <pc:sldMk cId="2203962840" sldId="261"/>
            <ac:spMk id="56" creationId="{8D1AA55E-40D5-461B-A5A8-4AE8AAB71B08}"/>
          </ac:spMkLst>
        </pc:spChg>
        <pc:spChg chg="add del">
          <ac:chgData name="Maija Lyytikäinen" userId="cc5c01c7e3af8f36" providerId="LiveId" clId="{C1542B5A-BBD0-48F5-9CE7-C51850898D5F}" dt="2023-10-02T06:22:25.970" v="3595" actId="26606"/>
          <ac:spMkLst>
            <pc:docMk/>
            <pc:sldMk cId="2203962840" sldId="261"/>
            <ac:spMk id="57" creationId="{C0763A76-9F1C-4FC5-82B7-DD475DA461B2}"/>
          </ac:spMkLst>
        </pc:spChg>
        <pc:spChg chg="add del">
          <ac:chgData name="Maija Lyytikäinen" userId="cc5c01c7e3af8f36" providerId="LiveId" clId="{C1542B5A-BBD0-48F5-9CE7-C51850898D5F}" dt="2023-10-02T06:22:25.970" v="3595" actId="26606"/>
          <ac:spMkLst>
            <pc:docMk/>
            <pc:sldMk cId="2203962840" sldId="261"/>
            <ac:spMk id="59" creationId="{E81BF4F6-F2CF-4984-9D14-D6966D92F99F}"/>
          </ac:spMkLst>
        </pc:spChg>
        <pc:grpChg chg="add">
          <ac:chgData name="Maija Lyytikäinen" userId="cc5c01c7e3af8f36" providerId="LiveId" clId="{C1542B5A-BBD0-48F5-9CE7-C51850898D5F}" dt="2023-10-02T06:22:25.985" v="3596" actId="26606"/>
          <ac:grpSpMkLst>
            <pc:docMk/>
            <pc:sldMk cId="2203962840" sldId="261"/>
            <ac:grpSpMk id="60" creationId="{78350D8D-73D6-4132-89B5-DD52F3962A76}"/>
          </ac:grpSpMkLst>
        </pc:grpChg>
        <pc:graphicFrameChg chg="add del">
          <ac:chgData name="Maija Lyytikäinen" userId="cc5c01c7e3af8f36" providerId="LiveId" clId="{C1542B5A-BBD0-48F5-9CE7-C51850898D5F}" dt="2023-10-02T06:17:48.414" v="3584" actId="26606"/>
          <ac:graphicFrameMkLst>
            <pc:docMk/>
            <pc:sldMk cId="2203962840" sldId="261"/>
            <ac:graphicFrameMk id="35" creationId="{34E97EB2-9F76-CF58-A5D6-B560170D906B}"/>
          </ac:graphicFrameMkLst>
        </pc:graphicFrameChg>
        <pc:picChg chg="add del">
          <ac:chgData name="Maija Lyytikäinen" userId="cc5c01c7e3af8f36" providerId="LiveId" clId="{C1542B5A-BBD0-48F5-9CE7-C51850898D5F}" dt="2023-10-02T06:22:25.970" v="3595" actId="26606"/>
          <ac:picMkLst>
            <pc:docMk/>
            <pc:sldMk cId="2203962840" sldId="261"/>
            <ac:picMk id="53" creationId="{5101EF62-1A67-C66C-CA43-34A456F0B83D}"/>
          </ac:picMkLst>
        </pc:picChg>
        <pc:cxnChg chg="add del">
          <ac:chgData name="Maija Lyytikäinen" userId="cc5c01c7e3af8f36" providerId="LiveId" clId="{C1542B5A-BBD0-48F5-9CE7-C51850898D5F}" dt="2023-10-02T06:00:06.598" v="3099" actId="26606"/>
          <ac:cxnSpMkLst>
            <pc:docMk/>
            <pc:sldMk cId="2203962840" sldId="261"/>
            <ac:cxnSpMk id="18" creationId="{4B3BCACB-5880-460B-9606-8C433A9AF99D}"/>
          </ac:cxnSpMkLst>
        </pc:cxnChg>
        <pc:cxnChg chg="add del">
          <ac:chgData name="Maija Lyytikäinen" userId="cc5c01c7e3af8f36" providerId="LiveId" clId="{C1542B5A-BBD0-48F5-9CE7-C51850898D5F}" dt="2023-10-02T06:00:10.963" v="3101" actId="26606"/>
          <ac:cxnSpMkLst>
            <pc:docMk/>
            <pc:sldMk cId="2203962840" sldId="261"/>
            <ac:cxnSpMk id="29" creationId="{23AAC9B5-8015-485C-ACF9-A750390E9A56}"/>
          </ac:cxnSpMkLst>
        </pc:cxnChg>
        <pc:cxnChg chg="add">
          <ac:chgData name="Maija Lyytikäinen" userId="cc5c01c7e3af8f36" providerId="LiveId" clId="{C1542B5A-BBD0-48F5-9CE7-C51850898D5F}" dt="2023-10-02T06:22:25.985" v="3596" actId="26606"/>
          <ac:cxnSpMkLst>
            <pc:docMk/>
            <pc:sldMk cId="2203962840" sldId="261"/>
            <ac:cxnSpMk id="58" creationId="{7EB498BD-8089-4626-91EA-4978EBEF535E}"/>
          </ac:cxnSpMkLst>
        </pc:cxnChg>
      </pc:sldChg>
      <pc:sldChg chg="addSp delSp modSp new mod setBg">
        <pc:chgData name="Maija Lyytikäinen" userId="cc5c01c7e3af8f36" providerId="LiveId" clId="{C1542B5A-BBD0-48F5-9CE7-C51850898D5F}" dt="2023-10-02T06:28:16.759" v="3603" actId="26606"/>
        <pc:sldMkLst>
          <pc:docMk/>
          <pc:sldMk cId="3432384722" sldId="262"/>
        </pc:sldMkLst>
        <pc:spChg chg="mod">
          <ac:chgData name="Maija Lyytikäinen" userId="cc5c01c7e3af8f36" providerId="LiveId" clId="{C1542B5A-BBD0-48F5-9CE7-C51850898D5F}" dt="2023-10-02T06:28:16.759" v="3603" actId="26606"/>
          <ac:spMkLst>
            <pc:docMk/>
            <pc:sldMk cId="3432384722" sldId="262"/>
            <ac:spMk id="2" creationId="{2A85AE40-ADBD-C2FC-1158-4381E4EB2BEF}"/>
          </ac:spMkLst>
        </pc:spChg>
        <pc:spChg chg="mod">
          <ac:chgData name="Maija Lyytikäinen" userId="cc5c01c7e3af8f36" providerId="LiveId" clId="{C1542B5A-BBD0-48F5-9CE7-C51850898D5F}" dt="2023-10-02T06:28:16.759" v="3603" actId="26606"/>
          <ac:spMkLst>
            <pc:docMk/>
            <pc:sldMk cId="3432384722" sldId="262"/>
            <ac:spMk id="3" creationId="{9D22E3E1-6D54-F2AA-0BFA-78C08BDC5FD1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5" creationId="{E92FEB64-6EEA-4759-B4A4-BD2C1E660BA8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6" creationId="{B10BB131-AC8E-4A8E-A5D1-36260F720C3B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7" creationId="{14847E93-7DC1-4D4B-8829-B19AA7137C50}"/>
          </ac:spMkLst>
        </pc:spChg>
        <pc:spChg chg="add del">
          <ac:chgData name="Maija Lyytikäinen" userId="cc5c01c7e3af8f36" providerId="LiveId" clId="{C1542B5A-BBD0-48F5-9CE7-C51850898D5F}" dt="2023-10-02T05:58:25.312" v="3084" actId="26606"/>
          <ac:spMkLst>
            <pc:docMk/>
            <pc:sldMk cId="3432384722" sldId="262"/>
            <ac:spMk id="8" creationId="{18873D23-2DCF-4B31-A009-95721C06E8E1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9" creationId="{7B786209-1B0B-4CA9-9BDD-F7327066A84D}"/>
          </ac:spMkLst>
        </pc:spChg>
        <pc:spChg chg="add del">
          <ac:chgData name="Maija Lyytikäinen" userId="cc5c01c7e3af8f36" providerId="LiveId" clId="{C1542B5A-BBD0-48F5-9CE7-C51850898D5F}" dt="2023-10-02T05:58:25.312" v="3084" actId="26606"/>
          <ac:spMkLst>
            <pc:docMk/>
            <pc:sldMk cId="3432384722" sldId="262"/>
            <ac:spMk id="10" creationId="{C13EF075-D4EF-4929-ADBC-91B27DA19955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11" creationId="{2D2964BB-484D-45AE-AD66-D407D0629652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14" creationId="{5566D6E1-03A1-4D73-A4E0-35D74D568A04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16" creationId="{9F835A99-04AC-494A-A572-AFE8413CC938}"/>
          </ac:spMkLst>
        </pc:spChg>
        <pc:spChg chg="add del">
          <ac:chgData name="Maija Lyytikäinen" userId="cc5c01c7e3af8f36" providerId="LiveId" clId="{C1542B5A-BBD0-48F5-9CE7-C51850898D5F}" dt="2023-10-02T05:58:38.198" v="3088" actId="26606"/>
          <ac:spMkLst>
            <pc:docMk/>
            <pc:sldMk cId="3432384722" sldId="262"/>
            <ac:spMk id="18" creationId="{081EA652-8C6A-4E69-BEB9-170809474553}"/>
          </ac:spMkLst>
        </pc:spChg>
        <pc:spChg chg="add del">
          <ac:chgData name="Maija Lyytikäinen" userId="cc5c01c7e3af8f36" providerId="LiveId" clId="{C1542B5A-BBD0-48F5-9CE7-C51850898D5F}" dt="2023-10-02T05:58:38.198" v="3088" actId="26606"/>
          <ac:spMkLst>
            <pc:docMk/>
            <pc:sldMk cId="3432384722" sldId="262"/>
            <ac:spMk id="19" creationId="{5298780A-33B9-4EA2-8F67-DE68AD62841B}"/>
          </ac:spMkLst>
        </pc:spChg>
        <pc:spChg chg="add del">
          <ac:chgData name="Maija Lyytikäinen" userId="cc5c01c7e3af8f36" providerId="LiveId" clId="{C1542B5A-BBD0-48F5-9CE7-C51850898D5F}" dt="2023-10-02T05:58:38.198" v="3088" actId="26606"/>
          <ac:spMkLst>
            <pc:docMk/>
            <pc:sldMk cId="3432384722" sldId="262"/>
            <ac:spMk id="20" creationId="{7F488E8B-4E1E-4402-8935-D4E6C02615C7}"/>
          </ac:spMkLst>
        </pc:spChg>
        <pc:spChg chg="add del">
          <ac:chgData name="Maija Lyytikäinen" userId="cc5c01c7e3af8f36" providerId="LiveId" clId="{C1542B5A-BBD0-48F5-9CE7-C51850898D5F}" dt="2023-10-02T06:17:10.988" v="3576" actId="26606"/>
          <ac:spMkLst>
            <pc:docMk/>
            <pc:sldMk cId="3432384722" sldId="262"/>
            <ac:spMk id="22" creationId="{6691AC69-A76E-4DAB-B565-468B6B87ACF3}"/>
          </ac:spMkLst>
        </pc:spChg>
        <pc:spChg chg="add del">
          <ac:chgData name="Maija Lyytikäinen" userId="cc5c01c7e3af8f36" providerId="LiveId" clId="{C1542B5A-BBD0-48F5-9CE7-C51850898D5F}" dt="2023-10-02T06:17:10.988" v="3575" actId="26606"/>
          <ac:spMkLst>
            <pc:docMk/>
            <pc:sldMk cId="3432384722" sldId="262"/>
            <ac:spMk id="27" creationId="{100EDD19-6802-4EC3-95CE-CFFAB042CFD6}"/>
          </ac:spMkLst>
        </pc:spChg>
        <pc:spChg chg="add del">
          <ac:chgData name="Maija Lyytikäinen" userId="cc5c01c7e3af8f36" providerId="LiveId" clId="{C1542B5A-BBD0-48F5-9CE7-C51850898D5F}" dt="2023-10-02T06:17:10.988" v="3575" actId="26606"/>
          <ac:spMkLst>
            <pc:docMk/>
            <pc:sldMk cId="3432384722" sldId="262"/>
            <ac:spMk id="29" creationId="{DB17E863-922E-4C26-BD64-E8FD41D28661}"/>
          </ac:spMkLst>
        </pc:spChg>
        <pc:spChg chg="add del">
          <ac:chgData name="Maija Lyytikäinen" userId="cc5c01c7e3af8f36" providerId="LiveId" clId="{C1542B5A-BBD0-48F5-9CE7-C51850898D5F}" dt="2023-10-02T06:28:16.759" v="3603" actId="26606"/>
          <ac:spMkLst>
            <pc:docMk/>
            <pc:sldMk cId="3432384722" sldId="262"/>
            <ac:spMk id="31" creationId="{777A147A-9ED8-46B4-8660-1B3C2AA880B5}"/>
          </ac:spMkLst>
        </pc:spChg>
        <pc:spChg chg="add del">
          <ac:chgData name="Maija Lyytikäinen" userId="cc5c01c7e3af8f36" providerId="LiveId" clId="{C1542B5A-BBD0-48F5-9CE7-C51850898D5F}" dt="2023-10-02T06:28:16.759" v="3603" actId="26606"/>
          <ac:spMkLst>
            <pc:docMk/>
            <pc:sldMk cId="3432384722" sldId="262"/>
            <ac:spMk id="32" creationId="{5D6C15A0-C087-4593-8414-2B4EC1CDC3DE}"/>
          </ac:spMkLst>
        </pc:spChg>
        <pc:spChg chg="add">
          <ac:chgData name="Maija Lyytikäinen" userId="cc5c01c7e3af8f36" providerId="LiveId" clId="{C1542B5A-BBD0-48F5-9CE7-C51850898D5F}" dt="2023-10-02T06:28:16.759" v="3603" actId="26606"/>
          <ac:spMkLst>
            <pc:docMk/>
            <pc:sldMk cId="3432384722" sldId="262"/>
            <ac:spMk id="37" creationId="{8D1AA55E-40D5-461B-A5A8-4AE8AAB71B08}"/>
          </ac:spMkLst>
        </pc:spChg>
        <pc:grpChg chg="add del">
          <ac:chgData name="Maija Lyytikäinen" userId="cc5c01c7e3af8f36" providerId="LiveId" clId="{C1542B5A-BBD0-48F5-9CE7-C51850898D5F}" dt="2023-10-02T05:58:25.312" v="3084" actId="26606"/>
          <ac:grpSpMkLst>
            <pc:docMk/>
            <pc:sldMk cId="3432384722" sldId="262"/>
            <ac:grpSpMk id="12" creationId="{DAA26DFA-AAB2-4973-9C17-16D587C7B198}"/>
          </ac:grpSpMkLst>
        </pc:grpChg>
        <pc:grpChg chg="add">
          <ac:chgData name="Maija Lyytikäinen" userId="cc5c01c7e3af8f36" providerId="LiveId" clId="{C1542B5A-BBD0-48F5-9CE7-C51850898D5F}" dt="2023-10-02T06:28:16.759" v="3603" actId="26606"/>
          <ac:grpSpMkLst>
            <pc:docMk/>
            <pc:sldMk cId="3432384722" sldId="262"/>
            <ac:grpSpMk id="41" creationId="{78350D8D-73D6-4132-89B5-DD52F3962A76}"/>
          </ac:grpSpMkLst>
        </pc:grpChg>
        <pc:cxnChg chg="add del">
          <ac:chgData name="Maija Lyytikäinen" userId="cc5c01c7e3af8f36" providerId="LiveId" clId="{C1542B5A-BBD0-48F5-9CE7-C51850898D5F}" dt="2023-10-02T05:58:38.198" v="3088" actId="26606"/>
          <ac:cxnSpMkLst>
            <pc:docMk/>
            <pc:sldMk cId="3432384722" sldId="262"/>
            <ac:cxnSpMk id="21" creationId="{23AAC9B5-8015-485C-ACF9-A750390E9A56}"/>
          </ac:cxnSpMkLst>
        </pc:cxnChg>
        <pc:cxnChg chg="add">
          <ac:chgData name="Maija Lyytikäinen" userId="cc5c01c7e3af8f36" providerId="LiveId" clId="{C1542B5A-BBD0-48F5-9CE7-C51850898D5F}" dt="2023-10-02T06:28:16.759" v="3603" actId="26606"/>
          <ac:cxnSpMkLst>
            <pc:docMk/>
            <pc:sldMk cId="3432384722" sldId="262"/>
            <ac:cxnSpMk id="39" creationId="{7EB498BD-8089-4626-91EA-4978EBEF535E}"/>
          </ac:cxnSpMkLst>
        </pc:cxnChg>
      </pc:sldChg>
      <pc:sldChg chg="addSp delSp modSp new mod setBg">
        <pc:chgData name="Maija Lyytikäinen" userId="cc5c01c7e3af8f36" providerId="LiveId" clId="{C1542B5A-BBD0-48F5-9CE7-C51850898D5F}" dt="2023-10-02T06:22:32.406" v="3597" actId="26606"/>
        <pc:sldMkLst>
          <pc:docMk/>
          <pc:sldMk cId="50072792" sldId="263"/>
        </pc:sldMkLst>
        <pc:spChg chg="mod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2" creationId="{DCEBC6E6-6D7D-8973-4ED6-3E4AAAB09555}"/>
          </ac:spMkLst>
        </pc:spChg>
        <pc:spChg chg="mod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3" creationId="{AF7D953C-B314-D4C7-F562-CFF77F1F5C7E}"/>
          </ac:spMkLst>
        </pc:spChg>
        <pc:spChg chg="add del">
          <ac:chgData name="Maija Lyytikäinen" userId="cc5c01c7e3af8f36" providerId="LiveId" clId="{C1542B5A-BBD0-48F5-9CE7-C51850898D5F}" dt="2023-10-02T06:17:28.852" v="3579" actId="26606"/>
          <ac:spMkLst>
            <pc:docMk/>
            <pc:sldMk cId="50072792" sldId="263"/>
            <ac:spMk id="8" creationId="{907EF6B7-1338-4443-8C46-6A318D952DFD}"/>
          </ac:spMkLst>
        </pc:spChg>
        <pc:spChg chg="add del">
          <ac:chgData name="Maija Lyytikäinen" userId="cc5c01c7e3af8f36" providerId="LiveId" clId="{C1542B5A-BBD0-48F5-9CE7-C51850898D5F}" dt="2023-10-02T06:17:28.852" v="3579" actId="26606"/>
          <ac:spMkLst>
            <pc:docMk/>
            <pc:sldMk cId="50072792" sldId="263"/>
            <ac:spMk id="10" creationId="{DAAE4CDD-124C-4DCF-9584-B6033B545DD5}"/>
          </ac:spMkLst>
        </pc:spChg>
        <pc:spChg chg="add del">
          <ac:chgData name="Maija Lyytikäinen" userId="cc5c01c7e3af8f36" providerId="LiveId" clId="{C1542B5A-BBD0-48F5-9CE7-C51850898D5F}" dt="2023-10-02T06:17:28.852" v="3579" actId="26606"/>
          <ac:spMkLst>
            <pc:docMk/>
            <pc:sldMk cId="50072792" sldId="263"/>
            <ac:spMk id="12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6:17:28.852" v="3578" actId="26606"/>
          <ac:spMkLst>
            <pc:docMk/>
            <pc:sldMk cId="50072792" sldId="263"/>
            <ac:spMk id="17" creationId="{E777E57D-6A88-4B5B-A068-2BA7FF4E8CCA}"/>
          </ac:spMkLst>
        </pc:spChg>
        <pc:spChg chg="add del">
          <ac:chgData name="Maija Lyytikäinen" userId="cc5c01c7e3af8f36" providerId="LiveId" clId="{C1542B5A-BBD0-48F5-9CE7-C51850898D5F}" dt="2023-10-02T06:17:28.852" v="3578" actId="26606"/>
          <ac:spMkLst>
            <pc:docMk/>
            <pc:sldMk cId="50072792" sldId="263"/>
            <ac:spMk id="19" creationId="{F7117410-A2A4-4085-9ADC-46744551DBDE}"/>
          </ac:spMkLst>
        </pc:spChg>
        <pc:spChg chg="add del">
          <ac:chgData name="Maija Lyytikäinen" userId="cc5c01c7e3af8f36" providerId="LiveId" clId="{C1542B5A-BBD0-48F5-9CE7-C51850898D5F}" dt="2023-10-02T06:17:28.852" v="3578" actId="26606"/>
          <ac:spMkLst>
            <pc:docMk/>
            <pc:sldMk cId="50072792" sldId="263"/>
            <ac:spMk id="21" creationId="{99F74EB5-E547-4FB4-95F5-BCC788F3C4A0}"/>
          </ac:spMkLst>
        </pc:spChg>
        <pc:spChg chg="add del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23" creationId="{074B4F7D-14B2-478B-8BF5-01E4E0C5D263}"/>
          </ac:spMkLst>
        </pc:spChg>
        <pc:spChg chg="add del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24" creationId="{DAF1966E-FD40-4A4A-B61B-C4DF7FA05F06}"/>
          </ac:spMkLst>
        </pc:spChg>
        <pc:spChg chg="add del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25" creationId="{047BFA19-D45E-416B-A404-7AF2F3F27017}"/>
          </ac:spMkLst>
        </pc:spChg>
        <pc:spChg chg="add del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26" creationId="{8E0105E7-23DB-4CF2-8258-FF47C7620F6E}"/>
          </ac:spMkLst>
        </pc:spChg>
        <pc:spChg chg="add">
          <ac:chgData name="Maija Lyytikäinen" userId="cc5c01c7e3af8f36" providerId="LiveId" clId="{C1542B5A-BBD0-48F5-9CE7-C51850898D5F}" dt="2023-10-02T06:22:32.406" v="3597" actId="26606"/>
          <ac:spMkLst>
            <pc:docMk/>
            <pc:sldMk cId="50072792" sldId="263"/>
            <ac:spMk id="31" creationId="{8D1AA55E-40D5-461B-A5A8-4AE8AAB71B08}"/>
          </ac:spMkLst>
        </pc:spChg>
        <pc:grpChg chg="add">
          <ac:chgData name="Maija Lyytikäinen" userId="cc5c01c7e3af8f36" providerId="LiveId" clId="{C1542B5A-BBD0-48F5-9CE7-C51850898D5F}" dt="2023-10-02T06:22:32.406" v="3597" actId="26606"/>
          <ac:grpSpMkLst>
            <pc:docMk/>
            <pc:sldMk cId="50072792" sldId="263"/>
            <ac:grpSpMk id="35" creationId="{78350D8D-73D6-4132-89B5-DD52F3962A76}"/>
          </ac:grpSpMkLst>
        </pc:grpChg>
        <pc:cxnChg chg="add">
          <ac:chgData name="Maija Lyytikäinen" userId="cc5c01c7e3af8f36" providerId="LiveId" clId="{C1542B5A-BBD0-48F5-9CE7-C51850898D5F}" dt="2023-10-02T06:22:32.406" v="3597" actId="26606"/>
          <ac:cxnSpMkLst>
            <pc:docMk/>
            <pc:sldMk cId="50072792" sldId="263"/>
            <ac:cxnSpMk id="33" creationId="{7EB498BD-8089-4626-91EA-4978EBEF535E}"/>
          </ac:cxnSpMkLst>
        </pc:cxnChg>
      </pc:sldChg>
      <pc:sldChg chg="addSp delSp modSp new mod setBg">
        <pc:chgData name="Maija Lyytikäinen" userId="cc5c01c7e3af8f36" providerId="LiveId" clId="{C1542B5A-BBD0-48F5-9CE7-C51850898D5F}" dt="2023-10-02T06:22:47.094" v="3599" actId="26606"/>
        <pc:sldMkLst>
          <pc:docMk/>
          <pc:sldMk cId="2151620969" sldId="264"/>
        </pc:sldMkLst>
        <pc:spChg chg="mod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2" creationId="{FA73FAF3-E52F-F580-D2A9-017F78E18E48}"/>
          </ac:spMkLst>
        </pc:spChg>
        <pc:spChg chg="mod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3" creationId="{750B5029-4EA3-6559-D5A5-7B2F2BBBF2DE}"/>
          </ac:spMkLst>
        </pc:spChg>
        <pc:spChg chg="add del">
          <ac:chgData name="Maija Lyytikäinen" userId="cc5c01c7e3af8f36" providerId="LiveId" clId="{C1542B5A-BBD0-48F5-9CE7-C51850898D5F}" dt="2023-10-02T06:18:31.137" v="3590" actId="26606"/>
          <ac:spMkLst>
            <pc:docMk/>
            <pc:sldMk cId="2151620969" sldId="264"/>
            <ac:spMk id="8" creationId="{907EF6B7-1338-4443-8C46-6A318D952DFD}"/>
          </ac:spMkLst>
        </pc:spChg>
        <pc:spChg chg="add del">
          <ac:chgData name="Maija Lyytikäinen" userId="cc5c01c7e3af8f36" providerId="LiveId" clId="{C1542B5A-BBD0-48F5-9CE7-C51850898D5F}" dt="2023-10-02T06:18:31.137" v="3590" actId="26606"/>
          <ac:spMkLst>
            <pc:docMk/>
            <pc:sldMk cId="2151620969" sldId="264"/>
            <ac:spMk id="10" creationId="{DAAE4CDD-124C-4DCF-9584-B6033B545DD5}"/>
          </ac:spMkLst>
        </pc:spChg>
        <pc:spChg chg="add del">
          <ac:chgData name="Maija Lyytikäinen" userId="cc5c01c7e3af8f36" providerId="LiveId" clId="{C1542B5A-BBD0-48F5-9CE7-C51850898D5F}" dt="2023-10-02T06:18:31.137" v="3590" actId="26606"/>
          <ac:spMkLst>
            <pc:docMk/>
            <pc:sldMk cId="2151620969" sldId="264"/>
            <ac:spMk id="12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6:18:19.677" v="3587" actId="26606"/>
          <ac:spMkLst>
            <pc:docMk/>
            <pc:sldMk cId="2151620969" sldId="264"/>
            <ac:spMk id="17" creationId="{B6CDA21F-E7AF-4C75-8395-33F58D5B0E45}"/>
          </ac:spMkLst>
        </pc:spChg>
        <pc:spChg chg="add del">
          <ac:chgData name="Maija Lyytikäinen" userId="cc5c01c7e3af8f36" providerId="LiveId" clId="{C1542B5A-BBD0-48F5-9CE7-C51850898D5F}" dt="2023-10-02T06:18:31.137" v="3589" actId="26606"/>
          <ac:spMkLst>
            <pc:docMk/>
            <pc:sldMk cId="2151620969" sldId="264"/>
            <ac:spMk id="18" creationId="{F94AA2BD-2E3F-4B1D-8127-5744B8115311}"/>
          </ac:spMkLst>
        </pc:spChg>
        <pc:spChg chg="add del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20" creationId="{603A6265-E10C-4B85-9C20-E75FCAF9CC63}"/>
          </ac:spMkLst>
        </pc:spChg>
        <pc:spChg chg="add del">
          <ac:chgData name="Maija Lyytikäinen" userId="cc5c01c7e3af8f36" providerId="LiveId" clId="{C1542B5A-BBD0-48F5-9CE7-C51850898D5F}" dt="2023-10-02T06:18:19.677" v="3587" actId="26606"/>
          <ac:spMkLst>
            <pc:docMk/>
            <pc:sldMk cId="2151620969" sldId="264"/>
            <ac:spMk id="24" creationId="{D5B0017B-2ECA-49AF-B397-DC140825DF8D}"/>
          </ac:spMkLst>
        </pc:spChg>
        <pc:spChg chg="add del">
          <ac:chgData name="Maija Lyytikäinen" userId="cc5c01c7e3af8f36" providerId="LiveId" clId="{C1542B5A-BBD0-48F5-9CE7-C51850898D5F}" dt="2023-10-02T06:18:31.137" v="3589" actId="26606"/>
          <ac:spMkLst>
            <pc:docMk/>
            <pc:sldMk cId="2151620969" sldId="264"/>
            <ac:spMk id="28" creationId="{4BD02261-2DC8-4AA8-9E16-7751AE892445}"/>
          </ac:spMkLst>
        </pc:spChg>
        <pc:spChg chg="add del">
          <ac:chgData name="Maija Lyytikäinen" userId="cc5c01c7e3af8f36" providerId="LiveId" clId="{C1542B5A-BBD0-48F5-9CE7-C51850898D5F}" dt="2023-10-02T06:18:31.137" v="3589" actId="26606"/>
          <ac:spMkLst>
            <pc:docMk/>
            <pc:sldMk cId="2151620969" sldId="264"/>
            <ac:spMk id="29" creationId="{3D752CF2-2291-40B5-B462-C17B174C10BC}"/>
          </ac:spMkLst>
        </pc:spChg>
        <pc:spChg chg="add del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31" creationId="{3ECBE1F1-D69B-4AFA-ABD5-8E41720EF6DE}"/>
          </ac:spMkLst>
        </pc:spChg>
        <pc:spChg chg="add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37" creationId="{8D1AA55E-40D5-461B-A5A8-4AE8AAB71B08}"/>
          </ac:spMkLst>
        </pc:spChg>
        <pc:spChg chg="add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41" creationId="{6CB927A4-E432-4310-9CD5-E89FF5063179}"/>
          </ac:spMkLst>
        </pc:spChg>
        <pc:spChg chg="add">
          <ac:chgData name="Maija Lyytikäinen" userId="cc5c01c7e3af8f36" providerId="LiveId" clId="{C1542B5A-BBD0-48F5-9CE7-C51850898D5F}" dt="2023-10-02T06:22:47.094" v="3599" actId="26606"/>
          <ac:spMkLst>
            <pc:docMk/>
            <pc:sldMk cId="2151620969" sldId="264"/>
            <ac:spMk id="43" creationId="{E3020543-B24B-4EC4-8FFC-8DD88EEA91A8}"/>
          </ac:spMkLst>
        </pc:spChg>
        <pc:grpChg chg="add del">
          <ac:chgData name="Maija Lyytikäinen" userId="cc5c01c7e3af8f36" providerId="LiveId" clId="{C1542B5A-BBD0-48F5-9CE7-C51850898D5F}" dt="2023-10-02T06:18:19.677" v="3587" actId="26606"/>
          <ac:grpSpMkLst>
            <pc:docMk/>
            <pc:sldMk cId="2151620969" sldId="264"/>
            <ac:grpSpMk id="19" creationId="{AE1C45F0-260A-458C-96ED-C1F6D2151219}"/>
          </ac:grpSpMkLst>
        </pc:grpChg>
        <pc:picChg chg="add del">
          <ac:chgData name="Maija Lyytikäinen" userId="cc5c01c7e3af8f36" providerId="LiveId" clId="{C1542B5A-BBD0-48F5-9CE7-C51850898D5F}" dt="2023-10-02T06:18:31.137" v="3589" actId="26606"/>
          <ac:picMkLst>
            <pc:docMk/>
            <pc:sldMk cId="2151620969" sldId="264"/>
            <ac:picMk id="14" creationId="{4847EA6A-5018-3A2C-0EDB-7478B4156D4A}"/>
          </ac:picMkLst>
        </pc:picChg>
        <pc:picChg chg="add mod ord">
          <ac:chgData name="Maija Lyytikäinen" userId="cc5c01c7e3af8f36" providerId="LiveId" clId="{C1542B5A-BBD0-48F5-9CE7-C51850898D5F}" dt="2023-10-02T06:22:47.094" v="3599" actId="26606"/>
          <ac:picMkLst>
            <pc:docMk/>
            <pc:sldMk cId="2151620969" sldId="264"/>
            <ac:picMk id="32" creationId="{82D85105-808B-E35D-9D19-C60BECD888F7}"/>
          </ac:picMkLst>
        </pc:picChg>
        <pc:cxnChg chg="add del">
          <ac:chgData name="Maija Lyytikäinen" userId="cc5c01c7e3af8f36" providerId="LiveId" clId="{C1542B5A-BBD0-48F5-9CE7-C51850898D5F}" dt="2023-10-02T06:18:19.677" v="3587" actId="26606"/>
          <ac:cxnSpMkLst>
            <pc:docMk/>
            <pc:sldMk cId="2151620969" sldId="264"/>
            <ac:cxnSpMk id="26" creationId="{6CF1BAF6-AD41-4082-B212-8A1F9A2E8779}"/>
          </ac:cxnSpMkLst>
        </pc:cxnChg>
        <pc:cxnChg chg="add">
          <ac:chgData name="Maija Lyytikäinen" userId="cc5c01c7e3af8f36" providerId="LiveId" clId="{C1542B5A-BBD0-48F5-9CE7-C51850898D5F}" dt="2023-10-02T06:22:47.094" v="3599" actId="26606"/>
          <ac:cxnSpMkLst>
            <pc:docMk/>
            <pc:sldMk cId="2151620969" sldId="264"/>
            <ac:cxnSpMk id="39" creationId="{7EB498BD-8089-4626-91EA-4978EBEF535E}"/>
          </ac:cxnSpMkLst>
        </pc:cxnChg>
      </pc:sldChg>
      <pc:sldChg chg="addSp delSp modSp new mod setBg">
        <pc:chgData name="Maija Lyytikäinen" userId="cc5c01c7e3af8f36" providerId="LiveId" clId="{C1542B5A-BBD0-48F5-9CE7-C51850898D5F}" dt="2023-10-02T07:05:36.696" v="4410" actId="26606"/>
        <pc:sldMkLst>
          <pc:docMk/>
          <pc:sldMk cId="2396725544" sldId="265"/>
        </pc:sldMkLst>
        <pc:spChg chg="mod">
          <ac:chgData name="Maija Lyytikäinen" userId="cc5c01c7e3af8f36" providerId="LiveId" clId="{C1542B5A-BBD0-48F5-9CE7-C51850898D5F}" dt="2023-10-02T07:05:36.696" v="4410" actId="26606"/>
          <ac:spMkLst>
            <pc:docMk/>
            <pc:sldMk cId="2396725544" sldId="265"/>
            <ac:spMk id="2" creationId="{64337202-BA2C-347E-58FD-87B2C55D7D0F}"/>
          </ac:spMkLst>
        </pc:spChg>
        <pc:spChg chg="add del mod">
          <ac:chgData name="Maija Lyytikäinen" userId="cc5c01c7e3af8f36" providerId="LiveId" clId="{C1542B5A-BBD0-48F5-9CE7-C51850898D5F}" dt="2023-10-02T06:18:47.471" v="3593" actId="26606"/>
          <ac:spMkLst>
            <pc:docMk/>
            <pc:sldMk cId="2396725544" sldId="265"/>
            <ac:spMk id="3" creationId="{66B0A60C-7E15-8406-8E4D-1EE993B41C5D}"/>
          </ac:spMkLst>
        </pc:spChg>
        <pc:spChg chg="add del">
          <ac:chgData name="Maija Lyytikäinen" userId="cc5c01c7e3af8f36" providerId="LiveId" clId="{C1542B5A-BBD0-48F5-9CE7-C51850898D5F}" dt="2023-10-02T06:18:47.471" v="3593" actId="26606"/>
          <ac:spMkLst>
            <pc:docMk/>
            <pc:sldMk cId="2396725544" sldId="265"/>
            <ac:spMk id="8" creationId="{907EF6B7-1338-4443-8C46-6A318D952DFD}"/>
          </ac:spMkLst>
        </pc:spChg>
        <pc:spChg chg="add del">
          <ac:chgData name="Maija Lyytikäinen" userId="cc5c01c7e3af8f36" providerId="LiveId" clId="{C1542B5A-BBD0-48F5-9CE7-C51850898D5F}" dt="2023-10-02T06:18:47.471" v="3593" actId="26606"/>
          <ac:spMkLst>
            <pc:docMk/>
            <pc:sldMk cId="2396725544" sldId="265"/>
            <ac:spMk id="10" creationId="{DAAE4CDD-124C-4DCF-9584-B6033B545DD5}"/>
          </ac:spMkLst>
        </pc:spChg>
        <pc:spChg chg="add del">
          <ac:chgData name="Maija Lyytikäinen" userId="cc5c01c7e3af8f36" providerId="LiveId" clId="{C1542B5A-BBD0-48F5-9CE7-C51850898D5F}" dt="2023-10-02T06:18:47.471" v="3593" actId="26606"/>
          <ac:spMkLst>
            <pc:docMk/>
            <pc:sldMk cId="2396725544" sldId="265"/>
            <ac:spMk id="12" creationId="{081E4A58-353D-44AE-B2FC-2A74E2E400F7}"/>
          </ac:spMkLst>
        </pc:spChg>
        <pc:spChg chg="add del">
          <ac:chgData name="Maija Lyytikäinen" userId="cc5c01c7e3af8f36" providerId="LiveId" clId="{C1542B5A-BBD0-48F5-9CE7-C51850898D5F}" dt="2023-10-02T06:18:47.455" v="3592" actId="26606"/>
          <ac:spMkLst>
            <pc:docMk/>
            <pc:sldMk cId="2396725544" sldId="265"/>
            <ac:spMk id="18" creationId="{7517A47C-B2E5-4B79-8061-D74B1311AF6E}"/>
          </ac:spMkLst>
        </pc:spChg>
        <pc:spChg chg="add del">
          <ac:chgData name="Maija Lyytikäinen" userId="cc5c01c7e3af8f36" providerId="LiveId" clId="{C1542B5A-BBD0-48F5-9CE7-C51850898D5F}" dt="2023-10-02T07:04:41.406" v="4402" actId="26606"/>
          <ac:spMkLst>
            <pc:docMk/>
            <pc:sldMk cId="2396725544" sldId="265"/>
            <ac:spMk id="19" creationId="{B50AB553-2A96-4A92-96F2-93548E096954}"/>
          </ac:spMkLst>
        </pc:spChg>
        <pc:spChg chg="add del">
          <ac:chgData name="Maija Lyytikäinen" userId="cc5c01c7e3af8f36" providerId="LiveId" clId="{C1542B5A-BBD0-48F5-9CE7-C51850898D5F}" dt="2023-10-02T06:18:47.455" v="3592" actId="26606"/>
          <ac:spMkLst>
            <pc:docMk/>
            <pc:sldMk cId="2396725544" sldId="265"/>
            <ac:spMk id="20" creationId="{C505E780-2083-4CB5-A42A-5E0E2908ECC3}"/>
          </ac:spMkLst>
        </pc:spChg>
        <pc:spChg chg="add del">
          <ac:chgData name="Maija Lyytikäinen" userId="cc5c01c7e3af8f36" providerId="LiveId" clId="{C1542B5A-BBD0-48F5-9CE7-C51850898D5F}" dt="2023-10-02T06:18:47.455" v="3592" actId="26606"/>
          <ac:spMkLst>
            <pc:docMk/>
            <pc:sldMk cId="2396725544" sldId="265"/>
            <ac:spMk id="22" creationId="{D2C0AE1C-0118-41AE-8A10-7CDCBF10E96F}"/>
          </ac:spMkLst>
        </pc:spChg>
        <pc:spChg chg="add del">
          <ac:chgData name="Maija Lyytikäinen" userId="cc5c01c7e3af8f36" providerId="LiveId" clId="{C1542B5A-BBD0-48F5-9CE7-C51850898D5F}" dt="2023-10-02T06:18:47.455" v="3592" actId="26606"/>
          <ac:spMkLst>
            <pc:docMk/>
            <pc:sldMk cId="2396725544" sldId="265"/>
            <ac:spMk id="24" creationId="{463EEC44-1BA3-44ED-81FC-A644B04B2A44}"/>
          </ac:spMkLst>
        </pc:spChg>
        <pc:spChg chg="add">
          <ac:chgData name="Maija Lyytikäinen" userId="cc5c01c7e3af8f36" providerId="LiveId" clId="{C1542B5A-BBD0-48F5-9CE7-C51850898D5F}" dt="2023-10-02T07:05:36.696" v="4410" actId="26606"/>
          <ac:spMkLst>
            <pc:docMk/>
            <pc:sldMk cId="2396725544" sldId="265"/>
            <ac:spMk id="38" creationId="{6C4028FD-8BAA-4A19-BFDE-594D991B7552}"/>
          </ac:spMkLst>
        </pc:spChg>
        <pc:grpChg chg="add del">
          <ac:chgData name="Maija Lyytikäinen" userId="cc5c01c7e3af8f36" providerId="LiveId" clId="{C1542B5A-BBD0-48F5-9CE7-C51850898D5F}" dt="2023-10-02T07:05:36.696" v="4410" actId="26606"/>
          <ac:grpSpMkLst>
            <pc:docMk/>
            <pc:sldMk cId="2396725544" sldId="265"/>
            <ac:grpSpMk id="31" creationId="{434FA563-76F6-CDCF-AEA0-A7B78E44647B}"/>
          </ac:grpSpMkLst>
        </pc:grpChg>
        <pc:graphicFrameChg chg="add del">
          <ac:chgData name="Maija Lyytikäinen" userId="cc5c01c7e3af8f36" providerId="LiveId" clId="{C1542B5A-BBD0-48F5-9CE7-C51850898D5F}" dt="2023-10-02T06:18:47.455" v="3592" actId="26606"/>
          <ac:graphicFrameMkLst>
            <pc:docMk/>
            <pc:sldMk cId="2396725544" sldId="265"/>
            <ac:graphicFrameMk id="14" creationId="{448CE99E-1BCD-7470-3CA6-C2DFD5E341AE}"/>
          </ac:graphicFrameMkLst>
        </pc:graphicFrameChg>
        <pc:graphicFrameChg chg="add mod modGraphic">
          <ac:chgData name="Maija Lyytikäinen" userId="cc5c01c7e3af8f36" providerId="LiveId" clId="{C1542B5A-BBD0-48F5-9CE7-C51850898D5F}" dt="2023-10-02T07:05:36.696" v="4410" actId="26606"/>
          <ac:graphicFrameMkLst>
            <pc:docMk/>
            <pc:sldMk cId="2396725544" sldId="265"/>
            <ac:graphicFrameMk id="26" creationId="{83E5F808-4446-A3A6-B7CF-9D26F379A938}"/>
          </ac:graphicFrameMkLst>
        </pc:graphicFrameChg>
        <pc:picChg chg="add del mod ord">
          <ac:chgData name="Maija Lyytikäinen" userId="cc5c01c7e3af8f36" providerId="LiveId" clId="{C1542B5A-BBD0-48F5-9CE7-C51850898D5F}" dt="2023-10-02T07:04:45.412" v="4403" actId="478"/>
          <ac:picMkLst>
            <pc:docMk/>
            <pc:sldMk cId="2396725544" sldId="265"/>
            <ac:picMk id="15" creationId="{90E40D23-4B8C-39C8-FC35-60CB4431ED63}"/>
          </ac:picMkLst>
        </pc:picChg>
      </pc:sldChg>
      <pc:sldChg chg="addSp delSp modSp new mod setBg">
        <pc:chgData name="Maija Lyytikäinen" userId="cc5c01c7e3af8f36" providerId="LiveId" clId="{C1542B5A-BBD0-48F5-9CE7-C51850898D5F}" dt="2023-10-02T07:05:16.196" v="4409" actId="26606"/>
        <pc:sldMkLst>
          <pc:docMk/>
          <pc:sldMk cId="187567969" sldId="266"/>
        </pc:sldMkLst>
        <pc:spChg chg="mod">
          <ac:chgData name="Maija Lyytikäinen" userId="cc5c01c7e3af8f36" providerId="LiveId" clId="{C1542B5A-BBD0-48F5-9CE7-C51850898D5F}" dt="2023-10-02T07:05:16.196" v="4409" actId="26606"/>
          <ac:spMkLst>
            <pc:docMk/>
            <pc:sldMk cId="187567969" sldId="266"/>
            <ac:spMk id="2" creationId="{86A2F939-5432-40CF-386E-E5FB146155D6}"/>
          </ac:spMkLst>
        </pc:spChg>
        <pc:spChg chg="add del mod">
          <ac:chgData name="Maija Lyytikäinen" userId="cc5c01c7e3af8f36" providerId="LiveId" clId="{C1542B5A-BBD0-48F5-9CE7-C51850898D5F}" dt="2023-10-02T07:04:21.977" v="4399" actId="26606"/>
          <ac:spMkLst>
            <pc:docMk/>
            <pc:sldMk cId="187567969" sldId="266"/>
            <ac:spMk id="3" creationId="{A6AFC87D-63BB-05B1-F3C2-5059B402A2A7}"/>
          </ac:spMkLst>
        </pc:spChg>
        <pc:spChg chg="add">
          <ac:chgData name="Maija Lyytikäinen" userId="cc5c01c7e3af8f36" providerId="LiveId" clId="{C1542B5A-BBD0-48F5-9CE7-C51850898D5F}" dt="2023-10-02T07:05:16.196" v="4409" actId="26606"/>
          <ac:spMkLst>
            <pc:docMk/>
            <pc:sldMk cId="187567969" sldId="266"/>
            <ac:spMk id="13" creationId="{B50AB553-2A96-4A92-96F2-93548E096954}"/>
          </ac:spMkLst>
        </pc:spChg>
        <pc:graphicFrameChg chg="add del">
          <ac:chgData name="Maija Lyytikäinen" userId="cc5c01c7e3af8f36" providerId="LiveId" clId="{C1542B5A-BBD0-48F5-9CE7-C51850898D5F}" dt="2023-10-02T07:04:21.961" v="4398" actId="26606"/>
          <ac:graphicFrameMkLst>
            <pc:docMk/>
            <pc:sldMk cId="187567969" sldId="266"/>
            <ac:graphicFrameMk id="5" creationId="{3A99A85A-007A-45D8-7910-663D9F038BAC}"/>
          </ac:graphicFrameMkLst>
        </pc:graphicFrameChg>
        <pc:graphicFrameChg chg="add mod modGraphic">
          <ac:chgData name="Maija Lyytikäinen" userId="cc5c01c7e3af8f36" providerId="LiveId" clId="{C1542B5A-BBD0-48F5-9CE7-C51850898D5F}" dt="2023-10-02T07:05:16.196" v="4409" actId="26606"/>
          <ac:graphicFrameMkLst>
            <pc:docMk/>
            <pc:sldMk cId="187567969" sldId="266"/>
            <ac:graphicFrameMk id="7" creationId="{7857BC19-4E38-503E-FC28-CF0F17419627}"/>
          </ac:graphicFrameMkLst>
        </pc:graphicFrameChg>
        <pc:picChg chg="add">
          <ac:chgData name="Maija Lyytikäinen" userId="cc5c01c7e3af8f36" providerId="LiveId" clId="{C1542B5A-BBD0-48F5-9CE7-C51850898D5F}" dt="2023-10-02T07:05:16.196" v="4409" actId="26606"/>
          <ac:picMkLst>
            <pc:docMk/>
            <pc:sldMk cId="187567969" sldId="266"/>
            <ac:picMk id="9" creationId="{13DFF588-2DBE-8397-C129-77A7FB88DAF3}"/>
          </ac:picMkLst>
        </pc:picChg>
      </pc:sldChg>
      <pc:sldChg chg="addSp modSp new mod ord setBg">
        <pc:chgData name="Maija Lyytikäinen" userId="cc5c01c7e3af8f36" providerId="LiveId" clId="{C1542B5A-BBD0-48F5-9CE7-C51850898D5F}" dt="2023-10-04T10:26:56.738" v="4658"/>
        <pc:sldMkLst>
          <pc:docMk/>
          <pc:sldMk cId="2578657052" sldId="267"/>
        </pc:sldMkLst>
        <pc:spChg chg="mod">
          <ac:chgData name="Maija Lyytikäinen" userId="cc5c01c7e3af8f36" providerId="LiveId" clId="{C1542B5A-BBD0-48F5-9CE7-C51850898D5F}" dt="2023-10-04T10:25:43.719" v="4651" actId="26606"/>
          <ac:spMkLst>
            <pc:docMk/>
            <pc:sldMk cId="2578657052" sldId="267"/>
            <ac:spMk id="2" creationId="{72AB5494-6AE5-FDEA-9C8E-8FC3635B3B50}"/>
          </ac:spMkLst>
        </pc:spChg>
        <pc:spChg chg="mod">
          <ac:chgData name="Maija Lyytikäinen" userId="cc5c01c7e3af8f36" providerId="LiveId" clId="{C1542B5A-BBD0-48F5-9CE7-C51850898D5F}" dt="2023-10-04T10:25:43.719" v="4651" actId="26606"/>
          <ac:spMkLst>
            <pc:docMk/>
            <pc:sldMk cId="2578657052" sldId="267"/>
            <ac:spMk id="3" creationId="{17A9C4A8-0F7D-2F0D-A963-45A033CC7F9F}"/>
          </ac:spMkLst>
        </pc:spChg>
        <pc:spChg chg="add">
          <ac:chgData name="Maija Lyytikäinen" userId="cc5c01c7e3af8f36" providerId="LiveId" clId="{C1542B5A-BBD0-48F5-9CE7-C51850898D5F}" dt="2023-10-04T10:25:43.719" v="4651" actId="26606"/>
          <ac:spMkLst>
            <pc:docMk/>
            <pc:sldMk cId="2578657052" sldId="267"/>
            <ac:spMk id="9" creationId="{79BB35BC-D5C2-4C8B-A22A-A71E6191913B}"/>
          </ac:spMkLst>
        </pc:spChg>
        <pc:picChg chg="add">
          <ac:chgData name="Maija Lyytikäinen" userId="cc5c01c7e3af8f36" providerId="LiveId" clId="{C1542B5A-BBD0-48F5-9CE7-C51850898D5F}" dt="2023-10-04T10:25:43.719" v="4651" actId="26606"/>
          <ac:picMkLst>
            <pc:docMk/>
            <pc:sldMk cId="2578657052" sldId="267"/>
            <ac:picMk id="5" creationId="{C17FD41C-77E7-28C4-1772-B0AA9AD9E60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A9DE6-75FB-4F90-B00D-D2FD9FA93E87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95D34C-BFB0-44E9-9A80-8EB67CE1ED18}">
      <dgm:prSet/>
      <dgm:spPr/>
      <dgm:t>
        <a:bodyPr/>
        <a:lstStyle/>
        <a:p>
          <a:r>
            <a:rPr lang="fi-FI"/>
            <a:t>S= specific (spesifinen)</a:t>
          </a:r>
          <a:endParaRPr lang="en-US"/>
        </a:p>
      </dgm:t>
    </dgm:pt>
    <dgm:pt modelId="{F7E441CD-EEE5-49EE-9465-253D62ABC98C}" type="parTrans" cxnId="{147A4C80-2E98-4CEC-9CDF-F165A260DC9F}">
      <dgm:prSet/>
      <dgm:spPr/>
      <dgm:t>
        <a:bodyPr/>
        <a:lstStyle/>
        <a:p>
          <a:endParaRPr lang="en-US"/>
        </a:p>
      </dgm:t>
    </dgm:pt>
    <dgm:pt modelId="{88688823-51B1-4EBF-A475-3F27983EEB5B}" type="sibTrans" cxnId="{147A4C80-2E98-4CEC-9CDF-F165A260DC9F}">
      <dgm:prSet/>
      <dgm:spPr/>
      <dgm:t>
        <a:bodyPr/>
        <a:lstStyle/>
        <a:p>
          <a:endParaRPr lang="en-US"/>
        </a:p>
      </dgm:t>
    </dgm:pt>
    <dgm:pt modelId="{AC06186D-7536-495A-BC85-9F1C9D6DB272}">
      <dgm:prSet/>
      <dgm:spPr/>
      <dgm:t>
        <a:bodyPr/>
        <a:lstStyle/>
        <a:p>
          <a:r>
            <a:rPr lang="fi-FI"/>
            <a:t>M=measurable (mitattava)</a:t>
          </a:r>
          <a:endParaRPr lang="en-US"/>
        </a:p>
      </dgm:t>
    </dgm:pt>
    <dgm:pt modelId="{C082217A-2593-4805-94BE-3053259C87F2}" type="parTrans" cxnId="{FBB3E21F-C828-422A-AB15-822DC0B95E1C}">
      <dgm:prSet/>
      <dgm:spPr/>
      <dgm:t>
        <a:bodyPr/>
        <a:lstStyle/>
        <a:p>
          <a:endParaRPr lang="en-US"/>
        </a:p>
      </dgm:t>
    </dgm:pt>
    <dgm:pt modelId="{657704E2-5677-4D98-93A0-C9CDB1D096FB}" type="sibTrans" cxnId="{FBB3E21F-C828-422A-AB15-822DC0B95E1C}">
      <dgm:prSet/>
      <dgm:spPr/>
      <dgm:t>
        <a:bodyPr/>
        <a:lstStyle/>
        <a:p>
          <a:endParaRPr lang="en-US"/>
        </a:p>
      </dgm:t>
    </dgm:pt>
    <dgm:pt modelId="{5C92FB84-DB05-4057-826A-B9C753D21658}">
      <dgm:prSet/>
      <dgm:spPr/>
      <dgm:t>
        <a:bodyPr/>
        <a:lstStyle/>
        <a:p>
          <a:r>
            <a:rPr lang="fi-FI"/>
            <a:t>A= achvievable (saavutettava)</a:t>
          </a:r>
          <a:endParaRPr lang="en-US"/>
        </a:p>
      </dgm:t>
    </dgm:pt>
    <dgm:pt modelId="{A3E468A2-DE0E-402D-BA82-05C277C6C7CF}" type="parTrans" cxnId="{E476FD25-F6DF-4262-9B51-FE56420065A6}">
      <dgm:prSet/>
      <dgm:spPr/>
      <dgm:t>
        <a:bodyPr/>
        <a:lstStyle/>
        <a:p>
          <a:endParaRPr lang="en-US"/>
        </a:p>
      </dgm:t>
    </dgm:pt>
    <dgm:pt modelId="{10977383-F446-4B1A-8E71-BE90DEB44BB8}" type="sibTrans" cxnId="{E476FD25-F6DF-4262-9B51-FE56420065A6}">
      <dgm:prSet/>
      <dgm:spPr/>
      <dgm:t>
        <a:bodyPr/>
        <a:lstStyle/>
        <a:p>
          <a:endParaRPr lang="en-US"/>
        </a:p>
      </dgm:t>
    </dgm:pt>
    <dgm:pt modelId="{69E5CA1A-1039-4BE4-9B08-2B13AB295282}">
      <dgm:prSet/>
      <dgm:spPr/>
      <dgm:t>
        <a:bodyPr/>
        <a:lstStyle/>
        <a:p>
          <a:r>
            <a:rPr lang="fi-FI"/>
            <a:t>R= realistic/relevant (realistinen ja merkityksellinen)</a:t>
          </a:r>
          <a:endParaRPr lang="en-US"/>
        </a:p>
      </dgm:t>
    </dgm:pt>
    <dgm:pt modelId="{0CE764E8-EC2A-4041-A767-97F2B850E34A}" type="parTrans" cxnId="{61239AF2-B7EF-4E8B-BC63-73D94B38F58F}">
      <dgm:prSet/>
      <dgm:spPr/>
      <dgm:t>
        <a:bodyPr/>
        <a:lstStyle/>
        <a:p>
          <a:endParaRPr lang="en-US"/>
        </a:p>
      </dgm:t>
    </dgm:pt>
    <dgm:pt modelId="{593DF617-CBC9-47EA-BA90-15775E762646}" type="sibTrans" cxnId="{61239AF2-B7EF-4E8B-BC63-73D94B38F58F}">
      <dgm:prSet/>
      <dgm:spPr/>
      <dgm:t>
        <a:bodyPr/>
        <a:lstStyle/>
        <a:p>
          <a:endParaRPr lang="en-US"/>
        </a:p>
      </dgm:t>
    </dgm:pt>
    <dgm:pt modelId="{9526032E-F757-4B2A-837C-835296555675}">
      <dgm:prSet/>
      <dgm:spPr/>
      <dgm:t>
        <a:bodyPr/>
        <a:lstStyle/>
        <a:p>
          <a:r>
            <a:rPr lang="fi-FI"/>
            <a:t>T= timed (mahdollista aikatauluttaa)</a:t>
          </a:r>
          <a:endParaRPr lang="en-US"/>
        </a:p>
      </dgm:t>
    </dgm:pt>
    <dgm:pt modelId="{A4F00D1B-DF55-4C9A-960F-578D33103E28}" type="parTrans" cxnId="{E5BE0B03-AFBE-48FC-A0CA-78CF25D54662}">
      <dgm:prSet/>
      <dgm:spPr/>
      <dgm:t>
        <a:bodyPr/>
        <a:lstStyle/>
        <a:p>
          <a:endParaRPr lang="en-US"/>
        </a:p>
      </dgm:t>
    </dgm:pt>
    <dgm:pt modelId="{CF9DE093-D9DF-4ED8-999A-06BE4A0F8D56}" type="sibTrans" cxnId="{E5BE0B03-AFBE-48FC-A0CA-78CF25D54662}">
      <dgm:prSet/>
      <dgm:spPr/>
      <dgm:t>
        <a:bodyPr/>
        <a:lstStyle/>
        <a:p>
          <a:endParaRPr lang="en-US"/>
        </a:p>
      </dgm:t>
    </dgm:pt>
    <dgm:pt modelId="{79125BA5-480A-46AB-853E-31602CCDE0E1}" type="pres">
      <dgm:prSet presAssocID="{9A9A9DE6-75FB-4F90-B00D-D2FD9FA93E87}" presName="Name0" presStyleCnt="0">
        <dgm:presLayoutVars>
          <dgm:dir/>
          <dgm:animLvl val="lvl"/>
          <dgm:resizeHandles val="exact"/>
        </dgm:presLayoutVars>
      </dgm:prSet>
      <dgm:spPr/>
    </dgm:pt>
    <dgm:pt modelId="{256D06F8-FE4D-4737-839C-80C73C6EBC1B}" type="pres">
      <dgm:prSet presAssocID="{6E95D34C-BFB0-44E9-9A80-8EB67CE1ED18}" presName="linNode" presStyleCnt="0"/>
      <dgm:spPr/>
    </dgm:pt>
    <dgm:pt modelId="{D143032C-C898-4284-921A-0B3D598A5476}" type="pres">
      <dgm:prSet presAssocID="{6E95D34C-BFB0-44E9-9A80-8EB67CE1ED1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28DE6F6-65C7-44E6-8B22-632F16F0D530}" type="pres">
      <dgm:prSet presAssocID="{88688823-51B1-4EBF-A475-3F27983EEB5B}" presName="sp" presStyleCnt="0"/>
      <dgm:spPr/>
    </dgm:pt>
    <dgm:pt modelId="{58FBC6F3-AFC6-4427-A774-201209732CAA}" type="pres">
      <dgm:prSet presAssocID="{AC06186D-7536-495A-BC85-9F1C9D6DB272}" presName="linNode" presStyleCnt="0"/>
      <dgm:spPr/>
    </dgm:pt>
    <dgm:pt modelId="{EE563558-F952-4999-8B88-23513F9BCAE7}" type="pres">
      <dgm:prSet presAssocID="{AC06186D-7536-495A-BC85-9F1C9D6DB27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0898F6F-77FD-4294-B542-FF6087F253A0}" type="pres">
      <dgm:prSet presAssocID="{657704E2-5677-4D98-93A0-C9CDB1D096FB}" presName="sp" presStyleCnt="0"/>
      <dgm:spPr/>
    </dgm:pt>
    <dgm:pt modelId="{7E20012A-5116-4D49-9364-B853B6FDB650}" type="pres">
      <dgm:prSet presAssocID="{5C92FB84-DB05-4057-826A-B9C753D21658}" presName="linNode" presStyleCnt="0"/>
      <dgm:spPr/>
    </dgm:pt>
    <dgm:pt modelId="{18FCD818-C44D-4206-AE34-F3BE5F4BE1E7}" type="pres">
      <dgm:prSet presAssocID="{5C92FB84-DB05-4057-826A-B9C753D2165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959CCF2-E89D-4C27-9836-48145B68EF3C}" type="pres">
      <dgm:prSet presAssocID="{10977383-F446-4B1A-8E71-BE90DEB44BB8}" presName="sp" presStyleCnt="0"/>
      <dgm:spPr/>
    </dgm:pt>
    <dgm:pt modelId="{2C815977-4E9B-4ABD-B0DB-767E24BB8F26}" type="pres">
      <dgm:prSet presAssocID="{69E5CA1A-1039-4BE4-9B08-2B13AB295282}" presName="linNode" presStyleCnt="0"/>
      <dgm:spPr/>
    </dgm:pt>
    <dgm:pt modelId="{FC6687D5-8393-466F-A484-B4790E485645}" type="pres">
      <dgm:prSet presAssocID="{69E5CA1A-1039-4BE4-9B08-2B13AB29528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315D130-7DC8-4975-887D-6F39FEBD12F1}" type="pres">
      <dgm:prSet presAssocID="{593DF617-CBC9-47EA-BA90-15775E762646}" presName="sp" presStyleCnt="0"/>
      <dgm:spPr/>
    </dgm:pt>
    <dgm:pt modelId="{A7AB7C2E-8BBE-4C34-8BCF-E7994A55B345}" type="pres">
      <dgm:prSet presAssocID="{9526032E-F757-4B2A-837C-835296555675}" presName="linNode" presStyleCnt="0"/>
      <dgm:spPr/>
    </dgm:pt>
    <dgm:pt modelId="{41B55DFB-3C22-4CD8-8036-FA528D24761F}" type="pres">
      <dgm:prSet presAssocID="{9526032E-F757-4B2A-837C-835296555675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E5BE0B03-AFBE-48FC-A0CA-78CF25D54662}" srcId="{9A9A9DE6-75FB-4F90-B00D-D2FD9FA93E87}" destId="{9526032E-F757-4B2A-837C-835296555675}" srcOrd="4" destOrd="0" parTransId="{A4F00D1B-DF55-4C9A-960F-578D33103E28}" sibTransId="{CF9DE093-D9DF-4ED8-999A-06BE4A0F8D56}"/>
    <dgm:cxn modelId="{FC396404-6BDB-48A5-9A47-DB0A4D45BABD}" type="presOf" srcId="{5C92FB84-DB05-4057-826A-B9C753D21658}" destId="{18FCD818-C44D-4206-AE34-F3BE5F4BE1E7}" srcOrd="0" destOrd="0" presId="urn:microsoft.com/office/officeart/2005/8/layout/vList5"/>
    <dgm:cxn modelId="{FBB3E21F-C828-422A-AB15-822DC0B95E1C}" srcId="{9A9A9DE6-75FB-4F90-B00D-D2FD9FA93E87}" destId="{AC06186D-7536-495A-BC85-9F1C9D6DB272}" srcOrd="1" destOrd="0" parTransId="{C082217A-2593-4805-94BE-3053259C87F2}" sibTransId="{657704E2-5677-4D98-93A0-C9CDB1D096FB}"/>
    <dgm:cxn modelId="{E476FD25-F6DF-4262-9B51-FE56420065A6}" srcId="{9A9A9DE6-75FB-4F90-B00D-D2FD9FA93E87}" destId="{5C92FB84-DB05-4057-826A-B9C753D21658}" srcOrd="2" destOrd="0" parTransId="{A3E468A2-DE0E-402D-BA82-05C277C6C7CF}" sibTransId="{10977383-F446-4B1A-8E71-BE90DEB44BB8}"/>
    <dgm:cxn modelId="{931BB526-AF33-466E-89FA-21517B5E7CB2}" type="presOf" srcId="{69E5CA1A-1039-4BE4-9B08-2B13AB295282}" destId="{FC6687D5-8393-466F-A484-B4790E485645}" srcOrd="0" destOrd="0" presId="urn:microsoft.com/office/officeart/2005/8/layout/vList5"/>
    <dgm:cxn modelId="{10C31943-BA1D-485E-BD1E-E971C9B7C05B}" type="presOf" srcId="{9526032E-F757-4B2A-837C-835296555675}" destId="{41B55DFB-3C22-4CD8-8036-FA528D24761F}" srcOrd="0" destOrd="0" presId="urn:microsoft.com/office/officeart/2005/8/layout/vList5"/>
    <dgm:cxn modelId="{5FF2597E-31F1-48C7-B6BD-A4E2B133047B}" type="presOf" srcId="{AC06186D-7536-495A-BC85-9F1C9D6DB272}" destId="{EE563558-F952-4999-8B88-23513F9BCAE7}" srcOrd="0" destOrd="0" presId="urn:microsoft.com/office/officeart/2005/8/layout/vList5"/>
    <dgm:cxn modelId="{147A4C80-2E98-4CEC-9CDF-F165A260DC9F}" srcId="{9A9A9DE6-75FB-4F90-B00D-D2FD9FA93E87}" destId="{6E95D34C-BFB0-44E9-9A80-8EB67CE1ED18}" srcOrd="0" destOrd="0" parTransId="{F7E441CD-EEE5-49EE-9465-253D62ABC98C}" sibTransId="{88688823-51B1-4EBF-A475-3F27983EEB5B}"/>
    <dgm:cxn modelId="{6EF652E8-FEDF-4087-BA54-CB5926780BBF}" type="presOf" srcId="{6E95D34C-BFB0-44E9-9A80-8EB67CE1ED18}" destId="{D143032C-C898-4284-921A-0B3D598A5476}" srcOrd="0" destOrd="0" presId="urn:microsoft.com/office/officeart/2005/8/layout/vList5"/>
    <dgm:cxn modelId="{3E217AE8-504D-4CE4-9BE9-74075D6E0CFB}" type="presOf" srcId="{9A9A9DE6-75FB-4F90-B00D-D2FD9FA93E87}" destId="{79125BA5-480A-46AB-853E-31602CCDE0E1}" srcOrd="0" destOrd="0" presId="urn:microsoft.com/office/officeart/2005/8/layout/vList5"/>
    <dgm:cxn modelId="{61239AF2-B7EF-4E8B-BC63-73D94B38F58F}" srcId="{9A9A9DE6-75FB-4F90-B00D-D2FD9FA93E87}" destId="{69E5CA1A-1039-4BE4-9B08-2B13AB295282}" srcOrd="3" destOrd="0" parTransId="{0CE764E8-EC2A-4041-A767-97F2B850E34A}" sibTransId="{593DF617-CBC9-47EA-BA90-15775E762646}"/>
    <dgm:cxn modelId="{6C0D108C-B6C5-4A9A-9853-62CBB5772660}" type="presParOf" srcId="{79125BA5-480A-46AB-853E-31602CCDE0E1}" destId="{256D06F8-FE4D-4737-839C-80C73C6EBC1B}" srcOrd="0" destOrd="0" presId="urn:microsoft.com/office/officeart/2005/8/layout/vList5"/>
    <dgm:cxn modelId="{05DED3D5-F0B7-4FC7-AEA3-DC214ABA7317}" type="presParOf" srcId="{256D06F8-FE4D-4737-839C-80C73C6EBC1B}" destId="{D143032C-C898-4284-921A-0B3D598A5476}" srcOrd="0" destOrd="0" presId="urn:microsoft.com/office/officeart/2005/8/layout/vList5"/>
    <dgm:cxn modelId="{41BAF205-F231-4395-96BF-0AD9C722DCEC}" type="presParOf" srcId="{79125BA5-480A-46AB-853E-31602CCDE0E1}" destId="{228DE6F6-65C7-44E6-8B22-632F16F0D530}" srcOrd="1" destOrd="0" presId="urn:microsoft.com/office/officeart/2005/8/layout/vList5"/>
    <dgm:cxn modelId="{AA511BE8-4886-4F19-A822-955E1213D92F}" type="presParOf" srcId="{79125BA5-480A-46AB-853E-31602CCDE0E1}" destId="{58FBC6F3-AFC6-4427-A774-201209732CAA}" srcOrd="2" destOrd="0" presId="urn:microsoft.com/office/officeart/2005/8/layout/vList5"/>
    <dgm:cxn modelId="{BADCED2C-66FA-496F-B45A-BFF2B038701A}" type="presParOf" srcId="{58FBC6F3-AFC6-4427-A774-201209732CAA}" destId="{EE563558-F952-4999-8B88-23513F9BCAE7}" srcOrd="0" destOrd="0" presId="urn:microsoft.com/office/officeart/2005/8/layout/vList5"/>
    <dgm:cxn modelId="{63EFD8A3-F3FA-4B6B-BB34-8017714FD6E1}" type="presParOf" srcId="{79125BA5-480A-46AB-853E-31602CCDE0E1}" destId="{A0898F6F-77FD-4294-B542-FF6087F253A0}" srcOrd="3" destOrd="0" presId="urn:microsoft.com/office/officeart/2005/8/layout/vList5"/>
    <dgm:cxn modelId="{09AD9749-FF3F-4290-8B6B-20CFC9D2B2E1}" type="presParOf" srcId="{79125BA5-480A-46AB-853E-31602CCDE0E1}" destId="{7E20012A-5116-4D49-9364-B853B6FDB650}" srcOrd="4" destOrd="0" presId="urn:microsoft.com/office/officeart/2005/8/layout/vList5"/>
    <dgm:cxn modelId="{414BAAC3-F7FB-489B-9F98-BC4F275550CD}" type="presParOf" srcId="{7E20012A-5116-4D49-9364-B853B6FDB650}" destId="{18FCD818-C44D-4206-AE34-F3BE5F4BE1E7}" srcOrd="0" destOrd="0" presId="urn:microsoft.com/office/officeart/2005/8/layout/vList5"/>
    <dgm:cxn modelId="{0BC74305-B62F-48E1-9E30-65E1E511A954}" type="presParOf" srcId="{79125BA5-480A-46AB-853E-31602CCDE0E1}" destId="{B959CCF2-E89D-4C27-9836-48145B68EF3C}" srcOrd="5" destOrd="0" presId="urn:microsoft.com/office/officeart/2005/8/layout/vList5"/>
    <dgm:cxn modelId="{9AB89937-BE5F-4C77-8D78-052AB33A4796}" type="presParOf" srcId="{79125BA5-480A-46AB-853E-31602CCDE0E1}" destId="{2C815977-4E9B-4ABD-B0DB-767E24BB8F26}" srcOrd="6" destOrd="0" presId="urn:microsoft.com/office/officeart/2005/8/layout/vList5"/>
    <dgm:cxn modelId="{B8938DB6-437E-46A5-B6F0-DA54ABB69C64}" type="presParOf" srcId="{2C815977-4E9B-4ABD-B0DB-767E24BB8F26}" destId="{FC6687D5-8393-466F-A484-B4790E485645}" srcOrd="0" destOrd="0" presId="urn:microsoft.com/office/officeart/2005/8/layout/vList5"/>
    <dgm:cxn modelId="{44D32FD7-1121-41E5-8467-A5513D8BD6A0}" type="presParOf" srcId="{79125BA5-480A-46AB-853E-31602CCDE0E1}" destId="{D315D130-7DC8-4975-887D-6F39FEBD12F1}" srcOrd="7" destOrd="0" presId="urn:microsoft.com/office/officeart/2005/8/layout/vList5"/>
    <dgm:cxn modelId="{097A9868-DF7B-4D60-AD8F-357C3B97126C}" type="presParOf" srcId="{79125BA5-480A-46AB-853E-31602CCDE0E1}" destId="{A7AB7C2E-8BBE-4C34-8BCF-E7994A55B345}" srcOrd="8" destOrd="0" presId="urn:microsoft.com/office/officeart/2005/8/layout/vList5"/>
    <dgm:cxn modelId="{61A31195-98F3-4071-98EB-AEE8AA5F4C66}" type="presParOf" srcId="{A7AB7C2E-8BBE-4C34-8BCF-E7994A55B345}" destId="{41B55DFB-3C22-4CD8-8036-FA528D2476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86752-C28A-4FB1-9B37-AF004995689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C499E3-DD32-4EFF-B247-74CD71160F06}">
      <dgm:prSet/>
      <dgm:spPr/>
      <dgm:t>
        <a:bodyPr/>
        <a:lstStyle/>
        <a:p>
          <a:r>
            <a:rPr lang="fi-FI"/>
            <a:t>Päätavoite: Syön terveellisemmin</a:t>
          </a:r>
          <a:endParaRPr lang="en-US"/>
        </a:p>
      </dgm:t>
    </dgm:pt>
    <dgm:pt modelId="{D3AECA0C-0ECB-4C0E-8316-29236457FCF1}" type="parTrans" cxnId="{50EE88BB-E719-4F28-ACCB-C7FDE7E94C68}">
      <dgm:prSet/>
      <dgm:spPr/>
      <dgm:t>
        <a:bodyPr/>
        <a:lstStyle/>
        <a:p>
          <a:endParaRPr lang="en-US"/>
        </a:p>
      </dgm:t>
    </dgm:pt>
    <dgm:pt modelId="{F153FFDF-17DF-49E2-9030-2381FD0788F1}" type="sibTrans" cxnId="{50EE88BB-E719-4F28-ACCB-C7FDE7E94C68}">
      <dgm:prSet/>
      <dgm:spPr/>
      <dgm:t>
        <a:bodyPr/>
        <a:lstStyle/>
        <a:p>
          <a:endParaRPr lang="en-US"/>
        </a:p>
      </dgm:t>
    </dgm:pt>
    <dgm:pt modelId="{E4739039-6C13-4A7D-ACBD-A1FA9608E24C}">
      <dgm:prSet/>
      <dgm:spPr/>
      <dgm:t>
        <a:bodyPr/>
        <a:lstStyle/>
        <a:p>
          <a:r>
            <a:rPr lang="fi-FI"/>
            <a:t>Osatavoite: Syön monipuolisen lounaan joka päivä</a:t>
          </a:r>
          <a:endParaRPr lang="en-US"/>
        </a:p>
      </dgm:t>
    </dgm:pt>
    <dgm:pt modelId="{AFBBAAFA-809A-41C5-AD8D-DE2D638FCC23}" type="parTrans" cxnId="{4DD1F00B-2D65-4767-99DF-003F50CA1CF1}">
      <dgm:prSet/>
      <dgm:spPr/>
      <dgm:t>
        <a:bodyPr/>
        <a:lstStyle/>
        <a:p>
          <a:endParaRPr lang="en-US"/>
        </a:p>
      </dgm:t>
    </dgm:pt>
    <dgm:pt modelId="{3113D978-062C-4B05-9EFC-41FFB5F9038A}" type="sibTrans" cxnId="{4DD1F00B-2D65-4767-99DF-003F50CA1CF1}">
      <dgm:prSet/>
      <dgm:spPr/>
      <dgm:t>
        <a:bodyPr/>
        <a:lstStyle/>
        <a:p>
          <a:endParaRPr lang="en-US"/>
        </a:p>
      </dgm:t>
    </dgm:pt>
    <dgm:pt modelId="{0B98F22B-C44C-40AB-B11C-7E895C3B187D}">
      <dgm:prSet/>
      <dgm:spPr/>
      <dgm:t>
        <a:bodyPr/>
        <a:lstStyle/>
        <a:p>
          <a:r>
            <a:rPr lang="fi-FI"/>
            <a:t>Minitavoite: Valmistan ruokia etukäteen sunnuntaisin ja torstaisin</a:t>
          </a:r>
          <a:endParaRPr lang="en-US"/>
        </a:p>
      </dgm:t>
    </dgm:pt>
    <dgm:pt modelId="{D79256E8-F6C0-414B-B4BE-11CC6F9CA38C}" type="parTrans" cxnId="{628ABAA0-C6D8-4005-AB52-2FB5F942B15A}">
      <dgm:prSet/>
      <dgm:spPr/>
      <dgm:t>
        <a:bodyPr/>
        <a:lstStyle/>
        <a:p>
          <a:endParaRPr lang="en-US"/>
        </a:p>
      </dgm:t>
    </dgm:pt>
    <dgm:pt modelId="{8B7C4620-393C-4F8E-913A-46A3627D1F7E}" type="sibTrans" cxnId="{628ABAA0-C6D8-4005-AB52-2FB5F942B15A}">
      <dgm:prSet/>
      <dgm:spPr/>
      <dgm:t>
        <a:bodyPr/>
        <a:lstStyle/>
        <a:p>
          <a:endParaRPr lang="en-US"/>
        </a:p>
      </dgm:t>
    </dgm:pt>
    <dgm:pt modelId="{2A18DC1F-D085-4C27-802A-633AC34D1D38}">
      <dgm:prSet/>
      <dgm:spPr/>
      <dgm:t>
        <a:bodyPr/>
        <a:lstStyle/>
        <a:p>
          <a:r>
            <a:rPr lang="fi-FI"/>
            <a:t>Minitavoite: Käyn kerran viikossa kaupassa</a:t>
          </a:r>
          <a:endParaRPr lang="en-US"/>
        </a:p>
      </dgm:t>
    </dgm:pt>
    <dgm:pt modelId="{8C592BB1-1A56-4B97-9802-F544F0A8FD1F}" type="parTrans" cxnId="{08CC6109-AC11-4E23-94F0-7F7CDB079B65}">
      <dgm:prSet/>
      <dgm:spPr/>
      <dgm:t>
        <a:bodyPr/>
        <a:lstStyle/>
        <a:p>
          <a:endParaRPr lang="en-US"/>
        </a:p>
      </dgm:t>
    </dgm:pt>
    <dgm:pt modelId="{986A025D-9279-446A-A82C-FC22829379AE}" type="sibTrans" cxnId="{08CC6109-AC11-4E23-94F0-7F7CDB079B65}">
      <dgm:prSet/>
      <dgm:spPr/>
      <dgm:t>
        <a:bodyPr/>
        <a:lstStyle/>
        <a:p>
          <a:endParaRPr lang="en-US"/>
        </a:p>
      </dgm:t>
    </dgm:pt>
    <dgm:pt modelId="{2D9C0272-84BD-44CE-90B6-1D48A4ABAC11}" type="pres">
      <dgm:prSet presAssocID="{6B886752-C28A-4FB1-9B37-AF004995689A}" presName="outerComposite" presStyleCnt="0">
        <dgm:presLayoutVars>
          <dgm:chMax val="5"/>
          <dgm:dir/>
          <dgm:resizeHandles val="exact"/>
        </dgm:presLayoutVars>
      </dgm:prSet>
      <dgm:spPr/>
    </dgm:pt>
    <dgm:pt modelId="{80B0F341-A4B1-40E9-B411-2AD9E0167F7E}" type="pres">
      <dgm:prSet presAssocID="{6B886752-C28A-4FB1-9B37-AF004995689A}" presName="dummyMaxCanvas" presStyleCnt="0">
        <dgm:presLayoutVars/>
      </dgm:prSet>
      <dgm:spPr/>
    </dgm:pt>
    <dgm:pt modelId="{B86929AF-E5E3-4BAF-9EA3-82B92515BA32}" type="pres">
      <dgm:prSet presAssocID="{6B886752-C28A-4FB1-9B37-AF004995689A}" presName="FourNodes_1" presStyleLbl="node1" presStyleIdx="0" presStyleCnt="4">
        <dgm:presLayoutVars>
          <dgm:bulletEnabled val="1"/>
        </dgm:presLayoutVars>
      </dgm:prSet>
      <dgm:spPr/>
    </dgm:pt>
    <dgm:pt modelId="{D6354A81-46A9-4184-B9F0-20D6E0512F3D}" type="pres">
      <dgm:prSet presAssocID="{6B886752-C28A-4FB1-9B37-AF004995689A}" presName="FourNodes_2" presStyleLbl="node1" presStyleIdx="1" presStyleCnt="4">
        <dgm:presLayoutVars>
          <dgm:bulletEnabled val="1"/>
        </dgm:presLayoutVars>
      </dgm:prSet>
      <dgm:spPr/>
    </dgm:pt>
    <dgm:pt modelId="{3B8B53AF-F969-462E-8AD3-AEBA1798F1BA}" type="pres">
      <dgm:prSet presAssocID="{6B886752-C28A-4FB1-9B37-AF004995689A}" presName="FourNodes_3" presStyleLbl="node1" presStyleIdx="2" presStyleCnt="4">
        <dgm:presLayoutVars>
          <dgm:bulletEnabled val="1"/>
        </dgm:presLayoutVars>
      </dgm:prSet>
      <dgm:spPr/>
    </dgm:pt>
    <dgm:pt modelId="{C59D2EAF-A6A9-4018-BC52-F134ACADF064}" type="pres">
      <dgm:prSet presAssocID="{6B886752-C28A-4FB1-9B37-AF004995689A}" presName="FourNodes_4" presStyleLbl="node1" presStyleIdx="3" presStyleCnt="4">
        <dgm:presLayoutVars>
          <dgm:bulletEnabled val="1"/>
        </dgm:presLayoutVars>
      </dgm:prSet>
      <dgm:spPr/>
    </dgm:pt>
    <dgm:pt modelId="{AD221CD3-E089-433D-9035-00F3D8CEF902}" type="pres">
      <dgm:prSet presAssocID="{6B886752-C28A-4FB1-9B37-AF004995689A}" presName="FourConn_1-2" presStyleLbl="fgAccFollowNode1" presStyleIdx="0" presStyleCnt="3">
        <dgm:presLayoutVars>
          <dgm:bulletEnabled val="1"/>
        </dgm:presLayoutVars>
      </dgm:prSet>
      <dgm:spPr/>
    </dgm:pt>
    <dgm:pt modelId="{DA6F5476-CCC9-4F29-A7CE-1D16AA25C125}" type="pres">
      <dgm:prSet presAssocID="{6B886752-C28A-4FB1-9B37-AF004995689A}" presName="FourConn_2-3" presStyleLbl="fgAccFollowNode1" presStyleIdx="1" presStyleCnt="3">
        <dgm:presLayoutVars>
          <dgm:bulletEnabled val="1"/>
        </dgm:presLayoutVars>
      </dgm:prSet>
      <dgm:spPr/>
    </dgm:pt>
    <dgm:pt modelId="{D7F95A0C-9EA4-44C8-B4B5-1552C266498A}" type="pres">
      <dgm:prSet presAssocID="{6B886752-C28A-4FB1-9B37-AF004995689A}" presName="FourConn_3-4" presStyleLbl="fgAccFollowNode1" presStyleIdx="2" presStyleCnt="3">
        <dgm:presLayoutVars>
          <dgm:bulletEnabled val="1"/>
        </dgm:presLayoutVars>
      </dgm:prSet>
      <dgm:spPr/>
    </dgm:pt>
    <dgm:pt modelId="{9719B9C4-D871-446B-B3C2-93025C68D3AD}" type="pres">
      <dgm:prSet presAssocID="{6B886752-C28A-4FB1-9B37-AF004995689A}" presName="FourNodes_1_text" presStyleLbl="node1" presStyleIdx="3" presStyleCnt="4">
        <dgm:presLayoutVars>
          <dgm:bulletEnabled val="1"/>
        </dgm:presLayoutVars>
      </dgm:prSet>
      <dgm:spPr/>
    </dgm:pt>
    <dgm:pt modelId="{3AF28FAF-3CF9-4869-AA70-E1A59C5B0A38}" type="pres">
      <dgm:prSet presAssocID="{6B886752-C28A-4FB1-9B37-AF004995689A}" presName="FourNodes_2_text" presStyleLbl="node1" presStyleIdx="3" presStyleCnt="4">
        <dgm:presLayoutVars>
          <dgm:bulletEnabled val="1"/>
        </dgm:presLayoutVars>
      </dgm:prSet>
      <dgm:spPr/>
    </dgm:pt>
    <dgm:pt modelId="{BB995C80-993B-4E81-BC62-B2E82EF802CD}" type="pres">
      <dgm:prSet presAssocID="{6B886752-C28A-4FB1-9B37-AF004995689A}" presName="FourNodes_3_text" presStyleLbl="node1" presStyleIdx="3" presStyleCnt="4">
        <dgm:presLayoutVars>
          <dgm:bulletEnabled val="1"/>
        </dgm:presLayoutVars>
      </dgm:prSet>
      <dgm:spPr/>
    </dgm:pt>
    <dgm:pt modelId="{21193244-D7AF-417F-BF7A-93E705FBF6EC}" type="pres">
      <dgm:prSet presAssocID="{6B886752-C28A-4FB1-9B37-AF004995689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8CC6109-AC11-4E23-94F0-7F7CDB079B65}" srcId="{6B886752-C28A-4FB1-9B37-AF004995689A}" destId="{2A18DC1F-D085-4C27-802A-633AC34D1D38}" srcOrd="3" destOrd="0" parTransId="{8C592BB1-1A56-4B97-9802-F544F0A8FD1F}" sibTransId="{986A025D-9279-446A-A82C-FC22829379AE}"/>
    <dgm:cxn modelId="{4DD1F00B-2D65-4767-99DF-003F50CA1CF1}" srcId="{6B886752-C28A-4FB1-9B37-AF004995689A}" destId="{E4739039-6C13-4A7D-ACBD-A1FA9608E24C}" srcOrd="1" destOrd="0" parTransId="{AFBBAAFA-809A-41C5-AD8D-DE2D638FCC23}" sibTransId="{3113D978-062C-4B05-9EFC-41FFB5F9038A}"/>
    <dgm:cxn modelId="{D26D8238-65E4-4FC2-8619-EEEC0FFDD3BB}" type="presOf" srcId="{2A18DC1F-D085-4C27-802A-633AC34D1D38}" destId="{21193244-D7AF-417F-BF7A-93E705FBF6EC}" srcOrd="1" destOrd="0" presId="urn:microsoft.com/office/officeart/2005/8/layout/vProcess5"/>
    <dgm:cxn modelId="{EE95FD72-3F9C-4D91-9B9B-8D69069A5FE7}" type="presOf" srcId="{8B7C4620-393C-4F8E-913A-46A3627D1F7E}" destId="{D7F95A0C-9EA4-44C8-B4B5-1552C266498A}" srcOrd="0" destOrd="0" presId="urn:microsoft.com/office/officeart/2005/8/layout/vProcess5"/>
    <dgm:cxn modelId="{5FF22380-3805-4204-A7E9-70CF0B073EBD}" type="presOf" srcId="{2A18DC1F-D085-4C27-802A-633AC34D1D38}" destId="{C59D2EAF-A6A9-4018-BC52-F134ACADF064}" srcOrd="0" destOrd="0" presId="urn:microsoft.com/office/officeart/2005/8/layout/vProcess5"/>
    <dgm:cxn modelId="{FFFC7591-48EC-4290-A3BE-109F38AC6B5C}" type="presOf" srcId="{F153FFDF-17DF-49E2-9030-2381FD0788F1}" destId="{AD221CD3-E089-433D-9035-00F3D8CEF902}" srcOrd="0" destOrd="0" presId="urn:microsoft.com/office/officeart/2005/8/layout/vProcess5"/>
    <dgm:cxn modelId="{0EA2BC9A-31A2-4F79-B878-7CECAB903314}" type="presOf" srcId="{7DC499E3-DD32-4EFF-B247-74CD71160F06}" destId="{9719B9C4-D871-446B-B3C2-93025C68D3AD}" srcOrd="1" destOrd="0" presId="urn:microsoft.com/office/officeart/2005/8/layout/vProcess5"/>
    <dgm:cxn modelId="{534795A0-B3AF-47B8-9563-B784722F619B}" type="presOf" srcId="{0B98F22B-C44C-40AB-B11C-7E895C3B187D}" destId="{BB995C80-993B-4E81-BC62-B2E82EF802CD}" srcOrd="1" destOrd="0" presId="urn:microsoft.com/office/officeart/2005/8/layout/vProcess5"/>
    <dgm:cxn modelId="{628ABAA0-C6D8-4005-AB52-2FB5F942B15A}" srcId="{6B886752-C28A-4FB1-9B37-AF004995689A}" destId="{0B98F22B-C44C-40AB-B11C-7E895C3B187D}" srcOrd="2" destOrd="0" parTransId="{D79256E8-F6C0-414B-B4BE-11CC6F9CA38C}" sibTransId="{8B7C4620-393C-4F8E-913A-46A3627D1F7E}"/>
    <dgm:cxn modelId="{BE809EB2-430C-423C-BF5A-D6ACBB1966F5}" type="presOf" srcId="{7DC499E3-DD32-4EFF-B247-74CD71160F06}" destId="{B86929AF-E5E3-4BAF-9EA3-82B92515BA32}" srcOrd="0" destOrd="0" presId="urn:microsoft.com/office/officeart/2005/8/layout/vProcess5"/>
    <dgm:cxn modelId="{AC68BAB4-3BFB-4484-A1A8-36549665B5A1}" type="presOf" srcId="{0B98F22B-C44C-40AB-B11C-7E895C3B187D}" destId="{3B8B53AF-F969-462E-8AD3-AEBA1798F1BA}" srcOrd="0" destOrd="0" presId="urn:microsoft.com/office/officeart/2005/8/layout/vProcess5"/>
    <dgm:cxn modelId="{50EE88BB-E719-4F28-ACCB-C7FDE7E94C68}" srcId="{6B886752-C28A-4FB1-9B37-AF004995689A}" destId="{7DC499E3-DD32-4EFF-B247-74CD71160F06}" srcOrd="0" destOrd="0" parTransId="{D3AECA0C-0ECB-4C0E-8316-29236457FCF1}" sibTransId="{F153FFDF-17DF-49E2-9030-2381FD0788F1}"/>
    <dgm:cxn modelId="{52B5D6C8-EBC3-4804-8F8D-5167DC220975}" type="presOf" srcId="{E4739039-6C13-4A7D-ACBD-A1FA9608E24C}" destId="{3AF28FAF-3CF9-4869-AA70-E1A59C5B0A38}" srcOrd="1" destOrd="0" presId="urn:microsoft.com/office/officeart/2005/8/layout/vProcess5"/>
    <dgm:cxn modelId="{B1FB46DA-9387-43F6-82B4-66A3BA4FB7DA}" type="presOf" srcId="{6B886752-C28A-4FB1-9B37-AF004995689A}" destId="{2D9C0272-84BD-44CE-90B6-1D48A4ABAC11}" srcOrd="0" destOrd="0" presId="urn:microsoft.com/office/officeart/2005/8/layout/vProcess5"/>
    <dgm:cxn modelId="{4EB93DE3-1963-4F2F-A123-1EEACDA151C4}" type="presOf" srcId="{3113D978-062C-4B05-9EFC-41FFB5F9038A}" destId="{DA6F5476-CCC9-4F29-A7CE-1D16AA25C125}" srcOrd="0" destOrd="0" presId="urn:microsoft.com/office/officeart/2005/8/layout/vProcess5"/>
    <dgm:cxn modelId="{61D60EF1-889B-4C8B-8952-85A14BA0224B}" type="presOf" srcId="{E4739039-6C13-4A7D-ACBD-A1FA9608E24C}" destId="{D6354A81-46A9-4184-B9F0-20D6E0512F3D}" srcOrd="0" destOrd="0" presId="urn:microsoft.com/office/officeart/2005/8/layout/vProcess5"/>
    <dgm:cxn modelId="{CE633413-8A34-42E4-AC2E-2468078F9C42}" type="presParOf" srcId="{2D9C0272-84BD-44CE-90B6-1D48A4ABAC11}" destId="{80B0F341-A4B1-40E9-B411-2AD9E0167F7E}" srcOrd="0" destOrd="0" presId="urn:microsoft.com/office/officeart/2005/8/layout/vProcess5"/>
    <dgm:cxn modelId="{12AB2685-8D63-4104-A4EE-0C3EF3A17E2B}" type="presParOf" srcId="{2D9C0272-84BD-44CE-90B6-1D48A4ABAC11}" destId="{B86929AF-E5E3-4BAF-9EA3-82B92515BA32}" srcOrd="1" destOrd="0" presId="urn:microsoft.com/office/officeart/2005/8/layout/vProcess5"/>
    <dgm:cxn modelId="{7F65D2FD-B502-4384-8182-437DC38BB3F7}" type="presParOf" srcId="{2D9C0272-84BD-44CE-90B6-1D48A4ABAC11}" destId="{D6354A81-46A9-4184-B9F0-20D6E0512F3D}" srcOrd="2" destOrd="0" presId="urn:microsoft.com/office/officeart/2005/8/layout/vProcess5"/>
    <dgm:cxn modelId="{FD880931-824F-4D19-9140-FC0973B3DFB0}" type="presParOf" srcId="{2D9C0272-84BD-44CE-90B6-1D48A4ABAC11}" destId="{3B8B53AF-F969-462E-8AD3-AEBA1798F1BA}" srcOrd="3" destOrd="0" presId="urn:microsoft.com/office/officeart/2005/8/layout/vProcess5"/>
    <dgm:cxn modelId="{63FE0993-B4E1-4A21-B707-F50542B67FED}" type="presParOf" srcId="{2D9C0272-84BD-44CE-90B6-1D48A4ABAC11}" destId="{C59D2EAF-A6A9-4018-BC52-F134ACADF064}" srcOrd="4" destOrd="0" presId="urn:microsoft.com/office/officeart/2005/8/layout/vProcess5"/>
    <dgm:cxn modelId="{EE8F9B87-9AF7-4AC6-A8ED-8678582A0C37}" type="presParOf" srcId="{2D9C0272-84BD-44CE-90B6-1D48A4ABAC11}" destId="{AD221CD3-E089-433D-9035-00F3D8CEF902}" srcOrd="5" destOrd="0" presId="urn:microsoft.com/office/officeart/2005/8/layout/vProcess5"/>
    <dgm:cxn modelId="{8739BEB1-72E9-420D-8114-AE16936A6125}" type="presParOf" srcId="{2D9C0272-84BD-44CE-90B6-1D48A4ABAC11}" destId="{DA6F5476-CCC9-4F29-A7CE-1D16AA25C125}" srcOrd="6" destOrd="0" presId="urn:microsoft.com/office/officeart/2005/8/layout/vProcess5"/>
    <dgm:cxn modelId="{4BA1687E-F102-4AE9-9EFF-D7E240099DAB}" type="presParOf" srcId="{2D9C0272-84BD-44CE-90B6-1D48A4ABAC11}" destId="{D7F95A0C-9EA4-44C8-B4B5-1552C266498A}" srcOrd="7" destOrd="0" presId="urn:microsoft.com/office/officeart/2005/8/layout/vProcess5"/>
    <dgm:cxn modelId="{CD6E9E34-3B43-4EFA-8F4E-34A3688C8C11}" type="presParOf" srcId="{2D9C0272-84BD-44CE-90B6-1D48A4ABAC11}" destId="{9719B9C4-D871-446B-B3C2-93025C68D3AD}" srcOrd="8" destOrd="0" presId="urn:microsoft.com/office/officeart/2005/8/layout/vProcess5"/>
    <dgm:cxn modelId="{15626C22-5D85-4F78-A1B0-6E9442D11685}" type="presParOf" srcId="{2D9C0272-84BD-44CE-90B6-1D48A4ABAC11}" destId="{3AF28FAF-3CF9-4869-AA70-E1A59C5B0A38}" srcOrd="9" destOrd="0" presId="urn:microsoft.com/office/officeart/2005/8/layout/vProcess5"/>
    <dgm:cxn modelId="{8951A31D-5B4D-4846-9C43-6EB792145A9C}" type="presParOf" srcId="{2D9C0272-84BD-44CE-90B6-1D48A4ABAC11}" destId="{BB995C80-993B-4E81-BC62-B2E82EF802CD}" srcOrd="10" destOrd="0" presId="urn:microsoft.com/office/officeart/2005/8/layout/vProcess5"/>
    <dgm:cxn modelId="{DC87B263-9540-43CE-BDA8-64726797E242}" type="presParOf" srcId="{2D9C0272-84BD-44CE-90B6-1D48A4ABAC11}" destId="{21193244-D7AF-417F-BF7A-93E705FBF6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032C-C898-4284-921A-0B3D598A5476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S= specific (spesifinen)</a:t>
          </a:r>
          <a:endParaRPr lang="en-US" sz="2100" kern="1200"/>
        </a:p>
      </dsp:txBody>
      <dsp:txXfrm>
        <a:off x="3405805" y="42725"/>
        <a:ext cx="3703990" cy="754434"/>
      </dsp:txXfrm>
    </dsp:sp>
    <dsp:sp modelId="{EE563558-F952-4999-8B88-23513F9BCAE7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M=measurable (mitattava)</a:t>
          </a:r>
          <a:endParaRPr lang="en-US" sz="2100" kern="1200"/>
        </a:p>
      </dsp:txBody>
      <dsp:txXfrm>
        <a:off x="3405805" y="920588"/>
        <a:ext cx="3703990" cy="754434"/>
      </dsp:txXfrm>
    </dsp:sp>
    <dsp:sp modelId="{18FCD818-C44D-4206-AE34-F3BE5F4BE1E7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A= achvievable (saavutettava)</a:t>
          </a:r>
          <a:endParaRPr lang="en-US" sz="2100" kern="1200"/>
        </a:p>
      </dsp:txBody>
      <dsp:txXfrm>
        <a:off x="3405805" y="1798451"/>
        <a:ext cx="3703990" cy="754434"/>
      </dsp:txXfrm>
    </dsp:sp>
    <dsp:sp modelId="{FC6687D5-8393-466F-A484-B4790E485645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R= realistic/relevant (realistinen ja merkityksellinen)</a:t>
          </a:r>
          <a:endParaRPr lang="en-US" sz="2100" kern="1200"/>
        </a:p>
      </dsp:txBody>
      <dsp:txXfrm>
        <a:off x="3405805" y="2676315"/>
        <a:ext cx="3703990" cy="754434"/>
      </dsp:txXfrm>
    </dsp:sp>
    <dsp:sp modelId="{41B55DFB-3C22-4CD8-8036-FA528D24761F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T= timed (mahdollista aikatauluttaa)</a:t>
          </a:r>
          <a:endParaRPr lang="en-US" sz="2100" kern="1200"/>
        </a:p>
      </dsp:txBody>
      <dsp:txXfrm>
        <a:off x="3405805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29AF-E5E3-4BAF-9EA3-82B92515BA32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Päätavoite: Syön terveellisemmin</a:t>
          </a:r>
          <a:endParaRPr lang="en-US" sz="2500" kern="1200"/>
        </a:p>
      </dsp:txBody>
      <dsp:txXfrm>
        <a:off x="28038" y="28038"/>
        <a:ext cx="7298593" cy="901218"/>
      </dsp:txXfrm>
    </dsp:sp>
    <dsp:sp modelId="{D6354A81-46A9-4184-B9F0-20D6E0512F3D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Osatavoite: Syön monipuolisen lounaan joka päivä</a:t>
          </a:r>
          <a:endParaRPr lang="en-US" sz="2500" kern="1200"/>
        </a:p>
      </dsp:txBody>
      <dsp:txXfrm>
        <a:off x="732583" y="1159385"/>
        <a:ext cx="7029617" cy="901218"/>
      </dsp:txXfrm>
    </dsp:sp>
    <dsp:sp modelId="{3B8B53AF-F969-462E-8AD3-AEBA1798F1BA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Minitavoite: Valmistan ruokia etukäteen sunnuntaisin ja torstaisin</a:t>
          </a:r>
          <a:endParaRPr lang="en-US" sz="2500" kern="1200"/>
        </a:p>
      </dsp:txBody>
      <dsp:txXfrm>
        <a:off x="1426612" y="2290733"/>
        <a:ext cx="7040133" cy="901218"/>
      </dsp:txXfrm>
    </dsp:sp>
    <dsp:sp modelId="{C59D2EAF-A6A9-4018-BC52-F134ACADF064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Minitavoite: Käyn kerran viikossa kaupassa</a:t>
          </a:r>
          <a:endParaRPr lang="en-US" sz="2500" kern="1200"/>
        </a:p>
      </dsp:txBody>
      <dsp:txXfrm>
        <a:off x="2131157" y="3422081"/>
        <a:ext cx="7029617" cy="901218"/>
      </dsp:txXfrm>
    </dsp:sp>
    <dsp:sp modelId="{AD221CD3-E089-433D-9035-00F3D8CEF902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DA6F5476-CCC9-4F29-A7CE-1D16AA25C125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D7F95A0C-9EA4-44C8-B4B5-1552C266498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4A14EA-05B1-4EF8-9B71-289F4A14B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5BFE01C-EA37-E4C2-AF9C-E00852172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79FA88-C1CA-5A04-4D69-C4AF7E8E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C45098-FF96-D8DF-65CD-2891BDB8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A9D33-16AA-2479-67E1-3A9E1685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13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6C9C3-9A37-64D0-DB20-0444D14E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881F2E-1897-CC8B-5EF7-BDEB28680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28D83E-A8BD-DFDD-F2FB-309362F7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756D4-C473-5EB6-4182-B9CF762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2495EB-65B8-E721-C9EB-6A711585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82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053AA45-0F4D-C4C5-C259-C0D815856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7FD594-906A-41C7-C9C8-44C1BB3EB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50CD84-AB0B-DB57-E0F2-539621BA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47E6BF-1DB7-5A48-64C2-3B9F9FC7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64E913-B173-C11C-3825-F932C6DD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6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02FE5-8275-FA0C-FDAC-43DD1D41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036F45-5AF4-A094-97BC-79D09319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2C384C-D717-E931-536D-393F2BEA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52E5E5-FD64-C542-F7A5-28150E3F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969004-2839-D9D1-749F-CB90B9AA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55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D2950-9FE5-384D-A969-04A7D465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C2F7C3-0CDC-B0EA-58E1-2BBC46340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6047A6-EEF5-518C-5E71-8980CDC9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11B4ED-E1FA-A11F-F035-890BCEED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35431D-E383-7163-DBAA-38E852C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90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93756B-FBF8-BA65-ADF0-9EF7BB6E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F144C1-14EF-5A0D-344C-3EC1CEB82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97DA17-A4CA-E906-6F5C-F30354AD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F609B6-FA55-ED49-74F2-8321A5A2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A5ECCE-CB1B-24F5-2A82-03A82711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582EAB-8A75-ACF3-F6F7-D52F724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22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29752-BDCB-9CAC-8785-14D3FA2C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B8A19F-6303-43BA-54B5-9F49FF5FC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7976C7-558D-42EF-F5DB-3CBA07D95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341DA9-926F-6EE0-C766-F826DD7A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491375F-3A1D-3109-5562-92191599D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9C915DE-2028-FDC8-C829-D32196CE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8302834-A788-78F6-087F-2AAA2871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1E947E-CB14-B3BB-EB13-42082E4C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6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C21C69-CE4B-87C6-D9DC-D3A9951A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33A968-1D42-30BC-7136-481EC18A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7EA783-A204-E548-6EB2-79B9A9D7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A8F2A6-CC2F-4C43-0043-279842AF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65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81B9DA-804A-BBDA-3B7F-CF86234B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049DF65-24A3-CB4C-1EBD-EBA2285D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9A1386-161D-EE80-8011-2D26E902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60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BB9A6-1C9A-EF6A-F547-697A168A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811757-6E97-408D-17E7-1212D2F7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0979CC-FD2D-D12F-9C2C-E8F612E4B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DD7597-8C93-9675-EE7A-2E88845D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747564-619E-CFC6-9B93-7D28022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5BB246-92A2-3A01-E603-29EAF063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3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3FE16-3A7B-CFDA-F798-4FD561A3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A65636-C4E2-88A5-6278-B390A0F76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3959F2-5E76-010B-B6C3-61FDFC5B0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67971C-0BC0-4329-BCED-FAA6FDA5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4C2E95-697B-212C-463D-D114E8E6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42778C-B739-3EEA-9683-FA1FC248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3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7BCB8A-CC57-DD8C-B3C4-4316907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CFA6F9-5241-1FB0-D1D0-6DECA6234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6685A9-4E93-7431-98C6-2F184231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5934-4653-4AD2-AA16-C1BBAC2FBD0E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493FF-BAB3-1DDA-2E42-FA6BC2EB6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2A0DE-7FE4-B56B-26C4-F9A50BEEC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0F5E-8C92-43F3-B4B8-C182495BD9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8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Freeform: Shape 6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D07F4C-2B90-D4E5-F27A-573AD3656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fi-FI" sz="7200"/>
              <a:t>Tavoitteen asettaminen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5DCDC9-E22E-C156-224F-7A1955724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62500" lnSpcReduction="20000"/>
          </a:bodyPr>
          <a:lstStyle/>
          <a:p>
            <a:r>
              <a:rPr lang="fi-FI" sz="2800" dirty="0"/>
              <a:t>Kevät 2024</a:t>
            </a:r>
          </a:p>
          <a:p>
            <a:r>
              <a:rPr lang="fi-FI" sz="2800"/>
              <a:t>Maija Lyytikäinen</a:t>
            </a:r>
            <a:endParaRPr lang="fi-FI" sz="2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73FAF3-E52F-F580-D2A9-017F78E1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fi-FI" sz="5600"/>
              <a:t>Esimerkkejä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B5029-4EA3-6559-D5A5-7B2F2BBBF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Päätavoite: Olen palautuneempi ja levollisempi</a:t>
            </a: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Osatavoite: Nukun kahdeksan tuntia yössä</a:t>
            </a: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Minitavoite: Menen sänkyyn klo 22:00</a:t>
            </a: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Minitavoite: Suljen älylaitteet klo 21:00</a:t>
            </a:r>
          </a:p>
          <a:p>
            <a:endParaRPr lang="fi-FI" sz="17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Päätavoite: Liikun säännöllisesti</a:t>
            </a: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Osatavoite: Liikun 2 kertaa viikossa</a:t>
            </a: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Minitavoite: Laitan joka sunnuntai kalenteriini liikuntakerrat</a:t>
            </a:r>
          </a:p>
          <a:p>
            <a:r>
              <a:rPr lang="fi-FI" sz="1700" dirty="0">
                <a:solidFill>
                  <a:schemeClr val="tx1">
                    <a:alpha val="80000"/>
                  </a:schemeClr>
                </a:solidFill>
              </a:rPr>
              <a:t>Minitavoite: Käyn tiistaisin </a:t>
            </a:r>
            <a:r>
              <a:rPr lang="fi-FI" sz="1700" dirty="0" err="1">
                <a:solidFill>
                  <a:schemeClr val="tx1">
                    <a:alpha val="80000"/>
                  </a:schemeClr>
                </a:solidFill>
              </a:rPr>
              <a:t>pilateksessa</a:t>
            </a:r>
            <a:endParaRPr lang="fi-FI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2" name="Picture 13" descr="Kalenteri">
            <a:extLst>
              <a:ext uri="{FF2B5EF4-FFF2-40B4-BE49-F238E27FC236}">
                <a16:creationId xmlns:a16="http://schemas.microsoft.com/office/drawing/2014/main" id="{82D85105-808B-E35D-9D19-C60BECD88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1" r="21700" b="-2"/>
          <a:stretch/>
        </p:blipFill>
        <p:spPr>
          <a:xfrm>
            <a:off x="7572653" y="1506083"/>
            <a:ext cx="3548404" cy="4498008"/>
          </a:xfrm>
          <a:prstGeom prst="rect">
            <a:avLst/>
          </a:prstGeom>
        </p:spPr>
      </p:pic>
      <p:sp>
        <p:nvSpPr>
          <p:cNvPr id="4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337202-BA2C-347E-58FD-87B2C55D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i-FI" sz="5200"/>
              <a:t>Esimerkkejä</a:t>
            </a:r>
          </a:p>
        </p:txBody>
      </p:sp>
      <p:graphicFrame>
        <p:nvGraphicFramePr>
          <p:cNvPr id="26" name="Sisällön paikkamerkki 2">
            <a:extLst>
              <a:ext uri="{FF2B5EF4-FFF2-40B4-BE49-F238E27FC236}">
                <a16:creationId xmlns:a16="http://schemas.microsoft.com/office/drawing/2014/main" id="{83E5F808-4446-A3A6-B7CF-9D26F379A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922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72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Kasvi versoo betonissa olevasta halkeamasta">
            <a:extLst>
              <a:ext uri="{FF2B5EF4-FFF2-40B4-BE49-F238E27FC236}">
                <a16:creationId xmlns:a16="http://schemas.microsoft.com/office/drawing/2014/main" id="{2AA34501-8476-F4CF-74E7-8DAD0274D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8962AC-9B84-534D-DA19-EADA0657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i="1"/>
              <a:t>Joskus pienin päätös, </a:t>
            </a:r>
          </a:p>
          <a:p>
            <a:pPr marL="0" indent="0">
              <a:buNone/>
            </a:pPr>
            <a:r>
              <a:rPr lang="fi-FI" sz="2000" i="1"/>
              <a:t>voi muuttaa elämäsi pysyvästi</a:t>
            </a:r>
          </a:p>
        </p:txBody>
      </p:sp>
    </p:spTree>
    <p:extLst>
      <p:ext uri="{BB962C8B-B14F-4D97-AF65-F5344CB8AC3E}">
        <p14:creationId xmlns:p14="http://schemas.microsoft.com/office/powerpoint/2010/main" val="32645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5AE40-ADBD-C2FC-1158-4381E4EB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fi-FI" sz="5600"/>
              <a:t>Pysyvä muutos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22E3E1-6D54-F2AA-0BFA-78C08BDC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Ei synny pakottamalla ja sinnittelemällä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Ei synny itseään persuksille potkimalla vaan opettelemalla ottamaan itseäsi kädestä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Arvopohjaisen muutoksen toteuttaminen luo pysyvyyttä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Tieto ei muutu toiminnaksi ilman hyvää syytä </a:t>
            </a:r>
            <a:r>
              <a:rPr lang="fi-FI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 arvotyöskentely pohjana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Muutoksen oltava itselle merkityksellinen</a:t>
            </a:r>
            <a:endParaRPr lang="fi-FI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Elämäntapamuutos ei ole muusta arjesta irrallaan oleva asia, mihin sinulla on aikaa ja voimavaroja?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4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38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EBC6E6-6D7D-8973-4ED6-3E4AAAB0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fi-FI" sz="5600"/>
              <a:t>Tavoite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D953C-B314-D4C7-F562-CFF77F1F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fi-FI" sz="2000">
                <a:solidFill>
                  <a:schemeClr val="tx1">
                    <a:alpha val="80000"/>
                  </a:schemeClr>
                </a:solidFill>
              </a:rPr>
              <a:t>Tavoite kuvaa päämäärääsi, tahtotilaasi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</a:rPr>
              <a:t>Sinä itse määrität oman tavoitteesi ja teet siitä juuri sellaisen kuin mitä sinä pidät tärkeänä 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</a:rPr>
              <a:t>Omaan elämäntilanteesi sopiva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</a:rPr>
              <a:t>Mitä hyvää voisit arkeesi lisätä? </a:t>
            </a:r>
          </a:p>
          <a:p>
            <a:r>
              <a:rPr lang="fi-FI" sz="2000">
                <a:solidFill>
                  <a:schemeClr val="tx1">
                    <a:alpha val="80000"/>
                  </a:schemeClr>
                </a:solidFill>
              </a:rPr>
              <a:t>Myönteinen tavoite toimii paremmin kuin kiellot</a:t>
            </a:r>
          </a:p>
          <a:p>
            <a:pPr lvl="1"/>
            <a:r>
              <a:rPr lang="fi-FI" sz="2000">
                <a:solidFill>
                  <a:schemeClr val="tx1">
                    <a:alpha val="80000"/>
                  </a:schemeClr>
                </a:solidFill>
              </a:rPr>
              <a:t>En makaa enää töiden jälkeen sohvalla vrt. käyn työpäivän jälkeen ulkoilemassa 20 min.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3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7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, joka sisältää kohteen vesi, pyörre, aaltoilu, sumennus&#10;&#10;Kuvaus luotu automaattisesti">
            <a:extLst>
              <a:ext uri="{FF2B5EF4-FFF2-40B4-BE49-F238E27FC236}">
                <a16:creationId xmlns:a16="http://schemas.microsoft.com/office/drawing/2014/main" id="{13DFF588-2DBE-8397-C129-77A7FB88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A2F939-5432-40CF-386E-E5FB1461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SMART-periaate tavoitteen asettamisessa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7857BC19-4E38-503E-FC28-CF0F17419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8102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6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977B95-2D29-AB86-5DDF-C5CB54CD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fi-FI" sz="5600"/>
              <a:t>Toiminta eli teot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B70C03-7BFB-B802-4426-B7A3ED3B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Tavoitteen siirtäminen käytännön toimintaan tulisi olla sellaista, joka voi toimia pysyvästi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Millaisia keinoja ja toimintatapoja olet käyttänyt aikaisemmissa muutoksissasi?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Usein saatamme käyttää menetelmiä, jotka eivät toimi kuin lyhytaikaisesti esim. laihduttamisessa dieetit tai liian suuret muutokset toiminnassa aikaisempaan verrattuna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Käyttäytymismallit ohjaavat toimintaamme usein alitajuisesti (paikka, aika, ympäristö, aikaisemmat kokemukset, totuttu mielihyvä, sosiaaliset tilanteet ym.)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Mikä on pienin teko, jonka voit tehdä tavoitteesi eteen heti nyt ja tänään (minitavoite)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3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17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AB5494-6AE5-FDEA-9C8E-8FC3635B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dirty="0"/>
              <a:t>Tukiverkko</a:t>
            </a:r>
          </a:p>
        </p:txBody>
      </p:sp>
      <p:pic>
        <p:nvPicPr>
          <p:cNvPr id="5" name="Picture 4" descr="Värikkäät langat, joita kudotaan yhteen">
            <a:extLst>
              <a:ext uri="{FF2B5EF4-FFF2-40B4-BE49-F238E27FC236}">
                <a16:creationId xmlns:a16="http://schemas.microsoft.com/office/drawing/2014/main" id="{C17FD41C-77E7-28C4-1772-B0AA9AD9E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36" r="1053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9C4A8-0F7D-2F0D-A963-45A033CC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fi-FI" sz="2000"/>
              <a:t>Keneltä saat tukea muutokseen?</a:t>
            </a:r>
          </a:p>
        </p:txBody>
      </p:sp>
    </p:spTree>
    <p:extLst>
      <p:ext uri="{BB962C8B-B14F-4D97-AF65-F5344CB8AC3E}">
        <p14:creationId xmlns:p14="http://schemas.microsoft.com/office/powerpoint/2010/main" val="25786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B213F-FBED-99D8-F3D5-2BE41A5E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fi-FI" sz="3200"/>
              <a:t>Esteet</a:t>
            </a:r>
          </a:p>
        </p:txBody>
      </p:sp>
      <p:pic>
        <p:nvPicPr>
          <p:cNvPr id="14" name="Picture 4" descr="Liikkuminen sokkelossa">
            <a:extLst>
              <a:ext uri="{FF2B5EF4-FFF2-40B4-BE49-F238E27FC236}">
                <a16:creationId xmlns:a16="http://schemas.microsoft.com/office/drawing/2014/main" id="{9B97FE03-ACFF-9DDF-403D-5FD0C30CF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" r="26554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704CC7-68BC-A2E0-C663-1B19AE06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fi-FI" sz="2000" dirty="0"/>
              <a:t>Millaisia esteitä sinulle saattaa tulla vastaan muutoksessasi? </a:t>
            </a:r>
          </a:p>
          <a:p>
            <a:r>
              <a:rPr lang="fi-FI" sz="2000" dirty="0"/>
              <a:t>Missä tilanteissa saatat joutua valitsemaan tavoitteesi ja jonkin muun valinnan välillä?</a:t>
            </a:r>
          </a:p>
          <a:p>
            <a:r>
              <a:rPr lang="fi-FI" sz="2000" dirty="0"/>
              <a:t>Onko sinulla uskomuksia, jotka estävät sinua?</a:t>
            </a:r>
          </a:p>
        </p:txBody>
      </p:sp>
    </p:spTree>
    <p:extLst>
      <p:ext uri="{BB962C8B-B14F-4D97-AF65-F5344CB8AC3E}">
        <p14:creationId xmlns:p14="http://schemas.microsoft.com/office/powerpoint/2010/main" val="380120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006736-C236-BF30-7C45-B38AE9D9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fi-FI" sz="5600"/>
              <a:t>Tavoitteen asettaminen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isällön paikkamerkki 2">
            <a:extLst>
              <a:ext uri="{FF2B5EF4-FFF2-40B4-BE49-F238E27FC236}">
                <a16:creationId xmlns:a16="http://schemas.microsoft.com/office/drawing/2014/main" id="{78ED9293-C32D-AA78-ED82-7FB8D505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 lnSpcReduction="10000"/>
          </a:bodyPr>
          <a:lstStyle/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Mieti itsellesi </a:t>
            </a:r>
            <a:r>
              <a:rPr lang="fi-FI" sz="2000" b="1" dirty="0">
                <a:solidFill>
                  <a:schemeClr val="tx1">
                    <a:alpha val="80000"/>
                  </a:schemeClr>
                </a:solidFill>
              </a:rPr>
              <a:t>päätavoite</a:t>
            </a:r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, se voi olla jokin suurempi kokonaisuus kuten olen energinen, olen palautuneempi, olen läsnäolevampi</a:t>
            </a:r>
          </a:p>
          <a:p>
            <a:r>
              <a:rPr lang="fi-FI" sz="2000" b="1" dirty="0">
                <a:solidFill>
                  <a:schemeClr val="tx1">
                    <a:alpha val="80000"/>
                  </a:schemeClr>
                </a:solidFill>
              </a:rPr>
              <a:t>Päätavoite </a:t>
            </a:r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kuvaa sitä mitä valinnoistani ja tavoistani seuraa </a:t>
            </a:r>
            <a:endParaRPr lang="fi-FI" sz="20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i-FI" sz="2000" b="1" dirty="0">
                <a:solidFill>
                  <a:schemeClr val="tx1">
                    <a:alpha val="80000"/>
                  </a:schemeClr>
                </a:solidFill>
              </a:rPr>
              <a:t>Osatavoite 1.3.2024-13.6.2024, korkeintaan 1-2 asiaa, joita haluat muuttaa!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Osatavoite pilkotaan vielä </a:t>
            </a:r>
            <a:r>
              <a:rPr lang="fi-FI" sz="2000" b="1" dirty="0">
                <a:solidFill>
                  <a:schemeClr val="tx1">
                    <a:alpha val="80000"/>
                  </a:schemeClr>
                </a:solidFill>
              </a:rPr>
              <a:t>minitavoitteiksi</a:t>
            </a:r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, näitä voi olla yksi tai useita (valitse näistä kuitenkin aluksi yksi tai kaksi, joita lähdet toteuttamaan)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Minitavoite on sellainen, joka on sinun ajankäytössäsi mahdollista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Minitavoite on päivittäinen konkreettinen teko, joka mahdollistaa osatavoitteen toteutumisen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Mitä pienemmäksi tavoite pilkotaan, sitä konkreettisemmaksi ja käytännönläheisemmäksi se muuttuu</a:t>
            </a:r>
          </a:p>
          <a:p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Tavoitteesta tulee niin ”pieni”, että sen toteutuminen tuntuu todelliselta</a:t>
            </a:r>
          </a:p>
          <a:p>
            <a:pPr marL="0" indent="0">
              <a:buNone/>
            </a:pPr>
            <a:endParaRPr lang="fi-FI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61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96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452</Words>
  <Application>Microsoft Office PowerPoint</Application>
  <PresentationFormat>Laajakuva</PresentationFormat>
  <Paragraphs>61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Office-teema</vt:lpstr>
      <vt:lpstr>Tavoitteen asettaminen</vt:lpstr>
      <vt:lpstr>PowerPoint-esitys</vt:lpstr>
      <vt:lpstr>Pysyvä muutos</vt:lpstr>
      <vt:lpstr>Tavoite</vt:lpstr>
      <vt:lpstr>SMART-periaate tavoitteen asettamisessa</vt:lpstr>
      <vt:lpstr>Toiminta eli teot</vt:lpstr>
      <vt:lpstr>Tukiverkko</vt:lpstr>
      <vt:lpstr>Esteet</vt:lpstr>
      <vt:lpstr>Tavoitteen asettaminen</vt:lpstr>
      <vt:lpstr>Esimerkkejä</vt:lpstr>
      <vt:lpstr>Esimerkkejä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Tavoitteen asettaminen</dc:title>
  <dc:creator>Maija Lyytikäinen</dc:creator>
  <cp:lastModifiedBy>Maija Lyytikäinen</cp:lastModifiedBy>
  <cp:revision>1</cp:revision>
  <dcterms:created xsi:type="dcterms:W3CDTF">2023-09-11T03:14:13Z</dcterms:created>
  <dcterms:modified xsi:type="dcterms:W3CDTF">2024-03-17T05:08:56Z</dcterms:modified>
</cp:coreProperties>
</file>