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99" r:id="rId3"/>
    <p:sldId id="268" r:id="rId4"/>
    <p:sldId id="286" r:id="rId5"/>
    <p:sldId id="271" r:id="rId6"/>
    <p:sldId id="273" r:id="rId7"/>
    <p:sldId id="294" r:id="rId8"/>
    <p:sldId id="295" r:id="rId9"/>
    <p:sldId id="297" r:id="rId10"/>
    <p:sldId id="298" r:id="rId11"/>
    <p:sldId id="292" r:id="rId12"/>
    <p:sldId id="281" r:id="rId13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avoitteet korkealla" id="{8E78658E-0EBB-4439-96F6-329660F88772}">
          <p14:sldIdLst>
            <p14:sldId id="263"/>
            <p14:sldId id="299"/>
            <p14:sldId id="268"/>
            <p14:sldId id="286"/>
            <p14:sldId id="271"/>
            <p14:sldId id="273"/>
            <p14:sldId id="294"/>
            <p14:sldId id="295"/>
            <p14:sldId id="297"/>
            <p14:sldId id="298"/>
            <p14:sldId id="292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FD8"/>
    <a:srgbClr val="0072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1903" autoAdjust="0"/>
  </p:normalViewPr>
  <p:slideViewPr>
    <p:cSldViewPr>
      <p:cViewPr varScale="1">
        <p:scale>
          <a:sx n="61" d="100"/>
          <a:sy n="61" d="100"/>
        </p:scale>
        <p:origin x="844" y="56"/>
      </p:cViewPr>
      <p:guideLst>
        <p:guide pos="3840"/>
        <p:guide pos="768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61533-12C6-411C-B1C1-D56A68250014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A10EA-D4A2-4FB5-87A0-3052E6491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364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26DA9-48F9-41B4-7C79-D580E0404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B28F9BA-39A4-F2C3-6D52-3DB98FA9B9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F3077F79-11A9-656B-8C5F-0EC715D610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8ABC6A5-F435-69A8-A443-3EAAD1EE86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192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126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31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64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460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439E2-BE78-868E-8AF5-DDC3C2654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C08F175-3D80-1D97-C4DE-4332D6C28F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A050ADD1-960D-F26B-41E8-08665A0947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8CE821A-7688-857E-A0E6-13DE28AAE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356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6781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2934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6A208-01C1-45A9-7CAE-0E8C8FF05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A6D592F-436D-CB72-5906-7FC21889DF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96403BBC-FC4A-72AC-B8AC-5F491F785E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D617069-32AA-66B1-3240-52CA810AB0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4616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7268E-97C0-9FE8-58A8-B29A84CD0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22D331C-EA06-406F-85C7-C33AF60752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EB932516-61DA-F2F9-F665-A68B24AD85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B939C17-6BDE-17D3-CFFC-886C31BF2B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9194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84CFE-06E4-32B1-1759-2FCFE2FEE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F3B4C932-F429-C2B3-A3AA-97D42FE381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98BDA712-B2B5-6B5D-84FC-BE99F28CBF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C9D1F28-F332-068F-0C71-FE08075F1E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106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0" indent="0" algn="ctr">
              <a:spcAft>
                <a:spcPts val="12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617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n purku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E2B32944-BDB8-4BAD-6CF6-5B903E6CC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5" y="1"/>
            <a:ext cx="12192509" cy="1532945"/>
          </a:xfrm>
          <a:custGeom>
            <a:avLst/>
            <a:gdLst>
              <a:gd name="connsiteX0" fmla="*/ 0 w 12192509"/>
              <a:gd name="connsiteY0" fmla="*/ 0 h 1532945"/>
              <a:gd name="connsiteX1" fmla="*/ 12192509 w 12192509"/>
              <a:gd name="connsiteY1" fmla="*/ 0 h 1532945"/>
              <a:gd name="connsiteX2" fmla="*/ 12192509 w 12192509"/>
              <a:gd name="connsiteY2" fmla="*/ 1309669 h 1532945"/>
              <a:gd name="connsiteX3" fmla="*/ 11871888 w 12192509"/>
              <a:gd name="connsiteY3" fmla="*/ 1532945 h 1532945"/>
              <a:gd name="connsiteX4" fmla="*/ 11551140 w 12192509"/>
              <a:gd name="connsiteY4" fmla="*/ 1309414 h 1532945"/>
              <a:gd name="connsiteX5" fmla="*/ 11228291 w 12192509"/>
              <a:gd name="connsiteY5" fmla="*/ 1532945 h 1532945"/>
              <a:gd name="connsiteX6" fmla="*/ 10907543 w 12192509"/>
              <a:gd name="connsiteY6" fmla="*/ 1309414 h 1532945"/>
              <a:gd name="connsiteX7" fmla="*/ 10586794 w 12192509"/>
              <a:gd name="connsiteY7" fmla="*/ 1532945 h 1532945"/>
              <a:gd name="connsiteX8" fmla="*/ 10266046 w 12192509"/>
              <a:gd name="connsiteY8" fmla="*/ 1309414 h 1532945"/>
              <a:gd name="connsiteX9" fmla="*/ 9945298 w 12192509"/>
              <a:gd name="connsiteY9" fmla="*/ 1532945 h 1532945"/>
              <a:gd name="connsiteX10" fmla="*/ 9624549 w 12192509"/>
              <a:gd name="connsiteY10" fmla="*/ 1309414 h 1532945"/>
              <a:gd name="connsiteX11" fmla="*/ 9303801 w 12192509"/>
              <a:gd name="connsiteY11" fmla="*/ 1532945 h 1532945"/>
              <a:gd name="connsiteX12" fmla="*/ 8983053 w 12192509"/>
              <a:gd name="connsiteY12" fmla="*/ 1309414 h 1532945"/>
              <a:gd name="connsiteX13" fmla="*/ 8662304 w 12192509"/>
              <a:gd name="connsiteY13" fmla="*/ 1532945 h 1532945"/>
              <a:gd name="connsiteX14" fmla="*/ 8341556 w 12192509"/>
              <a:gd name="connsiteY14" fmla="*/ 1309414 h 1532945"/>
              <a:gd name="connsiteX15" fmla="*/ 8020808 w 12192509"/>
              <a:gd name="connsiteY15" fmla="*/ 1532945 h 1532945"/>
              <a:gd name="connsiteX16" fmla="*/ 7700060 w 12192509"/>
              <a:gd name="connsiteY16" fmla="*/ 1309414 h 1532945"/>
              <a:gd name="connsiteX17" fmla="*/ 7379311 w 12192509"/>
              <a:gd name="connsiteY17" fmla="*/ 1532945 h 1532945"/>
              <a:gd name="connsiteX18" fmla="*/ 7058563 w 12192509"/>
              <a:gd name="connsiteY18" fmla="*/ 1309414 h 1532945"/>
              <a:gd name="connsiteX19" fmla="*/ 6737816 w 12192509"/>
              <a:gd name="connsiteY19" fmla="*/ 1532945 h 1532945"/>
              <a:gd name="connsiteX20" fmla="*/ 6417067 w 12192509"/>
              <a:gd name="connsiteY20" fmla="*/ 1309414 h 1532945"/>
              <a:gd name="connsiteX21" fmla="*/ 6096319 w 12192509"/>
              <a:gd name="connsiteY21" fmla="*/ 1532945 h 1532945"/>
              <a:gd name="connsiteX22" fmla="*/ 5775570 w 12192509"/>
              <a:gd name="connsiteY22" fmla="*/ 1309414 h 1532945"/>
              <a:gd name="connsiteX23" fmla="*/ 5452721 w 12192509"/>
              <a:gd name="connsiteY23" fmla="*/ 1532945 h 1532945"/>
              <a:gd name="connsiteX24" fmla="*/ 5131973 w 12192509"/>
              <a:gd name="connsiteY24" fmla="*/ 1309414 h 1532945"/>
              <a:gd name="connsiteX25" fmla="*/ 4811225 w 12192509"/>
              <a:gd name="connsiteY25" fmla="*/ 1532945 h 1532945"/>
              <a:gd name="connsiteX26" fmla="*/ 4490476 w 12192509"/>
              <a:gd name="connsiteY26" fmla="*/ 1309414 h 1532945"/>
              <a:gd name="connsiteX27" fmla="*/ 4169728 w 12192509"/>
              <a:gd name="connsiteY27" fmla="*/ 1532945 h 1532945"/>
              <a:gd name="connsiteX28" fmla="*/ 3848979 w 12192509"/>
              <a:gd name="connsiteY28" fmla="*/ 1309414 h 1532945"/>
              <a:gd name="connsiteX29" fmla="*/ 3528231 w 12192509"/>
              <a:gd name="connsiteY29" fmla="*/ 1532945 h 1532945"/>
              <a:gd name="connsiteX30" fmla="*/ 3207483 w 12192509"/>
              <a:gd name="connsiteY30" fmla="*/ 1309414 h 1532945"/>
              <a:gd name="connsiteX31" fmla="*/ 2886735 w 12192509"/>
              <a:gd name="connsiteY31" fmla="*/ 1532945 h 1532945"/>
              <a:gd name="connsiteX32" fmla="*/ 2565986 w 12192509"/>
              <a:gd name="connsiteY32" fmla="*/ 1309414 h 1532945"/>
              <a:gd name="connsiteX33" fmla="*/ 2245238 w 12192509"/>
              <a:gd name="connsiteY33" fmla="*/ 1532945 h 1532945"/>
              <a:gd name="connsiteX34" fmla="*/ 1924490 w 12192509"/>
              <a:gd name="connsiteY34" fmla="*/ 1309414 h 1532945"/>
              <a:gd name="connsiteX35" fmla="*/ 1603741 w 12192509"/>
              <a:gd name="connsiteY35" fmla="*/ 1532945 h 1532945"/>
              <a:gd name="connsiteX36" fmla="*/ 1282993 w 12192509"/>
              <a:gd name="connsiteY36" fmla="*/ 1309414 h 1532945"/>
              <a:gd name="connsiteX37" fmla="*/ 962245 w 12192509"/>
              <a:gd name="connsiteY37" fmla="*/ 1532945 h 1532945"/>
              <a:gd name="connsiteX38" fmla="*/ 641497 w 12192509"/>
              <a:gd name="connsiteY38" fmla="*/ 1309414 h 1532945"/>
              <a:gd name="connsiteX39" fmla="*/ 320748 w 12192509"/>
              <a:gd name="connsiteY39" fmla="*/ 1532945 h 1532945"/>
              <a:gd name="connsiteX40" fmla="*/ 0 w 12192509"/>
              <a:gd name="connsiteY40" fmla="*/ 1309414 h 1532945"/>
              <a:gd name="connsiteX41" fmla="*/ 0 w 12192509"/>
              <a:gd name="connsiteY41" fmla="*/ 0 h 1532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192509" h="1532945">
                <a:moveTo>
                  <a:pt x="0" y="0"/>
                </a:moveTo>
                <a:lnTo>
                  <a:pt x="12192509" y="0"/>
                </a:lnTo>
                <a:lnTo>
                  <a:pt x="12192509" y="1309669"/>
                </a:lnTo>
                <a:cubicBezTo>
                  <a:pt x="12138648" y="1439929"/>
                  <a:pt x="12016728" y="1532945"/>
                  <a:pt x="11871888" y="1532945"/>
                </a:cubicBezTo>
                <a:cubicBezTo>
                  <a:pt x="11727049" y="1532945"/>
                  <a:pt x="11602900" y="1441839"/>
                  <a:pt x="11551140" y="1309414"/>
                </a:cubicBezTo>
                <a:cubicBezTo>
                  <a:pt x="11497343" y="1439802"/>
                  <a:pt x="11373131" y="1532945"/>
                  <a:pt x="11228291" y="1532945"/>
                </a:cubicBezTo>
                <a:cubicBezTo>
                  <a:pt x="11083451" y="1532945"/>
                  <a:pt x="10959303" y="1441839"/>
                  <a:pt x="10907543" y="1309414"/>
                </a:cubicBezTo>
                <a:cubicBezTo>
                  <a:pt x="10853745" y="1439802"/>
                  <a:pt x="10731634" y="1532945"/>
                  <a:pt x="10586794" y="1532945"/>
                </a:cubicBezTo>
                <a:cubicBezTo>
                  <a:pt x="10441955" y="1532945"/>
                  <a:pt x="10317806" y="1441839"/>
                  <a:pt x="10266046" y="1309414"/>
                </a:cubicBezTo>
                <a:cubicBezTo>
                  <a:pt x="10212249" y="1439802"/>
                  <a:pt x="10090137" y="1532945"/>
                  <a:pt x="9945298" y="1532945"/>
                </a:cubicBezTo>
                <a:cubicBezTo>
                  <a:pt x="9800458" y="1532945"/>
                  <a:pt x="9676310" y="1441839"/>
                  <a:pt x="9624549" y="1309414"/>
                </a:cubicBezTo>
                <a:cubicBezTo>
                  <a:pt x="9570752" y="1439802"/>
                  <a:pt x="9448641" y="1532945"/>
                  <a:pt x="9303801" y="1532945"/>
                </a:cubicBezTo>
                <a:cubicBezTo>
                  <a:pt x="9158961" y="1532945"/>
                  <a:pt x="9034813" y="1441839"/>
                  <a:pt x="8983053" y="1309414"/>
                </a:cubicBezTo>
                <a:cubicBezTo>
                  <a:pt x="8929255" y="1439802"/>
                  <a:pt x="8807144" y="1532945"/>
                  <a:pt x="8662304" y="1532945"/>
                </a:cubicBezTo>
                <a:cubicBezTo>
                  <a:pt x="8517465" y="1532945"/>
                  <a:pt x="8393316" y="1441839"/>
                  <a:pt x="8341556" y="1309414"/>
                </a:cubicBezTo>
                <a:cubicBezTo>
                  <a:pt x="8287759" y="1439802"/>
                  <a:pt x="8165648" y="1532945"/>
                  <a:pt x="8020808" y="1532945"/>
                </a:cubicBezTo>
                <a:cubicBezTo>
                  <a:pt x="7875968" y="1532945"/>
                  <a:pt x="7751820" y="1441839"/>
                  <a:pt x="7700060" y="1309414"/>
                </a:cubicBezTo>
                <a:cubicBezTo>
                  <a:pt x="7646262" y="1439802"/>
                  <a:pt x="7524151" y="1532945"/>
                  <a:pt x="7379311" y="1532945"/>
                </a:cubicBezTo>
                <a:cubicBezTo>
                  <a:pt x="7234472" y="1532945"/>
                  <a:pt x="7110323" y="1441839"/>
                  <a:pt x="7058563" y="1309414"/>
                </a:cubicBezTo>
                <a:cubicBezTo>
                  <a:pt x="7004766" y="1439802"/>
                  <a:pt x="6882655" y="1532945"/>
                  <a:pt x="6737816" y="1532945"/>
                </a:cubicBezTo>
                <a:cubicBezTo>
                  <a:pt x="6592976" y="1532945"/>
                  <a:pt x="6468827" y="1441839"/>
                  <a:pt x="6417067" y="1309414"/>
                </a:cubicBezTo>
                <a:cubicBezTo>
                  <a:pt x="6363269" y="1439802"/>
                  <a:pt x="6241158" y="1532945"/>
                  <a:pt x="6096319" y="1532945"/>
                </a:cubicBezTo>
                <a:cubicBezTo>
                  <a:pt x="5951479" y="1532945"/>
                  <a:pt x="5827331" y="1441839"/>
                  <a:pt x="5775570" y="1309414"/>
                </a:cubicBezTo>
                <a:cubicBezTo>
                  <a:pt x="5721773" y="1439802"/>
                  <a:pt x="5597561" y="1532945"/>
                  <a:pt x="5452721" y="1532945"/>
                </a:cubicBezTo>
                <a:cubicBezTo>
                  <a:pt x="5307881" y="1532945"/>
                  <a:pt x="5183733" y="1441839"/>
                  <a:pt x="5131973" y="1309414"/>
                </a:cubicBezTo>
                <a:cubicBezTo>
                  <a:pt x="5078175" y="1439802"/>
                  <a:pt x="4956064" y="1532945"/>
                  <a:pt x="4811225" y="1532945"/>
                </a:cubicBezTo>
                <a:cubicBezTo>
                  <a:pt x="4666385" y="1532945"/>
                  <a:pt x="4542237" y="1441839"/>
                  <a:pt x="4490476" y="1309414"/>
                </a:cubicBezTo>
                <a:cubicBezTo>
                  <a:pt x="4436679" y="1439802"/>
                  <a:pt x="4312530" y="1532945"/>
                  <a:pt x="4169728" y="1532945"/>
                </a:cubicBezTo>
                <a:cubicBezTo>
                  <a:pt x="4024888" y="1532945"/>
                  <a:pt x="3900740" y="1441839"/>
                  <a:pt x="3848979" y="1309414"/>
                </a:cubicBezTo>
                <a:cubicBezTo>
                  <a:pt x="3795182" y="1439802"/>
                  <a:pt x="3673071" y="1532945"/>
                  <a:pt x="3528231" y="1532945"/>
                </a:cubicBezTo>
                <a:cubicBezTo>
                  <a:pt x="3383391" y="1532945"/>
                  <a:pt x="3259243" y="1441839"/>
                  <a:pt x="3207483" y="1309414"/>
                </a:cubicBezTo>
                <a:cubicBezTo>
                  <a:pt x="3153685" y="1439802"/>
                  <a:pt x="3031574" y="1532945"/>
                  <a:pt x="2886735" y="1532945"/>
                </a:cubicBezTo>
                <a:cubicBezTo>
                  <a:pt x="2741895" y="1532945"/>
                  <a:pt x="2617747" y="1441839"/>
                  <a:pt x="2565986" y="1309414"/>
                </a:cubicBezTo>
                <a:cubicBezTo>
                  <a:pt x="2512189" y="1439802"/>
                  <a:pt x="2390078" y="1532945"/>
                  <a:pt x="2245238" y="1532945"/>
                </a:cubicBezTo>
                <a:cubicBezTo>
                  <a:pt x="2100398" y="1532945"/>
                  <a:pt x="1976250" y="1441839"/>
                  <a:pt x="1924490" y="1309414"/>
                </a:cubicBezTo>
                <a:cubicBezTo>
                  <a:pt x="1870692" y="1439802"/>
                  <a:pt x="1748581" y="1532945"/>
                  <a:pt x="1603741" y="1532945"/>
                </a:cubicBezTo>
                <a:cubicBezTo>
                  <a:pt x="1458902" y="1532945"/>
                  <a:pt x="1334753" y="1441839"/>
                  <a:pt x="1282993" y="1309414"/>
                </a:cubicBezTo>
                <a:cubicBezTo>
                  <a:pt x="1229196" y="1439802"/>
                  <a:pt x="1107085" y="1532945"/>
                  <a:pt x="962245" y="1532945"/>
                </a:cubicBezTo>
                <a:cubicBezTo>
                  <a:pt x="817405" y="1532945"/>
                  <a:pt x="693257" y="1441839"/>
                  <a:pt x="641497" y="1309414"/>
                </a:cubicBezTo>
                <a:cubicBezTo>
                  <a:pt x="587699" y="1439802"/>
                  <a:pt x="463551" y="1532945"/>
                  <a:pt x="320748" y="1532945"/>
                </a:cubicBezTo>
                <a:cubicBezTo>
                  <a:pt x="175909" y="1532945"/>
                  <a:pt x="51760" y="1441839"/>
                  <a:pt x="0" y="130941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8610600" y="332656"/>
            <a:ext cx="32460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TEHTÄVÄN PURKU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519114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824"/>
            <a:ext cx="9866312" cy="4449552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581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htävän purku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380476" y="332656"/>
            <a:ext cx="1476164" cy="294409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7" y="2207041"/>
            <a:ext cx="9866312" cy="897923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B4DA86E-1C18-6CB8-2230-239B6081F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7487" y="1703655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3" name="Tekstin paikkamerkki 9">
            <a:extLst>
              <a:ext uri="{FF2B5EF4-FFF2-40B4-BE49-F238E27FC236}">
                <a16:creationId xmlns:a16="http://schemas.microsoft.com/office/drawing/2014/main" id="{4033A747-EBAD-22AC-1B16-323B6460E1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7" y="3104964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FF53C56B-EFE6-88FE-6AC8-03840D42A7C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487487" y="3608201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6" name="Tekstin paikkamerkki 9">
            <a:extLst>
              <a:ext uri="{FF2B5EF4-FFF2-40B4-BE49-F238E27FC236}">
                <a16:creationId xmlns:a16="http://schemas.microsoft.com/office/drawing/2014/main" id="{265DBA6E-BD3C-8319-0F42-2E9F72541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7487" y="4776523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DCEE7D7B-27C2-9AF2-3DAA-C1F25AF083B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487487" y="5279760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156054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180505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8861"/>
            <a:ext cx="9866312" cy="418749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7053F537-7FFF-2463-D274-B20938A949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23975"/>
            <a:ext cx="10515600" cy="60323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138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73B1A-943E-F035-FA2C-5737764C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5DD08-5265-7A73-2BCF-748B7DC6F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E7791E-6721-2B0A-8DCD-B0802166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DE05E0-344C-73C8-7725-9C0B2438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22C37-103D-95B9-3176-CF1BA681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2BF37B-B7F2-5D48-3E71-F8E2145F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401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631CAF56-665D-FB7B-059B-8A148F6A4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0" y="-351419"/>
            <a:ext cx="12192000" cy="228838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1A7ADF-0B82-CC57-0D97-A75D4574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3714CF-D1AA-8A45-DF5E-619BC283A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25500"/>
            <a:ext cx="5157787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E34453-ADBF-EE8E-AF0C-79B09010D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10556"/>
            <a:ext cx="5157787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707812-FC9F-D6CE-3F4E-2AF9F196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25500"/>
            <a:ext cx="5183188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40412E-AD51-542B-790B-883B3E17C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10556"/>
            <a:ext cx="5183188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94DB07-B833-AE03-AD65-3E22FD85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32AF17-E285-FFE5-585F-C7D594AA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5E2126-823A-2B76-A87C-8AB98A27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965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793FC-00FB-4D9D-A728-5BEB5D7A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F094245-45B1-BADB-3358-B51E7643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4C4BAE-AB35-0461-2146-B8FD29F8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1C88DF-2B6A-27D6-24C1-F0FF16F7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705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A77B65-8CD8-316B-19DE-E72455C0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2C1CC29-4743-3352-2F2E-42F8E708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AEE63F-D84E-E934-BC02-AE8BA6F9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36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6797C6-3908-E242-5E49-709EAD32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A5455-3037-81AD-0F4C-7D889A0E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33B1B9-BB6D-BBAA-1389-3B1075F1E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50D087-27A3-9CFF-2F95-DE5B07B41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F4E2FD-BFBF-9675-F51A-7DB02298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B7D00C-9DEB-63DC-1BE3-71A40346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010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55BC3-117C-876A-C97D-6DFAE0871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FC434C8-06F9-31FF-4045-70AF22DCF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0CC001-7CD9-FC01-26C9-C0C62945C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F670E4-84E8-A82C-BD44-6096A213F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CF9A32-DEA5-5111-8CC9-23665EE9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A7DCEE-B88B-77C9-6627-22B914E6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9312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E4B3C-7DD5-EEF7-422F-BA926666E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F8436D-0E06-7D69-4977-F3959B926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6D1F5A-1850-85C1-0088-386E89D6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B62C06-51DC-0923-9602-FAFE4B7DD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2BCAA2-7EDE-4CED-83D4-10092AEA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1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266700" indent="-266700" algn="ctr">
              <a:spcAft>
                <a:spcPts val="1200"/>
              </a:spcAft>
              <a:buFont typeface="Arial" panose="020B0604020202020204" pitchFamily="34" charset="0"/>
              <a:buChar char="•"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05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8AE031-DA20-7DFF-A8E3-7FE3CB7F9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1509FB-E6C4-FE33-6B28-1DCEA6A89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CCF637-5724-F56F-B739-B423C879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6F3FF3-1CF8-4F84-2D42-0F37DCA2D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1B31A-E314-F0C1-3843-31B5B42F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04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Johdan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0F49ECB6-401E-0B7B-59C1-039F56333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0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673761"/>
          </a:xfrm>
        </p:spPr>
        <p:txBody>
          <a:bodyPr anchor="ctr"/>
          <a:lstStyle>
            <a:lvl1pPr algn="l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10515600" cy="3276364"/>
          </a:xfrm>
        </p:spPr>
        <p:txBody>
          <a:bodyPr/>
          <a:lstStyle>
            <a:lvl1pPr marL="0" indent="0" algn="l"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95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 14">
            <a:extLst>
              <a:ext uri="{FF2B5EF4-FFF2-40B4-BE49-F238E27FC236}">
                <a16:creationId xmlns:a16="http://schemas.microsoft.com/office/drawing/2014/main" id="{B18A8C86-133C-27FF-F7D3-5EADD9D04E63}"/>
              </a:ext>
            </a:extLst>
          </p:cNvPr>
          <p:cNvSpPr/>
          <p:nvPr userDrawn="1"/>
        </p:nvSpPr>
        <p:spPr>
          <a:xfrm rot="10800000">
            <a:off x="0" y="0"/>
            <a:ext cx="12194415" cy="3166487"/>
          </a:xfrm>
          <a:custGeom>
            <a:avLst/>
            <a:gdLst>
              <a:gd name="connsiteX0" fmla="*/ 12194416 w 12194415"/>
              <a:gd name="connsiteY0" fmla="*/ 254 h 3166487"/>
              <a:gd name="connsiteX1" fmla="*/ 12194416 w 12194415"/>
              <a:gd name="connsiteY1" fmla="*/ 3166487 h 3166487"/>
              <a:gd name="connsiteX2" fmla="*/ 0 w 12194415"/>
              <a:gd name="connsiteY2" fmla="*/ 3166487 h 3166487"/>
              <a:gd name="connsiteX3" fmla="*/ 0 w 12194415"/>
              <a:gd name="connsiteY3" fmla="*/ 0 h 3166487"/>
              <a:gd name="connsiteX4" fmla="*/ 508784 w 12194415"/>
              <a:gd name="connsiteY4" fmla="*/ 155547 h 3166487"/>
              <a:gd name="connsiteX5" fmla="*/ 1017632 w 12194415"/>
              <a:gd name="connsiteY5" fmla="*/ 0 h 3166487"/>
              <a:gd name="connsiteX6" fmla="*/ 1526416 w 12194415"/>
              <a:gd name="connsiteY6" fmla="*/ 155547 h 3166487"/>
              <a:gd name="connsiteX7" fmla="*/ 2035327 w 12194415"/>
              <a:gd name="connsiteY7" fmla="*/ 0 h 3166487"/>
              <a:gd name="connsiteX8" fmla="*/ 2544111 w 12194415"/>
              <a:gd name="connsiteY8" fmla="*/ 155547 h 3166487"/>
              <a:gd name="connsiteX9" fmla="*/ 3052895 w 12194415"/>
              <a:gd name="connsiteY9" fmla="*/ 0 h 3166487"/>
              <a:gd name="connsiteX10" fmla="*/ 3561742 w 12194415"/>
              <a:gd name="connsiteY10" fmla="*/ 155547 h 3166487"/>
              <a:gd name="connsiteX11" fmla="*/ 4070526 w 12194415"/>
              <a:gd name="connsiteY11" fmla="*/ 0 h 3166487"/>
              <a:gd name="connsiteX12" fmla="*/ 4579311 w 12194415"/>
              <a:gd name="connsiteY12" fmla="*/ 155547 h 3166487"/>
              <a:gd name="connsiteX13" fmla="*/ 5088222 w 12194415"/>
              <a:gd name="connsiteY13" fmla="*/ 0 h 3166487"/>
              <a:gd name="connsiteX14" fmla="*/ 5597005 w 12194415"/>
              <a:gd name="connsiteY14" fmla="*/ 155547 h 3166487"/>
              <a:gd name="connsiteX15" fmla="*/ 6105853 w 12194415"/>
              <a:gd name="connsiteY15" fmla="*/ 0 h 3166487"/>
              <a:gd name="connsiteX16" fmla="*/ 6614637 w 12194415"/>
              <a:gd name="connsiteY16" fmla="*/ 155547 h 3166487"/>
              <a:gd name="connsiteX17" fmla="*/ 7123548 w 12194415"/>
              <a:gd name="connsiteY17" fmla="*/ 0 h 3166487"/>
              <a:gd name="connsiteX18" fmla="*/ 7632332 w 12194415"/>
              <a:gd name="connsiteY18" fmla="*/ 155547 h 3166487"/>
              <a:gd name="connsiteX19" fmla="*/ 8141116 w 12194415"/>
              <a:gd name="connsiteY19" fmla="*/ 0 h 3166487"/>
              <a:gd name="connsiteX20" fmla="*/ 8649964 w 12194415"/>
              <a:gd name="connsiteY20" fmla="*/ 155547 h 3166487"/>
              <a:gd name="connsiteX21" fmla="*/ 9158747 w 12194415"/>
              <a:gd name="connsiteY21" fmla="*/ 0 h 3166487"/>
              <a:gd name="connsiteX22" fmla="*/ 9667531 w 12194415"/>
              <a:gd name="connsiteY22" fmla="*/ 155547 h 3166487"/>
              <a:gd name="connsiteX23" fmla="*/ 10176443 w 12194415"/>
              <a:gd name="connsiteY23" fmla="*/ 0 h 3166487"/>
              <a:gd name="connsiteX24" fmla="*/ 10685226 w 12194415"/>
              <a:gd name="connsiteY24" fmla="*/ 155547 h 3166487"/>
              <a:gd name="connsiteX25" fmla="*/ 11194074 w 12194415"/>
              <a:gd name="connsiteY25" fmla="*/ 0 h 3166487"/>
              <a:gd name="connsiteX26" fmla="*/ 11702858 w 12194415"/>
              <a:gd name="connsiteY26" fmla="*/ 155547 h 3166487"/>
              <a:gd name="connsiteX27" fmla="*/ 12194416 w 12194415"/>
              <a:gd name="connsiteY27" fmla="*/ 254 h 316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4415" h="3166487">
                <a:moveTo>
                  <a:pt x="12194416" y="254"/>
                </a:moveTo>
                <a:lnTo>
                  <a:pt x="12194416" y="3166487"/>
                </a:lnTo>
                <a:lnTo>
                  <a:pt x="0" y="3166487"/>
                </a:lnTo>
                <a:lnTo>
                  <a:pt x="0" y="0"/>
                </a:lnTo>
                <a:cubicBezTo>
                  <a:pt x="252803" y="0"/>
                  <a:pt x="252803" y="155547"/>
                  <a:pt x="508784" y="155547"/>
                </a:cubicBezTo>
                <a:cubicBezTo>
                  <a:pt x="764765" y="155547"/>
                  <a:pt x="761587" y="0"/>
                  <a:pt x="1017632" y="0"/>
                </a:cubicBezTo>
                <a:cubicBezTo>
                  <a:pt x="1273676" y="0"/>
                  <a:pt x="1270371" y="155547"/>
                  <a:pt x="1526416" y="155547"/>
                </a:cubicBezTo>
                <a:cubicBezTo>
                  <a:pt x="1782460" y="155547"/>
                  <a:pt x="1779282" y="0"/>
                  <a:pt x="2035327" y="0"/>
                </a:cubicBezTo>
                <a:cubicBezTo>
                  <a:pt x="2291371" y="0"/>
                  <a:pt x="2288066" y="155547"/>
                  <a:pt x="2544111" y="155547"/>
                </a:cubicBezTo>
                <a:cubicBezTo>
                  <a:pt x="2800156" y="155547"/>
                  <a:pt x="2796914" y="0"/>
                  <a:pt x="3052895" y="0"/>
                </a:cubicBezTo>
                <a:cubicBezTo>
                  <a:pt x="3308876" y="0"/>
                  <a:pt x="3305697" y="155547"/>
                  <a:pt x="3561742" y="155547"/>
                </a:cubicBezTo>
                <a:cubicBezTo>
                  <a:pt x="3817787" y="155547"/>
                  <a:pt x="3817724" y="0"/>
                  <a:pt x="4070526" y="0"/>
                </a:cubicBezTo>
                <a:cubicBezTo>
                  <a:pt x="4323329" y="0"/>
                  <a:pt x="4323393" y="155547"/>
                  <a:pt x="4579311" y="155547"/>
                </a:cubicBezTo>
                <a:cubicBezTo>
                  <a:pt x="4835228" y="155547"/>
                  <a:pt x="4832177" y="0"/>
                  <a:pt x="5088222" y="0"/>
                </a:cubicBezTo>
                <a:cubicBezTo>
                  <a:pt x="5344266" y="0"/>
                  <a:pt x="5340961" y="155547"/>
                  <a:pt x="5597005" y="155547"/>
                </a:cubicBezTo>
                <a:cubicBezTo>
                  <a:pt x="5853050" y="155547"/>
                  <a:pt x="5853050" y="0"/>
                  <a:pt x="6105853" y="0"/>
                </a:cubicBezTo>
                <a:cubicBezTo>
                  <a:pt x="6358656" y="0"/>
                  <a:pt x="6358592" y="155547"/>
                  <a:pt x="6614637" y="155547"/>
                </a:cubicBezTo>
                <a:cubicBezTo>
                  <a:pt x="6870682" y="155547"/>
                  <a:pt x="6867503" y="0"/>
                  <a:pt x="7123548" y="0"/>
                </a:cubicBezTo>
                <a:cubicBezTo>
                  <a:pt x="7379593" y="0"/>
                  <a:pt x="7376288" y="155547"/>
                  <a:pt x="7632332" y="155547"/>
                </a:cubicBezTo>
                <a:cubicBezTo>
                  <a:pt x="7888377" y="155547"/>
                  <a:pt x="7885071" y="0"/>
                  <a:pt x="8141116" y="0"/>
                </a:cubicBezTo>
                <a:cubicBezTo>
                  <a:pt x="8397161" y="0"/>
                  <a:pt x="8393919" y="155547"/>
                  <a:pt x="8649964" y="155547"/>
                </a:cubicBezTo>
                <a:cubicBezTo>
                  <a:pt x="8906008" y="155547"/>
                  <a:pt x="8902703" y="0"/>
                  <a:pt x="9158747" y="0"/>
                </a:cubicBezTo>
                <a:cubicBezTo>
                  <a:pt x="9414792" y="0"/>
                  <a:pt x="9411614" y="155547"/>
                  <a:pt x="9667531" y="155547"/>
                </a:cubicBezTo>
                <a:cubicBezTo>
                  <a:pt x="9923449" y="155547"/>
                  <a:pt x="9920398" y="0"/>
                  <a:pt x="10176443" y="0"/>
                </a:cubicBezTo>
                <a:cubicBezTo>
                  <a:pt x="10432487" y="0"/>
                  <a:pt x="10429182" y="155547"/>
                  <a:pt x="10685226" y="155547"/>
                </a:cubicBezTo>
                <a:cubicBezTo>
                  <a:pt x="10941271" y="155547"/>
                  <a:pt x="10938029" y="0"/>
                  <a:pt x="11194074" y="0"/>
                </a:cubicBezTo>
                <a:cubicBezTo>
                  <a:pt x="11450119" y="0"/>
                  <a:pt x="11446813" y="155547"/>
                  <a:pt x="11702858" y="155547"/>
                </a:cubicBezTo>
                <a:cubicBezTo>
                  <a:pt x="11958902" y="155547"/>
                  <a:pt x="11955598" y="7056"/>
                  <a:pt x="12194416" y="254"/>
                </a:cubicBezTo>
                <a:close/>
              </a:path>
            </a:pathLst>
          </a:custGeom>
          <a:solidFill>
            <a:schemeClr val="accent4"/>
          </a:solidFill>
          <a:ln w="6357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89464D-1C5C-E78E-0161-C330FBED5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647904-2C76-8AE8-F8D0-9E070E0FE0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2191822"/>
            <a:ext cx="10515600" cy="564888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 dirty="0"/>
              <a:t>Tekijän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B9CE57-41EA-22CC-DBBA-CCC886C1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8E57E1-DA5A-0E7F-0781-98285D3F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3628FF-4F8E-182C-7FB4-E7054AB0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113EA9B0-C895-2BBF-9820-EE77DD0DB2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77504"/>
            <a:ext cx="10521950" cy="1803724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543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770"/>
            <a:ext cx="9866312" cy="4701580"/>
          </a:xfrm>
        </p:spPr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2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592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2582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56617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4394DF20-C7FE-B59C-D43F-1DC7FB659AD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955421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14006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1B078A1C-65D4-6188-5AA7-394D5B1F9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03512" y="7641468"/>
            <a:ext cx="3276364" cy="4995725"/>
          </a:xfrm>
          <a:prstGeom prst="rect">
            <a:avLst/>
          </a:prstGeom>
          <a:solidFill>
            <a:schemeClr val="accent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14B0CB42-F5E2-51EF-CF90-151EDADBF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9856" y="7736128"/>
            <a:ext cx="3276364" cy="4995725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03411" y="2740403"/>
            <a:ext cx="2988333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656000" y="2740403"/>
            <a:ext cx="2880000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462514" y="2740402"/>
            <a:ext cx="2891285" cy="3316889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C7CD402C-353C-8CAD-3F1B-695D57D10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22379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44FCDA68-3E5D-914C-7CC6-608FF6A74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3916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31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DC766DBA-C3C8-37E0-3B43-F54075F8A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-140816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0828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059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32B191FC-5605-1672-EB79-E118CA88E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596500" y="332656"/>
            <a:ext cx="12601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846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 sz="2400"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339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E6EA50-4296-2C9E-00C3-445EF20E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BDEB0E-72E6-E233-62E4-EF0287447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222D1-871D-282E-D434-A5F52068B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8182A1-88CA-FF6D-3BC9-BDF06B7A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6B7D73-0163-C844-7A63-7D511F151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83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9" r:id="rId2"/>
    <p:sldLayoutId id="2147483673" r:id="rId3"/>
    <p:sldLayoutId id="2147483651" r:id="rId4"/>
    <p:sldLayoutId id="2147483650" r:id="rId5"/>
    <p:sldLayoutId id="2147483670" r:id="rId6"/>
    <p:sldLayoutId id="2147483677" r:id="rId7"/>
    <p:sldLayoutId id="2147483679" r:id="rId8"/>
    <p:sldLayoutId id="2147483667" r:id="rId9"/>
    <p:sldLayoutId id="2147483668" r:id="rId10"/>
    <p:sldLayoutId id="2147483675" r:id="rId11"/>
    <p:sldLayoutId id="2147483662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deed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EDBC38-53D8-10A8-E82E-A3D45BBBE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C40D58E-2E77-7544-F66C-C67B69A6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/>
          <a:lstStyle/>
          <a:p>
            <a:r>
              <a:rPr lang="fi-FI" dirty="0"/>
              <a:t>Tavoitteet korkealla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5F0438-2F52-71FB-5151-938CACA34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147556"/>
            <a:ext cx="10515600" cy="565150"/>
          </a:xfrm>
        </p:spPr>
        <p:txBody>
          <a:bodyPr/>
          <a:lstStyle/>
          <a:p>
            <a:r>
              <a:rPr lang="fi-FI" dirty="0"/>
              <a:t>Anna Suur-Kujala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F3F6B16-9751-8238-4882-35EA21DF1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09020"/>
            <a:ext cx="9836658" cy="18034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fi-FI" dirty="0"/>
              <a:t>Materiaali on tarkoitettu aiheen mukaisen työpajan vetämiseksi. Materiaalia täydentää Hyvinvointia ja ohjausta työpajamuotoisesti lukiossa – Ohjaajan opas, tutustuthan myös siihen. </a:t>
            </a:r>
          </a:p>
          <a:p>
            <a:pPr>
              <a:lnSpc>
                <a:spcPct val="105000"/>
              </a:lnSpc>
            </a:pPr>
            <a:r>
              <a:rPr lang="fi-FI" dirty="0"/>
              <a:t>Sivut on tarkoitettu vapaasti käytettäväksi ja muokattavaksi. </a:t>
            </a:r>
            <a:r>
              <a:rPr lang="fi-FI" sz="1600" b="0" u="sng" dirty="0">
                <a:solidFill>
                  <a:schemeClr val="tx2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BY-NC-SA 4.0</a:t>
            </a:r>
            <a:br>
              <a:rPr lang="fi-FI" dirty="0"/>
            </a:br>
            <a:r>
              <a:rPr lang="fi-FI" dirty="0"/>
              <a:t>Mainitsethan alkuperäiset tekijät ja lähteen.</a:t>
            </a:r>
          </a:p>
        </p:txBody>
      </p:sp>
      <p:sp>
        <p:nvSpPr>
          <p:cNvPr id="13" name="Vapaamuotoinen: Muoto 12" descr="Helsingin kaupungin kehystunnus.">
            <a:extLst>
              <a:ext uri="{FF2B5EF4-FFF2-40B4-BE49-F238E27FC236}">
                <a16:creationId xmlns:a16="http://schemas.microsoft.com/office/drawing/2014/main" id="{515D81BB-7AD6-CDF8-B964-683991B46A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831850" y="5540846"/>
            <a:ext cx="1440000" cy="660550"/>
          </a:xfrm>
          <a:custGeom>
            <a:avLst/>
            <a:gdLst>
              <a:gd name="connsiteX0" fmla="*/ 817776 w 2567940"/>
              <a:gd name="connsiteY0" fmla="*/ 708367 h 1179195"/>
              <a:gd name="connsiteX1" fmla="*/ 817816 w 2567940"/>
              <a:gd name="connsiteY1" fmla="*/ 708374 h 1179195"/>
              <a:gd name="connsiteX2" fmla="*/ 817720 w 2567940"/>
              <a:gd name="connsiteY2" fmla="*/ 708374 h 1179195"/>
              <a:gd name="connsiteX3" fmla="*/ 1055138 w 2567940"/>
              <a:gd name="connsiteY3" fmla="*/ 707320 h 1179195"/>
              <a:gd name="connsiteX4" fmla="*/ 1055179 w 2567940"/>
              <a:gd name="connsiteY4" fmla="*/ 707326 h 1179195"/>
              <a:gd name="connsiteX5" fmla="*/ 1055084 w 2567940"/>
              <a:gd name="connsiteY5" fmla="*/ 707326 h 1179195"/>
              <a:gd name="connsiteX6" fmla="*/ 816197 w 2567940"/>
              <a:gd name="connsiteY6" fmla="*/ 496348 h 1179195"/>
              <a:gd name="connsiteX7" fmla="*/ 763904 w 2567940"/>
              <a:gd name="connsiteY7" fmla="*/ 549116 h 1179195"/>
              <a:gd name="connsiteX8" fmla="*/ 862964 w 2567940"/>
              <a:gd name="connsiteY8" fmla="*/ 549116 h 1179195"/>
              <a:gd name="connsiteX9" fmla="*/ 816197 w 2567940"/>
              <a:gd name="connsiteY9" fmla="*/ 496348 h 1179195"/>
              <a:gd name="connsiteX10" fmla="*/ 2139600 w 2567940"/>
              <a:gd name="connsiteY10" fmla="*/ 451485 h 1179195"/>
              <a:gd name="connsiteX11" fmla="*/ 2210276 w 2567940"/>
              <a:gd name="connsiteY11" fmla="*/ 451485 h 1179195"/>
              <a:gd name="connsiteX12" fmla="*/ 2210276 w 2567940"/>
              <a:gd name="connsiteY12" fmla="*/ 702373 h 1179195"/>
              <a:gd name="connsiteX13" fmla="*/ 2139600 w 2567940"/>
              <a:gd name="connsiteY13" fmla="*/ 702373 h 1179195"/>
              <a:gd name="connsiteX14" fmla="*/ 1415796 w 2567940"/>
              <a:gd name="connsiteY14" fmla="*/ 451485 h 1179195"/>
              <a:gd name="connsiteX15" fmla="*/ 1486471 w 2567940"/>
              <a:gd name="connsiteY15" fmla="*/ 451485 h 1179195"/>
              <a:gd name="connsiteX16" fmla="*/ 1486471 w 2567940"/>
              <a:gd name="connsiteY16" fmla="*/ 702373 h 1179195"/>
              <a:gd name="connsiteX17" fmla="*/ 1415796 w 2567940"/>
              <a:gd name="connsiteY17" fmla="*/ 702373 h 1179195"/>
              <a:gd name="connsiteX18" fmla="*/ 1703546 w 2567940"/>
              <a:gd name="connsiteY18" fmla="*/ 445579 h 1179195"/>
              <a:gd name="connsiteX19" fmla="*/ 1782223 w 2567940"/>
              <a:gd name="connsiteY19" fmla="*/ 541686 h 1179195"/>
              <a:gd name="connsiteX20" fmla="*/ 1782223 w 2567940"/>
              <a:gd name="connsiteY20" fmla="*/ 702468 h 1179195"/>
              <a:gd name="connsiteX21" fmla="*/ 1711547 w 2567940"/>
              <a:gd name="connsiteY21" fmla="*/ 702468 h 1179195"/>
              <a:gd name="connsiteX22" fmla="*/ 1711547 w 2567940"/>
              <a:gd name="connsiteY22" fmla="*/ 555593 h 1179195"/>
              <a:gd name="connsiteX23" fmla="*/ 1673733 w 2567940"/>
              <a:gd name="connsiteY23" fmla="*/ 504825 h 1179195"/>
              <a:gd name="connsiteX24" fmla="*/ 1630394 w 2567940"/>
              <a:gd name="connsiteY24" fmla="*/ 553593 h 1179195"/>
              <a:gd name="connsiteX25" fmla="*/ 1630394 w 2567940"/>
              <a:gd name="connsiteY25" fmla="*/ 702373 h 1179195"/>
              <a:gd name="connsiteX26" fmla="*/ 1560195 w 2567940"/>
              <a:gd name="connsiteY26" fmla="*/ 702373 h 1179195"/>
              <a:gd name="connsiteX27" fmla="*/ 1560195 w 2567940"/>
              <a:gd name="connsiteY27" fmla="*/ 451485 h 1179195"/>
              <a:gd name="connsiteX28" fmla="*/ 1630394 w 2567940"/>
              <a:gd name="connsiteY28" fmla="*/ 451485 h 1179195"/>
              <a:gd name="connsiteX29" fmla="*/ 1626870 w 2567940"/>
              <a:gd name="connsiteY29" fmla="*/ 492823 h 1179195"/>
              <a:gd name="connsiteX30" fmla="*/ 1628394 w 2567940"/>
              <a:gd name="connsiteY30" fmla="*/ 492823 h 1179195"/>
              <a:gd name="connsiteX31" fmla="*/ 1703546 w 2567940"/>
              <a:gd name="connsiteY31" fmla="*/ 445579 h 1179195"/>
              <a:gd name="connsiteX32" fmla="*/ 1241869 w 2567940"/>
              <a:gd name="connsiteY32" fmla="*/ 445579 h 1179195"/>
              <a:gd name="connsiteX33" fmla="*/ 1356835 w 2567940"/>
              <a:gd name="connsiteY33" fmla="*/ 502824 h 1179195"/>
              <a:gd name="connsiteX34" fmla="*/ 1296638 w 2567940"/>
              <a:gd name="connsiteY34" fmla="*/ 536638 h 1179195"/>
              <a:gd name="connsiteX35" fmla="*/ 1244345 w 2567940"/>
              <a:gd name="connsiteY35" fmla="*/ 496824 h 1179195"/>
              <a:gd name="connsiteX36" fmla="*/ 1211484 w 2567940"/>
              <a:gd name="connsiteY36" fmla="*/ 519207 h 1179195"/>
              <a:gd name="connsiteX37" fmla="*/ 1281683 w 2567940"/>
              <a:gd name="connsiteY37" fmla="*/ 552069 h 1179195"/>
              <a:gd name="connsiteX38" fmla="*/ 1356835 w 2567940"/>
              <a:gd name="connsiteY38" fmla="*/ 628269 h 1179195"/>
              <a:gd name="connsiteX39" fmla="*/ 1255775 w 2567940"/>
              <a:gd name="connsiteY39" fmla="*/ 708374 h 1179195"/>
              <a:gd name="connsiteX40" fmla="*/ 1130331 w 2567940"/>
              <a:gd name="connsiteY40" fmla="*/ 643699 h 1179195"/>
              <a:gd name="connsiteX41" fmla="*/ 1191577 w 2567940"/>
              <a:gd name="connsiteY41" fmla="*/ 609314 h 1179195"/>
              <a:gd name="connsiteX42" fmla="*/ 1254823 w 2567940"/>
              <a:gd name="connsiteY42" fmla="*/ 657129 h 1179195"/>
              <a:gd name="connsiteX43" fmla="*/ 1288160 w 2567940"/>
              <a:gd name="connsiteY43" fmla="*/ 632745 h 1179195"/>
              <a:gd name="connsiteX44" fmla="*/ 1227962 w 2567940"/>
              <a:gd name="connsiteY44" fmla="*/ 599408 h 1179195"/>
              <a:gd name="connsiteX45" fmla="*/ 1142809 w 2567940"/>
              <a:gd name="connsiteY45" fmla="*/ 522732 h 1179195"/>
              <a:gd name="connsiteX46" fmla="*/ 1241869 w 2567940"/>
              <a:gd name="connsiteY46" fmla="*/ 445579 h 1179195"/>
              <a:gd name="connsiteX47" fmla="*/ 816292 w 2567940"/>
              <a:gd name="connsiteY47" fmla="*/ 445484 h 1179195"/>
              <a:gd name="connsiteX48" fmla="*/ 928306 w 2567940"/>
              <a:gd name="connsiteY48" fmla="*/ 561499 h 1179195"/>
              <a:gd name="connsiteX49" fmla="*/ 924781 w 2567940"/>
              <a:gd name="connsiteY49" fmla="*/ 595884 h 1179195"/>
              <a:gd name="connsiteX50" fmla="*/ 762476 w 2567940"/>
              <a:gd name="connsiteY50" fmla="*/ 595884 h 1179195"/>
              <a:gd name="connsiteX51" fmla="*/ 817720 w 2567940"/>
              <a:gd name="connsiteY51" fmla="*/ 656653 h 1179195"/>
              <a:gd name="connsiteX52" fmla="*/ 866012 w 2567940"/>
              <a:gd name="connsiteY52" fmla="*/ 615315 h 1179195"/>
              <a:gd name="connsiteX53" fmla="*/ 925258 w 2567940"/>
              <a:gd name="connsiteY53" fmla="*/ 648652 h 1179195"/>
              <a:gd name="connsiteX54" fmla="*/ 854133 w 2567940"/>
              <a:gd name="connsiteY54" fmla="*/ 703517 h 1179195"/>
              <a:gd name="connsiteX55" fmla="*/ 817776 w 2567940"/>
              <a:gd name="connsiteY55" fmla="*/ 708367 h 1179195"/>
              <a:gd name="connsiteX56" fmla="*/ 769225 w 2567940"/>
              <a:gd name="connsiteY56" fmla="*/ 699315 h 1179195"/>
              <a:gd name="connsiteX57" fmla="*/ 696372 w 2567940"/>
              <a:gd name="connsiteY57" fmla="*/ 576929 h 1179195"/>
              <a:gd name="connsiteX58" fmla="*/ 816292 w 2567940"/>
              <a:gd name="connsiteY58" fmla="*/ 445484 h 1179195"/>
              <a:gd name="connsiteX59" fmla="*/ 356806 w 2567940"/>
              <a:gd name="connsiteY59" fmla="*/ 357949 h 1179195"/>
              <a:gd name="connsiteX60" fmla="*/ 429958 w 2567940"/>
              <a:gd name="connsiteY60" fmla="*/ 357949 h 1179195"/>
              <a:gd name="connsiteX61" fmla="*/ 429958 w 2567940"/>
              <a:gd name="connsiteY61" fmla="*/ 494347 h 1179195"/>
              <a:gd name="connsiteX62" fmla="*/ 567309 w 2567940"/>
              <a:gd name="connsiteY62" fmla="*/ 494347 h 1179195"/>
              <a:gd name="connsiteX63" fmla="*/ 567309 w 2567940"/>
              <a:gd name="connsiteY63" fmla="*/ 357949 h 1179195"/>
              <a:gd name="connsiteX64" fmla="*/ 640556 w 2567940"/>
              <a:gd name="connsiteY64" fmla="*/ 357949 h 1179195"/>
              <a:gd name="connsiteX65" fmla="*/ 640556 w 2567940"/>
              <a:gd name="connsiteY65" fmla="*/ 702373 h 1179195"/>
              <a:gd name="connsiteX66" fmla="*/ 567309 w 2567940"/>
              <a:gd name="connsiteY66" fmla="*/ 702373 h 1179195"/>
              <a:gd name="connsiteX67" fmla="*/ 567309 w 2567940"/>
              <a:gd name="connsiteY67" fmla="*/ 559498 h 1179195"/>
              <a:gd name="connsiteX68" fmla="*/ 429958 w 2567940"/>
              <a:gd name="connsiteY68" fmla="*/ 559498 h 1179195"/>
              <a:gd name="connsiteX69" fmla="*/ 429958 w 2567940"/>
              <a:gd name="connsiteY69" fmla="*/ 702373 h 1179195"/>
              <a:gd name="connsiteX70" fmla="*/ 356806 w 2567940"/>
              <a:gd name="connsiteY70" fmla="*/ 702373 h 1179195"/>
              <a:gd name="connsiteX71" fmla="*/ 985456 w 2567940"/>
              <a:gd name="connsiteY71" fmla="*/ 344423 h 1179195"/>
              <a:gd name="connsiteX72" fmla="*/ 1056131 w 2567940"/>
              <a:gd name="connsiteY72" fmla="*/ 344423 h 1179195"/>
              <a:gd name="connsiteX73" fmla="*/ 1056131 w 2567940"/>
              <a:gd name="connsiteY73" fmla="*/ 623220 h 1179195"/>
              <a:gd name="connsiteX74" fmla="*/ 1061370 w 2567940"/>
              <a:gd name="connsiteY74" fmla="*/ 648080 h 1179195"/>
              <a:gd name="connsiteX75" fmla="*/ 1078039 w 2567940"/>
              <a:gd name="connsiteY75" fmla="*/ 655033 h 1179195"/>
              <a:gd name="connsiteX76" fmla="*/ 1092708 w 2567940"/>
              <a:gd name="connsiteY76" fmla="*/ 653795 h 1179195"/>
              <a:gd name="connsiteX77" fmla="*/ 1107376 w 2567940"/>
              <a:gd name="connsiteY77" fmla="*/ 649604 h 1179195"/>
              <a:gd name="connsiteX78" fmla="*/ 1101375 w 2567940"/>
              <a:gd name="connsiteY78" fmla="*/ 696848 h 1179195"/>
              <a:gd name="connsiteX79" fmla="*/ 1080420 w 2567940"/>
              <a:gd name="connsiteY79" fmla="*/ 704563 h 1179195"/>
              <a:gd name="connsiteX80" fmla="*/ 1055138 w 2567940"/>
              <a:gd name="connsiteY80" fmla="*/ 707320 h 1179195"/>
              <a:gd name="connsiteX81" fmla="*/ 1023723 w 2567940"/>
              <a:gd name="connsiteY81" fmla="*/ 702897 h 1179195"/>
              <a:gd name="connsiteX82" fmla="*/ 1002125 w 2567940"/>
              <a:gd name="connsiteY82" fmla="*/ 689609 h 1179195"/>
              <a:gd name="connsiteX83" fmla="*/ 985456 w 2567940"/>
              <a:gd name="connsiteY83" fmla="*/ 633126 h 1179195"/>
              <a:gd name="connsiteX84" fmla="*/ 2174938 w 2567940"/>
              <a:gd name="connsiteY84" fmla="*/ 342995 h 1179195"/>
              <a:gd name="connsiteX85" fmla="*/ 2215705 w 2567940"/>
              <a:gd name="connsiteY85" fmla="*/ 382333 h 1179195"/>
              <a:gd name="connsiteX86" fmla="*/ 2174938 w 2567940"/>
              <a:gd name="connsiteY86" fmla="*/ 421672 h 1179195"/>
              <a:gd name="connsiteX87" fmla="*/ 2134076 w 2567940"/>
              <a:gd name="connsiteY87" fmla="*/ 382333 h 1179195"/>
              <a:gd name="connsiteX88" fmla="*/ 2174938 w 2567940"/>
              <a:gd name="connsiteY88" fmla="*/ 342995 h 1179195"/>
              <a:gd name="connsiteX89" fmla="*/ 1451133 w 2567940"/>
              <a:gd name="connsiteY89" fmla="*/ 342995 h 1179195"/>
              <a:gd name="connsiteX90" fmla="*/ 1491995 w 2567940"/>
              <a:gd name="connsiteY90" fmla="*/ 382333 h 1179195"/>
              <a:gd name="connsiteX91" fmla="*/ 1451133 w 2567940"/>
              <a:gd name="connsiteY91" fmla="*/ 421672 h 1179195"/>
              <a:gd name="connsiteX92" fmla="*/ 1410366 w 2567940"/>
              <a:gd name="connsiteY92" fmla="*/ 382333 h 1179195"/>
              <a:gd name="connsiteX93" fmla="*/ 1451133 w 2567940"/>
              <a:gd name="connsiteY93" fmla="*/ 342995 h 1179195"/>
              <a:gd name="connsiteX94" fmla="*/ 1853183 w 2567940"/>
              <a:gd name="connsiteY94" fmla="*/ 342042 h 1179195"/>
              <a:gd name="connsiteX95" fmla="*/ 1923382 w 2567940"/>
              <a:gd name="connsiteY95" fmla="*/ 342042 h 1179195"/>
              <a:gd name="connsiteX96" fmla="*/ 1923382 w 2567940"/>
              <a:gd name="connsiteY96" fmla="*/ 508253 h 1179195"/>
              <a:gd name="connsiteX97" fmla="*/ 1919858 w 2567940"/>
              <a:gd name="connsiteY97" fmla="*/ 569975 h 1179195"/>
              <a:gd name="connsiteX98" fmla="*/ 1921382 w 2567940"/>
              <a:gd name="connsiteY98" fmla="*/ 569975 h 1179195"/>
              <a:gd name="connsiteX99" fmla="*/ 1951767 w 2567940"/>
              <a:gd name="connsiteY99" fmla="*/ 523208 h 1179195"/>
              <a:gd name="connsiteX100" fmla="*/ 2005488 w 2567940"/>
              <a:gd name="connsiteY100" fmla="*/ 451580 h 1179195"/>
              <a:gd name="connsiteX101" fmla="*/ 2087593 w 2567940"/>
              <a:gd name="connsiteY101" fmla="*/ 451580 h 1179195"/>
              <a:gd name="connsiteX102" fmla="*/ 2003011 w 2567940"/>
              <a:gd name="connsiteY102" fmla="*/ 551116 h 1179195"/>
              <a:gd name="connsiteX103" fmla="*/ 2095118 w 2567940"/>
              <a:gd name="connsiteY103" fmla="*/ 702468 h 1179195"/>
              <a:gd name="connsiteX104" fmla="*/ 2018442 w 2567940"/>
              <a:gd name="connsiteY104" fmla="*/ 702468 h 1179195"/>
              <a:gd name="connsiteX105" fmla="*/ 1956720 w 2567940"/>
              <a:gd name="connsiteY105" fmla="*/ 601884 h 1179195"/>
              <a:gd name="connsiteX106" fmla="*/ 1923382 w 2567940"/>
              <a:gd name="connsiteY106" fmla="*/ 644175 h 1179195"/>
              <a:gd name="connsiteX107" fmla="*/ 1923382 w 2567940"/>
              <a:gd name="connsiteY107" fmla="*/ 644270 h 1179195"/>
              <a:gd name="connsiteX108" fmla="*/ 1923382 w 2567940"/>
              <a:gd name="connsiteY108" fmla="*/ 702468 h 1179195"/>
              <a:gd name="connsiteX109" fmla="*/ 1853183 w 2567940"/>
              <a:gd name="connsiteY109" fmla="*/ 702468 h 1179195"/>
              <a:gd name="connsiteX110" fmla="*/ 73152 w 2567940"/>
              <a:gd name="connsiteY110" fmla="*/ 73152 h 1179195"/>
              <a:gd name="connsiteX111" fmla="*/ 73152 w 2567940"/>
              <a:gd name="connsiteY111" fmla="*/ 752475 h 1179195"/>
              <a:gd name="connsiteX112" fmla="*/ 309182 w 2567940"/>
              <a:gd name="connsiteY112" fmla="*/ 986981 h 1179195"/>
              <a:gd name="connsiteX113" fmla="*/ 1049941 w 2567940"/>
              <a:gd name="connsiteY113" fmla="*/ 986981 h 1179195"/>
              <a:gd name="connsiteX114" fmla="*/ 1283875 w 2567940"/>
              <a:gd name="connsiteY114" fmla="*/ 1076516 h 1179195"/>
              <a:gd name="connsiteX115" fmla="*/ 1517809 w 2567940"/>
              <a:gd name="connsiteY115" fmla="*/ 986981 h 1179195"/>
              <a:gd name="connsiteX116" fmla="*/ 2256758 w 2567940"/>
              <a:gd name="connsiteY116" fmla="*/ 986981 h 1179195"/>
              <a:gd name="connsiteX117" fmla="*/ 2494693 w 2567940"/>
              <a:gd name="connsiteY117" fmla="*/ 752475 h 1179195"/>
              <a:gd name="connsiteX118" fmla="*/ 2494598 w 2567940"/>
              <a:gd name="connsiteY118" fmla="*/ 752475 h 1179195"/>
              <a:gd name="connsiteX119" fmla="*/ 2494598 w 2567940"/>
              <a:gd name="connsiteY119" fmla="*/ 73152 h 1179195"/>
              <a:gd name="connsiteX120" fmla="*/ 0 w 2567940"/>
              <a:gd name="connsiteY120" fmla="*/ 0 h 1179195"/>
              <a:gd name="connsiteX121" fmla="*/ 2567940 w 2567940"/>
              <a:gd name="connsiteY121" fmla="*/ 0 h 1179195"/>
              <a:gd name="connsiteX122" fmla="*/ 2567940 w 2567940"/>
              <a:gd name="connsiteY122" fmla="*/ 752475 h 1179195"/>
              <a:gd name="connsiteX123" fmla="*/ 2256854 w 2567940"/>
              <a:gd name="connsiteY123" fmla="*/ 1060133 h 1179195"/>
              <a:gd name="connsiteX124" fmla="*/ 1517904 w 2567940"/>
              <a:gd name="connsiteY124" fmla="*/ 1060133 h 1179195"/>
              <a:gd name="connsiteX125" fmla="*/ 1322451 w 2567940"/>
              <a:gd name="connsiteY125" fmla="*/ 1140809 h 1179195"/>
              <a:gd name="connsiteX126" fmla="*/ 1283970 w 2567940"/>
              <a:gd name="connsiteY126" fmla="*/ 1179195 h 1179195"/>
              <a:gd name="connsiteX127" fmla="*/ 1245489 w 2567940"/>
              <a:gd name="connsiteY127" fmla="*/ 1140809 h 1179195"/>
              <a:gd name="connsiteX128" fmla="*/ 1050036 w 2567940"/>
              <a:gd name="connsiteY128" fmla="*/ 1060133 h 1179195"/>
              <a:gd name="connsiteX129" fmla="*/ 309182 w 2567940"/>
              <a:gd name="connsiteY129" fmla="*/ 1060133 h 1179195"/>
              <a:gd name="connsiteX130" fmla="*/ 0 w 2567940"/>
              <a:gd name="connsiteY130" fmla="*/ 75247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567940" h="1179195">
                <a:moveTo>
                  <a:pt x="817776" y="708367"/>
                </a:moveTo>
                <a:lnTo>
                  <a:pt x="817816" y="708374"/>
                </a:lnTo>
                <a:lnTo>
                  <a:pt x="817720" y="708374"/>
                </a:lnTo>
                <a:close/>
                <a:moveTo>
                  <a:pt x="1055138" y="707320"/>
                </a:moveTo>
                <a:lnTo>
                  <a:pt x="1055179" y="707326"/>
                </a:lnTo>
                <a:lnTo>
                  <a:pt x="1055084" y="707326"/>
                </a:lnTo>
                <a:close/>
                <a:moveTo>
                  <a:pt x="816197" y="496348"/>
                </a:moveTo>
                <a:cubicBezTo>
                  <a:pt x="790289" y="496348"/>
                  <a:pt x="769333" y="514731"/>
                  <a:pt x="763904" y="549116"/>
                </a:cubicBezTo>
                <a:lnTo>
                  <a:pt x="862964" y="549116"/>
                </a:lnTo>
                <a:cubicBezTo>
                  <a:pt x="862964" y="518731"/>
                  <a:pt x="843533" y="496348"/>
                  <a:pt x="816197" y="496348"/>
                </a:cubicBezTo>
                <a:close/>
                <a:moveTo>
                  <a:pt x="2139600" y="451485"/>
                </a:moveTo>
                <a:lnTo>
                  <a:pt x="2210276" y="451485"/>
                </a:lnTo>
                <a:lnTo>
                  <a:pt x="2210276" y="702373"/>
                </a:lnTo>
                <a:lnTo>
                  <a:pt x="2139600" y="702373"/>
                </a:lnTo>
                <a:close/>
                <a:moveTo>
                  <a:pt x="1415796" y="451485"/>
                </a:moveTo>
                <a:lnTo>
                  <a:pt x="1486471" y="451485"/>
                </a:lnTo>
                <a:lnTo>
                  <a:pt x="1486471" y="702373"/>
                </a:lnTo>
                <a:lnTo>
                  <a:pt x="1415796" y="702373"/>
                </a:lnTo>
                <a:close/>
                <a:moveTo>
                  <a:pt x="1703546" y="445579"/>
                </a:moveTo>
                <a:cubicBezTo>
                  <a:pt x="1751838" y="445579"/>
                  <a:pt x="1782223" y="479488"/>
                  <a:pt x="1782223" y="541686"/>
                </a:cubicBezTo>
                <a:lnTo>
                  <a:pt x="1782223" y="702468"/>
                </a:lnTo>
                <a:lnTo>
                  <a:pt x="1711547" y="702468"/>
                </a:lnTo>
                <a:lnTo>
                  <a:pt x="1711547" y="555593"/>
                </a:lnTo>
                <a:cubicBezTo>
                  <a:pt x="1711547" y="522255"/>
                  <a:pt x="1700117" y="504825"/>
                  <a:pt x="1673733" y="504825"/>
                </a:cubicBezTo>
                <a:cubicBezTo>
                  <a:pt x="1647349" y="504825"/>
                  <a:pt x="1630394" y="524732"/>
                  <a:pt x="1630394" y="553593"/>
                </a:cubicBezTo>
                <a:lnTo>
                  <a:pt x="1630394" y="702373"/>
                </a:lnTo>
                <a:lnTo>
                  <a:pt x="1560195" y="702373"/>
                </a:lnTo>
                <a:lnTo>
                  <a:pt x="1560195" y="451485"/>
                </a:lnTo>
                <a:lnTo>
                  <a:pt x="1630394" y="451485"/>
                </a:lnTo>
                <a:lnTo>
                  <a:pt x="1626870" y="492823"/>
                </a:lnTo>
                <a:lnTo>
                  <a:pt x="1628394" y="492823"/>
                </a:lnTo>
                <a:cubicBezTo>
                  <a:pt x="1640872" y="469963"/>
                  <a:pt x="1662208" y="445579"/>
                  <a:pt x="1703546" y="445579"/>
                </a:cubicBezTo>
                <a:close/>
                <a:moveTo>
                  <a:pt x="1241869" y="445579"/>
                </a:moveTo>
                <a:cubicBezTo>
                  <a:pt x="1291589" y="445579"/>
                  <a:pt x="1337405" y="469487"/>
                  <a:pt x="1356835" y="502824"/>
                </a:cubicBezTo>
                <a:lnTo>
                  <a:pt x="1296638" y="536638"/>
                </a:lnTo>
                <a:cubicBezTo>
                  <a:pt x="1290637" y="514254"/>
                  <a:pt x="1271682" y="496824"/>
                  <a:pt x="1244345" y="496824"/>
                </a:cubicBezTo>
                <a:cubicBezTo>
                  <a:pt x="1226438" y="496824"/>
                  <a:pt x="1211484" y="504729"/>
                  <a:pt x="1211484" y="519207"/>
                </a:cubicBezTo>
                <a:cubicBezTo>
                  <a:pt x="1211484" y="538162"/>
                  <a:pt x="1244345" y="540162"/>
                  <a:pt x="1281683" y="552069"/>
                </a:cubicBezTo>
                <a:cubicBezTo>
                  <a:pt x="1321022" y="564546"/>
                  <a:pt x="1356835" y="582453"/>
                  <a:pt x="1356835" y="628269"/>
                </a:cubicBezTo>
                <a:cubicBezTo>
                  <a:pt x="1356835" y="678465"/>
                  <a:pt x="1310068" y="708374"/>
                  <a:pt x="1255775" y="708374"/>
                </a:cubicBezTo>
                <a:cubicBezTo>
                  <a:pt x="1197006" y="708374"/>
                  <a:pt x="1150714" y="683514"/>
                  <a:pt x="1130331" y="643699"/>
                </a:cubicBezTo>
                <a:lnTo>
                  <a:pt x="1191577" y="609314"/>
                </a:lnTo>
                <a:cubicBezTo>
                  <a:pt x="1199578" y="636746"/>
                  <a:pt x="1221485" y="657129"/>
                  <a:pt x="1254823" y="657129"/>
                </a:cubicBezTo>
                <a:cubicBezTo>
                  <a:pt x="1274254" y="657129"/>
                  <a:pt x="1288160" y="648652"/>
                  <a:pt x="1288160" y="632745"/>
                </a:cubicBezTo>
                <a:cubicBezTo>
                  <a:pt x="1288160" y="612838"/>
                  <a:pt x="1260347" y="608361"/>
                  <a:pt x="1227962" y="599408"/>
                </a:cubicBezTo>
                <a:cubicBezTo>
                  <a:pt x="1190053" y="589407"/>
                  <a:pt x="1142809" y="569976"/>
                  <a:pt x="1142809" y="522732"/>
                </a:cubicBezTo>
                <a:cubicBezTo>
                  <a:pt x="1142809" y="475487"/>
                  <a:pt x="1188148" y="445579"/>
                  <a:pt x="1241869" y="445579"/>
                </a:cubicBezTo>
                <a:close/>
                <a:moveTo>
                  <a:pt x="816292" y="445484"/>
                </a:moveTo>
                <a:cubicBezTo>
                  <a:pt x="883538" y="445484"/>
                  <a:pt x="928306" y="493300"/>
                  <a:pt x="928306" y="561499"/>
                </a:cubicBezTo>
                <a:cubicBezTo>
                  <a:pt x="928306" y="581977"/>
                  <a:pt x="924781" y="595884"/>
                  <a:pt x="924781" y="595884"/>
                </a:cubicBezTo>
                <a:lnTo>
                  <a:pt x="762476" y="595884"/>
                </a:lnTo>
                <a:cubicBezTo>
                  <a:pt x="765428" y="636746"/>
                  <a:pt x="788383" y="656653"/>
                  <a:pt x="817720" y="656653"/>
                </a:cubicBezTo>
                <a:cubicBezTo>
                  <a:pt x="844105" y="656653"/>
                  <a:pt x="862012" y="639223"/>
                  <a:pt x="866012" y="615315"/>
                </a:cubicBezTo>
                <a:lnTo>
                  <a:pt x="925258" y="648652"/>
                </a:lnTo>
                <a:cubicBezTo>
                  <a:pt x="912185" y="672513"/>
                  <a:pt x="887646" y="694176"/>
                  <a:pt x="854133" y="703517"/>
                </a:cubicBezTo>
                <a:lnTo>
                  <a:pt x="817776" y="708367"/>
                </a:lnTo>
                <a:lnTo>
                  <a:pt x="769225" y="699315"/>
                </a:lnTo>
                <a:cubicBezTo>
                  <a:pt x="725197" y="681478"/>
                  <a:pt x="696372" y="638151"/>
                  <a:pt x="696372" y="576929"/>
                </a:cubicBezTo>
                <a:cubicBezTo>
                  <a:pt x="696372" y="495300"/>
                  <a:pt x="749045" y="445484"/>
                  <a:pt x="816292" y="445484"/>
                </a:cubicBezTo>
                <a:close/>
                <a:moveTo>
                  <a:pt x="356806" y="357949"/>
                </a:moveTo>
                <a:lnTo>
                  <a:pt x="429958" y="357949"/>
                </a:lnTo>
                <a:lnTo>
                  <a:pt x="429958" y="494347"/>
                </a:lnTo>
                <a:lnTo>
                  <a:pt x="567309" y="494347"/>
                </a:lnTo>
                <a:lnTo>
                  <a:pt x="567309" y="357949"/>
                </a:lnTo>
                <a:lnTo>
                  <a:pt x="640556" y="357949"/>
                </a:lnTo>
                <a:lnTo>
                  <a:pt x="640556" y="702373"/>
                </a:lnTo>
                <a:lnTo>
                  <a:pt x="567309" y="702373"/>
                </a:lnTo>
                <a:lnTo>
                  <a:pt x="567309" y="559498"/>
                </a:lnTo>
                <a:lnTo>
                  <a:pt x="429958" y="559498"/>
                </a:lnTo>
                <a:lnTo>
                  <a:pt x="429958" y="702373"/>
                </a:lnTo>
                <a:lnTo>
                  <a:pt x="356806" y="702373"/>
                </a:lnTo>
                <a:close/>
                <a:moveTo>
                  <a:pt x="985456" y="344423"/>
                </a:moveTo>
                <a:lnTo>
                  <a:pt x="1056131" y="344423"/>
                </a:lnTo>
                <a:lnTo>
                  <a:pt x="1056131" y="623220"/>
                </a:lnTo>
                <a:cubicBezTo>
                  <a:pt x="1056131" y="635126"/>
                  <a:pt x="1057846" y="643413"/>
                  <a:pt x="1061370" y="648080"/>
                </a:cubicBezTo>
                <a:cubicBezTo>
                  <a:pt x="1064895" y="652747"/>
                  <a:pt x="1068704" y="655033"/>
                  <a:pt x="1078039" y="655033"/>
                </a:cubicBezTo>
                <a:cubicBezTo>
                  <a:pt x="1083659" y="655033"/>
                  <a:pt x="1088517" y="654652"/>
                  <a:pt x="1092708" y="653795"/>
                </a:cubicBezTo>
                <a:cubicBezTo>
                  <a:pt x="1096803" y="653033"/>
                  <a:pt x="1101756" y="651604"/>
                  <a:pt x="1107376" y="649604"/>
                </a:cubicBezTo>
                <a:lnTo>
                  <a:pt x="1101375" y="696848"/>
                </a:lnTo>
                <a:cubicBezTo>
                  <a:pt x="1096041" y="700182"/>
                  <a:pt x="1089088" y="702754"/>
                  <a:pt x="1080420" y="704563"/>
                </a:cubicBezTo>
                <a:lnTo>
                  <a:pt x="1055138" y="707320"/>
                </a:lnTo>
                <a:lnTo>
                  <a:pt x="1023723" y="702897"/>
                </a:lnTo>
                <a:cubicBezTo>
                  <a:pt x="1014888" y="699944"/>
                  <a:pt x="1007697" y="695515"/>
                  <a:pt x="1002125" y="689609"/>
                </a:cubicBezTo>
                <a:cubicBezTo>
                  <a:pt x="990981" y="677893"/>
                  <a:pt x="985456" y="659034"/>
                  <a:pt x="985456" y="633126"/>
                </a:cubicBezTo>
                <a:close/>
                <a:moveTo>
                  <a:pt x="2174938" y="342995"/>
                </a:moveTo>
                <a:cubicBezTo>
                  <a:pt x="2197798" y="342995"/>
                  <a:pt x="2215705" y="359378"/>
                  <a:pt x="2215705" y="382333"/>
                </a:cubicBezTo>
                <a:cubicBezTo>
                  <a:pt x="2215705" y="405289"/>
                  <a:pt x="2197798" y="421672"/>
                  <a:pt x="2174938" y="421672"/>
                </a:cubicBezTo>
                <a:cubicBezTo>
                  <a:pt x="2151983" y="421672"/>
                  <a:pt x="2134076" y="405289"/>
                  <a:pt x="2134076" y="382333"/>
                </a:cubicBezTo>
                <a:cubicBezTo>
                  <a:pt x="2134076" y="359378"/>
                  <a:pt x="2152078" y="342995"/>
                  <a:pt x="2174938" y="342995"/>
                </a:cubicBezTo>
                <a:close/>
                <a:moveTo>
                  <a:pt x="1451133" y="342995"/>
                </a:moveTo>
                <a:cubicBezTo>
                  <a:pt x="1474088" y="342995"/>
                  <a:pt x="1491995" y="359378"/>
                  <a:pt x="1491995" y="382333"/>
                </a:cubicBezTo>
                <a:cubicBezTo>
                  <a:pt x="1491995" y="405289"/>
                  <a:pt x="1473993" y="421672"/>
                  <a:pt x="1451133" y="421672"/>
                </a:cubicBezTo>
                <a:cubicBezTo>
                  <a:pt x="1428273" y="421672"/>
                  <a:pt x="1410366" y="405289"/>
                  <a:pt x="1410366" y="382333"/>
                </a:cubicBezTo>
                <a:cubicBezTo>
                  <a:pt x="1410366" y="359378"/>
                  <a:pt x="1428178" y="342995"/>
                  <a:pt x="1451133" y="342995"/>
                </a:cubicBezTo>
                <a:close/>
                <a:moveTo>
                  <a:pt x="1853183" y="342042"/>
                </a:moveTo>
                <a:lnTo>
                  <a:pt x="1923382" y="342042"/>
                </a:lnTo>
                <a:lnTo>
                  <a:pt x="1923382" y="508253"/>
                </a:lnTo>
                <a:cubicBezTo>
                  <a:pt x="1923382" y="539114"/>
                  <a:pt x="1919858" y="569975"/>
                  <a:pt x="1919858" y="569975"/>
                </a:cubicBezTo>
                <a:lnTo>
                  <a:pt x="1921382" y="569975"/>
                </a:lnTo>
                <a:cubicBezTo>
                  <a:pt x="1921382" y="569975"/>
                  <a:pt x="1937860" y="542639"/>
                  <a:pt x="1951767" y="523208"/>
                </a:cubicBezTo>
                <a:lnTo>
                  <a:pt x="2005488" y="451580"/>
                </a:lnTo>
                <a:lnTo>
                  <a:pt x="2087593" y="451580"/>
                </a:lnTo>
                <a:lnTo>
                  <a:pt x="2003011" y="551116"/>
                </a:lnTo>
                <a:lnTo>
                  <a:pt x="2095118" y="702468"/>
                </a:lnTo>
                <a:lnTo>
                  <a:pt x="2018442" y="702468"/>
                </a:lnTo>
                <a:lnTo>
                  <a:pt x="1956720" y="601884"/>
                </a:lnTo>
                <a:lnTo>
                  <a:pt x="1923382" y="644175"/>
                </a:lnTo>
                <a:lnTo>
                  <a:pt x="1923382" y="644270"/>
                </a:lnTo>
                <a:lnTo>
                  <a:pt x="1923382" y="702468"/>
                </a:lnTo>
                <a:lnTo>
                  <a:pt x="1853183" y="702468"/>
                </a:lnTo>
                <a:close/>
                <a:moveTo>
                  <a:pt x="73152" y="73152"/>
                </a:moveTo>
                <a:lnTo>
                  <a:pt x="73152" y="752475"/>
                </a:lnTo>
                <a:cubicBezTo>
                  <a:pt x="73152" y="881825"/>
                  <a:pt x="179070" y="986981"/>
                  <a:pt x="309182" y="986981"/>
                </a:cubicBezTo>
                <a:lnTo>
                  <a:pt x="1049941" y="986981"/>
                </a:lnTo>
                <a:cubicBezTo>
                  <a:pt x="1137190" y="986981"/>
                  <a:pt x="1219581" y="1018699"/>
                  <a:pt x="1283875" y="1076516"/>
                </a:cubicBezTo>
                <a:cubicBezTo>
                  <a:pt x="1348264" y="1018604"/>
                  <a:pt x="1430560" y="986981"/>
                  <a:pt x="1517809" y="986981"/>
                </a:cubicBezTo>
                <a:lnTo>
                  <a:pt x="2256758" y="986981"/>
                </a:lnTo>
                <a:cubicBezTo>
                  <a:pt x="2388013" y="986981"/>
                  <a:pt x="2494693" y="881825"/>
                  <a:pt x="2494693" y="752475"/>
                </a:cubicBezTo>
                <a:lnTo>
                  <a:pt x="2494598" y="752475"/>
                </a:lnTo>
                <a:lnTo>
                  <a:pt x="2494598" y="73152"/>
                </a:lnTo>
                <a:close/>
                <a:moveTo>
                  <a:pt x="0" y="0"/>
                </a:moveTo>
                <a:lnTo>
                  <a:pt x="2567940" y="0"/>
                </a:lnTo>
                <a:lnTo>
                  <a:pt x="2567940" y="752475"/>
                </a:lnTo>
                <a:cubicBezTo>
                  <a:pt x="2567940" y="922115"/>
                  <a:pt x="2428399" y="1060133"/>
                  <a:pt x="2256854" y="1060133"/>
                </a:cubicBezTo>
                <a:lnTo>
                  <a:pt x="1517904" y="1060133"/>
                </a:lnTo>
                <a:cubicBezTo>
                  <a:pt x="1444085" y="1060133"/>
                  <a:pt x="1374648" y="1088803"/>
                  <a:pt x="1322451" y="1140809"/>
                </a:cubicBezTo>
                <a:lnTo>
                  <a:pt x="1283970" y="1179195"/>
                </a:lnTo>
                <a:lnTo>
                  <a:pt x="1245489" y="1140809"/>
                </a:lnTo>
                <a:cubicBezTo>
                  <a:pt x="1193292" y="1088803"/>
                  <a:pt x="1123855" y="1060133"/>
                  <a:pt x="1050036" y="1060133"/>
                </a:cubicBezTo>
                <a:lnTo>
                  <a:pt x="309182" y="1060133"/>
                </a:lnTo>
                <a:cubicBezTo>
                  <a:pt x="138684" y="1060133"/>
                  <a:pt x="0" y="922115"/>
                  <a:pt x="0" y="752475"/>
                </a:cubicBezTo>
                <a:close/>
              </a:path>
            </a:pathLst>
          </a:custGeom>
          <a:solidFill>
            <a:schemeClr val="bg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12" name="Kuva 11" descr="Opetushallitus rahoittaa hanketta-tunnus.">
            <a:extLst>
              <a:ext uri="{FF2B5EF4-FFF2-40B4-BE49-F238E27FC236}">
                <a16:creationId xmlns:a16="http://schemas.microsoft.com/office/drawing/2014/main" id="{9CA8F950-B786-7D01-0D4A-3E26E51091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684" y="5325033"/>
            <a:ext cx="1154481" cy="1116000"/>
          </a:xfrm>
          <a:prstGeom prst="rect">
            <a:avLst/>
          </a:prstGeom>
        </p:spPr>
      </p:pic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FC7695B3-57F0-A41E-E9DA-F850DEB70ED8}"/>
              </a:ext>
            </a:extLst>
          </p:cNvPr>
          <p:cNvSpPr txBox="1">
            <a:spLocks/>
          </p:cNvSpPr>
          <p:nvPr/>
        </p:nvSpPr>
        <p:spPr>
          <a:xfrm>
            <a:off x="4992000" y="5301208"/>
            <a:ext cx="7200000" cy="11398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Materiaalit tuotettu ja koottu osana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Opetushallituksen rahoittamaa Helsingin kaupungin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Lukiokoulutuksen laatu- ja saavutettavuushanketta vuonna 2024.</a:t>
            </a:r>
          </a:p>
        </p:txBody>
      </p:sp>
    </p:spTree>
    <p:extLst>
      <p:ext uri="{BB962C8B-B14F-4D97-AF65-F5344CB8AC3E}">
        <p14:creationId xmlns:p14="http://schemas.microsoft.com/office/powerpoint/2010/main" val="819421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BDF3C1-1F17-573F-AD46-BB2E7AA76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027C58-D8D2-95A3-564C-0C760D95E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Lepääminen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12295-1222-2355-C30D-D79C68E1E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532" y="1536701"/>
            <a:ext cx="8640960" cy="884188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Pohdi kysymyksiä 3–4 hengen ryhmissä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88964759-9B0C-B562-9991-6CF151A7C951}"/>
              </a:ext>
            </a:extLst>
          </p:cNvPr>
          <p:cNvSpPr txBox="1">
            <a:spLocks/>
          </p:cNvSpPr>
          <p:nvPr/>
        </p:nvSpPr>
        <p:spPr>
          <a:xfrm>
            <a:off x="1883532" y="2141168"/>
            <a:ext cx="8640960" cy="46450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Mitä lepääminen tarkoittaa?</a:t>
            </a:r>
          </a:p>
          <a:p>
            <a:r>
              <a:rPr lang="fi-FI" dirty="0"/>
              <a:t>Miten lepääminen ja menestyminen liittyvät toisiinsa?</a:t>
            </a:r>
          </a:p>
          <a:p>
            <a:r>
              <a:rPr lang="fi-FI" dirty="0"/>
              <a:t>Mistä huomaat, että olet levon tarpeessa? </a:t>
            </a:r>
          </a:p>
          <a:p>
            <a:r>
              <a:rPr lang="fi-FI" dirty="0"/>
              <a:t>Miten lepäät?</a:t>
            </a:r>
          </a:p>
        </p:txBody>
      </p:sp>
      <p:sp>
        <p:nvSpPr>
          <p:cNvPr id="5" name="Kuva 85">
            <a:extLst>
              <a:ext uri="{FF2B5EF4-FFF2-40B4-BE49-F238E27FC236}">
                <a16:creationId xmlns:a16="http://schemas.microsoft.com/office/drawing/2014/main" id="{0240B06B-44E9-6344-566A-D9A0FE55A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1532944"/>
            <a:ext cx="720000" cy="600253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043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484F64-0EB2-C870-95BA-19EF3F98B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 tai 10 vuoden suunnitelma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EDEB14-3B76-3B57-40D0-D0512C52E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772"/>
            <a:ext cx="10515600" cy="4716524"/>
          </a:xfrm>
        </p:spPr>
        <p:txBody>
          <a:bodyPr/>
          <a:lstStyle/>
          <a:p>
            <a:pPr marL="342900" indent="-342900">
              <a:spcBef>
                <a:spcPts val="1000"/>
              </a:spcBef>
              <a:buFont typeface="+mj-lt"/>
              <a:buAutoNum type="arabicPeriod"/>
            </a:pPr>
            <a:r>
              <a:rPr lang="fi-FI" sz="2000" dirty="0"/>
              <a:t>Piirrä oma polkusi. Saa haaveilla ja ajatella isosti.</a:t>
            </a:r>
          </a:p>
          <a:p>
            <a:pPr marL="342900" indent="-342900">
              <a:spcBef>
                <a:spcPts val="1000"/>
              </a:spcBef>
              <a:buFont typeface="+mj-lt"/>
              <a:buAutoNum type="arabicPeriod"/>
            </a:pPr>
            <a:r>
              <a:rPr lang="fi-FI" sz="2000" dirty="0"/>
              <a:t>Piirrä suora polku tästä hetkestä maaliin. Jätä kuitenkin vähän tilaa maalin yläpuolelle. </a:t>
            </a:r>
          </a:p>
          <a:p>
            <a:pPr marL="342900" indent="-342900">
              <a:spcBef>
                <a:spcPts val="1000"/>
              </a:spcBef>
              <a:buFont typeface="+mj-lt"/>
              <a:buAutoNum type="arabicPeriod"/>
            </a:pPr>
            <a:r>
              <a:rPr lang="fi-FI" sz="2000" dirty="0"/>
              <a:t>Piirrä sivupolkuja, jotka lähtevät pääpolultasi. Mitä nämä sivupolut voisivat olla? Millaisia pienempiä toiveita, unelmia, houkutuksia ja vaihtoehtoisia reittejä matkasi varrelle voi tulla?</a:t>
            </a:r>
          </a:p>
          <a:p>
            <a:pPr marL="342900" indent="-342900">
              <a:spcBef>
                <a:spcPts val="1000"/>
              </a:spcBef>
              <a:buFont typeface="+mj-lt"/>
              <a:buAutoNum type="arabicPeriod"/>
            </a:pPr>
            <a:r>
              <a:rPr lang="fi-FI" sz="2000" dirty="0"/>
              <a:t>Piirrä tiesulkuja, kuoppia ja umpikujia. Millaisia haasteita ja esteitä matkallesi voi tulla? Mistä näihin voi saada apua? Ketkä ovat matkan varrella tukena? Piirrä nämä asiat/ihmiset.</a:t>
            </a:r>
          </a:p>
          <a:p>
            <a:pPr marL="342900" indent="-342900">
              <a:spcBef>
                <a:spcPts val="1000"/>
              </a:spcBef>
              <a:buFont typeface="+mj-lt"/>
              <a:buAutoNum type="arabicPeriod"/>
            </a:pPr>
            <a:r>
              <a:rPr lang="fi-FI" sz="2000" dirty="0"/>
              <a:t>Piirrä bussipysäkkejä, penkkejä tai muita levähdyspaikkoja. Mikä auttaa lepäämään ja lataamaan akkuja matkalla päämäärään?</a:t>
            </a:r>
          </a:p>
          <a:p>
            <a:pPr marL="342900" indent="-342900">
              <a:spcBef>
                <a:spcPts val="1000"/>
              </a:spcBef>
              <a:buFont typeface="+mj-lt"/>
              <a:buAutoNum type="arabicPeriod"/>
            </a:pPr>
            <a:r>
              <a:rPr lang="fi-FI" sz="2000" dirty="0"/>
              <a:t>Mitä maalin jälkeen tapahtuu? Mitä muuta tavoiteltavaa elämässäsi voi olla?</a:t>
            </a:r>
          </a:p>
          <a:p>
            <a:pPr marL="342900" indent="-342900">
              <a:spcBef>
                <a:spcPts val="1000"/>
              </a:spcBef>
              <a:buFont typeface="+mj-lt"/>
              <a:buAutoNum type="arabicPeriod"/>
            </a:pPr>
            <a:r>
              <a:rPr lang="fi-FI" sz="2000" dirty="0"/>
              <a:t>Mikä on seuraava askel matkallasi päämäärään? Tarvitsetko apua sen ottamiseen? Jos niin millaista? </a:t>
            </a:r>
          </a:p>
        </p:txBody>
      </p:sp>
    </p:spTree>
    <p:extLst>
      <p:ext uri="{BB962C8B-B14F-4D97-AF65-F5344CB8AC3E}">
        <p14:creationId xmlns:p14="http://schemas.microsoft.com/office/powerpoint/2010/main" val="849089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D85FC-A6E9-0390-CB11-80EA7D8D8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9F97A-AE4A-865A-797F-7A23713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 anchor="ctr" anchorCtr="0"/>
          <a:lstStyle/>
          <a:p>
            <a:pPr algn="l"/>
            <a:r>
              <a:rPr lang="fi-FI" dirty="0"/>
              <a:t>Fiiliskierros ja palaute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F39F02-E1AF-6B49-17D2-E7B4315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76686"/>
            <a:ext cx="5157787" cy="823912"/>
          </a:xfrm>
        </p:spPr>
        <p:txBody>
          <a:bodyPr/>
          <a:lstStyle/>
          <a:p>
            <a:r>
              <a:rPr lang="fi-FI" dirty="0"/>
              <a:t>Suullisesti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C21FA8-C688-80BB-41E9-3FC0670B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83610"/>
            <a:ext cx="9000628" cy="859527"/>
          </a:xfrm>
        </p:spPr>
        <p:txBody>
          <a:bodyPr/>
          <a:lstStyle/>
          <a:p>
            <a:r>
              <a:rPr lang="fi-FI" dirty="0"/>
              <a:t>Mikä fiilis jäi? Mikä ajatus on päällimmäisenä?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1A1427-E352-B4A3-E98C-D0E9B700F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5004" y="3429000"/>
            <a:ext cx="5183188" cy="823912"/>
          </a:xfrm>
        </p:spPr>
        <p:txBody>
          <a:bodyPr/>
          <a:lstStyle/>
          <a:p>
            <a:r>
              <a:rPr lang="fi-FI" dirty="0"/>
              <a:t>Kirjallisesti (nimetön palaute)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CE3CFE-6365-0C1E-AFA5-4FC7D8615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5004" y="4471539"/>
            <a:ext cx="10350778" cy="2863850"/>
          </a:xfrm>
        </p:spPr>
        <p:txBody>
          <a:bodyPr/>
          <a:lstStyle/>
          <a:p>
            <a:r>
              <a:rPr lang="fi-FI" dirty="0"/>
              <a:t>Mitä hyvää työpajassa oli? Mikä toimi sinun kohdallasi?</a:t>
            </a:r>
          </a:p>
          <a:p>
            <a:r>
              <a:rPr lang="fi-FI" dirty="0"/>
              <a:t>Mitä olisit toivonut tehtävän eri tavalla? </a:t>
            </a:r>
          </a:p>
          <a:p>
            <a:r>
              <a:rPr lang="fi-FI" dirty="0"/>
              <a:t>Jäikö jotain puuttumaan, mitä olisit toivonut lisää?</a:t>
            </a:r>
          </a:p>
          <a:p>
            <a:endParaRPr lang="fi-FI" dirty="0"/>
          </a:p>
        </p:txBody>
      </p:sp>
      <p:sp>
        <p:nvSpPr>
          <p:cNvPr id="12" name="Vuokaaviosymboli: Liitin 11">
            <a:extLst>
              <a:ext uri="{FF2B5EF4-FFF2-40B4-BE49-F238E27FC236}">
                <a16:creationId xmlns:a16="http://schemas.microsoft.com/office/drawing/2014/main" id="{B1C177DD-B3D2-9A02-C512-A2975F9EC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2740" y="2780923"/>
            <a:ext cx="2304256" cy="230425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35A5B5E-A89E-C60C-BA83-EDE5F9604408}"/>
              </a:ext>
            </a:extLst>
          </p:cNvPr>
          <p:cNvSpPr txBox="1"/>
          <p:nvPr/>
        </p:nvSpPr>
        <p:spPr>
          <a:xfrm>
            <a:off x="9224758" y="3087050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Minkä arvosanan antaisit työpajalle:</a:t>
            </a:r>
          </a:p>
        </p:txBody>
      </p:sp>
    </p:spTree>
    <p:extLst>
      <p:ext uri="{BB962C8B-B14F-4D97-AF65-F5344CB8AC3E}">
        <p14:creationId xmlns:p14="http://schemas.microsoft.com/office/powerpoint/2010/main" val="403248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DA431-326C-E2F7-FA7C-F219F27A7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163ED-C3D9-2844-87F9-70AD05FC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/>
          <a:lstStyle/>
          <a:p>
            <a:r>
              <a:rPr lang="fi-FI" sz="3600" dirty="0"/>
              <a:t>Turvallisemman tilan periaatteet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37818453-B53F-05A6-8BAF-CBC6A6AFC59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641056" y="2174986"/>
            <a:ext cx="2922888" cy="1814131"/>
          </a:xfrm>
        </p:spPr>
        <p:txBody>
          <a:bodyPr/>
          <a:lstStyle/>
          <a:p>
            <a:r>
              <a:rPr lang="fi-FI" b="1" dirty="0"/>
              <a:t>Kuuntele ja opi. </a:t>
            </a:r>
            <a:br>
              <a:rPr lang="fi-FI" dirty="0"/>
            </a:br>
            <a:r>
              <a:rPr lang="fi-FI" sz="1600" dirty="0"/>
              <a:t>Ota vastaan uudet näkökulmat ennakkoluulottomasti. Suhtaudu uusiin tilanteisiin mahdollisuutena oppia uutta.</a:t>
            </a:r>
            <a:endParaRPr lang="fi-FI" dirty="0"/>
          </a:p>
        </p:txBody>
      </p:sp>
      <p:sp>
        <p:nvSpPr>
          <p:cNvPr id="26" name="Sisällön paikkamerkki 25">
            <a:extLst>
              <a:ext uri="{FF2B5EF4-FFF2-40B4-BE49-F238E27FC236}">
                <a16:creationId xmlns:a16="http://schemas.microsoft.com/office/drawing/2014/main" id="{F780F32B-C212-2446-B901-09F619DDCDD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195888" y="2174986"/>
            <a:ext cx="1800225" cy="1853297"/>
          </a:xfrm>
        </p:spPr>
        <p:txBody>
          <a:bodyPr/>
          <a:lstStyle/>
          <a:p>
            <a:r>
              <a:rPr lang="fi-FI" b="1" dirty="0"/>
              <a:t>Rentoudu. </a:t>
            </a:r>
            <a:r>
              <a:rPr lang="fi-FI" sz="1600" dirty="0"/>
              <a:t>Erehtyminen ja kysyminen on sallittua.</a:t>
            </a:r>
            <a:endParaRPr lang="fi-FI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2DA52A50-7B04-95F2-DADA-5112AA3E8E6C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7583230" y="2174986"/>
            <a:ext cx="2169320" cy="1877631"/>
          </a:xfrm>
        </p:spPr>
        <p:txBody>
          <a:bodyPr/>
          <a:lstStyle/>
          <a:p>
            <a:r>
              <a:rPr lang="fi-FI" b="1" dirty="0"/>
              <a:t>Kannusta. </a:t>
            </a:r>
            <a:br>
              <a:rPr lang="fi-FI" dirty="0"/>
            </a:br>
            <a:r>
              <a:rPr lang="fi-FI" sz="1600" dirty="0"/>
              <a:t>Ota vastuuta myös muiden osallistujien kokemuksesta. Kuuntele ja kannusta.</a:t>
            </a:r>
            <a:endParaRPr lang="fi-FI" dirty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D5E46E06-F6D5-CF2D-60F3-F94B5070AB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2818" y="4618334"/>
            <a:ext cx="2657998" cy="1773238"/>
          </a:xfrm>
        </p:spPr>
        <p:txBody>
          <a:bodyPr/>
          <a:lstStyle/>
          <a:p>
            <a:r>
              <a:rPr lang="fi-FI" b="1" dirty="0"/>
              <a:t>Anna tilaa. </a:t>
            </a:r>
            <a:br>
              <a:rPr lang="fi-FI" dirty="0"/>
            </a:br>
            <a:r>
              <a:rPr lang="fi-FI" sz="1600" dirty="0"/>
              <a:t>Pyri huolehtimaan siitä, </a:t>
            </a:r>
            <a:br>
              <a:rPr lang="fi-FI" sz="1600" dirty="0"/>
            </a:br>
            <a:r>
              <a:rPr lang="fi-FI" sz="1600" dirty="0"/>
              <a:t>että kaikilla on mahdollisuus osallistua keskusteluun. </a:t>
            </a:r>
            <a:br>
              <a:rPr lang="fi-FI" sz="1600" dirty="0"/>
            </a:br>
            <a:r>
              <a:rPr lang="fi-FI" sz="1600" dirty="0"/>
              <a:t>Älä jyrää muiden mielipiteitä ja anna puheenvuoro.</a:t>
            </a:r>
            <a:endParaRPr lang="fi-FI" dirty="0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90148E9-92C6-7CAE-4D0E-6368A4E137A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720875" y="4618334"/>
            <a:ext cx="2239416" cy="1774825"/>
          </a:xfrm>
        </p:spPr>
        <p:txBody>
          <a:bodyPr/>
          <a:lstStyle/>
          <a:p>
            <a:r>
              <a:rPr lang="fi-FI" b="1" dirty="0"/>
              <a:t>Älä julkaise. </a:t>
            </a:r>
            <a:br>
              <a:rPr lang="fi-FI" b="1" dirty="0"/>
            </a:br>
            <a:r>
              <a:rPr lang="fi-FI" sz="1600" dirty="0"/>
              <a:t>Älä jaa tai julkaise työpajassa käytyjä keskusteluja ulkopuolisille.</a:t>
            </a: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CBAC186-CBA6-C609-0039-84AC3D4675F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8726" y="4618334"/>
            <a:ext cx="2679684" cy="2001529"/>
          </a:xfrm>
        </p:spPr>
        <p:txBody>
          <a:bodyPr/>
          <a:lstStyle/>
          <a:p>
            <a:r>
              <a:rPr lang="fi-FI" b="1" dirty="0"/>
              <a:t>Älä tee oletuksia. </a:t>
            </a:r>
            <a:br>
              <a:rPr lang="fi-FI" b="1" dirty="0"/>
            </a:br>
            <a:r>
              <a:rPr lang="fi-FI" sz="1600" dirty="0"/>
              <a:t>Kenenkään seksuaalisuutta, sukupuolta, kansallisuutta, etnisyyttä, uskontoa tai taustaa ei voi päätellä ulkonäön tai toiminnan pohjalta.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59B72F-A9E5-79B7-B531-7C18C2482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3302" y="4618334"/>
            <a:ext cx="2136918" cy="2028345"/>
          </a:xfrm>
        </p:spPr>
        <p:txBody>
          <a:bodyPr/>
          <a:lstStyle/>
          <a:p>
            <a:r>
              <a:rPr lang="fi-FI" b="1" dirty="0"/>
              <a:t>Älä pilkkaa. </a:t>
            </a:r>
            <a:br>
              <a:rPr lang="fi-FI" b="1" dirty="0"/>
            </a:br>
            <a:r>
              <a:rPr lang="fi-FI" sz="1600" dirty="0"/>
              <a:t>Älä nolaa tai jätä ketään ulkopuolelle puheillasi tai käytökselläsi.</a:t>
            </a:r>
            <a:endParaRPr lang="fi-FI" dirty="0"/>
          </a:p>
        </p:txBody>
      </p:sp>
      <p:sp>
        <p:nvSpPr>
          <p:cNvPr id="45" name="Kuva 43">
            <a:extLst>
              <a:ext uri="{FF2B5EF4-FFF2-40B4-BE49-F238E27FC236}">
                <a16:creationId xmlns:a16="http://schemas.microsoft.com/office/drawing/2014/main" id="{AB289D21-11E9-756D-F108-53731121B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71761" y="3848397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95345 w 190500"/>
              <a:gd name="connsiteY10" fmla="*/ 104775 h 190500"/>
              <a:gd name="connsiteX11" fmla="*/ 140875 w 190500"/>
              <a:gd name="connsiteY11" fmla="*/ 131636 h 190500"/>
              <a:gd name="connsiteX12" fmla="*/ 141923 w 190500"/>
              <a:gd name="connsiteY12" fmla="*/ 133636 h 190500"/>
              <a:gd name="connsiteX13" fmla="*/ 124873 w 190500"/>
              <a:gd name="connsiteY13" fmla="*/ 142113 h 190500"/>
              <a:gd name="connsiteX14" fmla="*/ 124301 w 190500"/>
              <a:gd name="connsiteY14" fmla="*/ 140970 h 190500"/>
              <a:gd name="connsiteX15" fmla="*/ 95345 w 190500"/>
              <a:gd name="connsiteY15" fmla="*/ 123825 h 190500"/>
              <a:gd name="connsiteX16" fmla="*/ 66675 w 190500"/>
              <a:gd name="connsiteY16" fmla="*/ 140589 h 190500"/>
              <a:gd name="connsiteX17" fmla="*/ 65723 w 190500"/>
              <a:gd name="connsiteY17" fmla="*/ 142304 h 190500"/>
              <a:gd name="connsiteX18" fmla="*/ 48673 w 190500"/>
              <a:gd name="connsiteY18" fmla="*/ 133922 h 190500"/>
              <a:gd name="connsiteX19" fmla="*/ 49340 w 190500"/>
              <a:gd name="connsiteY19" fmla="*/ 132588 h 190500"/>
              <a:gd name="connsiteX20" fmla="*/ 95345 w 190500"/>
              <a:gd name="connsiteY20" fmla="*/ 104775 h 190500"/>
              <a:gd name="connsiteX21" fmla="*/ 61913 w 190500"/>
              <a:gd name="connsiteY21" fmla="*/ 57150 h 190500"/>
              <a:gd name="connsiteX22" fmla="*/ 76200 w 190500"/>
              <a:gd name="connsiteY22" fmla="*/ 71438 h 190500"/>
              <a:gd name="connsiteX23" fmla="*/ 61913 w 190500"/>
              <a:gd name="connsiteY23" fmla="*/ 85725 h 190500"/>
              <a:gd name="connsiteX24" fmla="*/ 47625 w 190500"/>
              <a:gd name="connsiteY24" fmla="*/ 71438 h 190500"/>
              <a:gd name="connsiteX25" fmla="*/ 61913 w 190500"/>
              <a:gd name="connsiteY25" fmla="*/ 57150 h 190500"/>
              <a:gd name="connsiteX26" fmla="*/ 128588 w 190500"/>
              <a:gd name="connsiteY26" fmla="*/ 57150 h 190500"/>
              <a:gd name="connsiteX27" fmla="*/ 142875 w 190500"/>
              <a:gd name="connsiteY27" fmla="*/ 71438 h 190500"/>
              <a:gd name="connsiteX28" fmla="*/ 128588 w 190500"/>
              <a:gd name="connsiteY28" fmla="*/ 85725 h 190500"/>
              <a:gd name="connsiteX29" fmla="*/ 114300 w 190500"/>
              <a:gd name="connsiteY29" fmla="*/ 71438 h 190500"/>
              <a:gd name="connsiteX30" fmla="*/ 128588 w 190500"/>
              <a:gd name="connsiteY30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95345" y="104775"/>
                </a:moveTo>
                <a:cubicBezTo>
                  <a:pt x="114491" y="104775"/>
                  <a:pt x="131826" y="115253"/>
                  <a:pt x="140875" y="131636"/>
                </a:cubicBezTo>
                <a:lnTo>
                  <a:pt x="141923" y="133636"/>
                </a:lnTo>
                <a:lnTo>
                  <a:pt x="124873" y="142113"/>
                </a:lnTo>
                <a:lnTo>
                  <a:pt x="124301" y="140970"/>
                </a:lnTo>
                <a:cubicBezTo>
                  <a:pt x="118586" y="130493"/>
                  <a:pt x="107537" y="123825"/>
                  <a:pt x="95345" y="123825"/>
                </a:cubicBezTo>
                <a:cubicBezTo>
                  <a:pt x="83153" y="123825"/>
                  <a:pt x="72485" y="130302"/>
                  <a:pt x="66675" y="140589"/>
                </a:cubicBezTo>
                <a:lnTo>
                  <a:pt x="65723" y="142304"/>
                </a:lnTo>
                <a:lnTo>
                  <a:pt x="48673" y="133922"/>
                </a:lnTo>
                <a:lnTo>
                  <a:pt x="49340" y="132588"/>
                </a:lnTo>
                <a:cubicBezTo>
                  <a:pt x="58293" y="115634"/>
                  <a:pt x="75819" y="104775"/>
                  <a:pt x="95345" y="104775"/>
                </a:cubicBez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1" name="Kuva 49">
            <a:extLst>
              <a:ext uri="{FF2B5EF4-FFF2-40B4-BE49-F238E27FC236}">
                <a16:creationId xmlns:a16="http://schemas.microsoft.com/office/drawing/2014/main" id="{FFEEB763-2676-399F-748F-6DAC9AB1E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63844" y="1412776"/>
            <a:ext cx="608092" cy="540000"/>
          </a:xfrm>
          <a:custGeom>
            <a:avLst/>
            <a:gdLst>
              <a:gd name="connsiteX0" fmla="*/ 0 w 171831"/>
              <a:gd name="connsiteY0" fmla="*/ 47720 h 152590"/>
              <a:gd name="connsiteX1" fmla="*/ 38100 w 171831"/>
              <a:gd name="connsiteY1" fmla="*/ 47720 h 152590"/>
              <a:gd name="connsiteX2" fmla="*/ 47625 w 171831"/>
              <a:gd name="connsiteY2" fmla="*/ 57245 h 152590"/>
              <a:gd name="connsiteX3" fmla="*/ 47625 w 171831"/>
              <a:gd name="connsiteY3" fmla="*/ 123920 h 152590"/>
              <a:gd name="connsiteX4" fmla="*/ 38100 w 171831"/>
              <a:gd name="connsiteY4" fmla="*/ 133445 h 152590"/>
              <a:gd name="connsiteX5" fmla="*/ 0 w 171831"/>
              <a:gd name="connsiteY5" fmla="*/ 133445 h 152590"/>
              <a:gd name="connsiteX6" fmla="*/ 0 w 171831"/>
              <a:gd name="connsiteY6" fmla="*/ 47720 h 152590"/>
              <a:gd name="connsiteX7" fmla="*/ 171450 w 171831"/>
              <a:gd name="connsiteY7" fmla="*/ 66389 h 152590"/>
              <a:gd name="connsiteX8" fmla="*/ 149733 w 171831"/>
              <a:gd name="connsiteY8" fmla="*/ 43625 h 152590"/>
              <a:gd name="connsiteX9" fmla="*/ 117348 w 171831"/>
              <a:gd name="connsiteY9" fmla="*/ 43625 h 152590"/>
              <a:gd name="connsiteX10" fmla="*/ 122206 w 171831"/>
              <a:gd name="connsiteY10" fmla="*/ 23432 h 152590"/>
              <a:gd name="connsiteX11" fmla="*/ 99441 w 171831"/>
              <a:gd name="connsiteY11" fmla="*/ 0 h 152590"/>
              <a:gd name="connsiteX12" fmla="*/ 76867 w 171831"/>
              <a:gd name="connsiteY12" fmla="*/ 19907 h 152590"/>
              <a:gd name="connsiteX13" fmla="*/ 57245 w 171831"/>
              <a:gd name="connsiteY13" fmla="*/ 51721 h 152590"/>
              <a:gd name="connsiteX14" fmla="*/ 65056 w 171831"/>
              <a:gd name="connsiteY14" fmla="*/ 59912 h 152590"/>
              <a:gd name="connsiteX15" fmla="*/ 69914 w 171831"/>
              <a:gd name="connsiteY15" fmla="*/ 58103 h 152590"/>
              <a:gd name="connsiteX16" fmla="*/ 99441 w 171831"/>
              <a:gd name="connsiteY16" fmla="*/ 16383 h 152590"/>
              <a:gd name="connsiteX17" fmla="*/ 106585 w 171831"/>
              <a:gd name="connsiteY17" fmla="*/ 23432 h 152590"/>
              <a:gd name="connsiteX18" fmla="*/ 98298 w 171831"/>
              <a:gd name="connsiteY18" fmla="*/ 47816 h 152590"/>
              <a:gd name="connsiteX19" fmla="*/ 97346 w 171831"/>
              <a:gd name="connsiteY19" fmla="*/ 51816 h 152590"/>
              <a:gd name="connsiteX20" fmla="*/ 105156 w 171831"/>
              <a:gd name="connsiteY20" fmla="*/ 59722 h 152590"/>
              <a:gd name="connsiteX21" fmla="*/ 149828 w 171831"/>
              <a:gd name="connsiteY21" fmla="*/ 59722 h 152590"/>
              <a:gd name="connsiteX22" fmla="*/ 156019 w 171831"/>
              <a:gd name="connsiteY22" fmla="*/ 66485 h 152590"/>
              <a:gd name="connsiteX23" fmla="*/ 150305 w 171831"/>
              <a:gd name="connsiteY23" fmla="*/ 72866 h 152590"/>
              <a:gd name="connsiteX24" fmla="*/ 143066 w 171831"/>
              <a:gd name="connsiteY24" fmla="*/ 81058 h 152590"/>
              <a:gd name="connsiteX25" fmla="*/ 146780 w 171831"/>
              <a:gd name="connsiteY25" fmla="*/ 90869 h 152590"/>
              <a:gd name="connsiteX26" fmla="*/ 135446 w 171831"/>
              <a:gd name="connsiteY26" fmla="*/ 105251 h 152590"/>
              <a:gd name="connsiteX27" fmla="*/ 137541 w 171831"/>
              <a:gd name="connsiteY27" fmla="*/ 112776 h 152590"/>
              <a:gd name="connsiteX28" fmla="*/ 127921 w 171831"/>
              <a:gd name="connsiteY28" fmla="*/ 126587 h 152590"/>
              <a:gd name="connsiteX29" fmla="*/ 128302 w 171831"/>
              <a:gd name="connsiteY29" fmla="*/ 129826 h 152590"/>
              <a:gd name="connsiteX30" fmla="*/ 122111 w 171831"/>
              <a:gd name="connsiteY30" fmla="*/ 136303 h 152590"/>
              <a:gd name="connsiteX31" fmla="*/ 105061 w 171831"/>
              <a:gd name="connsiteY31" fmla="*/ 136303 h 152590"/>
              <a:gd name="connsiteX32" fmla="*/ 81820 w 171831"/>
              <a:gd name="connsiteY32" fmla="*/ 128207 h 152590"/>
              <a:gd name="connsiteX33" fmla="*/ 69914 w 171831"/>
              <a:gd name="connsiteY33" fmla="*/ 118872 h 152590"/>
              <a:gd name="connsiteX34" fmla="*/ 65246 w 171831"/>
              <a:gd name="connsiteY34" fmla="*/ 117253 h 152590"/>
              <a:gd name="connsiteX35" fmla="*/ 57436 w 171831"/>
              <a:gd name="connsiteY35" fmla="*/ 125444 h 152590"/>
              <a:gd name="connsiteX36" fmla="*/ 60579 w 171831"/>
              <a:gd name="connsiteY36" fmla="*/ 131921 h 152590"/>
              <a:gd name="connsiteX37" fmla="*/ 72485 w 171831"/>
              <a:gd name="connsiteY37" fmla="*/ 141256 h 152590"/>
              <a:gd name="connsiteX38" fmla="*/ 105061 w 171831"/>
              <a:gd name="connsiteY38" fmla="*/ 152591 h 152590"/>
              <a:gd name="connsiteX39" fmla="*/ 122111 w 171831"/>
              <a:gd name="connsiteY39" fmla="*/ 152591 h 152590"/>
              <a:gd name="connsiteX40" fmla="*/ 143828 w 171831"/>
              <a:gd name="connsiteY40" fmla="*/ 131445 h 152590"/>
              <a:gd name="connsiteX41" fmla="*/ 153162 w 171831"/>
              <a:gd name="connsiteY41" fmla="*/ 112776 h 152590"/>
              <a:gd name="connsiteX42" fmla="*/ 152972 w 171831"/>
              <a:gd name="connsiteY42" fmla="*/ 109633 h 152590"/>
              <a:gd name="connsiteX43" fmla="*/ 162497 w 171831"/>
              <a:gd name="connsiteY43" fmla="*/ 90869 h 152590"/>
              <a:gd name="connsiteX44" fmla="*/ 161925 w 171831"/>
              <a:gd name="connsiteY44" fmla="*/ 85535 h 152590"/>
              <a:gd name="connsiteX45" fmla="*/ 171831 w 171831"/>
              <a:gd name="connsiteY45" fmla="*/ 66485 h 15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1831" h="152590">
                <a:moveTo>
                  <a:pt x="0" y="47720"/>
                </a:moveTo>
                <a:lnTo>
                  <a:pt x="38100" y="47720"/>
                </a:lnTo>
                <a:cubicBezTo>
                  <a:pt x="43339" y="47720"/>
                  <a:pt x="47625" y="52007"/>
                  <a:pt x="47625" y="57245"/>
                </a:cubicBezTo>
                <a:lnTo>
                  <a:pt x="47625" y="123920"/>
                </a:lnTo>
                <a:cubicBezTo>
                  <a:pt x="47625" y="129159"/>
                  <a:pt x="43339" y="133445"/>
                  <a:pt x="38100" y="133445"/>
                </a:cubicBezTo>
                <a:lnTo>
                  <a:pt x="0" y="133445"/>
                </a:lnTo>
                <a:lnTo>
                  <a:pt x="0" y="47720"/>
                </a:lnTo>
                <a:close/>
                <a:moveTo>
                  <a:pt x="171450" y="66389"/>
                </a:moveTo>
                <a:cubicBezTo>
                  <a:pt x="171450" y="53816"/>
                  <a:pt x="161735" y="43625"/>
                  <a:pt x="149733" y="43625"/>
                </a:cubicBezTo>
                <a:lnTo>
                  <a:pt x="117348" y="43625"/>
                </a:lnTo>
                <a:cubicBezTo>
                  <a:pt x="120396" y="35147"/>
                  <a:pt x="122206" y="27813"/>
                  <a:pt x="122206" y="23432"/>
                </a:cubicBezTo>
                <a:cubicBezTo>
                  <a:pt x="122206" y="11906"/>
                  <a:pt x="113728" y="0"/>
                  <a:pt x="99441" y="0"/>
                </a:cubicBezTo>
                <a:cubicBezTo>
                  <a:pt x="84296" y="0"/>
                  <a:pt x="80201" y="11049"/>
                  <a:pt x="76867" y="19907"/>
                </a:cubicBezTo>
                <a:cubicBezTo>
                  <a:pt x="66580" y="47339"/>
                  <a:pt x="57245" y="42482"/>
                  <a:pt x="57245" y="51721"/>
                </a:cubicBezTo>
                <a:cubicBezTo>
                  <a:pt x="57245" y="56102"/>
                  <a:pt x="60579" y="59912"/>
                  <a:pt x="65056" y="59912"/>
                </a:cubicBezTo>
                <a:cubicBezTo>
                  <a:pt x="66770" y="59912"/>
                  <a:pt x="68485" y="59341"/>
                  <a:pt x="69914" y="58103"/>
                </a:cubicBezTo>
                <a:cubicBezTo>
                  <a:pt x="94869" y="37243"/>
                  <a:pt x="88773" y="16383"/>
                  <a:pt x="99441" y="16383"/>
                </a:cubicBezTo>
                <a:cubicBezTo>
                  <a:pt x="104680" y="16383"/>
                  <a:pt x="106585" y="20765"/>
                  <a:pt x="106585" y="23432"/>
                </a:cubicBezTo>
                <a:cubicBezTo>
                  <a:pt x="106585" y="25908"/>
                  <a:pt x="104108" y="36862"/>
                  <a:pt x="98298" y="47816"/>
                </a:cubicBezTo>
                <a:cubicBezTo>
                  <a:pt x="97631" y="49054"/>
                  <a:pt x="97346" y="50387"/>
                  <a:pt x="97346" y="51816"/>
                </a:cubicBezTo>
                <a:cubicBezTo>
                  <a:pt x="97346" y="56579"/>
                  <a:pt x="101060" y="59722"/>
                  <a:pt x="105156" y="59722"/>
                </a:cubicBezTo>
                <a:lnTo>
                  <a:pt x="149828" y="59722"/>
                </a:lnTo>
                <a:cubicBezTo>
                  <a:pt x="153257" y="60008"/>
                  <a:pt x="156019" y="62960"/>
                  <a:pt x="156019" y="66485"/>
                </a:cubicBezTo>
                <a:cubicBezTo>
                  <a:pt x="156019" y="69818"/>
                  <a:pt x="153543" y="72581"/>
                  <a:pt x="150305" y="72866"/>
                </a:cubicBezTo>
                <a:cubicBezTo>
                  <a:pt x="146209" y="73152"/>
                  <a:pt x="143066" y="76772"/>
                  <a:pt x="143066" y="81058"/>
                </a:cubicBezTo>
                <a:cubicBezTo>
                  <a:pt x="143066" y="86297"/>
                  <a:pt x="146780" y="86487"/>
                  <a:pt x="146780" y="90869"/>
                </a:cubicBezTo>
                <a:cubicBezTo>
                  <a:pt x="146780" y="99536"/>
                  <a:pt x="135446" y="95060"/>
                  <a:pt x="135446" y="105251"/>
                </a:cubicBezTo>
                <a:cubicBezTo>
                  <a:pt x="135446" y="109061"/>
                  <a:pt x="137541" y="109728"/>
                  <a:pt x="137541" y="112776"/>
                </a:cubicBezTo>
                <a:cubicBezTo>
                  <a:pt x="137541" y="120491"/>
                  <a:pt x="127921" y="117443"/>
                  <a:pt x="127921" y="126587"/>
                </a:cubicBezTo>
                <a:cubicBezTo>
                  <a:pt x="127921" y="128111"/>
                  <a:pt x="128302" y="128588"/>
                  <a:pt x="128302" y="129826"/>
                </a:cubicBezTo>
                <a:cubicBezTo>
                  <a:pt x="128302" y="133350"/>
                  <a:pt x="125540" y="136303"/>
                  <a:pt x="122111" y="136303"/>
                </a:cubicBezTo>
                <a:lnTo>
                  <a:pt x="105061" y="136303"/>
                </a:lnTo>
                <a:cubicBezTo>
                  <a:pt x="96774" y="136303"/>
                  <a:pt x="88487" y="133445"/>
                  <a:pt x="81820" y="128207"/>
                </a:cubicBezTo>
                <a:lnTo>
                  <a:pt x="69914" y="118872"/>
                </a:lnTo>
                <a:cubicBezTo>
                  <a:pt x="68485" y="117729"/>
                  <a:pt x="66866" y="117253"/>
                  <a:pt x="65246" y="117253"/>
                </a:cubicBezTo>
                <a:cubicBezTo>
                  <a:pt x="60770" y="117253"/>
                  <a:pt x="57436" y="121158"/>
                  <a:pt x="57436" y="125444"/>
                </a:cubicBezTo>
                <a:cubicBezTo>
                  <a:pt x="57436" y="127921"/>
                  <a:pt x="58484" y="130397"/>
                  <a:pt x="60579" y="131921"/>
                </a:cubicBezTo>
                <a:lnTo>
                  <a:pt x="72485" y="141256"/>
                </a:lnTo>
                <a:cubicBezTo>
                  <a:pt x="81820" y="148590"/>
                  <a:pt x="93345" y="152591"/>
                  <a:pt x="105061" y="152591"/>
                </a:cubicBezTo>
                <a:lnTo>
                  <a:pt x="122111" y="152591"/>
                </a:lnTo>
                <a:cubicBezTo>
                  <a:pt x="133541" y="152591"/>
                  <a:pt x="142970" y="143256"/>
                  <a:pt x="143828" y="131445"/>
                </a:cubicBezTo>
                <a:cubicBezTo>
                  <a:pt x="149638" y="127254"/>
                  <a:pt x="153162" y="120396"/>
                  <a:pt x="153162" y="112776"/>
                </a:cubicBezTo>
                <a:cubicBezTo>
                  <a:pt x="153162" y="111728"/>
                  <a:pt x="153162" y="110681"/>
                  <a:pt x="152972" y="109633"/>
                </a:cubicBezTo>
                <a:cubicBezTo>
                  <a:pt x="158782" y="105537"/>
                  <a:pt x="162497" y="98584"/>
                  <a:pt x="162497" y="90869"/>
                </a:cubicBezTo>
                <a:cubicBezTo>
                  <a:pt x="162497" y="89059"/>
                  <a:pt x="162306" y="87249"/>
                  <a:pt x="161925" y="85535"/>
                </a:cubicBezTo>
                <a:cubicBezTo>
                  <a:pt x="167926" y="81153"/>
                  <a:pt x="171831" y="74390"/>
                  <a:pt x="171831" y="6648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3" name="Kuva 61">
            <a:extLst>
              <a:ext uri="{FF2B5EF4-FFF2-40B4-BE49-F238E27FC236}">
                <a16:creationId xmlns:a16="http://schemas.microsoft.com/office/drawing/2014/main" id="{AE69138E-1731-C38B-500F-39F5060F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67059" y="3848397"/>
            <a:ext cx="663016" cy="540000"/>
          </a:xfrm>
          <a:custGeom>
            <a:avLst/>
            <a:gdLst>
              <a:gd name="connsiteX0" fmla="*/ 178880 w 209454"/>
              <a:gd name="connsiteY0" fmla="*/ 0 h 170592"/>
              <a:gd name="connsiteX1" fmla="*/ 192310 w 209454"/>
              <a:gd name="connsiteY1" fmla="*/ 13430 h 170592"/>
              <a:gd name="connsiteX2" fmla="*/ 35243 w 209454"/>
              <a:gd name="connsiteY2" fmla="*/ 170593 h 170592"/>
              <a:gd name="connsiteX3" fmla="*/ 21812 w 209454"/>
              <a:gd name="connsiteY3" fmla="*/ 157163 h 170592"/>
              <a:gd name="connsiteX4" fmla="*/ 178880 w 209454"/>
              <a:gd name="connsiteY4" fmla="*/ 0 h 170592"/>
              <a:gd name="connsiteX5" fmla="*/ 177546 w 209454"/>
              <a:gd name="connsiteY5" fmla="*/ 48482 h 170592"/>
              <a:gd name="connsiteX6" fmla="*/ 209455 w 209454"/>
              <a:gd name="connsiteY6" fmla="*/ 87630 h 170592"/>
              <a:gd name="connsiteX7" fmla="*/ 104680 w 209454"/>
              <a:gd name="connsiteY7" fmla="*/ 159068 h 170592"/>
              <a:gd name="connsiteX8" fmla="*/ 72676 w 209454"/>
              <a:gd name="connsiteY8" fmla="*/ 153257 h 170592"/>
              <a:gd name="connsiteX9" fmla="*/ 87916 w 209454"/>
              <a:gd name="connsiteY9" fmla="*/ 138017 h 170592"/>
              <a:gd name="connsiteX10" fmla="*/ 103061 w 209454"/>
              <a:gd name="connsiteY10" fmla="*/ 140018 h 170592"/>
              <a:gd name="connsiteX11" fmla="*/ 104680 w 209454"/>
              <a:gd name="connsiteY11" fmla="*/ 140018 h 170592"/>
              <a:gd name="connsiteX12" fmla="*/ 184880 w 209454"/>
              <a:gd name="connsiteY12" fmla="*/ 89535 h 170592"/>
              <a:gd name="connsiteX13" fmla="*/ 186214 w 209454"/>
              <a:gd name="connsiteY13" fmla="*/ 87630 h 170592"/>
              <a:gd name="connsiteX14" fmla="*/ 184880 w 209454"/>
              <a:gd name="connsiteY14" fmla="*/ 85725 h 170592"/>
              <a:gd name="connsiteX15" fmla="*/ 164021 w 209454"/>
              <a:gd name="connsiteY15" fmla="*/ 61913 h 170592"/>
              <a:gd name="connsiteX16" fmla="*/ 177451 w 209454"/>
              <a:gd name="connsiteY16" fmla="*/ 48482 h 170592"/>
              <a:gd name="connsiteX17" fmla="*/ 104680 w 209454"/>
              <a:gd name="connsiteY17" fmla="*/ 16288 h 170592"/>
              <a:gd name="connsiteX18" fmla="*/ 136684 w 209454"/>
              <a:gd name="connsiteY18" fmla="*/ 22098 h 170592"/>
              <a:gd name="connsiteX19" fmla="*/ 121444 w 209454"/>
              <a:gd name="connsiteY19" fmla="*/ 37338 h 170592"/>
              <a:gd name="connsiteX20" fmla="*/ 106299 w 209454"/>
              <a:gd name="connsiteY20" fmla="*/ 35338 h 170592"/>
              <a:gd name="connsiteX21" fmla="*/ 104680 w 209454"/>
              <a:gd name="connsiteY21" fmla="*/ 35338 h 170592"/>
              <a:gd name="connsiteX22" fmla="*/ 24479 w 209454"/>
              <a:gd name="connsiteY22" fmla="*/ 85820 h 170592"/>
              <a:gd name="connsiteX23" fmla="*/ 23051 w 209454"/>
              <a:gd name="connsiteY23" fmla="*/ 87725 h 170592"/>
              <a:gd name="connsiteX24" fmla="*/ 24479 w 209454"/>
              <a:gd name="connsiteY24" fmla="*/ 89630 h 170592"/>
              <a:gd name="connsiteX25" fmla="*/ 45339 w 209454"/>
              <a:gd name="connsiteY25" fmla="*/ 113443 h 170592"/>
              <a:gd name="connsiteX26" fmla="*/ 31909 w 209454"/>
              <a:gd name="connsiteY26" fmla="*/ 126873 h 170592"/>
              <a:gd name="connsiteX27" fmla="*/ 0 w 209454"/>
              <a:gd name="connsiteY27" fmla="*/ 87725 h 170592"/>
              <a:gd name="connsiteX28" fmla="*/ 104680 w 209454"/>
              <a:gd name="connsiteY28" fmla="*/ 16288 h 170592"/>
              <a:gd name="connsiteX29" fmla="*/ 142589 w 209454"/>
              <a:gd name="connsiteY29" fmla="*/ 83534 h 170592"/>
              <a:gd name="connsiteX30" fmla="*/ 142780 w 209454"/>
              <a:gd name="connsiteY30" fmla="*/ 87725 h 170592"/>
              <a:gd name="connsiteX31" fmla="*/ 104680 w 209454"/>
              <a:gd name="connsiteY31" fmla="*/ 125825 h 170592"/>
              <a:gd name="connsiteX32" fmla="*/ 100489 w 209454"/>
              <a:gd name="connsiteY32" fmla="*/ 125635 h 170592"/>
              <a:gd name="connsiteX33" fmla="*/ 142589 w 209454"/>
              <a:gd name="connsiteY33" fmla="*/ 83534 h 170592"/>
              <a:gd name="connsiteX34" fmla="*/ 104680 w 209454"/>
              <a:gd name="connsiteY34" fmla="*/ 49625 h 170592"/>
              <a:gd name="connsiteX35" fmla="*/ 108871 w 209454"/>
              <a:gd name="connsiteY35" fmla="*/ 49816 h 170592"/>
              <a:gd name="connsiteX36" fmla="*/ 66770 w 209454"/>
              <a:gd name="connsiteY36" fmla="*/ 91916 h 170592"/>
              <a:gd name="connsiteX37" fmla="*/ 66580 w 209454"/>
              <a:gd name="connsiteY37" fmla="*/ 87725 h 170592"/>
              <a:gd name="connsiteX38" fmla="*/ 104680 w 209454"/>
              <a:gd name="connsiteY38" fmla="*/ 49625 h 17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9454" h="170592">
                <a:moveTo>
                  <a:pt x="178880" y="0"/>
                </a:moveTo>
                <a:lnTo>
                  <a:pt x="192310" y="13430"/>
                </a:lnTo>
                <a:lnTo>
                  <a:pt x="35243" y="170593"/>
                </a:lnTo>
                <a:lnTo>
                  <a:pt x="21812" y="157163"/>
                </a:lnTo>
                <a:lnTo>
                  <a:pt x="178880" y="0"/>
                </a:lnTo>
                <a:close/>
                <a:moveTo>
                  <a:pt x="177546" y="48482"/>
                </a:moveTo>
                <a:cubicBezTo>
                  <a:pt x="188595" y="58960"/>
                  <a:pt x="199263" y="72009"/>
                  <a:pt x="209455" y="87630"/>
                </a:cubicBezTo>
                <a:cubicBezTo>
                  <a:pt x="178213" y="135255"/>
                  <a:pt x="143256" y="159068"/>
                  <a:pt x="104680" y="159068"/>
                </a:cubicBezTo>
                <a:cubicBezTo>
                  <a:pt x="93726" y="159068"/>
                  <a:pt x="83058" y="157163"/>
                  <a:pt x="72676" y="153257"/>
                </a:cubicBezTo>
                <a:lnTo>
                  <a:pt x="87916" y="138017"/>
                </a:lnTo>
                <a:cubicBezTo>
                  <a:pt x="92964" y="139256"/>
                  <a:pt x="97917" y="139827"/>
                  <a:pt x="103061" y="140018"/>
                </a:cubicBezTo>
                <a:lnTo>
                  <a:pt x="104680" y="140018"/>
                </a:lnTo>
                <a:cubicBezTo>
                  <a:pt x="132779" y="140018"/>
                  <a:pt x="159449" y="123825"/>
                  <a:pt x="184880" y="89535"/>
                </a:cubicBezTo>
                <a:lnTo>
                  <a:pt x="186214" y="87630"/>
                </a:lnTo>
                <a:lnTo>
                  <a:pt x="184880" y="85725"/>
                </a:lnTo>
                <a:cubicBezTo>
                  <a:pt x="178022" y="76486"/>
                  <a:pt x="171069" y="68580"/>
                  <a:pt x="164021" y="61913"/>
                </a:cubicBezTo>
                <a:lnTo>
                  <a:pt x="177451" y="48482"/>
                </a:lnTo>
                <a:close/>
                <a:moveTo>
                  <a:pt x="104680" y="16288"/>
                </a:moveTo>
                <a:cubicBezTo>
                  <a:pt x="115634" y="16288"/>
                  <a:pt x="126302" y="18193"/>
                  <a:pt x="136684" y="22098"/>
                </a:cubicBezTo>
                <a:lnTo>
                  <a:pt x="121444" y="37338"/>
                </a:lnTo>
                <a:cubicBezTo>
                  <a:pt x="116395" y="36100"/>
                  <a:pt x="111347" y="35528"/>
                  <a:pt x="106299" y="35338"/>
                </a:cubicBezTo>
                <a:lnTo>
                  <a:pt x="104680" y="35338"/>
                </a:lnTo>
                <a:cubicBezTo>
                  <a:pt x="76581" y="35338"/>
                  <a:pt x="49911" y="51530"/>
                  <a:pt x="24479" y="85820"/>
                </a:cubicBezTo>
                <a:lnTo>
                  <a:pt x="23051" y="87725"/>
                </a:lnTo>
                <a:lnTo>
                  <a:pt x="24479" y="89630"/>
                </a:lnTo>
                <a:cubicBezTo>
                  <a:pt x="31337" y="98870"/>
                  <a:pt x="38291" y="106775"/>
                  <a:pt x="45339" y="113443"/>
                </a:cubicBezTo>
                <a:lnTo>
                  <a:pt x="31909" y="126873"/>
                </a:lnTo>
                <a:cubicBezTo>
                  <a:pt x="20860" y="116396"/>
                  <a:pt x="10192" y="103346"/>
                  <a:pt x="0" y="87725"/>
                </a:cubicBezTo>
                <a:cubicBezTo>
                  <a:pt x="31147" y="40100"/>
                  <a:pt x="66104" y="16288"/>
                  <a:pt x="104680" y="16288"/>
                </a:cubicBezTo>
                <a:close/>
                <a:moveTo>
                  <a:pt x="142589" y="83534"/>
                </a:moveTo>
                <a:cubicBezTo>
                  <a:pt x="142780" y="84868"/>
                  <a:pt x="142780" y="86297"/>
                  <a:pt x="142780" y="87725"/>
                </a:cubicBezTo>
                <a:cubicBezTo>
                  <a:pt x="142780" y="108776"/>
                  <a:pt x="125730" y="125825"/>
                  <a:pt x="104680" y="125825"/>
                </a:cubicBezTo>
                <a:cubicBezTo>
                  <a:pt x="103251" y="125825"/>
                  <a:pt x="101822" y="125825"/>
                  <a:pt x="100489" y="125635"/>
                </a:cubicBezTo>
                <a:lnTo>
                  <a:pt x="142589" y="83534"/>
                </a:lnTo>
                <a:close/>
                <a:moveTo>
                  <a:pt x="104680" y="49625"/>
                </a:moveTo>
                <a:cubicBezTo>
                  <a:pt x="106109" y="49625"/>
                  <a:pt x="107537" y="49625"/>
                  <a:pt x="108871" y="49816"/>
                </a:cubicBezTo>
                <a:lnTo>
                  <a:pt x="66770" y="91916"/>
                </a:lnTo>
                <a:cubicBezTo>
                  <a:pt x="66580" y="90583"/>
                  <a:pt x="66580" y="89154"/>
                  <a:pt x="66580" y="87725"/>
                </a:cubicBezTo>
                <a:cubicBezTo>
                  <a:pt x="66580" y="66675"/>
                  <a:pt x="83630" y="49625"/>
                  <a:pt x="104680" y="4962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6" name="Kuva 64">
            <a:extLst>
              <a:ext uri="{FF2B5EF4-FFF2-40B4-BE49-F238E27FC236}">
                <a16:creationId xmlns:a16="http://schemas.microsoft.com/office/drawing/2014/main" id="{199A495C-FE43-5562-1B9C-83038819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63944" y="3848397"/>
            <a:ext cx="553279" cy="540000"/>
          </a:xfrm>
          <a:custGeom>
            <a:avLst/>
            <a:gdLst>
              <a:gd name="connsiteX0" fmla="*/ 1203602 w 1458912"/>
              <a:gd name="connsiteY0" fmla="*/ 0 h 1423898"/>
              <a:gd name="connsiteX1" fmla="*/ 1458912 w 1458912"/>
              <a:gd name="connsiteY1" fmla="*/ 255310 h 1423898"/>
              <a:gd name="connsiteX2" fmla="*/ 1203602 w 1458912"/>
              <a:gd name="connsiteY2" fmla="*/ 510619 h 1423898"/>
              <a:gd name="connsiteX3" fmla="*/ 1013214 w 1458912"/>
              <a:gd name="connsiteY3" fmla="*/ 425273 h 1423898"/>
              <a:gd name="connsiteX4" fmla="*/ 508431 w 1458912"/>
              <a:gd name="connsiteY4" fmla="*/ 677665 h 1423898"/>
              <a:gd name="connsiteX5" fmla="*/ 510619 w 1458912"/>
              <a:gd name="connsiteY5" fmla="*/ 711949 h 1423898"/>
              <a:gd name="connsiteX6" fmla="*/ 508431 w 1458912"/>
              <a:gd name="connsiteY6" fmla="*/ 746233 h 1423898"/>
              <a:gd name="connsiteX7" fmla="*/ 1013214 w 1458912"/>
              <a:gd name="connsiteY7" fmla="*/ 998625 h 1423898"/>
              <a:gd name="connsiteX8" fmla="*/ 1203602 w 1458912"/>
              <a:gd name="connsiteY8" fmla="*/ 913279 h 1423898"/>
              <a:gd name="connsiteX9" fmla="*/ 1458912 w 1458912"/>
              <a:gd name="connsiteY9" fmla="*/ 1168589 h 1423898"/>
              <a:gd name="connsiteX10" fmla="*/ 1203602 w 1458912"/>
              <a:gd name="connsiteY10" fmla="*/ 1423898 h 1423898"/>
              <a:gd name="connsiteX11" fmla="*/ 948293 w 1458912"/>
              <a:gd name="connsiteY11" fmla="*/ 1168589 h 1423898"/>
              <a:gd name="connsiteX12" fmla="*/ 949752 w 1458912"/>
              <a:gd name="connsiteY12" fmla="*/ 1139410 h 1423898"/>
              <a:gd name="connsiteX13" fmla="*/ 442780 w 1458912"/>
              <a:gd name="connsiteY13" fmla="*/ 886289 h 1423898"/>
              <a:gd name="connsiteX14" fmla="*/ 255310 w 1458912"/>
              <a:gd name="connsiteY14" fmla="*/ 968718 h 1423898"/>
              <a:gd name="connsiteX15" fmla="*/ 0 w 1458912"/>
              <a:gd name="connsiteY15" fmla="*/ 713408 h 1423898"/>
              <a:gd name="connsiteX16" fmla="*/ 255310 w 1458912"/>
              <a:gd name="connsiteY16" fmla="*/ 458098 h 1423898"/>
              <a:gd name="connsiteX17" fmla="*/ 442780 w 1458912"/>
              <a:gd name="connsiteY17" fmla="*/ 540527 h 1423898"/>
              <a:gd name="connsiteX18" fmla="*/ 949752 w 1458912"/>
              <a:gd name="connsiteY18" fmla="*/ 287406 h 1423898"/>
              <a:gd name="connsiteX19" fmla="*/ 948293 w 1458912"/>
              <a:gd name="connsiteY19" fmla="*/ 258227 h 1423898"/>
              <a:gd name="connsiteX20" fmla="*/ 1203602 w 1458912"/>
              <a:gd name="connsiteY20" fmla="*/ 2918 h 1423898"/>
              <a:gd name="connsiteX21" fmla="*/ 1203602 w 1458912"/>
              <a:gd name="connsiteY21" fmla="*/ 1057711 h 1423898"/>
              <a:gd name="connsiteX22" fmla="*/ 1094184 w 1458912"/>
              <a:gd name="connsiteY22" fmla="*/ 1167130 h 1423898"/>
              <a:gd name="connsiteX23" fmla="*/ 1203602 w 1458912"/>
              <a:gd name="connsiteY23" fmla="*/ 1276548 h 1423898"/>
              <a:gd name="connsiteX24" fmla="*/ 1313021 w 1458912"/>
              <a:gd name="connsiteY24" fmla="*/ 1167130 h 1423898"/>
              <a:gd name="connsiteX25" fmla="*/ 1203602 w 1458912"/>
              <a:gd name="connsiteY25" fmla="*/ 1057711 h 1423898"/>
              <a:gd name="connsiteX26" fmla="*/ 255310 w 1458912"/>
              <a:gd name="connsiteY26" fmla="*/ 601801 h 1423898"/>
              <a:gd name="connsiteX27" fmla="*/ 145891 w 1458912"/>
              <a:gd name="connsiteY27" fmla="*/ 711220 h 1423898"/>
              <a:gd name="connsiteX28" fmla="*/ 255310 w 1458912"/>
              <a:gd name="connsiteY28" fmla="*/ 820638 h 1423898"/>
              <a:gd name="connsiteX29" fmla="*/ 364728 w 1458912"/>
              <a:gd name="connsiteY29" fmla="*/ 711220 h 1423898"/>
              <a:gd name="connsiteX30" fmla="*/ 255310 w 1458912"/>
              <a:gd name="connsiteY30" fmla="*/ 601801 h 1423898"/>
              <a:gd name="connsiteX31" fmla="*/ 1203602 w 1458912"/>
              <a:gd name="connsiteY31" fmla="*/ 145891 h 1423898"/>
              <a:gd name="connsiteX32" fmla="*/ 1094184 w 1458912"/>
              <a:gd name="connsiteY32" fmla="*/ 255310 h 1423898"/>
              <a:gd name="connsiteX33" fmla="*/ 1203602 w 1458912"/>
              <a:gd name="connsiteY33" fmla="*/ 364728 h 1423898"/>
              <a:gd name="connsiteX34" fmla="*/ 1313021 w 1458912"/>
              <a:gd name="connsiteY34" fmla="*/ 255310 h 1423898"/>
              <a:gd name="connsiteX35" fmla="*/ 1203602 w 1458912"/>
              <a:gd name="connsiteY35" fmla="*/ 145891 h 142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58912" h="1423898">
                <a:moveTo>
                  <a:pt x="1203602" y="0"/>
                </a:moveTo>
                <a:cubicBezTo>
                  <a:pt x="1344387" y="0"/>
                  <a:pt x="1458912" y="114525"/>
                  <a:pt x="1458912" y="255310"/>
                </a:cubicBezTo>
                <a:cubicBezTo>
                  <a:pt x="1458912" y="396095"/>
                  <a:pt x="1344387" y="510619"/>
                  <a:pt x="1203602" y="510619"/>
                </a:cubicBezTo>
                <a:cubicBezTo>
                  <a:pt x="1127739" y="510619"/>
                  <a:pt x="1059900" y="477794"/>
                  <a:pt x="1013214" y="425273"/>
                </a:cubicBezTo>
                <a:lnTo>
                  <a:pt x="508431" y="677665"/>
                </a:lnTo>
                <a:cubicBezTo>
                  <a:pt x="509890" y="688606"/>
                  <a:pt x="510619" y="700278"/>
                  <a:pt x="510619" y="711949"/>
                </a:cubicBezTo>
                <a:cubicBezTo>
                  <a:pt x="510619" y="723620"/>
                  <a:pt x="509890" y="734562"/>
                  <a:pt x="508431" y="746233"/>
                </a:cubicBezTo>
                <a:lnTo>
                  <a:pt x="1013214" y="998625"/>
                </a:lnTo>
                <a:cubicBezTo>
                  <a:pt x="1059900" y="946104"/>
                  <a:pt x="1128469" y="913279"/>
                  <a:pt x="1203602" y="913279"/>
                </a:cubicBezTo>
                <a:cubicBezTo>
                  <a:pt x="1344387" y="913279"/>
                  <a:pt x="1458912" y="1027804"/>
                  <a:pt x="1458912" y="1168589"/>
                </a:cubicBezTo>
                <a:cubicBezTo>
                  <a:pt x="1458912" y="1309374"/>
                  <a:pt x="1344387" y="1423898"/>
                  <a:pt x="1203602" y="1423898"/>
                </a:cubicBezTo>
                <a:cubicBezTo>
                  <a:pt x="1062817" y="1423898"/>
                  <a:pt x="948293" y="1309374"/>
                  <a:pt x="948293" y="1168589"/>
                </a:cubicBezTo>
                <a:cubicBezTo>
                  <a:pt x="948293" y="1158376"/>
                  <a:pt x="948293" y="1148893"/>
                  <a:pt x="949752" y="1139410"/>
                </a:cubicBezTo>
                <a:lnTo>
                  <a:pt x="442780" y="886289"/>
                </a:lnTo>
                <a:cubicBezTo>
                  <a:pt x="396095" y="936622"/>
                  <a:pt x="328985" y="968718"/>
                  <a:pt x="255310" y="968718"/>
                </a:cubicBezTo>
                <a:cubicBezTo>
                  <a:pt x="114525" y="968718"/>
                  <a:pt x="0" y="854193"/>
                  <a:pt x="0" y="713408"/>
                </a:cubicBezTo>
                <a:cubicBezTo>
                  <a:pt x="0" y="572623"/>
                  <a:pt x="114525" y="458098"/>
                  <a:pt x="255310" y="458098"/>
                </a:cubicBezTo>
                <a:cubicBezTo>
                  <a:pt x="329714" y="458098"/>
                  <a:pt x="396095" y="489465"/>
                  <a:pt x="442780" y="540527"/>
                </a:cubicBezTo>
                <a:lnTo>
                  <a:pt x="949752" y="287406"/>
                </a:lnTo>
                <a:cubicBezTo>
                  <a:pt x="948293" y="277923"/>
                  <a:pt x="948293" y="267710"/>
                  <a:pt x="948293" y="258227"/>
                </a:cubicBezTo>
                <a:cubicBezTo>
                  <a:pt x="948293" y="117442"/>
                  <a:pt x="1062817" y="2918"/>
                  <a:pt x="1203602" y="2918"/>
                </a:cubicBezTo>
                <a:close/>
                <a:moveTo>
                  <a:pt x="1203602" y="1057711"/>
                </a:moveTo>
                <a:cubicBezTo>
                  <a:pt x="1143058" y="1057711"/>
                  <a:pt x="1094184" y="1106585"/>
                  <a:pt x="1094184" y="1167130"/>
                </a:cubicBezTo>
                <a:cubicBezTo>
                  <a:pt x="1094184" y="1227675"/>
                  <a:pt x="1143058" y="1276548"/>
                  <a:pt x="1203602" y="1276548"/>
                </a:cubicBezTo>
                <a:cubicBezTo>
                  <a:pt x="1264147" y="1276548"/>
                  <a:pt x="1313021" y="1227675"/>
                  <a:pt x="1313021" y="1167130"/>
                </a:cubicBezTo>
                <a:cubicBezTo>
                  <a:pt x="1313021" y="1106585"/>
                  <a:pt x="1264147" y="1057711"/>
                  <a:pt x="1203602" y="1057711"/>
                </a:cubicBezTo>
                <a:close/>
                <a:moveTo>
                  <a:pt x="255310" y="601801"/>
                </a:moveTo>
                <a:cubicBezTo>
                  <a:pt x="194765" y="601801"/>
                  <a:pt x="145891" y="650675"/>
                  <a:pt x="145891" y="711220"/>
                </a:cubicBezTo>
                <a:cubicBezTo>
                  <a:pt x="145891" y="771764"/>
                  <a:pt x="194765" y="820638"/>
                  <a:pt x="255310" y="820638"/>
                </a:cubicBezTo>
                <a:cubicBezTo>
                  <a:pt x="315854" y="820638"/>
                  <a:pt x="364728" y="771764"/>
                  <a:pt x="364728" y="711220"/>
                </a:cubicBezTo>
                <a:cubicBezTo>
                  <a:pt x="364728" y="650675"/>
                  <a:pt x="315854" y="601801"/>
                  <a:pt x="255310" y="601801"/>
                </a:cubicBezTo>
                <a:close/>
                <a:moveTo>
                  <a:pt x="1203602" y="145891"/>
                </a:moveTo>
                <a:cubicBezTo>
                  <a:pt x="1143058" y="145891"/>
                  <a:pt x="1094184" y="194765"/>
                  <a:pt x="1094184" y="255310"/>
                </a:cubicBezTo>
                <a:cubicBezTo>
                  <a:pt x="1094184" y="315854"/>
                  <a:pt x="1143058" y="364728"/>
                  <a:pt x="1203602" y="364728"/>
                </a:cubicBezTo>
                <a:cubicBezTo>
                  <a:pt x="1264147" y="364728"/>
                  <a:pt x="1313021" y="315854"/>
                  <a:pt x="1313021" y="255310"/>
                </a:cubicBezTo>
                <a:cubicBezTo>
                  <a:pt x="1313021" y="194765"/>
                  <a:pt x="1264147" y="145891"/>
                  <a:pt x="1203602" y="145891"/>
                </a:cubicBezTo>
                <a:close/>
              </a:path>
            </a:pathLst>
          </a:custGeom>
          <a:solidFill>
            <a:srgbClr val="000000"/>
          </a:solidFill>
          <a:ln w="72866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87" name="Kuva 85">
            <a:extLst>
              <a:ext uri="{FF2B5EF4-FFF2-40B4-BE49-F238E27FC236}">
                <a16:creationId xmlns:a16="http://schemas.microsoft.com/office/drawing/2014/main" id="{4A102202-DDA9-B079-116B-AE6C2AADE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7952" y="3851065"/>
            <a:ext cx="647728" cy="540000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6" name="Kuva 94">
            <a:extLst>
              <a:ext uri="{FF2B5EF4-FFF2-40B4-BE49-F238E27FC236}">
                <a16:creationId xmlns:a16="http://schemas.microsoft.com/office/drawing/2014/main" id="{599C552C-1E54-4A04-A5BA-90B051017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06388" y="1412776"/>
            <a:ext cx="392224" cy="540000"/>
          </a:xfrm>
          <a:custGeom>
            <a:avLst/>
            <a:gdLst>
              <a:gd name="connsiteX0" fmla="*/ 0 w 152400"/>
              <a:gd name="connsiteY0" fmla="*/ 76200 h 200025"/>
              <a:gd name="connsiteX1" fmla="*/ 28575 w 152400"/>
              <a:gd name="connsiteY1" fmla="*/ 135731 h 200025"/>
              <a:gd name="connsiteX2" fmla="*/ 38100 w 152400"/>
              <a:gd name="connsiteY2" fmla="*/ 142875 h 200025"/>
              <a:gd name="connsiteX3" fmla="*/ 114300 w 152400"/>
              <a:gd name="connsiteY3" fmla="*/ 142875 h 200025"/>
              <a:gd name="connsiteX4" fmla="*/ 123825 w 152400"/>
              <a:gd name="connsiteY4" fmla="*/ 135731 h 200025"/>
              <a:gd name="connsiteX5" fmla="*/ 152400 w 152400"/>
              <a:gd name="connsiteY5" fmla="*/ 76200 h 200025"/>
              <a:gd name="connsiteX6" fmla="*/ 76200 w 152400"/>
              <a:gd name="connsiteY6" fmla="*/ 0 h 200025"/>
              <a:gd name="connsiteX7" fmla="*/ 0 w 152400"/>
              <a:gd name="connsiteY7" fmla="*/ 76200 h 200025"/>
              <a:gd name="connsiteX8" fmla="*/ 111919 w 152400"/>
              <a:gd name="connsiteY8" fmla="*/ 119063 h 200025"/>
              <a:gd name="connsiteX9" fmla="*/ 133350 w 152400"/>
              <a:gd name="connsiteY9" fmla="*/ 76200 h 200025"/>
              <a:gd name="connsiteX10" fmla="*/ 76200 w 152400"/>
              <a:gd name="connsiteY10" fmla="*/ 19050 h 200025"/>
              <a:gd name="connsiteX11" fmla="*/ 19050 w 152400"/>
              <a:gd name="connsiteY11" fmla="*/ 76200 h 200025"/>
              <a:gd name="connsiteX12" fmla="*/ 40481 w 152400"/>
              <a:gd name="connsiteY12" fmla="*/ 119063 h 200025"/>
              <a:gd name="connsiteX13" fmla="*/ 111919 w 152400"/>
              <a:gd name="connsiteY13" fmla="*/ 119063 h 200025"/>
              <a:gd name="connsiteX14" fmla="*/ 114300 w 152400"/>
              <a:gd name="connsiteY14" fmla="*/ 152400 h 200025"/>
              <a:gd name="connsiteX15" fmla="*/ 114300 w 152400"/>
              <a:gd name="connsiteY15" fmla="*/ 171450 h 200025"/>
              <a:gd name="connsiteX16" fmla="*/ 38100 w 152400"/>
              <a:gd name="connsiteY16" fmla="*/ 171450 h 200025"/>
              <a:gd name="connsiteX17" fmla="*/ 38100 w 152400"/>
              <a:gd name="connsiteY17" fmla="*/ 152400 h 200025"/>
              <a:gd name="connsiteX18" fmla="*/ 114300 w 152400"/>
              <a:gd name="connsiteY18" fmla="*/ 152400 h 200025"/>
              <a:gd name="connsiteX19" fmla="*/ 109538 w 152400"/>
              <a:gd name="connsiteY19" fmla="*/ 180975 h 200025"/>
              <a:gd name="connsiteX20" fmla="*/ 109538 w 152400"/>
              <a:gd name="connsiteY20" fmla="*/ 200025 h 200025"/>
              <a:gd name="connsiteX21" fmla="*/ 42863 w 152400"/>
              <a:gd name="connsiteY21" fmla="*/ 200025 h 200025"/>
              <a:gd name="connsiteX22" fmla="*/ 42863 w 152400"/>
              <a:gd name="connsiteY22" fmla="*/ 180975 h 200025"/>
              <a:gd name="connsiteX23" fmla="*/ 109538 w 152400"/>
              <a:gd name="connsiteY23" fmla="*/ 18097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2400" h="200025">
                <a:moveTo>
                  <a:pt x="0" y="76200"/>
                </a:moveTo>
                <a:cubicBezTo>
                  <a:pt x="0" y="100298"/>
                  <a:pt x="11144" y="121730"/>
                  <a:pt x="28575" y="135731"/>
                </a:cubicBezTo>
                <a:lnTo>
                  <a:pt x="38100" y="142875"/>
                </a:lnTo>
                <a:lnTo>
                  <a:pt x="114300" y="142875"/>
                </a:lnTo>
                <a:lnTo>
                  <a:pt x="123825" y="135731"/>
                </a:lnTo>
                <a:cubicBezTo>
                  <a:pt x="141256" y="121730"/>
                  <a:pt x="152400" y="100298"/>
                  <a:pt x="152400" y="76200"/>
                </a:cubicBezTo>
                <a:cubicBezTo>
                  <a:pt x="152400" y="34100"/>
                  <a:pt x="118301" y="0"/>
                  <a:pt x="76200" y="0"/>
                </a:cubicBezTo>
                <a:cubicBezTo>
                  <a:pt x="34100" y="0"/>
                  <a:pt x="0" y="34100"/>
                  <a:pt x="0" y="76200"/>
                </a:cubicBezTo>
                <a:close/>
                <a:moveTo>
                  <a:pt x="111919" y="119063"/>
                </a:moveTo>
                <a:cubicBezTo>
                  <a:pt x="124968" y="108966"/>
                  <a:pt x="133350" y="94298"/>
                  <a:pt x="133350" y="76200"/>
                </a:cubicBezTo>
                <a:cubicBezTo>
                  <a:pt x="133350" y="44672"/>
                  <a:pt x="107728" y="19050"/>
                  <a:pt x="76200" y="19050"/>
                </a:cubicBezTo>
                <a:cubicBezTo>
                  <a:pt x="44672" y="19050"/>
                  <a:pt x="19050" y="44672"/>
                  <a:pt x="19050" y="76200"/>
                </a:cubicBezTo>
                <a:cubicBezTo>
                  <a:pt x="19050" y="94298"/>
                  <a:pt x="27432" y="108966"/>
                  <a:pt x="40481" y="119063"/>
                </a:cubicBezTo>
                <a:lnTo>
                  <a:pt x="111919" y="119063"/>
                </a:lnTo>
                <a:close/>
                <a:moveTo>
                  <a:pt x="114300" y="152400"/>
                </a:moveTo>
                <a:lnTo>
                  <a:pt x="114300" y="171450"/>
                </a:lnTo>
                <a:lnTo>
                  <a:pt x="38100" y="171450"/>
                </a:lnTo>
                <a:lnTo>
                  <a:pt x="38100" y="152400"/>
                </a:lnTo>
                <a:lnTo>
                  <a:pt x="114300" y="152400"/>
                </a:lnTo>
                <a:close/>
                <a:moveTo>
                  <a:pt x="109538" y="180975"/>
                </a:moveTo>
                <a:lnTo>
                  <a:pt x="109538" y="200025"/>
                </a:lnTo>
                <a:lnTo>
                  <a:pt x="42863" y="200025"/>
                </a:lnTo>
                <a:lnTo>
                  <a:pt x="42863" y="180975"/>
                </a:lnTo>
                <a:lnTo>
                  <a:pt x="109538" y="18097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9" name="Kuva 97">
            <a:extLst>
              <a:ext uri="{FF2B5EF4-FFF2-40B4-BE49-F238E27FC236}">
                <a16:creationId xmlns:a16="http://schemas.microsoft.com/office/drawing/2014/main" id="{4DB6748C-E244-C4EC-CF82-4E3F643F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6000" y="1414942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65723 w 190500"/>
              <a:gd name="connsiteY10" fmla="*/ 110109 h 190500"/>
              <a:gd name="connsiteX11" fmla="*/ 95345 w 190500"/>
              <a:gd name="connsiteY11" fmla="*/ 128588 h 190500"/>
              <a:gd name="connsiteX12" fmla="*/ 124301 w 190500"/>
              <a:gd name="connsiteY12" fmla="*/ 111443 h 190500"/>
              <a:gd name="connsiteX13" fmla="*/ 124873 w 190500"/>
              <a:gd name="connsiteY13" fmla="*/ 110300 h 190500"/>
              <a:gd name="connsiteX14" fmla="*/ 141923 w 190500"/>
              <a:gd name="connsiteY14" fmla="*/ 118777 h 190500"/>
              <a:gd name="connsiteX15" fmla="*/ 95345 w 190500"/>
              <a:gd name="connsiteY15" fmla="*/ 147638 h 190500"/>
              <a:gd name="connsiteX16" fmla="*/ 49340 w 190500"/>
              <a:gd name="connsiteY16" fmla="*/ 119825 h 190500"/>
              <a:gd name="connsiteX17" fmla="*/ 48673 w 190500"/>
              <a:gd name="connsiteY17" fmla="*/ 118491 h 190500"/>
              <a:gd name="connsiteX18" fmla="*/ 65723 w 190500"/>
              <a:gd name="connsiteY18" fmla="*/ 110109 h 190500"/>
              <a:gd name="connsiteX19" fmla="*/ 61913 w 190500"/>
              <a:gd name="connsiteY19" fmla="*/ 57150 h 190500"/>
              <a:gd name="connsiteX20" fmla="*/ 76200 w 190500"/>
              <a:gd name="connsiteY20" fmla="*/ 71438 h 190500"/>
              <a:gd name="connsiteX21" fmla="*/ 61913 w 190500"/>
              <a:gd name="connsiteY21" fmla="*/ 85725 h 190500"/>
              <a:gd name="connsiteX22" fmla="*/ 47625 w 190500"/>
              <a:gd name="connsiteY22" fmla="*/ 71438 h 190500"/>
              <a:gd name="connsiteX23" fmla="*/ 61913 w 190500"/>
              <a:gd name="connsiteY23" fmla="*/ 57150 h 190500"/>
              <a:gd name="connsiteX24" fmla="*/ 128588 w 190500"/>
              <a:gd name="connsiteY24" fmla="*/ 57150 h 190500"/>
              <a:gd name="connsiteX25" fmla="*/ 142875 w 190500"/>
              <a:gd name="connsiteY25" fmla="*/ 71438 h 190500"/>
              <a:gd name="connsiteX26" fmla="*/ 128588 w 190500"/>
              <a:gd name="connsiteY26" fmla="*/ 85725 h 190500"/>
              <a:gd name="connsiteX27" fmla="*/ 114300 w 190500"/>
              <a:gd name="connsiteY27" fmla="*/ 71438 h 190500"/>
              <a:gd name="connsiteX28" fmla="*/ 128588 w 190500"/>
              <a:gd name="connsiteY28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65723" y="110109"/>
                </a:moveTo>
                <a:cubicBezTo>
                  <a:pt x="71247" y="121349"/>
                  <a:pt x="82677" y="128588"/>
                  <a:pt x="95345" y="128588"/>
                </a:cubicBezTo>
                <a:cubicBezTo>
                  <a:pt x="108014" y="128588"/>
                  <a:pt x="118491" y="121920"/>
                  <a:pt x="124301" y="111443"/>
                </a:cubicBezTo>
                <a:lnTo>
                  <a:pt x="124873" y="110300"/>
                </a:lnTo>
                <a:lnTo>
                  <a:pt x="141923" y="118777"/>
                </a:lnTo>
                <a:cubicBezTo>
                  <a:pt x="133160" y="136303"/>
                  <a:pt x="115253" y="147638"/>
                  <a:pt x="95345" y="147638"/>
                </a:cubicBezTo>
                <a:cubicBezTo>
                  <a:pt x="75438" y="147638"/>
                  <a:pt x="58293" y="136779"/>
                  <a:pt x="49340" y="119825"/>
                </a:cubicBezTo>
                <a:lnTo>
                  <a:pt x="48673" y="118491"/>
                </a:lnTo>
                <a:lnTo>
                  <a:pt x="65723" y="110109"/>
                </a:ln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5376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B6214-3393-B2AE-3B2E-7AE6725D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Työpajan tavoitteet ja toimintatapa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7B4814-366D-8069-6DF3-B3D156324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8966212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Pohditaan itseä pärjäävänä ja tavoitteita asettavana ihmisenä. 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Kirkastetaan sitä, mitkä tekijät ja ominaisuudet vahvistavat itseä ja omia mahdollisuuksia mennä kohti toivottuja päämääriä. 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Suunnitellaan tulevaisuutta ja harjoitellaan joustavaa ajattelua.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Puhutaan ääneen, pohditaan yhdessä. </a:t>
            </a:r>
          </a:p>
        </p:txBody>
      </p:sp>
    </p:spTree>
    <p:extLst>
      <p:ext uri="{BB962C8B-B14F-4D97-AF65-F5344CB8AC3E}">
        <p14:creationId xmlns:p14="http://schemas.microsoft.com/office/powerpoint/2010/main" val="262425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40B915-F633-9F20-224D-49A6B84F9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62C260-5EFA-A36B-DD9F-5DC7FBF90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Tutustuminen ryhmään 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4B855F8A-BB52-C12C-C329-BD01FF9788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32707" y="1703655"/>
            <a:ext cx="9866313" cy="503237"/>
          </a:xfrm>
        </p:spPr>
        <p:txBody>
          <a:bodyPr/>
          <a:lstStyle/>
          <a:p>
            <a:r>
              <a:rPr lang="fi-FI" dirty="0"/>
              <a:t>Nimikierros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DFF07241-16C1-D8EA-235B-D605087CBD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32707" y="3104964"/>
            <a:ext cx="9866313" cy="503237"/>
          </a:xfrm>
        </p:spPr>
        <p:txBody>
          <a:bodyPr/>
          <a:lstStyle/>
          <a:p>
            <a:r>
              <a:rPr lang="fi-FI" dirty="0"/>
              <a:t>Tutustu vierustoveriisi. 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2812242D-8602-7368-B404-2CD864BF032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332707" y="3717032"/>
            <a:ext cx="9866312" cy="11604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Varaudu kertomaan hänestä:</a:t>
            </a:r>
          </a:p>
          <a:p>
            <a:r>
              <a:rPr lang="fi-FI" dirty="0"/>
              <a:t>lapsuuden toiveammatti ja perustelut</a:t>
            </a:r>
          </a:p>
          <a:p>
            <a:r>
              <a:rPr lang="fi-FI" dirty="0"/>
              <a:t>tämänhetkinen ajatus jatkosuunnitelmasta</a:t>
            </a:r>
          </a:p>
          <a:p>
            <a:r>
              <a:rPr lang="fi-FI" dirty="0"/>
              <a:t>miksi parisi on kiinnostunut juuri tästä vaihtoehdosta</a:t>
            </a:r>
          </a:p>
        </p:txBody>
      </p:sp>
      <p:sp>
        <p:nvSpPr>
          <p:cNvPr id="27" name="Kuva 24">
            <a:extLst>
              <a:ext uri="{FF2B5EF4-FFF2-40B4-BE49-F238E27FC236}">
                <a16:creationId xmlns:a16="http://schemas.microsoft.com/office/drawing/2014/main" id="{7EAAD3FF-2E6B-F2AE-10CB-9FEFB361B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7295" y="1758627"/>
            <a:ext cx="720000" cy="800399"/>
          </a:xfrm>
          <a:custGeom>
            <a:avLst/>
            <a:gdLst>
              <a:gd name="connsiteX0" fmla="*/ 126397 w 171450"/>
              <a:gd name="connsiteY0" fmla="*/ 104775 h 190595"/>
              <a:gd name="connsiteX1" fmla="*/ 171450 w 171450"/>
              <a:gd name="connsiteY1" fmla="*/ 147828 h 190595"/>
              <a:gd name="connsiteX2" fmla="*/ 171450 w 171450"/>
              <a:gd name="connsiteY2" fmla="*/ 149924 h 190595"/>
              <a:gd name="connsiteX3" fmla="*/ 171450 w 171450"/>
              <a:gd name="connsiteY3" fmla="*/ 190595 h 190595"/>
              <a:gd name="connsiteX4" fmla="*/ 0 w 171450"/>
              <a:gd name="connsiteY4" fmla="*/ 190595 h 190595"/>
              <a:gd name="connsiteX5" fmla="*/ 0 w 171450"/>
              <a:gd name="connsiteY5" fmla="*/ 149924 h 190595"/>
              <a:gd name="connsiteX6" fmla="*/ 43053 w 171450"/>
              <a:gd name="connsiteY6" fmla="*/ 104870 h 190595"/>
              <a:gd name="connsiteX7" fmla="*/ 45148 w 171450"/>
              <a:gd name="connsiteY7" fmla="*/ 104870 h 190595"/>
              <a:gd name="connsiteX8" fmla="*/ 126397 w 171450"/>
              <a:gd name="connsiteY8" fmla="*/ 104870 h 190595"/>
              <a:gd name="connsiteX9" fmla="*/ 45053 w 171450"/>
              <a:gd name="connsiteY9" fmla="*/ 123825 h 190595"/>
              <a:gd name="connsiteX10" fmla="*/ 19050 w 171450"/>
              <a:gd name="connsiteY10" fmla="*/ 148304 h 190595"/>
              <a:gd name="connsiteX11" fmla="*/ 19050 w 171450"/>
              <a:gd name="connsiteY11" fmla="*/ 149924 h 190595"/>
              <a:gd name="connsiteX12" fmla="*/ 19050 w 171450"/>
              <a:gd name="connsiteY12" fmla="*/ 171545 h 190595"/>
              <a:gd name="connsiteX13" fmla="*/ 152400 w 171450"/>
              <a:gd name="connsiteY13" fmla="*/ 171545 h 190595"/>
              <a:gd name="connsiteX14" fmla="*/ 152400 w 171450"/>
              <a:gd name="connsiteY14" fmla="*/ 149924 h 190595"/>
              <a:gd name="connsiteX15" fmla="*/ 128969 w 171450"/>
              <a:gd name="connsiteY15" fmla="*/ 123920 h 190595"/>
              <a:gd name="connsiteX16" fmla="*/ 127445 w 171450"/>
              <a:gd name="connsiteY16" fmla="*/ 123920 h 190595"/>
              <a:gd name="connsiteX17" fmla="*/ 45148 w 171450"/>
              <a:gd name="connsiteY17" fmla="*/ 123920 h 190595"/>
              <a:gd name="connsiteX18" fmla="*/ 85725 w 171450"/>
              <a:gd name="connsiteY18" fmla="*/ 0 h 190595"/>
              <a:gd name="connsiteX19" fmla="*/ 133350 w 171450"/>
              <a:gd name="connsiteY19" fmla="*/ 47625 h 190595"/>
              <a:gd name="connsiteX20" fmla="*/ 85725 w 171450"/>
              <a:gd name="connsiteY20" fmla="*/ 95250 h 190595"/>
              <a:gd name="connsiteX21" fmla="*/ 38100 w 171450"/>
              <a:gd name="connsiteY21" fmla="*/ 47625 h 190595"/>
              <a:gd name="connsiteX22" fmla="*/ 85725 w 171450"/>
              <a:gd name="connsiteY22" fmla="*/ 0 h 190595"/>
              <a:gd name="connsiteX23" fmla="*/ 85725 w 171450"/>
              <a:gd name="connsiteY23" fmla="*/ 19050 h 190595"/>
              <a:gd name="connsiteX24" fmla="*/ 57150 w 171450"/>
              <a:gd name="connsiteY24" fmla="*/ 47625 h 190595"/>
              <a:gd name="connsiteX25" fmla="*/ 85725 w 171450"/>
              <a:gd name="connsiteY25" fmla="*/ 76200 h 190595"/>
              <a:gd name="connsiteX26" fmla="*/ 114300 w 171450"/>
              <a:gd name="connsiteY26" fmla="*/ 47625 h 190595"/>
              <a:gd name="connsiteX27" fmla="*/ 85725 w 171450"/>
              <a:gd name="connsiteY27" fmla="*/ 19050 h 19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1450" h="190595">
                <a:moveTo>
                  <a:pt x="126397" y="104775"/>
                </a:moveTo>
                <a:cubicBezTo>
                  <a:pt x="150590" y="104775"/>
                  <a:pt x="170402" y="123825"/>
                  <a:pt x="171450" y="147828"/>
                </a:cubicBezTo>
                <a:lnTo>
                  <a:pt x="171450" y="149924"/>
                </a:lnTo>
                <a:cubicBezTo>
                  <a:pt x="171450" y="149924"/>
                  <a:pt x="171450" y="190595"/>
                  <a:pt x="171450" y="190595"/>
                </a:cubicBezTo>
                <a:lnTo>
                  <a:pt x="0" y="190595"/>
                </a:lnTo>
                <a:lnTo>
                  <a:pt x="0" y="149924"/>
                </a:lnTo>
                <a:cubicBezTo>
                  <a:pt x="0" y="125730"/>
                  <a:pt x="19050" y="105918"/>
                  <a:pt x="43053" y="104870"/>
                </a:cubicBezTo>
                <a:lnTo>
                  <a:pt x="45148" y="104870"/>
                </a:lnTo>
                <a:cubicBezTo>
                  <a:pt x="45148" y="104870"/>
                  <a:pt x="126397" y="104870"/>
                  <a:pt x="126397" y="104870"/>
                </a:cubicBezTo>
                <a:close/>
                <a:moveTo>
                  <a:pt x="45053" y="123825"/>
                </a:moveTo>
                <a:cubicBezTo>
                  <a:pt x="31242" y="123825"/>
                  <a:pt x="19907" y="134588"/>
                  <a:pt x="19050" y="148304"/>
                </a:cubicBezTo>
                <a:lnTo>
                  <a:pt x="19050" y="149924"/>
                </a:lnTo>
                <a:cubicBezTo>
                  <a:pt x="19050" y="149924"/>
                  <a:pt x="19050" y="171545"/>
                  <a:pt x="19050" y="171545"/>
                </a:cubicBezTo>
                <a:lnTo>
                  <a:pt x="152400" y="171545"/>
                </a:lnTo>
                <a:lnTo>
                  <a:pt x="152400" y="149924"/>
                </a:lnTo>
                <a:cubicBezTo>
                  <a:pt x="152400" y="136398"/>
                  <a:pt x="141827" y="124778"/>
                  <a:pt x="128969" y="123920"/>
                </a:cubicBezTo>
                <a:lnTo>
                  <a:pt x="127445" y="123920"/>
                </a:lnTo>
                <a:cubicBezTo>
                  <a:pt x="127445" y="123920"/>
                  <a:pt x="45148" y="123920"/>
                  <a:pt x="45148" y="123920"/>
                </a:cubicBezTo>
                <a:close/>
                <a:moveTo>
                  <a:pt x="85725" y="0"/>
                </a:moveTo>
                <a:cubicBezTo>
                  <a:pt x="112014" y="0"/>
                  <a:pt x="133350" y="21336"/>
                  <a:pt x="133350" y="47625"/>
                </a:cubicBezTo>
                <a:cubicBezTo>
                  <a:pt x="133350" y="73914"/>
                  <a:pt x="112014" y="95250"/>
                  <a:pt x="85725" y="95250"/>
                </a:cubicBezTo>
                <a:cubicBezTo>
                  <a:pt x="59436" y="95250"/>
                  <a:pt x="38100" y="73914"/>
                  <a:pt x="38100" y="47625"/>
                </a:cubicBezTo>
                <a:cubicBezTo>
                  <a:pt x="38100" y="21336"/>
                  <a:pt x="59436" y="0"/>
                  <a:pt x="85725" y="0"/>
                </a:cubicBezTo>
                <a:close/>
                <a:moveTo>
                  <a:pt x="85725" y="19050"/>
                </a:moveTo>
                <a:cubicBezTo>
                  <a:pt x="69914" y="19050"/>
                  <a:pt x="57150" y="31814"/>
                  <a:pt x="57150" y="47625"/>
                </a:cubicBezTo>
                <a:cubicBezTo>
                  <a:pt x="57150" y="63437"/>
                  <a:pt x="69914" y="76200"/>
                  <a:pt x="85725" y="76200"/>
                </a:cubicBezTo>
                <a:cubicBezTo>
                  <a:pt x="101537" y="76200"/>
                  <a:pt x="114300" y="63437"/>
                  <a:pt x="114300" y="47625"/>
                </a:cubicBezTo>
                <a:cubicBezTo>
                  <a:pt x="114300" y="31814"/>
                  <a:pt x="101537" y="19050"/>
                  <a:pt x="85725" y="19050"/>
                </a:cubicBezTo>
                <a:close/>
              </a:path>
            </a:pathLst>
          </a:custGeom>
          <a:solidFill>
            <a:srgbClr val="000000"/>
          </a:solidFill>
          <a:ln w="2540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grpSp>
        <p:nvGrpSpPr>
          <p:cNvPr id="4" name="Ryhmä 3">
            <a:extLst>
              <a:ext uri="{FF2B5EF4-FFF2-40B4-BE49-F238E27FC236}">
                <a16:creationId xmlns:a16="http://schemas.microsoft.com/office/drawing/2014/main" id="{081471A9-2BA6-93C1-466B-524D4592A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1030211" y="3269773"/>
            <a:ext cx="885382" cy="720001"/>
            <a:chOff x="5314949" y="2776537"/>
            <a:chExt cx="1560385" cy="1268920"/>
          </a:xfrm>
        </p:grpSpPr>
        <p:sp>
          <p:nvSpPr>
            <p:cNvPr id="5" name="Vapaamuotoinen: Muoto 4">
              <a:extLst>
                <a:ext uri="{FF2B5EF4-FFF2-40B4-BE49-F238E27FC236}">
                  <a16:creationId xmlns:a16="http://schemas.microsoft.com/office/drawing/2014/main" id="{C650112D-7498-F643-D488-4802A46BE270}"/>
                </a:ext>
              </a:extLst>
            </p:cNvPr>
            <p:cNvSpPr/>
            <p:nvPr/>
          </p:nvSpPr>
          <p:spPr>
            <a:xfrm>
              <a:off x="5314949" y="2776537"/>
              <a:ext cx="929735" cy="823817"/>
            </a:xfrm>
            <a:custGeom>
              <a:avLst/>
              <a:gdLst>
                <a:gd name="connsiteX0" fmla="*/ 644462 w 929735"/>
                <a:gd name="connsiteY0" fmla="*/ 598551 h 823817"/>
                <a:gd name="connsiteX1" fmla="*/ 505778 w 929735"/>
                <a:gd name="connsiteY1" fmla="*/ 598551 h 823817"/>
                <a:gd name="connsiteX2" fmla="*/ 280797 w 929735"/>
                <a:gd name="connsiteY2" fmla="*/ 823817 h 823817"/>
                <a:gd name="connsiteX3" fmla="*/ 280797 w 929735"/>
                <a:gd name="connsiteY3" fmla="*/ 598551 h 823817"/>
                <a:gd name="connsiteX4" fmla="*/ 83249 w 929735"/>
                <a:gd name="connsiteY4" fmla="*/ 598551 h 823817"/>
                <a:gd name="connsiteX5" fmla="*/ 0 w 929735"/>
                <a:gd name="connsiteY5" fmla="*/ 515207 h 823817"/>
                <a:gd name="connsiteX6" fmla="*/ 0 w 929735"/>
                <a:gd name="connsiteY6" fmla="*/ 83344 h 823817"/>
                <a:gd name="connsiteX7" fmla="*/ 83249 w 929735"/>
                <a:gd name="connsiteY7" fmla="*/ 0 h 823817"/>
                <a:gd name="connsiteX8" fmla="*/ 846487 w 929735"/>
                <a:gd name="connsiteY8" fmla="*/ 0 h 823817"/>
                <a:gd name="connsiteX9" fmla="*/ 929735 w 929735"/>
                <a:gd name="connsiteY9" fmla="*/ 83344 h 823817"/>
                <a:gd name="connsiteX10" fmla="*/ 929735 w 929735"/>
                <a:gd name="connsiteY10" fmla="*/ 364236 h 8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9735" h="823817">
                  <a:moveTo>
                    <a:pt x="644462" y="598551"/>
                  </a:moveTo>
                  <a:lnTo>
                    <a:pt x="505778" y="598551"/>
                  </a:lnTo>
                  <a:lnTo>
                    <a:pt x="280797" y="823817"/>
                  </a:lnTo>
                  <a:lnTo>
                    <a:pt x="280797" y="598551"/>
                  </a:lnTo>
                  <a:lnTo>
                    <a:pt x="83249" y="598551"/>
                  </a:lnTo>
                  <a:cubicBezTo>
                    <a:pt x="37243" y="598551"/>
                    <a:pt x="0" y="561213"/>
                    <a:pt x="0" y="515207"/>
                  </a:cubicBezTo>
                  <a:lnTo>
                    <a:pt x="0" y="83344"/>
                  </a:lnTo>
                  <a:cubicBezTo>
                    <a:pt x="0" y="37338"/>
                    <a:pt x="37243" y="0"/>
                    <a:pt x="83249" y="0"/>
                  </a:cubicBezTo>
                  <a:lnTo>
                    <a:pt x="846487" y="0"/>
                  </a:lnTo>
                  <a:cubicBezTo>
                    <a:pt x="892493" y="0"/>
                    <a:pt x="929735" y="37338"/>
                    <a:pt x="929735" y="83344"/>
                  </a:cubicBezTo>
                  <a:lnTo>
                    <a:pt x="929735" y="364236"/>
                  </a:lnTo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AB7B0AE9-028C-B7CB-2BB4-DAE048C5A1C5}"/>
                </a:ext>
              </a:extLst>
            </p:cNvPr>
            <p:cNvSpPr/>
            <p:nvPr/>
          </p:nvSpPr>
          <p:spPr>
            <a:xfrm>
              <a:off x="5955124" y="3145440"/>
              <a:ext cx="920210" cy="900017"/>
            </a:xfrm>
            <a:custGeom>
              <a:avLst/>
              <a:gdLst>
                <a:gd name="connsiteX0" fmla="*/ 836962 w 920210"/>
                <a:gd name="connsiteY0" fmla="*/ 0 h 900017"/>
                <a:gd name="connsiteX1" fmla="*/ 83248 w 920210"/>
                <a:gd name="connsiteY1" fmla="*/ 0 h 900017"/>
                <a:gd name="connsiteX2" fmla="*/ 0 w 920210"/>
                <a:gd name="connsiteY2" fmla="*/ 83344 h 900017"/>
                <a:gd name="connsiteX3" fmla="*/ 0 w 920210"/>
                <a:gd name="connsiteY3" fmla="*/ 591407 h 900017"/>
                <a:gd name="connsiteX4" fmla="*/ 83248 w 920210"/>
                <a:gd name="connsiteY4" fmla="*/ 674751 h 900017"/>
                <a:gd name="connsiteX5" fmla="*/ 423958 w 920210"/>
                <a:gd name="connsiteY5" fmla="*/ 674751 h 900017"/>
                <a:gd name="connsiteX6" fmla="*/ 648938 w 920210"/>
                <a:gd name="connsiteY6" fmla="*/ 900017 h 900017"/>
                <a:gd name="connsiteX7" fmla="*/ 648938 w 920210"/>
                <a:gd name="connsiteY7" fmla="*/ 674751 h 900017"/>
                <a:gd name="connsiteX8" fmla="*/ 836962 w 920210"/>
                <a:gd name="connsiteY8" fmla="*/ 674751 h 900017"/>
                <a:gd name="connsiteX9" fmla="*/ 920210 w 920210"/>
                <a:gd name="connsiteY9" fmla="*/ 591407 h 900017"/>
                <a:gd name="connsiteX10" fmla="*/ 920210 w 920210"/>
                <a:gd name="connsiteY10" fmla="*/ 83344 h 900017"/>
                <a:gd name="connsiteX11" fmla="*/ 836962 w 920210"/>
                <a:gd name="connsiteY11" fmla="*/ 0 h 900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0210" h="900017">
                  <a:moveTo>
                    <a:pt x="836962" y="0"/>
                  </a:moveTo>
                  <a:lnTo>
                    <a:pt x="83248" y="0"/>
                  </a:lnTo>
                  <a:cubicBezTo>
                    <a:pt x="37243" y="0"/>
                    <a:pt x="0" y="37338"/>
                    <a:pt x="0" y="83344"/>
                  </a:cubicBezTo>
                  <a:lnTo>
                    <a:pt x="0" y="591407"/>
                  </a:lnTo>
                  <a:cubicBezTo>
                    <a:pt x="0" y="637413"/>
                    <a:pt x="37243" y="674751"/>
                    <a:pt x="83248" y="674751"/>
                  </a:cubicBezTo>
                  <a:lnTo>
                    <a:pt x="423958" y="674751"/>
                  </a:lnTo>
                  <a:lnTo>
                    <a:pt x="648938" y="900017"/>
                  </a:lnTo>
                  <a:lnTo>
                    <a:pt x="648938" y="674751"/>
                  </a:lnTo>
                  <a:lnTo>
                    <a:pt x="836962" y="674751"/>
                  </a:lnTo>
                  <a:cubicBezTo>
                    <a:pt x="882968" y="674751"/>
                    <a:pt x="920210" y="637413"/>
                    <a:pt x="920210" y="591407"/>
                  </a:cubicBezTo>
                  <a:lnTo>
                    <a:pt x="920210" y="83344"/>
                  </a:lnTo>
                  <a:cubicBezTo>
                    <a:pt x="920210" y="37338"/>
                    <a:pt x="882968" y="0"/>
                    <a:pt x="836962" y="0"/>
                  </a:cubicBezTo>
                  <a:close/>
                </a:path>
              </a:pathLst>
            </a:custGeom>
            <a:noFill/>
            <a:ln w="4445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A374719F-4DA8-08DF-A223-3FE15E03C628}"/>
                </a:ext>
              </a:extLst>
            </p:cNvPr>
            <p:cNvSpPr/>
            <p:nvPr/>
          </p:nvSpPr>
          <p:spPr>
            <a:xfrm>
              <a:off x="6107715" y="3382518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2FF75130-3119-B118-0D99-05EB64BD502D}"/>
                </a:ext>
              </a:extLst>
            </p:cNvPr>
            <p:cNvSpPr/>
            <p:nvPr/>
          </p:nvSpPr>
          <p:spPr>
            <a:xfrm>
              <a:off x="6107715" y="3572827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D87B6F10-76FC-1296-E158-1C10A5E38EC6}"/>
                </a:ext>
              </a:extLst>
            </p:cNvPr>
            <p:cNvSpPr/>
            <p:nvPr/>
          </p:nvSpPr>
          <p:spPr>
            <a:xfrm>
              <a:off x="5476779" y="2981229"/>
              <a:ext cx="605980" cy="9525"/>
            </a:xfrm>
            <a:custGeom>
              <a:avLst/>
              <a:gdLst>
                <a:gd name="connsiteX0" fmla="*/ 0 w 605980"/>
                <a:gd name="connsiteY0" fmla="*/ 0 h 9525"/>
                <a:gd name="connsiteX1" fmla="*/ 605981 w 605980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5980" h="9525">
                  <a:moveTo>
                    <a:pt x="0" y="0"/>
                  </a:moveTo>
                  <a:lnTo>
                    <a:pt x="60598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3" name="Vapaamuotoinen: Muoto 12">
              <a:extLst>
                <a:ext uri="{FF2B5EF4-FFF2-40B4-BE49-F238E27FC236}">
                  <a16:creationId xmlns:a16="http://schemas.microsoft.com/office/drawing/2014/main" id="{9FDA2E21-4A1C-8409-D2FD-398E7AB0E68E}"/>
                </a:ext>
              </a:extLst>
            </p:cNvPr>
            <p:cNvSpPr/>
            <p:nvPr/>
          </p:nvSpPr>
          <p:spPr>
            <a:xfrm>
              <a:off x="5476779" y="3145440"/>
              <a:ext cx="369951" cy="9525"/>
            </a:xfrm>
            <a:custGeom>
              <a:avLst/>
              <a:gdLst>
                <a:gd name="connsiteX0" fmla="*/ 0 w 369951"/>
                <a:gd name="connsiteY0" fmla="*/ 0 h 9525"/>
                <a:gd name="connsiteX1" fmla="*/ 369951 w 369951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69951" h="9525">
                  <a:moveTo>
                    <a:pt x="0" y="0"/>
                  </a:moveTo>
                  <a:lnTo>
                    <a:pt x="369951" y="0"/>
                  </a:lnTo>
                </a:path>
              </a:pathLst>
            </a:custGeom>
            <a:ln w="44450" cap="flat">
              <a:solidFill>
                <a:schemeClr val="tx1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770630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11086A-8254-B8AE-EC37-0743C56B4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115A70-35F4-BDDC-0307-B26784D70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/>
              <a:t>Menestymisen miellekartta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60315C-C248-08B5-8BF7-308FFC54C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780"/>
            <a:ext cx="10515600" cy="4644516"/>
          </a:xfrm>
        </p:spPr>
        <p:txBody>
          <a:bodyPr/>
          <a:lstStyle/>
          <a:p>
            <a:pPr marL="0" indent="0">
              <a:spcBef>
                <a:spcPts val="400"/>
              </a:spcBef>
              <a:buNone/>
            </a:pPr>
            <a:r>
              <a:rPr lang="fi-FI" sz="2800" b="1" dirty="0"/>
              <a:t>Menestyksen määritelmä</a:t>
            </a:r>
          </a:p>
          <a:p>
            <a:pPr>
              <a:spcBef>
                <a:spcPts val="400"/>
              </a:spcBef>
            </a:pPr>
            <a:r>
              <a:rPr lang="fi-FI" sz="2400" dirty="0"/>
              <a:t>Miten ymmärrätte menestyksen?</a:t>
            </a:r>
          </a:p>
          <a:p>
            <a:pPr>
              <a:spcBef>
                <a:spcPts val="400"/>
              </a:spcBef>
            </a:pPr>
            <a:r>
              <a:rPr lang="fi-FI" sz="2400" dirty="0"/>
              <a:t>Millaiset sisäiset ominaisuudet siivittävät menestymistä? (Vahvuuskortit)</a:t>
            </a:r>
          </a:p>
          <a:p>
            <a:pPr>
              <a:spcBef>
                <a:spcPts val="400"/>
              </a:spcBef>
            </a:pPr>
            <a:r>
              <a:rPr lang="fi-FI" sz="2400" dirty="0"/>
              <a:t>Millaiset ulkoiset tekijät vaikuttavat ihmisen menestymiseen?</a:t>
            </a:r>
          </a:p>
          <a:p>
            <a:pPr>
              <a:spcBef>
                <a:spcPts val="400"/>
              </a:spcBef>
            </a:pPr>
            <a:endParaRPr lang="fi-FI" sz="2400" dirty="0"/>
          </a:p>
          <a:p>
            <a:pPr marL="981075" indent="0">
              <a:spcBef>
                <a:spcPts val="400"/>
              </a:spcBef>
              <a:buNone/>
            </a:pPr>
            <a:r>
              <a:rPr lang="fi-FI" sz="2400" b="1" dirty="0"/>
              <a:t>Tehkää miellekartta paperille kolmen-neljän hengen ryhmissä. </a:t>
            </a:r>
            <a:br>
              <a:rPr lang="fi-FI" sz="2400" b="1" dirty="0"/>
            </a:br>
            <a:r>
              <a:rPr lang="fi-FI" sz="2400" b="1" dirty="0"/>
              <a:t>Se esitellään muulle ryhmälle hetken kuluttua.</a:t>
            </a:r>
          </a:p>
        </p:txBody>
      </p:sp>
      <p:sp>
        <p:nvSpPr>
          <p:cNvPr id="5" name="Kuva 10">
            <a:extLst>
              <a:ext uri="{FF2B5EF4-FFF2-40B4-BE49-F238E27FC236}">
                <a16:creationId xmlns:a16="http://schemas.microsoft.com/office/drawing/2014/main" id="{A3B6B8E2-F6CC-C1C9-957E-48F4C67A5F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3663026"/>
            <a:ext cx="627690" cy="720000"/>
          </a:xfrm>
          <a:custGeom>
            <a:avLst/>
            <a:gdLst>
              <a:gd name="connsiteX0" fmla="*/ 102394 w 161925"/>
              <a:gd name="connsiteY0" fmla="*/ 0 h 185737"/>
              <a:gd name="connsiteX1" fmla="*/ 0 w 161925"/>
              <a:gd name="connsiteY1" fmla="*/ 102394 h 185737"/>
              <a:gd name="connsiteX2" fmla="*/ 0 w 161925"/>
              <a:gd name="connsiteY2" fmla="*/ 147542 h 185737"/>
              <a:gd name="connsiteX3" fmla="*/ 45244 w 161925"/>
              <a:gd name="connsiteY3" fmla="*/ 147638 h 185737"/>
              <a:gd name="connsiteX4" fmla="*/ 147638 w 161925"/>
              <a:gd name="connsiteY4" fmla="*/ 45244 h 185737"/>
              <a:gd name="connsiteX5" fmla="*/ 102394 w 161925"/>
              <a:gd name="connsiteY5" fmla="*/ 0 h 185737"/>
              <a:gd name="connsiteX6" fmla="*/ 19050 w 161925"/>
              <a:gd name="connsiteY6" fmla="*/ 109538 h 185737"/>
              <a:gd name="connsiteX7" fmla="*/ 102394 w 161925"/>
              <a:gd name="connsiteY7" fmla="*/ 26194 h 185737"/>
              <a:gd name="connsiteX8" fmla="*/ 121444 w 161925"/>
              <a:gd name="connsiteY8" fmla="*/ 45244 h 185737"/>
              <a:gd name="connsiteX9" fmla="*/ 38100 w 161925"/>
              <a:gd name="connsiteY9" fmla="*/ 128588 h 185737"/>
              <a:gd name="connsiteX10" fmla="*/ 19145 w 161925"/>
              <a:gd name="connsiteY10" fmla="*/ 128588 h 185737"/>
              <a:gd name="connsiteX11" fmla="*/ 19145 w 161925"/>
              <a:gd name="connsiteY11" fmla="*/ 109538 h 185737"/>
              <a:gd name="connsiteX12" fmla="*/ 0 w 161925"/>
              <a:gd name="connsiteY12" fmla="*/ 166688 h 185737"/>
              <a:gd name="connsiteX13" fmla="*/ 161925 w 161925"/>
              <a:gd name="connsiteY13" fmla="*/ 166688 h 185737"/>
              <a:gd name="connsiteX14" fmla="*/ 161925 w 161925"/>
              <a:gd name="connsiteY14" fmla="*/ 185738 h 185737"/>
              <a:gd name="connsiteX15" fmla="*/ 0 w 161925"/>
              <a:gd name="connsiteY15" fmla="*/ 185738 h 185737"/>
              <a:gd name="connsiteX16" fmla="*/ 0 w 161925"/>
              <a:gd name="connsiteY16" fmla="*/ 166688 h 185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1925" h="185737">
                <a:moveTo>
                  <a:pt x="102394" y="0"/>
                </a:moveTo>
                <a:lnTo>
                  <a:pt x="0" y="102394"/>
                </a:lnTo>
                <a:lnTo>
                  <a:pt x="0" y="147542"/>
                </a:lnTo>
                <a:cubicBezTo>
                  <a:pt x="0" y="147542"/>
                  <a:pt x="45244" y="147638"/>
                  <a:pt x="45244" y="147638"/>
                </a:cubicBezTo>
                <a:lnTo>
                  <a:pt x="147638" y="45244"/>
                </a:lnTo>
                <a:lnTo>
                  <a:pt x="102394" y="0"/>
                </a:lnTo>
                <a:close/>
                <a:moveTo>
                  <a:pt x="19050" y="109538"/>
                </a:moveTo>
                <a:lnTo>
                  <a:pt x="102394" y="26194"/>
                </a:lnTo>
                <a:lnTo>
                  <a:pt x="121444" y="45244"/>
                </a:lnTo>
                <a:lnTo>
                  <a:pt x="38100" y="128588"/>
                </a:lnTo>
                <a:lnTo>
                  <a:pt x="19145" y="128588"/>
                </a:lnTo>
                <a:cubicBezTo>
                  <a:pt x="19145" y="128588"/>
                  <a:pt x="19145" y="109538"/>
                  <a:pt x="19145" y="109538"/>
                </a:cubicBezTo>
                <a:close/>
                <a:moveTo>
                  <a:pt x="0" y="166688"/>
                </a:moveTo>
                <a:lnTo>
                  <a:pt x="161925" y="166688"/>
                </a:lnTo>
                <a:lnTo>
                  <a:pt x="161925" y="185738"/>
                </a:lnTo>
                <a:lnTo>
                  <a:pt x="0" y="185738"/>
                </a:lnTo>
                <a:lnTo>
                  <a:pt x="0" y="166688"/>
                </a:lnTo>
                <a:close/>
              </a:path>
            </a:pathLst>
          </a:custGeom>
          <a:solidFill>
            <a:srgbClr val="000000"/>
          </a:solidFill>
          <a:ln w="25400" cap="sq">
            <a:noFill/>
            <a:prstDash val="solid"/>
            <a:bevel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134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60772D-E4C9-FC19-1640-522F877F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Minä parhaimmillani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9712D6-A4C6-37C4-9600-07E77C5D7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fi-FI" b="1" dirty="0"/>
              <a:t>Palauta mieleesi tilanne/kokemus, jossa </a:t>
            </a:r>
            <a:br>
              <a:rPr lang="fi-FI" b="1" dirty="0"/>
            </a:br>
            <a:r>
              <a:rPr lang="fi-FI" b="1" dirty="0"/>
              <a:t>mielestäsi pärjäsit hyvin tai jonka hoidit hyvin. </a:t>
            </a:r>
          </a:p>
          <a:p>
            <a:r>
              <a:rPr lang="fi-FI" sz="2400" dirty="0"/>
              <a:t>Kuvaile tilanne parillesi/muulle ryhmällesi. </a:t>
            </a:r>
          </a:p>
          <a:p>
            <a:r>
              <a:rPr lang="fi-FI" sz="2400" dirty="0"/>
              <a:t>Pohtikaa parin kanssa, mitä ominaisuuksia sinulla on, jotka mahdollistivat tilanteessa pärjäämisen.</a:t>
            </a:r>
          </a:p>
          <a:p>
            <a:r>
              <a:rPr lang="fi-FI" sz="2400" dirty="0"/>
              <a:t>Listatkaa ainakin kolme ominaisuutta. </a:t>
            </a:r>
          </a:p>
        </p:txBody>
      </p:sp>
    </p:spTree>
    <p:extLst>
      <p:ext uri="{BB962C8B-B14F-4D97-AF65-F5344CB8AC3E}">
        <p14:creationId xmlns:p14="http://schemas.microsoft.com/office/powerpoint/2010/main" val="3955275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1B5D33-98C9-3914-9A1F-976486C64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B0EF5F-9E88-739D-DFF3-76DB8076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Sisukkuus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B5BD68-BB15-D581-3F78-609D56211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fi-FI" sz="3200" b="1" dirty="0"/>
              <a:t>Mitä sisukkuus tarkoittaa?</a:t>
            </a:r>
          </a:p>
          <a:p>
            <a:r>
              <a:rPr lang="fi-FI" sz="2400" dirty="0"/>
              <a:t>Sisukkuus on sitä, ettei anna heti periksi.</a:t>
            </a:r>
          </a:p>
          <a:p>
            <a:r>
              <a:rPr lang="fi-FI" sz="2400" dirty="0"/>
              <a:t>Kykyä tsempata ja jaksaa tilanteessa, joka tuntuu epämiellyttävältä tai raskaalta tai jossa kohtaa haasteita </a:t>
            </a:r>
            <a:br>
              <a:rPr lang="fi-FI" sz="2400" dirty="0"/>
            </a:br>
            <a:r>
              <a:rPr lang="fi-FI" sz="2400" dirty="0"/>
              <a:t>(esim. urheilusuoritus, uuden taidon opiskelu).</a:t>
            </a:r>
          </a:p>
          <a:p>
            <a:r>
              <a:rPr lang="fi-FI" sz="2400" dirty="0"/>
              <a:t>Sisukas ihminen sietää turhautumisen tunnetta – sitä että joskus asiat menevät pieleen ja joutuu ehkä aloittamaan alusta.</a:t>
            </a:r>
          </a:p>
          <a:p>
            <a:r>
              <a:rPr lang="fi-FI" sz="2400" dirty="0"/>
              <a:t>Sisua ja turhautumisen sietämistä tarvitaan tavoitteiden saavuttamiseksi.</a:t>
            </a:r>
          </a:p>
        </p:txBody>
      </p:sp>
    </p:spTree>
    <p:extLst>
      <p:ext uri="{BB962C8B-B14F-4D97-AF65-F5344CB8AC3E}">
        <p14:creationId xmlns:p14="http://schemas.microsoft.com/office/powerpoint/2010/main" val="855753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607B11-206C-735B-7414-D3639B633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37A5DE-59C0-C723-1863-1622F9961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Joustava ajattelu – </a:t>
            </a:r>
            <a:r>
              <a:rPr lang="fi-FI" dirty="0" err="1"/>
              <a:t>resilienssi</a:t>
            </a:r>
            <a:r>
              <a:rPr lang="fi-FI" dirty="0"/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DCD332-52B8-E621-D3A5-377FB1334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fi-FI" sz="3200" b="1" dirty="0"/>
              <a:t>Mitä on joustava ajattelu? Mitä on </a:t>
            </a:r>
            <a:r>
              <a:rPr lang="fi-FI" sz="3200" b="1" dirty="0" err="1"/>
              <a:t>resilienssi</a:t>
            </a:r>
            <a:r>
              <a:rPr lang="fi-FI" sz="3200" b="1" dirty="0"/>
              <a:t>? </a:t>
            </a:r>
          </a:p>
          <a:p>
            <a:r>
              <a:rPr lang="fi-FI" sz="2400" dirty="0"/>
              <a:t>Sisukkuutta</a:t>
            </a:r>
          </a:p>
          <a:p>
            <a:r>
              <a:rPr lang="fi-FI" sz="2400" dirty="0"/>
              <a:t>Kykyä selviytyä vaikeista asioista ja kykyä käsitellä vaikeita tunteita</a:t>
            </a:r>
          </a:p>
          <a:p>
            <a:r>
              <a:rPr lang="fi-FI" sz="2400" dirty="0"/>
              <a:t>Halua ja kykyä keksiä vaihtoehtoisia suunnitelmia, muuttaa suuntaa, hyväksyä tosiasiat</a:t>
            </a:r>
          </a:p>
          <a:p>
            <a:r>
              <a:rPr lang="fi-FI" sz="2400" dirty="0"/>
              <a:t>Luottamusta tulevaisuuteen, toiveikkuutta</a:t>
            </a:r>
          </a:p>
          <a:p>
            <a:r>
              <a:rPr lang="fi-FI" sz="2400" dirty="0"/>
              <a:t>Taitoa priorisoida</a:t>
            </a:r>
          </a:p>
          <a:p>
            <a:r>
              <a:rPr lang="fi-FI" sz="2400" dirty="0"/>
              <a:t>Taitoa pyytää tai hakea apua 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899D71C-DD35-903F-6ED8-FDDD9757BB01}"/>
              </a:ext>
            </a:extLst>
          </p:cNvPr>
          <p:cNvSpPr txBox="1"/>
          <p:nvPr/>
        </p:nvSpPr>
        <p:spPr>
          <a:xfrm>
            <a:off x="1497237" y="5733256"/>
            <a:ext cx="9145016" cy="70731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i-FI" sz="2400" b="1" dirty="0"/>
              <a:t>Tärkeää on tasapaino sisun ja joustavuuden välillä. </a:t>
            </a:r>
          </a:p>
        </p:txBody>
      </p:sp>
      <p:sp>
        <p:nvSpPr>
          <p:cNvPr id="7" name="Kuva 7">
            <a:extLst>
              <a:ext uri="{FF2B5EF4-FFF2-40B4-BE49-F238E27FC236}">
                <a16:creationId xmlns:a16="http://schemas.microsoft.com/office/drawing/2014/main" id="{5CCEACFD-BDA6-F502-6A60-24F4E974B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44312" y="5906915"/>
            <a:ext cx="456926" cy="360000"/>
          </a:xfrm>
          <a:custGeom>
            <a:avLst/>
            <a:gdLst>
              <a:gd name="connsiteX0" fmla="*/ 95250 w 157162"/>
              <a:gd name="connsiteY0" fmla="*/ 0 h 123825"/>
              <a:gd name="connsiteX1" fmla="*/ 80963 w 157162"/>
              <a:gd name="connsiteY1" fmla="*/ 14288 h 123825"/>
              <a:gd name="connsiteX2" fmla="*/ 119063 w 157162"/>
              <a:gd name="connsiteY2" fmla="*/ 52388 h 123825"/>
              <a:gd name="connsiteX3" fmla="*/ 0 w 157162"/>
              <a:gd name="connsiteY3" fmla="*/ 52388 h 123825"/>
              <a:gd name="connsiteX4" fmla="*/ 0 w 157162"/>
              <a:gd name="connsiteY4" fmla="*/ 71438 h 123825"/>
              <a:gd name="connsiteX5" fmla="*/ 119063 w 157162"/>
              <a:gd name="connsiteY5" fmla="*/ 71438 h 123825"/>
              <a:gd name="connsiteX6" fmla="*/ 80963 w 157162"/>
              <a:gd name="connsiteY6" fmla="*/ 109538 h 123825"/>
              <a:gd name="connsiteX7" fmla="*/ 95250 w 157162"/>
              <a:gd name="connsiteY7" fmla="*/ 123825 h 123825"/>
              <a:gd name="connsiteX8" fmla="*/ 157163 w 157162"/>
              <a:gd name="connsiteY8" fmla="*/ 61913 h 123825"/>
              <a:gd name="connsiteX9" fmla="*/ 95250 w 157162"/>
              <a:gd name="connsiteY9" fmla="*/ 0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162" h="123825">
                <a:moveTo>
                  <a:pt x="95250" y="0"/>
                </a:moveTo>
                <a:lnTo>
                  <a:pt x="80963" y="14288"/>
                </a:lnTo>
                <a:lnTo>
                  <a:pt x="119063" y="52388"/>
                </a:lnTo>
                <a:lnTo>
                  <a:pt x="0" y="52388"/>
                </a:lnTo>
                <a:lnTo>
                  <a:pt x="0" y="71438"/>
                </a:lnTo>
                <a:lnTo>
                  <a:pt x="119063" y="71438"/>
                </a:lnTo>
                <a:lnTo>
                  <a:pt x="80963" y="109538"/>
                </a:lnTo>
                <a:lnTo>
                  <a:pt x="95250" y="123825"/>
                </a:lnTo>
                <a:lnTo>
                  <a:pt x="157163" y="61913"/>
                </a:lnTo>
                <a:lnTo>
                  <a:pt x="95250" y="0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5199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1CEBAD-81E1-13B2-D8E1-9BDA3E686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362B1-9E07-E0D6-7698-6B9280D55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Minä vaikeana hetkenä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FC79FF-1E31-8D6D-E43A-42A25FC01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548" y="1536700"/>
            <a:ext cx="8712968" cy="4645025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Palauta mieleen vaikea hetki elämäsi varrelta. </a:t>
            </a:r>
          </a:p>
          <a:p>
            <a:r>
              <a:rPr lang="fi-FI" dirty="0"/>
              <a:t>Kerro parillesi, miten selvisit tapahtumasta. </a:t>
            </a:r>
            <a:br>
              <a:rPr lang="fi-FI" dirty="0"/>
            </a:br>
            <a:r>
              <a:rPr lang="fi-FI" dirty="0"/>
              <a:t>Huom. itse tapahtumaa ei ole pakko kertoa (voi, jos haluaa).</a:t>
            </a:r>
          </a:p>
          <a:p>
            <a:pPr lvl="1"/>
            <a:r>
              <a:rPr lang="fi-FI" dirty="0"/>
              <a:t>Pohdi sen jälkeen, mitkä henkilökohtaiset ominaisuutesi auttoivat sinua selviämään tilanteesta.</a:t>
            </a:r>
          </a:p>
          <a:p>
            <a:pPr lvl="1"/>
            <a:r>
              <a:rPr lang="fi-FI" dirty="0"/>
              <a:t>Pohdi parin kanssa, mitkä ulkoiset tekijät (tukiverkostot jne.) auttoivat sinua selviämään tilanteesta.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fi-FI" b="1" dirty="0"/>
              <a:t>Jakakaa yksi selviämiseen vaikuttava tekijä </a:t>
            </a:r>
            <a:br>
              <a:rPr lang="fi-FI" b="1" dirty="0"/>
            </a:br>
            <a:r>
              <a:rPr lang="fi-FI" b="1" dirty="0"/>
              <a:t>muun ryhmän kanssa. </a:t>
            </a:r>
          </a:p>
          <a:p>
            <a:r>
              <a:rPr lang="fi-FI" dirty="0"/>
              <a:t>Jos on aikaa, pohtikaa arkisia tilanteita, </a:t>
            </a:r>
            <a:br>
              <a:rPr lang="fi-FI" dirty="0"/>
            </a:br>
            <a:r>
              <a:rPr lang="fi-FI" dirty="0"/>
              <a:t>joissa olette olleet sisukkaita.</a:t>
            </a:r>
          </a:p>
        </p:txBody>
      </p:sp>
      <p:sp>
        <p:nvSpPr>
          <p:cNvPr id="5" name="Kuva 85">
            <a:extLst>
              <a:ext uri="{FF2B5EF4-FFF2-40B4-BE49-F238E27FC236}">
                <a16:creationId xmlns:a16="http://schemas.microsoft.com/office/drawing/2014/main" id="{D051389F-9E2C-9023-DF50-32ED78E4E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4329100"/>
            <a:ext cx="720000" cy="600253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" name="Kuva 24">
            <a:extLst>
              <a:ext uri="{FF2B5EF4-FFF2-40B4-BE49-F238E27FC236}">
                <a16:creationId xmlns:a16="http://schemas.microsoft.com/office/drawing/2014/main" id="{BEADCCA1-5AF5-ED58-6838-75BCA3A013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4108" y="1532944"/>
            <a:ext cx="720000" cy="800399"/>
          </a:xfrm>
          <a:custGeom>
            <a:avLst/>
            <a:gdLst>
              <a:gd name="connsiteX0" fmla="*/ 126397 w 171450"/>
              <a:gd name="connsiteY0" fmla="*/ 104775 h 190595"/>
              <a:gd name="connsiteX1" fmla="*/ 171450 w 171450"/>
              <a:gd name="connsiteY1" fmla="*/ 147828 h 190595"/>
              <a:gd name="connsiteX2" fmla="*/ 171450 w 171450"/>
              <a:gd name="connsiteY2" fmla="*/ 149924 h 190595"/>
              <a:gd name="connsiteX3" fmla="*/ 171450 w 171450"/>
              <a:gd name="connsiteY3" fmla="*/ 190595 h 190595"/>
              <a:gd name="connsiteX4" fmla="*/ 0 w 171450"/>
              <a:gd name="connsiteY4" fmla="*/ 190595 h 190595"/>
              <a:gd name="connsiteX5" fmla="*/ 0 w 171450"/>
              <a:gd name="connsiteY5" fmla="*/ 149924 h 190595"/>
              <a:gd name="connsiteX6" fmla="*/ 43053 w 171450"/>
              <a:gd name="connsiteY6" fmla="*/ 104870 h 190595"/>
              <a:gd name="connsiteX7" fmla="*/ 45148 w 171450"/>
              <a:gd name="connsiteY7" fmla="*/ 104870 h 190595"/>
              <a:gd name="connsiteX8" fmla="*/ 126397 w 171450"/>
              <a:gd name="connsiteY8" fmla="*/ 104870 h 190595"/>
              <a:gd name="connsiteX9" fmla="*/ 45053 w 171450"/>
              <a:gd name="connsiteY9" fmla="*/ 123825 h 190595"/>
              <a:gd name="connsiteX10" fmla="*/ 19050 w 171450"/>
              <a:gd name="connsiteY10" fmla="*/ 148304 h 190595"/>
              <a:gd name="connsiteX11" fmla="*/ 19050 w 171450"/>
              <a:gd name="connsiteY11" fmla="*/ 149924 h 190595"/>
              <a:gd name="connsiteX12" fmla="*/ 19050 w 171450"/>
              <a:gd name="connsiteY12" fmla="*/ 171545 h 190595"/>
              <a:gd name="connsiteX13" fmla="*/ 152400 w 171450"/>
              <a:gd name="connsiteY13" fmla="*/ 171545 h 190595"/>
              <a:gd name="connsiteX14" fmla="*/ 152400 w 171450"/>
              <a:gd name="connsiteY14" fmla="*/ 149924 h 190595"/>
              <a:gd name="connsiteX15" fmla="*/ 128969 w 171450"/>
              <a:gd name="connsiteY15" fmla="*/ 123920 h 190595"/>
              <a:gd name="connsiteX16" fmla="*/ 127445 w 171450"/>
              <a:gd name="connsiteY16" fmla="*/ 123920 h 190595"/>
              <a:gd name="connsiteX17" fmla="*/ 45148 w 171450"/>
              <a:gd name="connsiteY17" fmla="*/ 123920 h 190595"/>
              <a:gd name="connsiteX18" fmla="*/ 85725 w 171450"/>
              <a:gd name="connsiteY18" fmla="*/ 0 h 190595"/>
              <a:gd name="connsiteX19" fmla="*/ 133350 w 171450"/>
              <a:gd name="connsiteY19" fmla="*/ 47625 h 190595"/>
              <a:gd name="connsiteX20" fmla="*/ 85725 w 171450"/>
              <a:gd name="connsiteY20" fmla="*/ 95250 h 190595"/>
              <a:gd name="connsiteX21" fmla="*/ 38100 w 171450"/>
              <a:gd name="connsiteY21" fmla="*/ 47625 h 190595"/>
              <a:gd name="connsiteX22" fmla="*/ 85725 w 171450"/>
              <a:gd name="connsiteY22" fmla="*/ 0 h 190595"/>
              <a:gd name="connsiteX23" fmla="*/ 85725 w 171450"/>
              <a:gd name="connsiteY23" fmla="*/ 19050 h 190595"/>
              <a:gd name="connsiteX24" fmla="*/ 57150 w 171450"/>
              <a:gd name="connsiteY24" fmla="*/ 47625 h 190595"/>
              <a:gd name="connsiteX25" fmla="*/ 85725 w 171450"/>
              <a:gd name="connsiteY25" fmla="*/ 76200 h 190595"/>
              <a:gd name="connsiteX26" fmla="*/ 114300 w 171450"/>
              <a:gd name="connsiteY26" fmla="*/ 47625 h 190595"/>
              <a:gd name="connsiteX27" fmla="*/ 85725 w 171450"/>
              <a:gd name="connsiteY27" fmla="*/ 19050 h 190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1450" h="190595">
                <a:moveTo>
                  <a:pt x="126397" y="104775"/>
                </a:moveTo>
                <a:cubicBezTo>
                  <a:pt x="150590" y="104775"/>
                  <a:pt x="170402" y="123825"/>
                  <a:pt x="171450" y="147828"/>
                </a:cubicBezTo>
                <a:lnTo>
                  <a:pt x="171450" y="149924"/>
                </a:lnTo>
                <a:cubicBezTo>
                  <a:pt x="171450" y="149924"/>
                  <a:pt x="171450" y="190595"/>
                  <a:pt x="171450" y="190595"/>
                </a:cubicBezTo>
                <a:lnTo>
                  <a:pt x="0" y="190595"/>
                </a:lnTo>
                <a:lnTo>
                  <a:pt x="0" y="149924"/>
                </a:lnTo>
                <a:cubicBezTo>
                  <a:pt x="0" y="125730"/>
                  <a:pt x="19050" y="105918"/>
                  <a:pt x="43053" y="104870"/>
                </a:cubicBezTo>
                <a:lnTo>
                  <a:pt x="45148" y="104870"/>
                </a:lnTo>
                <a:cubicBezTo>
                  <a:pt x="45148" y="104870"/>
                  <a:pt x="126397" y="104870"/>
                  <a:pt x="126397" y="104870"/>
                </a:cubicBezTo>
                <a:close/>
                <a:moveTo>
                  <a:pt x="45053" y="123825"/>
                </a:moveTo>
                <a:cubicBezTo>
                  <a:pt x="31242" y="123825"/>
                  <a:pt x="19907" y="134588"/>
                  <a:pt x="19050" y="148304"/>
                </a:cubicBezTo>
                <a:lnTo>
                  <a:pt x="19050" y="149924"/>
                </a:lnTo>
                <a:cubicBezTo>
                  <a:pt x="19050" y="149924"/>
                  <a:pt x="19050" y="171545"/>
                  <a:pt x="19050" y="171545"/>
                </a:cubicBezTo>
                <a:lnTo>
                  <a:pt x="152400" y="171545"/>
                </a:lnTo>
                <a:lnTo>
                  <a:pt x="152400" y="149924"/>
                </a:lnTo>
                <a:cubicBezTo>
                  <a:pt x="152400" y="136398"/>
                  <a:pt x="141827" y="124778"/>
                  <a:pt x="128969" y="123920"/>
                </a:cubicBezTo>
                <a:lnTo>
                  <a:pt x="127445" y="123920"/>
                </a:lnTo>
                <a:cubicBezTo>
                  <a:pt x="127445" y="123920"/>
                  <a:pt x="45148" y="123920"/>
                  <a:pt x="45148" y="123920"/>
                </a:cubicBezTo>
                <a:close/>
                <a:moveTo>
                  <a:pt x="85725" y="0"/>
                </a:moveTo>
                <a:cubicBezTo>
                  <a:pt x="112014" y="0"/>
                  <a:pt x="133350" y="21336"/>
                  <a:pt x="133350" y="47625"/>
                </a:cubicBezTo>
                <a:cubicBezTo>
                  <a:pt x="133350" y="73914"/>
                  <a:pt x="112014" y="95250"/>
                  <a:pt x="85725" y="95250"/>
                </a:cubicBezTo>
                <a:cubicBezTo>
                  <a:pt x="59436" y="95250"/>
                  <a:pt x="38100" y="73914"/>
                  <a:pt x="38100" y="47625"/>
                </a:cubicBezTo>
                <a:cubicBezTo>
                  <a:pt x="38100" y="21336"/>
                  <a:pt x="59436" y="0"/>
                  <a:pt x="85725" y="0"/>
                </a:cubicBezTo>
                <a:close/>
                <a:moveTo>
                  <a:pt x="85725" y="19050"/>
                </a:moveTo>
                <a:cubicBezTo>
                  <a:pt x="69914" y="19050"/>
                  <a:pt x="57150" y="31814"/>
                  <a:pt x="57150" y="47625"/>
                </a:cubicBezTo>
                <a:cubicBezTo>
                  <a:pt x="57150" y="63437"/>
                  <a:pt x="69914" y="76200"/>
                  <a:pt x="85725" y="76200"/>
                </a:cubicBezTo>
                <a:cubicBezTo>
                  <a:pt x="101537" y="76200"/>
                  <a:pt x="114300" y="63437"/>
                  <a:pt x="114300" y="47625"/>
                </a:cubicBezTo>
                <a:cubicBezTo>
                  <a:pt x="114300" y="31814"/>
                  <a:pt x="101537" y="19050"/>
                  <a:pt x="85725" y="19050"/>
                </a:cubicBezTo>
                <a:close/>
              </a:path>
            </a:pathLst>
          </a:custGeom>
          <a:solidFill>
            <a:srgbClr val="000000"/>
          </a:solidFill>
          <a:ln w="2540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3798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Helsinki">
      <a:dk1>
        <a:sysClr val="windowText" lastClr="000000"/>
      </a:dk1>
      <a:lt1>
        <a:sysClr val="window" lastClr="FFFFFF"/>
      </a:lt1>
      <a:dk2>
        <a:srgbClr val="0000BF"/>
      </a:dk2>
      <a:lt2>
        <a:srgbClr val="9FC9EB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</TotalTime>
  <Words>759</Words>
  <Application>Microsoft Office PowerPoint</Application>
  <PresentationFormat>Laajakuva</PresentationFormat>
  <Paragraphs>93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Aptos</vt:lpstr>
      <vt:lpstr>Arial</vt:lpstr>
      <vt:lpstr>Office-teema</vt:lpstr>
      <vt:lpstr>Tavoitteet korkealla</vt:lpstr>
      <vt:lpstr>Turvallisemman tilan periaatteet</vt:lpstr>
      <vt:lpstr>Työpajan tavoitteet ja toimintatapa</vt:lpstr>
      <vt:lpstr>Tutustuminen ryhmään </vt:lpstr>
      <vt:lpstr>Menestymisen miellekartta</vt:lpstr>
      <vt:lpstr>Minä parhaimmillani</vt:lpstr>
      <vt:lpstr>Sisukkuus</vt:lpstr>
      <vt:lpstr>Joustava ajattelu – resilienssi </vt:lpstr>
      <vt:lpstr>Minä vaikeana hetkenä</vt:lpstr>
      <vt:lpstr>Lepääminen</vt:lpstr>
      <vt:lpstr>5 tai 10 vuoden suunnitelma</vt:lpstr>
      <vt:lpstr>Fiiliskierros ja palaute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Tavoitteet korkealla</dc:title>
  <dc:creator>Miia Lindberg</dc:creator>
  <cp:lastModifiedBy>Währn Nina</cp:lastModifiedBy>
  <cp:revision>53</cp:revision>
  <cp:lastPrinted>2024-12-13T09:37:25Z</cp:lastPrinted>
  <dcterms:created xsi:type="dcterms:W3CDTF">2024-11-24T13:39:50Z</dcterms:created>
  <dcterms:modified xsi:type="dcterms:W3CDTF">2024-12-13T13:42:36Z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2024-12-11T09:24:59Z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cf581bdb-7a82-4307-b461-3444128e635e</vt:lpwstr>
  </property>
  <property fmtid="{D5CDD505-2E9C-101B-9397-08002B2CF9AE}" pid="8" name="MSIP_Label_f35e945f-875f-47b7-87fa-10b3524d17f5_ContentBits">
    <vt:lpwstr>0</vt:lpwstr>
  </property>
</Properties>
</file>