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4"/>
  </p:sldMasterIdLst>
  <p:notesMasterIdLst>
    <p:notesMasterId r:id="rId7"/>
  </p:notesMasterIdLst>
  <p:sldIdLst>
    <p:sldId id="256" r:id="rId5"/>
    <p:sldId id="257" r:id="rId6"/>
  </p:sldIdLst>
  <p:sldSz cx="7559675" cy="10799763"/>
  <p:notesSz cx="6858000" cy="9144000"/>
  <p:embeddedFontLst>
    <p:embeddedFont>
      <p:font typeface="Calibri" panose="020F0502020204030204" pitchFamily="34" charset="0"/>
      <p:regular r:id="rId8"/>
      <p:bold r:id="rId9"/>
      <p:italic r:id="rId10"/>
      <p:boldItalic r:id="rId11"/>
    </p:embeddedFont>
    <p:embeddedFont>
      <p:font typeface="Contrail One" panose="020B0604020202020204" charset="0"/>
      <p:regular r:id="rId12"/>
    </p:embeddedFont>
    <p:embeddedFont>
      <p:font typeface="Lobster" panose="020B0604020202020204" charset="0"/>
      <p:regular r:id="rId13"/>
    </p:embeddedFont>
    <p:embeddedFont>
      <p:font typeface="Roboto Slab"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2">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156" y="48"/>
      </p:cViewPr>
      <p:guideLst>
        <p:guide orient="horz" pos="3402"/>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9173" y="685800"/>
            <a:ext cx="2400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cd897d89a0_0_5:notes"/>
          <p:cNvSpPr>
            <a:spLocks noGrp="1" noRot="1" noChangeAspect="1"/>
          </p:cNvSpPr>
          <p:nvPr>
            <p:ph type="sldImg" idx="2"/>
          </p:nvPr>
        </p:nvSpPr>
        <p:spPr>
          <a:xfrm>
            <a:off x="2228850" y="685800"/>
            <a:ext cx="2400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cd897d89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d3602de143_1_0:notes"/>
          <p:cNvSpPr>
            <a:spLocks noGrp="1" noRot="1" noChangeAspect="1"/>
          </p:cNvSpPr>
          <p:nvPr>
            <p:ph type="sldImg" idx="2"/>
          </p:nvPr>
        </p:nvSpPr>
        <p:spPr>
          <a:xfrm>
            <a:off x="2228850" y="685800"/>
            <a:ext cx="2400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d3602de1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7004788" y="9791531"/>
            <a:ext cx="453600" cy="8265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
              <a:t>‹#›</a:t>
            </a:fld>
            <a:endParaRPr/>
          </a:p>
        </p:txBody>
      </p:sp>
      <p:sp>
        <p:nvSpPr>
          <p:cNvPr id="15" name="Google Shape;15;p2"/>
          <p:cNvSpPr txBox="1">
            <a:spLocks noGrp="1"/>
          </p:cNvSpPr>
          <p:nvPr>
            <p:ph type="subTitle" idx="1"/>
          </p:nvPr>
        </p:nvSpPr>
        <p:spPr>
          <a:xfrm>
            <a:off x="2142150" y="2373414"/>
            <a:ext cx="3275700" cy="67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Lobster"/>
              <a:buNone/>
              <a:defRPr sz="2800">
                <a:latin typeface="Lobster"/>
                <a:ea typeface="Lobster"/>
                <a:cs typeface="Lobster"/>
                <a:sym typeface="Lobs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body" idx="2"/>
          </p:nvPr>
        </p:nvSpPr>
        <p:spPr>
          <a:xfrm>
            <a:off x="2174425" y="3705750"/>
            <a:ext cx="3275700" cy="19752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Font typeface="Roboto Slab"/>
              <a:buChar char="●"/>
              <a:defRPr sz="1600">
                <a:latin typeface="Roboto Slab"/>
                <a:ea typeface="Roboto Slab"/>
                <a:cs typeface="Roboto Slab"/>
                <a:sym typeface="Roboto Slab"/>
              </a:defRPr>
            </a:lvl1pPr>
            <a:lvl2pPr marL="914400" lvl="1" indent="-330200" algn="ctr" rtl="0">
              <a:spcBef>
                <a:spcPts val="0"/>
              </a:spcBef>
              <a:spcAft>
                <a:spcPts val="0"/>
              </a:spcAft>
              <a:buSzPts val="1600"/>
              <a:buFont typeface="Roboto Slab"/>
              <a:buChar char="○"/>
              <a:defRPr sz="1600">
                <a:latin typeface="Roboto Slab"/>
                <a:ea typeface="Roboto Slab"/>
                <a:cs typeface="Roboto Slab"/>
                <a:sym typeface="Roboto Slab"/>
              </a:defRPr>
            </a:lvl2pPr>
            <a:lvl3pPr marL="1371600" lvl="2" indent="-330200" algn="ctr" rtl="0">
              <a:spcBef>
                <a:spcPts val="0"/>
              </a:spcBef>
              <a:spcAft>
                <a:spcPts val="0"/>
              </a:spcAft>
              <a:buSzPts val="1600"/>
              <a:buFont typeface="Roboto Slab"/>
              <a:buChar char="■"/>
              <a:defRPr sz="1600">
                <a:latin typeface="Roboto Slab"/>
                <a:ea typeface="Roboto Slab"/>
                <a:cs typeface="Roboto Slab"/>
                <a:sym typeface="Roboto Slab"/>
              </a:defRPr>
            </a:lvl3pPr>
            <a:lvl4pPr marL="1828800" lvl="3" indent="-330200" algn="ctr" rtl="0">
              <a:spcBef>
                <a:spcPts val="0"/>
              </a:spcBef>
              <a:spcAft>
                <a:spcPts val="0"/>
              </a:spcAft>
              <a:buSzPts val="1600"/>
              <a:buFont typeface="Roboto Slab"/>
              <a:buChar char="●"/>
              <a:defRPr sz="1600">
                <a:latin typeface="Roboto Slab"/>
                <a:ea typeface="Roboto Slab"/>
                <a:cs typeface="Roboto Slab"/>
                <a:sym typeface="Roboto Slab"/>
              </a:defRPr>
            </a:lvl4pPr>
            <a:lvl5pPr marL="2286000" lvl="4" indent="-330200" algn="ctr" rtl="0">
              <a:spcBef>
                <a:spcPts val="0"/>
              </a:spcBef>
              <a:spcAft>
                <a:spcPts val="0"/>
              </a:spcAft>
              <a:buSzPts val="1600"/>
              <a:buFont typeface="Roboto Slab"/>
              <a:buChar char="○"/>
              <a:defRPr sz="1600">
                <a:latin typeface="Roboto Slab"/>
                <a:ea typeface="Roboto Slab"/>
                <a:cs typeface="Roboto Slab"/>
                <a:sym typeface="Roboto Slab"/>
              </a:defRPr>
            </a:lvl5pPr>
            <a:lvl6pPr marL="2743200" lvl="5" indent="-330200" algn="ctr" rtl="0">
              <a:spcBef>
                <a:spcPts val="0"/>
              </a:spcBef>
              <a:spcAft>
                <a:spcPts val="0"/>
              </a:spcAft>
              <a:buSzPts val="1600"/>
              <a:buFont typeface="Roboto Slab"/>
              <a:buChar char="■"/>
              <a:defRPr sz="1600">
                <a:latin typeface="Roboto Slab"/>
                <a:ea typeface="Roboto Slab"/>
                <a:cs typeface="Roboto Slab"/>
                <a:sym typeface="Roboto Slab"/>
              </a:defRPr>
            </a:lvl6pPr>
            <a:lvl7pPr marL="3200400" lvl="6" indent="-330200" algn="ctr" rtl="0">
              <a:spcBef>
                <a:spcPts val="0"/>
              </a:spcBef>
              <a:spcAft>
                <a:spcPts val="0"/>
              </a:spcAft>
              <a:buSzPts val="1600"/>
              <a:buFont typeface="Roboto Slab"/>
              <a:buChar char="●"/>
              <a:defRPr sz="1600">
                <a:latin typeface="Roboto Slab"/>
                <a:ea typeface="Roboto Slab"/>
                <a:cs typeface="Roboto Slab"/>
                <a:sym typeface="Roboto Slab"/>
              </a:defRPr>
            </a:lvl7pPr>
            <a:lvl8pPr marL="3657600" lvl="7" indent="-330200" algn="ctr" rtl="0">
              <a:spcBef>
                <a:spcPts val="0"/>
              </a:spcBef>
              <a:spcAft>
                <a:spcPts val="0"/>
              </a:spcAft>
              <a:buSzPts val="1600"/>
              <a:buFont typeface="Roboto Slab"/>
              <a:buChar char="○"/>
              <a:defRPr sz="1600">
                <a:latin typeface="Roboto Slab"/>
                <a:ea typeface="Roboto Slab"/>
                <a:cs typeface="Roboto Slab"/>
                <a:sym typeface="Roboto Slab"/>
              </a:defRPr>
            </a:lvl8pPr>
            <a:lvl9pPr marL="4114800" lvl="8" indent="-330200" algn="ctr" rtl="0">
              <a:spcBef>
                <a:spcPts val="0"/>
              </a:spcBef>
              <a:spcAft>
                <a:spcPts val="0"/>
              </a:spcAft>
              <a:buSzPts val="1600"/>
              <a:buFont typeface="Roboto Slab"/>
              <a:buChar char="■"/>
              <a:defRPr sz="1600">
                <a:latin typeface="Roboto Slab"/>
                <a:ea typeface="Roboto Slab"/>
                <a:cs typeface="Roboto Slab"/>
                <a:sym typeface="Roboto Slab"/>
              </a:defRPr>
            </a:lvl9pPr>
          </a:lstStyle>
          <a:p>
            <a:endParaRPr/>
          </a:p>
        </p:txBody>
      </p:sp>
      <p:sp>
        <p:nvSpPr>
          <p:cNvPr id="17" name="Google Shape;17;p2"/>
          <p:cNvSpPr txBox="1">
            <a:spLocks noGrp="1"/>
          </p:cNvSpPr>
          <p:nvPr>
            <p:ph type="body" idx="3"/>
          </p:nvPr>
        </p:nvSpPr>
        <p:spPr>
          <a:xfrm>
            <a:off x="2142150" y="6862422"/>
            <a:ext cx="3275700" cy="677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Roboto Slab"/>
              <a:buChar char="●"/>
              <a:defRPr>
                <a:latin typeface="Roboto Slab"/>
                <a:ea typeface="Roboto Slab"/>
                <a:cs typeface="Roboto Slab"/>
                <a:sym typeface="Roboto Slab"/>
              </a:defRPr>
            </a:lvl1pPr>
            <a:lvl2pPr marL="914400" lvl="1" indent="-317500" algn="ctr" rtl="0">
              <a:spcBef>
                <a:spcPts val="0"/>
              </a:spcBef>
              <a:spcAft>
                <a:spcPts val="0"/>
              </a:spcAft>
              <a:buSzPts val="1400"/>
              <a:buFont typeface="Roboto Slab"/>
              <a:buChar char="○"/>
              <a:defRPr>
                <a:latin typeface="Roboto Slab"/>
                <a:ea typeface="Roboto Slab"/>
                <a:cs typeface="Roboto Slab"/>
                <a:sym typeface="Roboto Slab"/>
              </a:defRPr>
            </a:lvl2pPr>
            <a:lvl3pPr marL="1371600" lvl="2" indent="-317500" algn="ctr" rtl="0">
              <a:spcBef>
                <a:spcPts val="0"/>
              </a:spcBef>
              <a:spcAft>
                <a:spcPts val="0"/>
              </a:spcAft>
              <a:buSzPts val="1400"/>
              <a:buFont typeface="Roboto Slab"/>
              <a:buChar char="■"/>
              <a:defRPr>
                <a:latin typeface="Roboto Slab"/>
                <a:ea typeface="Roboto Slab"/>
                <a:cs typeface="Roboto Slab"/>
                <a:sym typeface="Roboto Slab"/>
              </a:defRPr>
            </a:lvl3pPr>
            <a:lvl4pPr marL="1828800" lvl="3" indent="-317500" algn="ctr" rtl="0">
              <a:spcBef>
                <a:spcPts val="0"/>
              </a:spcBef>
              <a:spcAft>
                <a:spcPts val="0"/>
              </a:spcAft>
              <a:buSzPts val="1400"/>
              <a:buFont typeface="Roboto Slab"/>
              <a:buChar char="●"/>
              <a:defRPr>
                <a:latin typeface="Roboto Slab"/>
                <a:ea typeface="Roboto Slab"/>
                <a:cs typeface="Roboto Slab"/>
                <a:sym typeface="Roboto Slab"/>
              </a:defRPr>
            </a:lvl4pPr>
            <a:lvl5pPr marL="2286000" lvl="4" indent="-317500" algn="ctr" rtl="0">
              <a:spcBef>
                <a:spcPts val="0"/>
              </a:spcBef>
              <a:spcAft>
                <a:spcPts val="0"/>
              </a:spcAft>
              <a:buSzPts val="1400"/>
              <a:buFont typeface="Roboto Slab"/>
              <a:buChar char="○"/>
              <a:defRPr>
                <a:latin typeface="Roboto Slab"/>
                <a:ea typeface="Roboto Slab"/>
                <a:cs typeface="Roboto Slab"/>
                <a:sym typeface="Roboto Slab"/>
              </a:defRPr>
            </a:lvl5pPr>
            <a:lvl6pPr marL="2743200" lvl="5" indent="-317500" algn="ctr" rtl="0">
              <a:spcBef>
                <a:spcPts val="0"/>
              </a:spcBef>
              <a:spcAft>
                <a:spcPts val="0"/>
              </a:spcAft>
              <a:buSzPts val="1400"/>
              <a:buFont typeface="Roboto Slab"/>
              <a:buChar char="■"/>
              <a:defRPr>
                <a:latin typeface="Roboto Slab"/>
                <a:ea typeface="Roboto Slab"/>
                <a:cs typeface="Roboto Slab"/>
                <a:sym typeface="Roboto Slab"/>
              </a:defRPr>
            </a:lvl6pPr>
            <a:lvl7pPr marL="3200400" lvl="6" indent="-317500" algn="ctr" rtl="0">
              <a:spcBef>
                <a:spcPts val="0"/>
              </a:spcBef>
              <a:spcAft>
                <a:spcPts val="0"/>
              </a:spcAft>
              <a:buSzPts val="1400"/>
              <a:buFont typeface="Roboto Slab"/>
              <a:buChar char="●"/>
              <a:defRPr>
                <a:latin typeface="Roboto Slab"/>
                <a:ea typeface="Roboto Slab"/>
                <a:cs typeface="Roboto Slab"/>
                <a:sym typeface="Roboto Slab"/>
              </a:defRPr>
            </a:lvl7pPr>
            <a:lvl8pPr marL="3657600" lvl="7" indent="-317500" algn="ctr" rtl="0">
              <a:spcBef>
                <a:spcPts val="0"/>
              </a:spcBef>
              <a:spcAft>
                <a:spcPts val="0"/>
              </a:spcAft>
              <a:buSzPts val="1400"/>
              <a:buFont typeface="Roboto Slab"/>
              <a:buChar char="○"/>
              <a:defRPr>
                <a:latin typeface="Roboto Slab"/>
                <a:ea typeface="Roboto Slab"/>
                <a:cs typeface="Roboto Slab"/>
                <a:sym typeface="Roboto Slab"/>
              </a:defRPr>
            </a:lvl8pPr>
            <a:lvl9pPr marL="4114800" lvl="8" indent="-317500" algn="ctr" rtl="0">
              <a:spcBef>
                <a:spcPts val="0"/>
              </a:spcBef>
              <a:spcAft>
                <a:spcPts val="0"/>
              </a:spcAft>
              <a:buSzPts val="1400"/>
              <a:buFont typeface="Roboto Slab"/>
              <a:buChar char="■"/>
              <a:defRPr>
                <a:latin typeface="Roboto Slab"/>
                <a:ea typeface="Roboto Slab"/>
                <a:cs typeface="Roboto Slab"/>
                <a:sym typeface="Roboto Slab"/>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alkoinen sivu">
  <p:cSld name="CUSTOM">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144200" y="0"/>
            <a:ext cx="7872900" cy="1080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004788" y="9791531"/>
            <a:ext cx="453600" cy="8265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pic>
        <p:nvPicPr>
          <p:cNvPr id="7" name="Google Shape;7;p1"/>
          <p:cNvPicPr preferRelativeResize="0"/>
          <p:nvPr/>
        </p:nvPicPr>
        <p:blipFill rotWithShape="1">
          <a:blip r:embed="rId4">
            <a:alphaModFix/>
          </a:blip>
          <a:srcRect r="8265" b="-1286"/>
          <a:stretch/>
        </p:blipFill>
        <p:spPr>
          <a:xfrm>
            <a:off x="5869150" y="-25"/>
            <a:ext cx="1690850" cy="10939225"/>
          </a:xfrm>
          <a:prstGeom prst="rect">
            <a:avLst/>
          </a:prstGeom>
          <a:noFill/>
          <a:ln>
            <a:noFill/>
          </a:ln>
        </p:spPr>
      </p:pic>
      <p:pic>
        <p:nvPicPr>
          <p:cNvPr id="8" name="Google Shape;8;p1"/>
          <p:cNvPicPr preferRelativeResize="0"/>
          <p:nvPr/>
        </p:nvPicPr>
        <p:blipFill rotWithShape="1">
          <a:blip r:embed="rId5">
            <a:alphaModFix/>
          </a:blip>
          <a:srcRect l="8265" b="1273"/>
          <a:stretch/>
        </p:blipFill>
        <p:spPr>
          <a:xfrm>
            <a:off x="-1" y="0"/>
            <a:ext cx="1690850" cy="10800000"/>
          </a:xfrm>
          <a:prstGeom prst="rect">
            <a:avLst/>
          </a:prstGeom>
          <a:noFill/>
          <a:ln>
            <a:noFill/>
          </a:ln>
        </p:spPr>
      </p:pic>
      <p:sp>
        <p:nvSpPr>
          <p:cNvPr id="9" name="Google Shape;9;p1"/>
          <p:cNvSpPr txBox="1"/>
          <p:nvPr/>
        </p:nvSpPr>
        <p:spPr>
          <a:xfrm>
            <a:off x="2370900" y="879569"/>
            <a:ext cx="28182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3800">
                <a:latin typeface="Lobster"/>
                <a:ea typeface="Lobster"/>
                <a:cs typeface="Lobster"/>
                <a:sym typeface="Lobster"/>
              </a:rPr>
              <a:t>Todistus</a:t>
            </a:r>
            <a:endParaRPr sz="3800">
              <a:latin typeface="Lobster"/>
              <a:ea typeface="Lobster"/>
              <a:cs typeface="Lobster"/>
              <a:sym typeface="Lobster"/>
            </a:endParaRPr>
          </a:p>
        </p:txBody>
      </p:sp>
      <p:cxnSp>
        <p:nvCxnSpPr>
          <p:cNvPr id="10" name="Google Shape;10;p1"/>
          <p:cNvCxnSpPr/>
          <p:nvPr/>
        </p:nvCxnSpPr>
        <p:spPr>
          <a:xfrm>
            <a:off x="2142150" y="2683384"/>
            <a:ext cx="3275700" cy="14700"/>
          </a:xfrm>
          <a:prstGeom prst="straightConnector1">
            <a:avLst/>
          </a:prstGeom>
          <a:noFill/>
          <a:ln w="9525" cap="flat" cmpd="sng">
            <a:solidFill>
              <a:schemeClr val="dk2"/>
            </a:solidFill>
            <a:prstDash val="solid"/>
            <a:round/>
            <a:headEnd type="none" w="med" len="med"/>
            <a:tailEnd type="none" w="med" len="med"/>
          </a:ln>
        </p:spPr>
      </p:cxnSp>
      <p:sp>
        <p:nvSpPr>
          <p:cNvPr id="11" name="Google Shape;11;p1"/>
          <p:cNvSpPr txBox="1">
            <a:spLocks noGrp="1"/>
          </p:cNvSpPr>
          <p:nvPr>
            <p:ph type="body" idx="1"/>
          </p:nvPr>
        </p:nvSpPr>
        <p:spPr>
          <a:xfrm>
            <a:off x="2174425" y="3705750"/>
            <a:ext cx="3275700" cy="2883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Roboto Slab"/>
              <a:buChar char="●"/>
              <a:defRPr>
                <a:latin typeface="Roboto Slab"/>
                <a:ea typeface="Roboto Slab"/>
                <a:cs typeface="Roboto Slab"/>
                <a:sym typeface="Roboto Slab"/>
              </a:defRPr>
            </a:lvl1pPr>
            <a:lvl2pPr marL="914400" lvl="1" indent="-317500" rtl="0">
              <a:spcBef>
                <a:spcPts val="0"/>
              </a:spcBef>
              <a:spcAft>
                <a:spcPts val="0"/>
              </a:spcAft>
              <a:buSzPts val="1400"/>
              <a:buFont typeface="Roboto Slab"/>
              <a:buChar char="○"/>
              <a:defRPr>
                <a:latin typeface="Roboto Slab"/>
                <a:ea typeface="Roboto Slab"/>
                <a:cs typeface="Roboto Slab"/>
                <a:sym typeface="Roboto Slab"/>
              </a:defRPr>
            </a:lvl2pPr>
            <a:lvl3pPr marL="1371600" lvl="2" indent="-317500" rtl="0">
              <a:spcBef>
                <a:spcPts val="0"/>
              </a:spcBef>
              <a:spcAft>
                <a:spcPts val="0"/>
              </a:spcAft>
              <a:buSzPts val="1400"/>
              <a:buFont typeface="Roboto Slab"/>
              <a:buChar char="■"/>
              <a:defRPr>
                <a:latin typeface="Roboto Slab"/>
                <a:ea typeface="Roboto Slab"/>
                <a:cs typeface="Roboto Slab"/>
                <a:sym typeface="Roboto Slab"/>
              </a:defRPr>
            </a:lvl3pPr>
            <a:lvl4pPr marL="1828800" lvl="3" indent="-317500" rtl="0">
              <a:spcBef>
                <a:spcPts val="0"/>
              </a:spcBef>
              <a:spcAft>
                <a:spcPts val="0"/>
              </a:spcAft>
              <a:buSzPts val="1400"/>
              <a:buFont typeface="Roboto Slab"/>
              <a:buChar char="●"/>
              <a:defRPr>
                <a:latin typeface="Roboto Slab"/>
                <a:ea typeface="Roboto Slab"/>
                <a:cs typeface="Roboto Slab"/>
                <a:sym typeface="Roboto Slab"/>
              </a:defRPr>
            </a:lvl4pPr>
            <a:lvl5pPr marL="2286000" lvl="4" indent="-317500" rtl="0">
              <a:spcBef>
                <a:spcPts val="0"/>
              </a:spcBef>
              <a:spcAft>
                <a:spcPts val="0"/>
              </a:spcAft>
              <a:buSzPts val="1400"/>
              <a:buFont typeface="Roboto Slab"/>
              <a:buChar char="○"/>
              <a:defRPr>
                <a:latin typeface="Roboto Slab"/>
                <a:ea typeface="Roboto Slab"/>
                <a:cs typeface="Roboto Slab"/>
                <a:sym typeface="Roboto Slab"/>
              </a:defRPr>
            </a:lvl5pPr>
            <a:lvl6pPr marL="2743200" lvl="5" indent="-317500" rtl="0">
              <a:spcBef>
                <a:spcPts val="0"/>
              </a:spcBef>
              <a:spcAft>
                <a:spcPts val="0"/>
              </a:spcAft>
              <a:buSzPts val="1400"/>
              <a:buFont typeface="Roboto Slab"/>
              <a:buChar char="■"/>
              <a:defRPr>
                <a:latin typeface="Roboto Slab"/>
                <a:ea typeface="Roboto Slab"/>
                <a:cs typeface="Roboto Slab"/>
                <a:sym typeface="Roboto Slab"/>
              </a:defRPr>
            </a:lvl6pPr>
            <a:lvl7pPr marL="3200400" lvl="6" indent="-317500" rtl="0">
              <a:spcBef>
                <a:spcPts val="0"/>
              </a:spcBef>
              <a:spcAft>
                <a:spcPts val="0"/>
              </a:spcAft>
              <a:buSzPts val="1400"/>
              <a:buFont typeface="Roboto Slab"/>
              <a:buChar char="●"/>
              <a:defRPr>
                <a:latin typeface="Roboto Slab"/>
                <a:ea typeface="Roboto Slab"/>
                <a:cs typeface="Roboto Slab"/>
                <a:sym typeface="Roboto Slab"/>
              </a:defRPr>
            </a:lvl7pPr>
            <a:lvl8pPr marL="3657600" lvl="7" indent="-317500" rtl="0">
              <a:spcBef>
                <a:spcPts val="0"/>
              </a:spcBef>
              <a:spcAft>
                <a:spcPts val="0"/>
              </a:spcAft>
              <a:buSzPts val="1400"/>
              <a:buFont typeface="Roboto Slab"/>
              <a:buChar char="○"/>
              <a:defRPr>
                <a:latin typeface="Roboto Slab"/>
                <a:ea typeface="Roboto Slab"/>
                <a:cs typeface="Roboto Slab"/>
                <a:sym typeface="Roboto Slab"/>
              </a:defRPr>
            </a:lvl8pPr>
            <a:lvl9pPr marL="4114800" lvl="8" indent="-317500" rtl="0">
              <a:spcBef>
                <a:spcPts val="0"/>
              </a:spcBef>
              <a:spcAft>
                <a:spcPts val="0"/>
              </a:spcAft>
              <a:buSzPts val="1400"/>
              <a:buFont typeface="Roboto Slab"/>
              <a:buChar char="■"/>
              <a:defRPr>
                <a:latin typeface="Roboto Slab"/>
                <a:ea typeface="Roboto Slab"/>
                <a:cs typeface="Roboto Slab"/>
                <a:sym typeface="Roboto Slab"/>
              </a:defRPr>
            </a:lvl9pPr>
          </a:lstStyle>
          <a:p>
            <a:endParaRPr/>
          </a:p>
        </p:txBody>
      </p:sp>
      <p:sp>
        <p:nvSpPr>
          <p:cNvPr id="12" name="Google Shape;12;p1"/>
          <p:cNvSpPr txBox="1"/>
          <p:nvPr/>
        </p:nvSpPr>
        <p:spPr>
          <a:xfrm>
            <a:off x="242275" y="10096293"/>
            <a:ext cx="878100" cy="323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2400"/>
              </a:spcBef>
              <a:spcAft>
                <a:spcPts val="800"/>
              </a:spcAft>
              <a:buNone/>
            </a:pPr>
            <a:r>
              <a:rPr lang="fi" sz="900">
                <a:solidFill>
                  <a:srgbClr val="B7B7B7"/>
                </a:solidFill>
                <a:highlight>
                  <a:srgbClr val="FFFFFF"/>
                </a:highlight>
                <a:latin typeface="Roboto Slab"/>
                <a:ea typeface="Roboto Slab"/>
                <a:cs typeface="Roboto Slab"/>
                <a:sym typeface="Roboto Slab"/>
              </a:rPr>
              <a:t>© SAKKI ry</a:t>
            </a:r>
            <a:endParaRPr sz="400">
              <a:solidFill>
                <a:srgbClr val="B7B7B7"/>
              </a:solidFill>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ubTitle" idx="1"/>
          </p:nvPr>
        </p:nvSpPr>
        <p:spPr>
          <a:xfrm>
            <a:off x="2158550" y="2130853"/>
            <a:ext cx="3275700" cy="67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a:t>Etunimi Sukunimi</a:t>
            </a:r>
            <a:endParaRPr/>
          </a:p>
        </p:txBody>
      </p:sp>
      <p:sp>
        <p:nvSpPr>
          <p:cNvPr id="25" name="Google Shape;25;p4"/>
          <p:cNvSpPr txBox="1">
            <a:spLocks noGrp="1"/>
          </p:cNvSpPr>
          <p:nvPr>
            <p:ph type="body" idx="2"/>
          </p:nvPr>
        </p:nvSpPr>
        <p:spPr>
          <a:xfrm>
            <a:off x="2045450" y="3352164"/>
            <a:ext cx="3501900" cy="252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latin typeface="Contrail One"/>
                <a:ea typeface="Contrail One"/>
                <a:cs typeface="Contrail One"/>
                <a:sym typeface="Contrail One"/>
              </a:rPr>
              <a:t>MUOKKAA TÄMÄ:</a:t>
            </a:r>
            <a:endParaRPr>
              <a:latin typeface="Contrail One"/>
              <a:ea typeface="Contrail One"/>
              <a:cs typeface="Contrail One"/>
              <a:sym typeface="Contrail One"/>
            </a:endParaRPr>
          </a:p>
          <a:p>
            <a:pPr marL="0" lvl="0" indent="0" algn="ctr" rtl="0">
              <a:spcBef>
                <a:spcPts val="0"/>
              </a:spcBef>
              <a:spcAft>
                <a:spcPts val="0"/>
              </a:spcAft>
              <a:buNone/>
            </a:pPr>
            <a:endParaRPr>
              <a:latin typeface="Contrail One"/>
              <a:ea typeface="Contrail One"/>
              <a:cs typeface="Contrail One"/>
              <a:sym typeface="Contrail One"/>
            </a:endParaRPr>
          </a:p>
          <a:p>
            <a:pPr marL="0" lvl="0" indent="0" algn="ctr" rtl="0">
              <a:spcBef>
                <a:spcPts val="0"/>
              </a:spcBef>
              <a:spcAft>
                <a:spcPts val="0"/>
              </a:spcAft>
              <a:buNone/>
            </a:pPr>
            <a:r>
              <a:rPr lang="fi">
                <a:latin typeface="Contrail One"/>
                <a:ea typeface="Contrail One"/>
                <a:cs typeface="Contrail One"/>
                <a:sym typeface="Contrail One"/>
              </a:rPr>
              <a:t>*On toiminut tutorina/opiskelijakunnan hallituksessa  xxx oppilaitoksessa vuosina 20xx-20xx. </a:t>
            </a:r>
            <a:endParaRPr>
              <a:latin typeface="Contrail One"/>
              <a:ea typeface="Contrail One"/>
              <a:cs typeface="Contrail One"/>
              <a:sym typeface="Contrail One"/>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fi">
                <a:latin typeface="Contrail One"/>
                <a:ea typeface="Contrail One"/>
                <a:cs typeface="Contrail One"/>
                <a:sym typeface="Contrail One"/>
              </a:rPr>
              <a:t>Tutortoiminta/opiskelijakuntatoiminta on opettanut...</a:t>
            </a:r>
            <a:endParaRPr>
              <a:latin typeface="Contrail One"/>
              <a:ea typeface="Contrail One"/>
              <a:cs typeface="Contrail One"/>
              <a:sym typeface="Contrail One"/>
            </a:endParaRPr>
          </a:p>
        </p:txBody>
      </p:sp>
      <p:sp>
        <p:nvSpPr>
          <p:cNvPr id="26" name="Google Shape;26;p4"/>
          <p:cNvSpPr txBox="1">
            <a:spLocks noGrp="1"/>
          </p:cNvSpPr>
          <p:nvPr>
            <p:ph type="body" idx="3"/>
          </p:nvPr>
        </p:nvSpPr>
        <p:spPr>
          <a:xfrm>
            <a:off x="2142150" y="7532198"/>
            <a:ext cx="3275700" cy="6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latin typeface="Contrail One"/>
                <a:ea typeface="Contrail One"/>
                <a:cs typeface="Contrail One"/>
                <a:sym typeface="Contrail One"/>
              </a:rPr>
              <a:t>Paikkakunta xx.xx.20xx</a:t>
            </a:r>
            <a:endParaRPr>
              <a:latin typeface="Contrail One"/>
              <a:ea typeface="Contrail One"/>
              <a:cs typeface="Contrail One"/>
              <a:sym typeface="Contrail One"/>
            </a:endParaRPr>
          </a:p>
        </p:txBody>
      </p:sp>
      <p:pic>
        <p:nvPicPr>
          <p:cNvPr id="27" name="Google Shape;27;p4"/>
          <p:cNvPicPr preferRelativeResize="0"/>
          <p:nvPr/>
        </p:nvPicPr>
        <p:blipFill>
          <a:blip r:embed="rId3">
            <a:alphaModFix/>
          </a:blip>
          <a:stretch>
            <a:fillRect/>
          </a:stretch>
        </p:blipFill>
        <p:spPr>
          <a:xfrm>
            <a:off x="3387588" y="9866302"/>
            <a:ext cx="784824" cy="554899"/>
          </a:xfrm>
          <a:prstGeom prst="rect">
            <a:avLst/>
          </a:prstGeom>
          <a:noFill/>
          <a:ln>
            <a:noFill/>
          </a:ln>
        </p:spPr>
      </p:pic>
      <p:sp>
        <p:nvSpPr>
          <p:cNvPr id="28" name="Google Shape;28;p4"/>
          <p:cNvSpPr txBox="1"/>
          <p:nvPr/>
        </p:nvSpPr>
        <p:spPr>
          <a:xfrm>
            <a:off x="1842300" y="8515707"/>
            <a:ext cx="1937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200">
                <a:latin typeface="Contrail One"/>
                <a:ea typeface="Contrail One"/>
                <a:cs typeface="Contrail One"/>
                <a:sym typeface="Contrail One"/>
              </a:rPr>
              <a:t>Tutor-ohjaaja / opiskelijakunnan ohjaaja </a:t>
            </a:r>
            <a:endParaRPr sz="1200">
              <a:latin typeface="Contrail One"/>
              <a:ea typeface="Contrail One"/>
              <a:cs typeface="Contrail One"/>
              <a:sym typeface="Contrail One"/>
            </a:endParaRPr>
          </a:p>
        </p:txBody>
      </p:sp>
      <p:sp>
        <p:nvSpPr>
          <p:cNvPr id="29" name="Google Shape;29;p4"/>
          <p:cNvSpPr txBox="1"/>
          <p:nvPr/>
        </p:nvSpPr>
        <p:spPr>
          <a:xfrm>
            <a:off x="3935650" y="8593371"/>
            <a:ext cx="175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200">
                <a:latin typeface="Contrail One"/>
                <a:ea typeface="Contrail One"/>
                <a:cs typeface="Contrail One"/>
                <a:sym typeface="Contrail One"/>
              </a:rPr>
              <a:t>Rehtori/yksikönjohtaja.</a:t>
            </a:r>
            <a:endParaRPr sz="1200">
              <a:latin typeface="Contrail One"/>
              <a:ea typeface="Contrail One"/>
              <a:cs typeface="Contrail One"/>
              <a:sym typeface="Contrail One"/>
            </a:endParaRPr>
          </a:p>
        </p:txBody>
      </p:sp>
      <p:cxnSp>
        <p:nvCxnSpPr>
          <p:cNvPr id="30" name="Google Shape;30;p4"/>
          <p:cNvCxnSpPr/>
          <p:nvPr/>
        </p:nvCxnSpPr>
        <p:spPr>
          <a:xfrm>
            <a:off x="1947450" y="8515707"/>
            <a:ext cx="1727400" cy="156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4"/>
          <p:cNvCxnSpPr/>
          <p:nvPr/>
        </p:nvCxnSpPr>
        <p:spPr>
          <a:xfrm>
            <a:off x="3950650" y="8515707"/>
            <a:ext cx="1727400" cy="15600"/>
          </a:xfrm>
          <a:prstGeom prst="straightConnector1">
            <a:avLst/>
          </a:prstGeom>
          <a:noFill/>
          <a:ln w="9525" cap="flat" cmpd="sng">
            <a:solidFill>
              <a:schemeClr val="dk2"/>
            </a:solidFill>
            <a:prstDash val="solid"/>
            <a:round/>
            <a:headEnd type="none" w="med" len="med"/>
            <a:tailEnd type="none" w="med" len="med"/>
          </a:ln>
        </p:spPr>
      </p:cxnSp>
      <p:sp>
        <p:nvSpPr>
          <p:cNvPr id="32" name="Google Shape;32;p4"/>
          <p:cNvSpPr txBox="1"/>
          <p:nvPr/>
        </p:nvSpPr>
        <p:spPr>
          <a:xfrm>
            <a:off x="-9073025" y="4863879"/>
            <a:ext cx="606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5"/>
          <p:cNvSpPr txBox="1"/>
          <p:nvPr/>
        </p:nvSpPr>
        <p:spPr>
          <a:xfrm>
            <a:off x="645925" y="528336"/>
            <a:ext cx="6384300" cy="969493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i" sz="1800" dirty="0">
                <a:solidFill>
                  <a:schemeClr val="dk1"/>
                </a:solidFill>
                <a:latin typeface="Contrail One"/>
                <a:ea typeface="Contrail One"/>
                <a:cs typeface="Contrail One"/>
                <a:sym typeface="Contrail One"/>
              </a:rPr>
              <a:t>Ohje todistuspohjan täyttämiseen</a:t>
            </a:r>
            <a:endParaRPr sz="1800" dirty="0">
              <a:solidFill>
                <a:schemeClr val="dk1"/>
              </a:solidFill>
              <a:latin typeface="Contrail One"/>
              <a:ea typeface="Contrail One"/>
              <a:cs typeface="Contrail One"/>
              <a:sym typeface="Contrail One"/>
            </a:endParaRPr>
          </a:p>
          <a:p>
            <a:pPr marL="342900" lvl="0" indent="-342900" algn="l" rtl="0">
              <a:lnSpc>
                <a:spcPct val="150000"/>
              </a:lnSpc>
              <a:spcBef>
                <a:spcPts val="1000"/>
              </a:spcBef>
              <a:spcAft>
                <a:spcPts val="0"/>
              </a:spcAft>
              <a:buClr>
                <a:schemeClr val="dk1"/>
              </a:buClr>
              <a:buSzPts val="1400"/>
              <a:buFont typeface="+mj-lt"/>
              <a:buAutoNum type="arabicPeriod"/>
            </a:pPr>
            <a:r>
              <a:rPr lang="fi" dirty="0">
                <a:solidFill>
                  <a:schemeClr val="dk1"/>
                </a:solidFill>
                <a:latin typeface="Contrail One"/>
                <a:ea typeface="Contrail One"/>
                <a:cs typeface="Contrail One"/>
                <a:sym typeface="Contrail One"/>
              </a:rPr>
              <a:t>Muokkaa opiskelijan nimi todistukseen</a:t>
            </a:r>
            <a:endParaRPr dirty="0">
              <a:solidFill>
                <a:schemeClr val="dk1"/>
              </a:solidFill>
              <a:latin typeface="Contrail One"/>
              <a:ea typeface="Contrail One"/>
              <a:cs typeface="Contrail One"/>
              <a:sym typeface="Contrail One"/>
            </a:endParaRPr>
          </a:p>
          <a:p>
            <a:pPr marL="342900" lvl="0" indent="-342900" algn="l" rtl="0">
              <a:lnSpc>
                <a:spcPct val="150000"/>
              </a:lnSpc>
              <a:spcBef>
                <a:spcPts val="1000"/>
              </a:spcBef>
              <a:spcAft>
                <a:spcPts val="0"/>
              </a:spcAft>
              <a:buClr>
                <a:schemeClr val="dk1"/>
              </a:buClr>
              <a:buSzPts val="1400"/>
              <a:buFont typeface="+mj-lt"/>
              <a:buAutoNum type="arabicPeriod"/>
            </a:pPr>
            <a:r>
              <a:rPr lang="fi" dirty="0">
                <a:solidFill>
                  <a:schemeClr val="dk1"/>
                </a:solidFill>
                <a:latin typeface="Contrail One"/>
                <a:ea typeface="Contrail One"/>
                <a:cs typeface="Contrail One"/>
                <a:sym typeface="Contrail One"/>
              </a:rPr>
              <a:t>Muokkaa tekstikenttä</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Suosittelemme käyttämään </a:t>
            </a:r>
            <a:r>
              <a:rPr lang="fi-FI" dirty="0" err="1">
                <a:solidFill>
                  <a:schemeClr val="dk1"/>
                </a:solidFill>
                <a:latin typeface="Calibri" panose="020F0502020204030204" pitchFamily="34" charset="0"/>
                <a:ea typeface="Contrail One"/>
                <a:cs typeface="Calibri" panose="020F0502020204030204" pitchFamily="34" charset="0"/>
                <a:sym typeface="Contrail One"/>
              </a:rPr>
              <a:t>Contrail</a:t>
            </a:r>
            <a:r>
              <a:rPr lang="fi-FI" dirty="0">
                <a:solidFill>
                  <a:schemeClr val="dk1"/>
                </a:solidFill>
                <a:latin typeface="Calibri" panose="020F0502020204030204" pitchFamily="34" charset="0"/>
                <a:ea typeface="Contrail One"/>
                <a:cs typeface="Calibri" panose="020F0502020204030204" pitchFamily="34" charset="0"/>
                <a:sym typeface="Contrail One"/>
              </a:rPr>
              <a:t> One fonttia tai oppilaitoksen omaa fonttia. Muokkaa fonttikoko sopivaksi. </a:t>
            </a:r>
          </a:p>
          <a:p>
            <a:pPr lvl="1">
              <a:spcBef>
                <a:spcPts val="1000"/>
              </a:spcBef>
              <a:buClr>
                <a:schemeClr val="dk1"/>
              </a:buClr>
              <a:buSzPts val="1400"/>
            </a:pPr>
            <a:r>
              <a:rPr lang="fi-FI" b="1" dirty="0">
                <a:solidFill>
                  <a:schemeClr val="dk1"/>
                </a:solidFill>
                <a:latin typeface="Calibri" panose="020F0502020204030204" pitchFamily="34" charset="0"/>
                <a:ea typeface="Contrail One"/>
                <a:cs typeface="Calibri" panose="020F0502020204030204" pitchFamily="34" charset="0"/>
                <a:sym typeface="Contrail One"/>
              </a:rPr>
              <a:t>Opiskelijakuntatoiminta esimerkki:</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Matti Meikäläinen on toiminut puheenjohtajana opiskelijakunnan hallituksessa Meikäläisten oppilaitoksessa vuosina 2020-2021. </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Opiskelijakunnan hallituksen puheenjohtajana Matti Meikäläinen on ollut mukana oppilaitoksen päätöksenteossa sekä toiminut opiskelijaedustajana oppilaitoksen johtoryhmässä.  Hän on ollut suunnittelemassa ja toteuttamassa erilaisia tapahtumia ja toimintaa, joiden kautta oppilaitoksen yhteisöllisyys on lisääntynyt. </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Matti on osoittanut tehtävässään aktiivisuutta ja kiinnostusta päätöksentekoon ja yhteisten asioiden hoitamiseen. Oma-aloitteisuudellaan ja toimeliaisuudellaan hän on vaikuttanut positiivisesti oppilaitoksen toimintaan ja opiskelijoiden hyvinvointiin. </a:t>
            </a:r>
          </a:p>
          <a:p>
            <a:pPr lvl="1">
              <a:spcBef>
                <a:spcPts val="1000"/>
              </a:spcBef>
              <a:buClr>
                <a:schemeClr val="dk1"/>
              </a:buClr>
              <a:buSzPts val="1400"/>
            </a:pPr>
            <a:r>
              <a:rPr lang="fi-FI" b="1" dirty="0">
                <a:solidFill>
                  <a:schemeClr val="dk1"/>
                </a:solidFill>
                <a:latin typeface="Calibri" panose="020F0502020204030204" pitchFamily="34" charset="0"/>
                <a:ea typeface="Contrail One"/>
                <a:cs typeface="Calibri" panose="020F0502020204030204" pitchFamily="34" charset="0"/>
                <a:sym typeface="Contrail One"/>
              </a:rPr>
              <a:t>TUTOR-toiminta esimerkki:</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Maija Meikäläinen on toiminut tutorina/tuutorina Meikäläisten oppilaitoksessa vuosina 2020-2021. </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Tutorina Maija on neuvonut opiskelijoita opiskeluun liittyvissä käytännön asioissa ja tutustuttanut uusia opiskelijoita oppilaitoksen toimintaan. Lisäksi hän on ollut mukana opiskelijoiden </a:t>
            </a:r>
            <a:r>
              <a:rPr lang="fi-FI" dirty="0" err="1">
                <a:solidFill>
                  <a:schemeClr val="dk1"/>
                </a:solidFill>
                <a:latin typeface="Calibri" panose="020F0502020204030204" pitchFamily="34" charset="0"/>
                <a:ea typeface="Contrail One"/>
                <a:cs typeface="Calibri" panose="020F0502020204030204" pitchFamily="34" charset="0"/>
                <a:sym typeface="Contrail One"/>
              </a:rPr>
              <a:t>ryhmäyttämisessä</a:t>
            </a:r>
            <a:r>
              <a:rPr lang="fi-FI" dirty="0">
                <a:solidFill>
                  <a:schemeClr val="dk1"/>
                </a:solidFill>
                <a:latin typeface="Calibri" panose="020F0502020204030204" pitchFamily="34" charset="0"/>
                <a:ea typeface="Contrail One"/>
                <a:cs typeface="Calibri" panose="020F0502020204030204" pitchFamily="34" charset="0"/>
                <a:sym typeface="Contrail One"/>
              </a:rPr>
              <a:t> ja oppilaitoksen tapahtumien suunnittelussa sekä järjestämisessä. </a:t>
            </a:r>
          </a:p>
          <a:p>
            <a:pPr lvl="1">
              <a:spcBef>
                <a:spcPts val="1000"/>
              </a:spcBef>
              <a:buClr>
                <a:schemeClr val="dk1"/>
              </a:buClr>
              <a:buSzPts val="1400"/>
            </a:pPr>
            <a:r>
              <a:rPr lang="fi-FI" dirty="0">
                <a:solidFill>
                  <a:schemeClr val="dk1"/>
                </a:solidFill>
                <a:latin typeface="Calibri" panose="020F0502020204030204" pitchFamily="34" charset="0"/>
                <a:ea typeface="Contrail One"/>
                <a:cs typeface="Calibri" panose="020F0502020204030204" pitchFamily="34" charset="0"/>
                <a:sym typeface="Contrail One"/>
              </a:rPr>
              <a:t>Maija on osoittanut tehtävässään aktiivisuutta ja oma-aloitteisuutta. Hänen toimeliaisuus  ja osallistava asenne ovat  vaikuttaneet positiivisesti oppilaitoksen toimintaan ja opiskelijoiden aktiivisuuden lisääntymiseen. </a:t>
            </a:r>
            <a:endParaRPr lang="fi" dirty="0">
              <a:solidFill>
                <a:schemeClr val="dk1"/>
              </a:solidFill>
              <a:latin typeface="Contrail One"/>
              <a:ea typeface="Contrail One"/>
              <a:cs typeface="Contrail One"/>
              <a:sym typeface="Contrail One"/>
            </a:endParaRPr>
          </a:p>
          <a:p>
            <a:pPr marL="342900" lvl="0" indent="-342900" algn="l" rtl="0">
              <a:lnSpc>
                <a:spcPct val="150000"/>
              </a:lnSpc>
              <a:spcBef>
                <a:spcPts val="1000"/>
              </a:spcBef>
              <a:spcAft>
                <a:spcPts val="0"/>
              </a:spcAft>
              <a:buClr>
                <a:schemeClr val="dk1"/>
              </a:buClr>
              <a:buSzPts val="1400"/>
              <a:buFont typeface="+mj-lt"/>
              <a:buAutoNum type="arabicPeriod"/>
            </a:pPr>
            <a:r>
              <a:rPr lang="fi" dirty="0">
                <a:solidFill>
                  <a:schemeClr val="dk1"/>
                </a:solidFill>
                <a:latin typeface="Contrail One"/>
                <a:ea typeface="Contrail One"/>
                <a:cs typeface="Contrail One"/>
                <a:sym typeface="Contrail One"/>
              </a:rPr>
              <a:t>Muokkaa paikkakunta  ja päivämäärä</a:t>
            </a:r>
            <a:endParaRPr dirty="0">
              <a:solidFill>
                <a:schemeClr val="dk1"/>
              </a:solidFill>
              <a:latin typeface="Contrail One"/>
              <a:ea typeface="Contrail One"/>
              <a:cs typeface="Contrail One"/>
              <a:sym typeface="Contrail One"/>
            </a:endParaRPr>
          </a:p>
          <a:p>
            <a:pPr marL="269999" lvl="0" indent="-358899" algn="l" rtl="0">
              <a:spcBef>
                <a:spcPts val="1000"/>
              </a:spcBef>
              <a:spcAft>
                <a:spcPts val="0"/>
              </a:spcAft>
              <a:buClr>
                <a:schemeClr val="dk1"/>
              </a:buClr>
              <a:buSzPts val="1400"/>
              <a:buFont typeface="Contrail One"/>
              <a:buAutoNum type="arabicPeriod"/>
            </a:pPr>
            <a:r>
              <a:rPr lang="fi" dirty="0">
                <a:solidFill>
                  <a:schemeClr val="dk1"/>
                </a:solidFill>
                <a:latin typeface="Contrail One"/>
                <a:ea typeface="Contrail One"/>
                <a:cs typeface="Contrail One"/>
                <a:sym typeface="Contrail One"/>
              </a:rPr>
              <a:t>Muokkaa allekirjoitukset</a:t>
            </a:r>
            <a:endParaRPr dirty="0">
              <a:solidFill>
                <a:schemeClr val="dk1"/>
              </a:solidFill>
              <a:latin typeface="Contrail One"/>
              <a:ea typeface="Contrail One"/>
              <a:cs typeface="Contrail One"/>
              <a:sym typeface="Contrail One"/>
            </a:endParaRPr>
          </a:p>
          <a:p>
            <a:pPr marL="269999" lvl="0" indent="-358899" algn="l" rtl="0">
              <a:spcBef>
                <a:spcPts val="1000"/>
              </a:spcBef>
              <a:spcAft>
                <a:spcPts val="0"/>
              </a:spcAft>
              <a:buClr>
                <a:schemeClr val="dk1"/>
              </a:buClr>
              <a:buSzPts val="1400"/>
              <a:buFont typeface="Contrail One"/>
              <a:buAutoNum type="arabicPeriod"/>
            </a:pPr>
            <a:r>
              <a:rPr lang="fi" dirty="0">
                <a:solidFill>
                  <a:schemeClr val="dk1"/>
                </a:solidFill>
                <a:latin typeface="Contrail One"/>
                <a:ea typeface="Contrail One"/>
                <a:cs typeface="Contrail One"/>
                <a:sym typeface="Contrail One"/>
              </a:rPr>
              <a:t>Lisää oppilaitoksen logo SAKKIn logon vierelle todistuspohjan keskiosaan</a:t>
            </a:r>
            <a:endParaRPr dirty="0">
              <a:solidFill>
                <a:schemeClr val="dk1"/>
              </a:solidFill>
              <a:latin typeface="Contrail One"/>
              <a:ea typeface="Contrail One"/>
              <a:cs typeface="Contrail One"/>
              <a:sym typeface="Contrail One"/>
            </a:endParaRPr>
          </a:p>
          <a:p>
            <a:pPr marL="269999" lvl="0" indent="-358899" algn="l" rtl="0">
              <a:spcBef>
                <a:spcPts val="1000"/>
              </a:spcBef>
              <a:spcAft>
                <a:spcPts val="0"/>
              </a:spcAft>
              <a:buClr>
                <a:schemeClr val="dk1"/>
              </a:buClr>
              <a:buSzPts val="1400"/>
              <a:buFont typeface="Contrail One"/>
              <a:buAutoNum type="arabicPeriod"/>
            </a:pPr>
            <a:r>
              <a:rPr lang="fi" dirty="0">
                <a:solidFill>
                  <a:schemeClr val="dk1"/>
                </a:solidFill>
                <a:latin typeface="Contrail One"/>
                <a:ea typeface="Contrail One"/>
                <a:cs typeface="Contrail One"/>
                <a:sym typeface="Contrail One"/>
              </a:rPr>
              <a:t>Tulosta todistus</a:t>
            </a:r>
            <a:endParaRPr dirty="0">
              <a:solidFill>
                <a:schemeClr val="dk1"/>
              </a:solidFill>
              <a:latin typeface="Contrail One"/>
              <a:ea typeface="Contrail One"/>
              <a:cs typeface="Contrail One"/>
              <a:sym typeface="Contrail One"/>
            </a:endParaRPr>
          </a:p>
          <a:p>
            <a:pPr marL="269999" lvl="0" indent="-358899" algn="l" rtl="0">
              <a:spcBef>
                <a:spcPts val="1000"/>
              </a:spcBef>
              <a:spcAft>
                <a:spcPts val="1000"/>
              </a:spcAft>
              <a:buClr>
                <a:schemeClr val="dk1"/>
              </a:buClr>
              <a:buSzPts val="1400"/>
              <a:buFont typeface="Contrail One"/>
              <a:buAutoNum type="arabicPeriod"/>
            </a:pPr>
            <a:r>
              <a:rPr lang="fi" dirty="0">
                <a:solidFill>
                  <a:schemeClr val="dk1"/>
                </a:solidFill>
                <a:latin typeface="Contrail One"/>
                <a:ea typeface="Contrail One"/>
                <a:cs typeface="Contrail One"/>
                <a:sym typeface="Contrail One"/>
              </a:rPr>
              <a:t>Allekirjoita todistus ja lisää oppilaitoksen leima</a:t>
            </a:r>
            <a:endParaRPr dirty="0">
              <a:solidFill>
                <a:schemeClr val="dk1"/>
              </a:solidFill>
              <a:latin typeface="Contrail One"/>
              <a:ea typeface="Contrail One"/>
              <a:cs typeface="Contrail One"/>
              <a:sym typeface="Contrail On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D181ECCE4A19A48AD43ACF63D252451" ma:contentTypeVersion="5" ma:contentTypeDescription="Luo uusi asiakirja." ma:contentTypeScope="" ma:versionID="d440666865942595882f81fb04d9df69">
  <xsd:schema xmlns:xsd="http://www.w3.org/2001/XMLSchema" xmlns:xs="http://www.w3.org/2001/XMLSchema" xmlns:p="http://schemas.microsoft.com/office/2006/metadata/properties" xmlns:ns3="9407f073-4930-43b8-970a-5381d0bcf479" xmlns:ns4="cc6cf4ca-23b1-477d-ad8e-1ebd94fd32b1" targetNamespace="http://schemas.microsoft.com/office/2006/metadata/properties" ma:root="true" ma:fieldsID="234cf2ad256ee99ebd5c2a16db540887" ns3:_="" ns4:_="">
    <xsd:import namespace="9407f073-4930-43b8-970a-5381d0bcf479"/>
    <xsd:import namespace="cc6cf4ca-23b1-477d-ad8e-1ebd94fd32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7f073-4930-43b8-970a-5381d0bcf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6cf4ca-23b1-477d-ad8e-1ebd94fd32b1"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E5CD4F-C90E-4767-A180-66D67ECDED8F}">
  <ds:schemaRefs>
    <ds:schemaRef ds:uri="http://schemas.microsoft.com/sharepoint/v3/contenttype/forms"/>
  </ds:schemaRefs>
</ds:datastoreItem>
</file>

<file path=customXml/itemProps2.xml><?xml version="1.0" encoding="utf-8"?>
<ds:datastoreItem xmlns:ds="http://schemas.openxmlformats.org/officeDocument/2006/customXml" ds:itemID="{8D11670B-F071-47BF-AB41-A618B2F7C0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07f073-4930-43b8-970a-5381d0bcf479"/>
    <ds:schemaRef ds:uri="cc6cf4ca-23b1-477d-ad8e-1ebd94fd3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4DDF65-AF34-49E1-8C4F-0509383555B4}">
  <ds:schemaRefs>
    <ds:schemaRef ds:uri="9407f073-4930-43b8-970a-5381d0bcf479"/>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c6cf4ca-23b1-477d-ad8e-1ebd94fd32b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225</Words>
  <Application>Microsoft Office PowerPoint</Application>
  <PresentationFormat>Mukautettu</PresentationFormat>
  <Paragraphs>27</Paragraphs>
  <Slides>2</Slides>
  <Notes>2</Notes>
  <HiddenSlides>0</HiddenSlides>
  <MMClips>0</MMClips>
  <ScaleCrop>false</ScaleCrop>
  <HeadingPairs>
    <vt:vector size="4" baseType="variant">
      <vt:variant>
        <vt:lpstr>Teema</vt:lpstr>
      </vt:variant>
      <vt:variant>
        <vt:i4>1</vt:i4>
      </vt:variant>
      <vt:variant>
        <vt:lpstr>Dian otsikot</vt:lpstr>
      </vt:variant>
      <vt:variant>
        <vt:i4>2</vt:i4>
      </vt:variant>
    </vt:vector>
  </HeadingPairs>
  <TitlesOfParts>
    <vt:vector size="3" baseType="lpstr">
      <vt:lpstr>Simple Light</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cp:lastModifiedBy>Elina Tanninen</cp:lastModifiedBy>
  <cp:revision>3</cp:revision>
  <dcterms:modified xsi:type="dcterms:W3CDTF">2021-04-21T07:49:12Z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0x010100BD181ECCE4A19A48AD43ACF63D252451</vt:lpwstr>
  </property>
</Properties>
</file>