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2" r:id="rId5"/>
    <p:sldId id="263" r:id="rId6"/>
    <p:sldId id="261" r:id="rId7"/>
    <p:sldId id="264" r:id="rId8"/>
    <p:sldId id="267" r:id="rId9"/>
    <p:sldId id="268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65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414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4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79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4465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3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21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08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1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010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5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5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8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812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6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68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ACA09-0F96-4E7B-B747-732DE64415FF}" type="datetimeFigureOut">
              <a:rPr lang="fi-FI" smtClean="0"/>
              <a:t>30.7.2024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867D43-5D18-46FA-9388-CD37191E79A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11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rn.fi/urn:nbn:fi:oerfi-202407_00028012_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Toimintakauden aloitus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586016" y="3703779"/>
            <a:ext cx="5028431" cy="1006767"/>
          </a:xfrm>
        </p:spPr>
        <p:txBody>
          <a:bodyPr/>
          <a:lstStyle/>
          <a:p>
            <a:r>
              <a:rPr lang="fi-FI" dirty="0" smtClean="0"/>
              <a:t>Vinkkejä mihin panostaa, kun on aika palata töihin kesäloman jälkeen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99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KÄÄÄÄKS! ON AIVAN LIIKAA MITÄ PITÄISI EHTIÄ TEHDÄ!!!!!!!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Rauhoitu, hengitä ja ota askel kerrallaan</a:t>
            </a:r>
          </a:p>
          <a:p>
            <a:r>
              <a:rPr lang="fi-FI" dirty="0"/>
              <a:t>Varhaiskasvatussuunnitelman </a:t>
            </a:r>
            <a:r>
              <a:rPr lang="fi-FI" dirty="0" smtClean="0"/>
              <a:t>perusteet on nimetty näin juuri sen takia, että voit keskittyä siihen mikä on juuri sinun ryhmälle tärkeää</a:t>
            </a:r>
          </a:p>
          <a:p>
            <a:r>
              <a:rPr lang="fi-FI" dirty="0" smtClean="0"/>
              <a:t>Lapset oppivat arjessa paljon sekä ottavat oppia aikuisilta jatkuvasti</a:t>
            </a:r>
          </a:p>
          <a:p>
            <a:r>
              <a:rPr lang="fi-FI" dirty="0" smtClean="0"/>
              <a:t>Laadukkaan pedagogisen dokumentoinnin avulla puolet työstä on jo tehty. Silloin tietää mihin pitää keskittyä. Tämän jälkeen on paljon helpompaa etsiä tietoa yksittäiseen asiaan. </a:t>
            </a:r>
          </a:p>
          <a:p>
            <a:r>
              <a:rPr lang="fi-FI" dirty="0" smtClean="0"/>
              <a:t>Et ole yksin, talossa löytyy moni pedagogi ja kyselemällä vinkkejä, voit saada koko talon yhteisen tietotaidon käyttöösi.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2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Mistä aloittaa?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Tärkeintä on, että on selvä päivä- sekä viikkosuunnitelma</a:t>
            </a:r>
          </a:p>
          <a:p>
            <a:r>
              <a:rPr lang="fi-FI" dirty="0" smtClean="0"/>
              <a:t>Jokaiselle aikuiselle selkeät tehtävät </a:t>
            </a:r>
          </a:p>
          <a:p>
            <a:r>
              <a:rPr lang="fi-FI" dirty="0" smtClean="0"/>
              <a:t>Voi myös soveltaa jos tiimi on tuttu ja tietää vahvuudet. Alussa selkeys työnjaossa on valttia. </a:t>
            </a:r>
          </a:p>
          <a:p>
            <a:r>
              <a:rPr lang="fi-FI" dirty="0" smtClean="0"/>
              <a:t>Lapsille rutiinit sekä päivä ilman suuria yllätyksiä, on kullan arvoista. </a:t>
            </a:r>
          </a:p>
          <a:p>
            <a:r>
              <a:rPr lang="fi-FI" dirty="0" smtClean="0"/>
              <a:t>Selkeät rajat eivät ole rasite lapsille, vaan lahja josta on hyötyä loppuelämäksi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72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tehdä elokuussa?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Ryhmän pitää ensin muodostua</a:t>
            </a:r>
          </a:p>
          <a:p>
            <a:r>
              <a:rPr lang="fi-FI" dirty="0" smtClean="0"/>
              <a:t>Lapsille on annettava aikaa oppia tuntemaan toistensa, kuten myös aikuisten</a:t>
            </a:r>
          </a:p>
          <a:p>
            <a:r>
              <a:rPr lang="fi-FI" dirty="0" smtClean="0"/>
              <a:t>Leikit sekä toiminta jotka tukevat ryhmädynamiikkaa ja/tai yhteisiä sääntöjä sekä käytäntöjä, ovat tärkein prioriteetti elokuussa. </a:t>
            </a:r>
          </a:p>
          <a:p>
            <a:r>
              <a:rPr lang="fi-FI" dirty="0" smtClean="0"/>
              <a:t>Aikuiset mukana leikeissä jos se vain on tarkoituksenmukaista olla mukana leikissä. (Huomaa hyvä, nojatuolipedagogi)</a:t>
            </a:r>
          </a:p>
          <a:p>
            <a:r>
              <a:rPr lang="fi-FI" dirty="0" smtClean="0"/>
              <a:t>Tämä on työ jota voi hyvin jatkaa syyskuussa ja hyväksi todetut leikit voivat olla mukana toiminnassa läpi koko vuoden.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02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Ihminen on laumaeläin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Ihmiset ovat sosiaalisia ja onnistunut sosiaalinen kanssakäyminen on tärkeä taito oppia pienestä pitäen</a:t>
            </a:r>
          </a:p>
          <a:p>
            <a:r>
              <a:rPr lang="fi-FI" dirty="0" smtClean="0"/>
              <a:t>Jos onnistuu tekemään koko ryhmästä heimon joka työskentelee yhdessä ja auttaa toisiaan, lopputyö on helpompaa läpi koko toimintavuoden.</a:t>
            </a:r>
          </a:p>
          <a:p>
            <a:r>
              <a:rPr lang="fi-FI" dirty="0" smtClean="0"/>
              <a:t>Jos koko ryhmää ei syystä tai toisesta saa yhdeksi heimoksi, on tärkeää tietää mitä heimoja ryhmän sisällä on sekä miten saa ne toimimaan harmoniassa keskenään. </a:t>
            </a:r>
          </a:p>
          <a:p>
            <a:r>
              <a:rPr lang="fi-FI" dirty="0" smtClean="0"/>
              <a:t>Jos aikuiset eivät ohjaa heimon toimintaa, lapset ottavat itse ohjat käsiinsä. Tämä on joko siunaus taikka kirous, riippuen lasten toimintatavoista.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1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Mihin keskittyä kun suunnittelee toimintaa?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Kun sopivat rutiinit ovat löytyneet ja ryhmädynamiikka alkaa olemaan kunnossa, voi alkaa suunnittelemaan enemmän kohdistettua pedagogiikka</a:t>
            </a:r>
          </a:p>
          <a:p>
            <a:r>
              <a:rPr lang="fi-FI" dirty="0" smtClean="0"/>
              <a:t>Jo elokuussa on hyvä tehdä dokumentointia siitä mitä ryhmä tarvitsee.</a:t>
            </a:r>
          </a:p>
          <a:p>
            <a:r>
              <a:rPr lang="fi-FI" dirty="0" smtClean="0"/>
              <a:t>Jos ei ole varma mihin keskittyä, Vasusta voi katsoa mikä on tärkeää eri osa-alueissa ja keskittyä johonkin mitä ei ole vielä tehnyt niin paljon. </a:t>
            </a:r>
          </a:p>
          <a:p>
            <a:r>
              <a:rPr lang="fi-FI" dirty="0" smtClean="0"/>
              <a:t>Esim.: ”Kyky </a:t>
            </a:r>
            <a:r>
              <a:rPr lang="fi-FI" dirty="0"/>
              <a:t>kuvitella ja luoda mielikuvia on keskeistä myös lapsen eettisen ajattelun kehittymiselle.” </a:t>
            </a:r>
            <a:r>
              <a:rPr lang="fi-FI" dirty="0" smtClean="0"/>
              <a:t>s. 47 kohdasta Ilmaisun </a:t>
            </a:r>
            <a:r>
              <a:rPr lang="fi-FI" dirty="0"/>
              <a:t>monet muodot</a:t>
            </a:r>
          </a:p>
        </p:txBody>
      </p:sp>
    </p:spTree>
    <p:extLst>
      <p:ext uri="{BB962C8B-B14F-4D97-AF65-F5344CB8AC3E}">
        <p14:creationId xmlns:p14="http://schemas.microsoft.com/office/powerpoint/2010/main" val="18524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Pedagoginen dokumentointi antaa punaisen langan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Pedagogisella dokumentoinnilla voi sekä löytää että selkeyttää punaisen langan toiminnassa. </a:t>
            </a:r>
          </a:p>
          <a:p>
            <a:r>
              <a:rPr lang="fi-FI" dirty="0" smtClean="0"/>
              <a:t>Pedagoginen dokumentointi tulee olla mukana jokaisen projektin, jokaisessa vaiheessa, suunnittelusta arviointiin että projektista tulee laadukas. </a:t>
            </a:r>
          </a:p>
          <a:p>
            <a:r>
              <a:rPr lang="fi-FI" dirty="0" smtClean="0"/>
              <a:t>Kaiken pedagogisen dokumentoinnin ei tarvitse näkyä kenellekään muulle kun tiimin aikuisille. </a:t>
            </a:r>
          </a:p>
          <a:p>
            <a:r>
              <a:rPr lang="fi-FI" dirty="0" smtClean="0"/>
              <a:t>Esittely pedagogisesta dokumentoinnista löytyy täältä </a:t>
            </a:r>
            <a:r>
              <a:rPr lang="fi-FI" dirty="0" smtClean="0">
                <a:hlinkClick r:id="rId2"/>
              </a:rPr>
              <a:t>pedagoginen dokumentointi</a:t>
            </a:r>
            <a:r>
              <a:rPr lang="fi-FI" dirty="0" smtClean="0"/>
              <a:t> tai hakemalla ”</a:t>
            </a:r>
            <a:r>
              <a:rPr lang="sv-FI" dirty="0"/>
              <a:t> </a:t>
            </a:r>
            <a:r>
              <a:rPr lang="fi-FI" dirty="0" smtClean="0"/>
              <a:t>Lyhyt esittely pedagogisesta dokumentoinnista” aoe.fi sivulta.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114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Aloita pienestä, se kasvaa ajan kanssa</a:t>
            </a:r>
            <a:br>
              <a:rPr lang="fi-FI" dirty="0" smtClean="0"/>
            </a:br>
            <a:r>
              <a:rPr lang="fi-FI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John Delony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Jos jokin työssä tuntuu liian isolta tai liian vaikealta, aloita jollain pienemmällä</a:t>
            </a:r>
          </a:p>
          <a:p>
            <a:r>
              <a:rPr lang="fi-FI" dirty="0" smtClean="0"/>
              <a:t>On tärkeää aloittaa siitä, mihin todellakin voi vaikuttaa tai minkä voi saavuttaa</a:t>
            </a:r>
          </a:p>
          <a:p>
            <a:r>
              <a:rPr lang="fi-FI" dirty="0" smtClean="0"/>
              <a:t>Pienillä askelilla pääset eteenpäin työssäsi, sekä lähemmäksi sitä joka alkuun tuntui liian isolta. </a:t>
            </a:r>
          </a:p>
          <a:p>
            <a:r>
              <a:rPr lang="fi-FI" dirty="0" smtClean="0"/>
              <a:t>Positiivinen kehitys ei ole lineaarinen, vaan kasvaa eksponentiaalisesti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481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Lopuksi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Muista hengittää</a:t>
            </a:r>
          </a:p>
          <a:p>
            <a:r>
              <a:rPr lang="fi-FI" dirty="0" smtClean="0"/>
              <a:t>Et ole yksin</a:t>
            </a:r>
          </a:p>
          <a:p>
            <a:r>
              <a:rPr lang="fi-FI" dirty="0" smtClean="0"/>
              <a:t>Työskentele kohti positiivista ilmapiiriä, hyvä siitä tulee!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31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341</TotalTime>
  <Words>545</Words>
  <Application>Microsoft Office PowerPoint</Application>
  <PresentationFormat>Laajakuva</PresentationFormat>
  <Paragraphs>44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Orgaaninen</vt:lpstr>
      <vt:lpstr>Toimintakauden aloitus</vt:lpstr>
      <vt:lpstr>KÄÄÄÄKS! ON AIVAN LIIKAA MITÄ PITÄISI EHTIÄ TEHDÄ!!!!!!!</vt:lpstr>
      <vt:lpstr>Mistä aloittaa?</vt:lpstr>
      <vt:lpstr>Mitä tehdä elokuussa?</vt:lpstr>
      <vt:lpstr>Ihminen on laumaeläin</vt:lpstr>
      <vt:lpstr>Mihin keskittyä kun suunnittelee toimintaa?</vt:lpstr>
      <vt:lpstr>Pedagoginen dokumentointi antaa punaisen langan</vt:lpstr>
      <vt:lpstr>Aloita pienestä, se kasvaa ajan kanssa John Delony</vt:lpstr>
      <vt:lpstr>Lopuksi</vt:lpstr>
    </vt:vector>
  </TitlesOfParts>
  <Company>Ingå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Toiminnan suunnitteleminen</dc:title>
  <dc:creator>Kolehmainen Petter</dc:creator>
  <cp:lastModifiedBy>Kolehmainen Petter</cp:lastModifiedBy>
  <cp:revision>14</cp:revision>
  <dcterms:created xsi:type="dcterms:W3CDTF">2023-08-14T07:46:51Z</dcterms:created>
  <dcterms:modified xsi:type="dcterms:W3CDTF">2024-07-30T14:07:00Z</dcterms:modified>
</cp:coreProperties>
</file>