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57" r:id="rId3"/>
    <p:sldId id="259" r:id="rId4"/>
    <p:sldId id="263" r:id="rId5"/>
    <p:sldId id="260" r:id="rId6"/>
    <p:sldId id="262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B5BDAB-0405-2B46-A846-C1E59A1AC1EF}" v="6" dt="2022-05-11T16:15:48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i Saastamoinen" userId="S::kirsi.saastamoinen@hollola.fi::7a486647-9cc4-445e-83ee-8205389a18d7" providerId="AD" clId="Web-{76B5BDAB-0405-2B46-A846-C1E59A1AC1EF}"/>
    <pc:docChg chg="modSld">
      <pc:chgData name="Kirsi Saastamoinen" userId="S::kirsi.saastamoinen@hollola.fi::7a486647-9cc4-445e-83ee-8205389a18d7" providerId="AD" clId="Web-{76B5BDAB-0405-2B46-A846-C1E59A1AC1EF}" dt="2022-05-11T16:15:48.497" v="5" actId="20577"/>
      <pc:docMkLst>
        <pc:docMk/>
      </pc:docMkLst>
      <pc:sldChg chg="modSp">
        <pc:chgData name="Kirsi Saastamoinen" userId="S::kirsi.saastamoinen@hollola.fi::7a486647-9cc4-445e-83ee-8205389a18d7" providerId="AD" clId="Web-{76B5BDAB-0405-2B46-A846-C1E59A1AC1EF}" dt="2022-05-11T16:15:48.497" v="5" actId="20577"/>
        <pc:sldMkLst>
          <pc:docMk/>
          <pc:sldMk cId="3684721719" sldId="263"/>
        </pc:sldMkLst>
        <pc:spChg chg="mod">
          <ac:chgData name="Kirsi Saastamoinen" userId="S::kirsi.saastamoinen@hollola.fi::7a486647-9cc4-445e-83ee-8205389a18d7" providerId="AD" clId="Web-{76B5BDAB-0405-2B46-A846-C1E59A1AC1EF}" dt="2022-05-11T16:15:48.497" v="5" actId="20577"/>
          <ac:spMkLst>
            <pc:docMk/>
            <pc:sldMk cId="3684721719" sldId="263"/>
            <ac:spMk id="3" creationId="{837BAFE7-13CA-104F-E589-AEAEF7AB0517}"/>
          </ac:spMkLst>
        </pc:spChg>
      </pc:sldChg>
    </pc:docChg>
  </pc:docChgLst>
  <pc:docChgLst>
    <pc:chgData name="Kirsi Saastamoinen" userId="7a486647-9cc4-445e-83ee-8205389a18d7" providerId="ADAL" clId="{0C66F80B-CEFF-41D8-A0C2-9BB857900F8C}"/>
    <pc:docChg chg="modSld">
      <pc:chgData name="Kirsi Saastamoinen" userId="7a486647-9cc4-445e-83ee-8205389a18d7" providerId="ADAL" clId="{0C66F80B-CEFF-41D8-A0C2-9BB857900F8C}" dt="2022-05-11T16:18:04.124" v="8"/>
      <pc:docMkLst>
        <pc:docMk/>
      </pc:docMkLst>
      <pc:sldChg chg="delSp modSp delDesignElem">
        <pc:chgData name="Kirsi Saastamoinen" userId="7a486647-9cc4-445e-83ee-8205389a18d7" providerId="ADAL" clId="{0C66F80B-CEFF-41D8-A0C2-9BB857900F8C}" dt="2022-05-11T16:18:04.124" v="8"/>
        <pc:sldMkLst>
          <pc:docMk/>
          <pc:sldMk cId="102664757" sldId="257"/>
        </pc:sldMkLst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102664757" sldId="257"/>
            <ac:spMk id="25" creationId="{2A0E4E09-FC02-4ADC-951A-3FFA90B6FE39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102664757" sldId="257"/>
            <ac:spMk id="26" creationId="{E5821A2D-F010-4C2B-8819-23281D9C770F}"/>
          </ac:spMkLst>
        </pc:spChg>
        <pc:grpChg chg="del">
          <ac:chgData name="Kirsi Saastamoinen" userId="7a486647-9cc4-445e-83ee-8205389a18d7" providerId="ADAL" clId="{0C66F80B-CEFF-41D8-A0C2-9BB857900F8C}" dt="2022-05-11T16:17:53.433" v="7"/>
          <ac:grpSpMkLst>
            <pc:docMk/>
            <pc:sldMk cId="102664757" sldId="257"/>
            <ac:grpSpMk id="15" creationId="{D68B9961-F007-40D1-AF51-61B6DE5106CE}"/>
          </ac:grpSpMkLst>
        </pc:grpChg>
        <pc:picChg chg="mod">
          <ac:chgData name="Kirsi Saastamoinen" userId="7a486647-9cc4-445e-83ee-8205389a18d7" providerId="ADAL" clId="{0C66F80B-CEFF-41D8-A0C2-9BB857900F8C}" dt="2022-05-11T16:18:04.124" v="8"/>
          <ac:picMkLst>
            <pc:docMk/>
            <pc:sldMk cId="102664757" sldId="257"/>
            <ac:picMk id="3" creationId="{3EC48F97-6FBB-2882-ABB2-617420717934}"/>
          </ac:picMkLst>
        </pc:picChg>
      </pc:sldChg>
      <pc:sldChg chg="delSp delDesignElem">
        <pc:chgData name="Kirsi Saastamoinen" userId="7a486647-9cc4-445e-83ee-8205389a18d7" providerId="ADAL" clId="{0C66F80B-CEFF-41D8-A0C2-9BB857900F8C}" dt="2022-05-11T16:17:53.433" v="7"/>
        <pc:sldMkLst>
          <pc:docMk/>
          <pc:sldMk cId="305604412" sldId="260"/>
        </pc:sldMkLst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05604412" sldId="260"/>
            <ac:spMk id="26" creationId="{501EBB4D-E42B-468D-B801-D16CF43ECBD2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05604412" sldId="260"/>
            <ac:spMk id="28" creationId="{A7FBF63C-B061-4F66-8609-FED8EFFDAFE7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05604412" sldId="260"/>
            <ac:spMk id="30" creationId="{D893CC27-5C56-4F6F-9B94-413AE08B922C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05604412" sldId="260"/>
            <ac:spMk id="36" creationId="{79A76B16-3D94-4E0A-BDAB-469A55D47D64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05604412" sldId="260"/>
            <ac:spMk id="38" creationId="{97116258-44FA-4FC2-99D1-52CCB536E897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05604412" sldId="260"/>
            <ac:spMk id="40" creationId="{73DC887C-A645-4B67-AFCC-7596D232FC74}"/>
          </ac:spMkLst>
        </pc:spChg>
        <pc:grpChg chg="del">
          <ac:chgData name="Kirsi Saastamoinen" userId="7a486647-9cc4-445e-83ee-8205389a18d7" providerId="ADAL" clId="{0C66F80B-CEFF-41D8-A0C2-9BB857900F8C}" dt="2022-05-11T16:17:53.433" v="7"/>
          <ac:grpSpMkLst>
            <pc:docMk/>
            <pc:sldMk cId="305604412" sldId="260"/>
            <ac:grpSpMk id="32" creationId="{76D64082-5099-45DC-84A9-81EA54822BEE}"/>
          </ac:grpSpMkLst>
        </pc:grpChg>
      </pc:sldChg>
      <pc:sldChg chg="delSp delDesignElem">
        <pc:chgData name="Kirsi Saastamoinen" userId="7a486647-9cc4-445e-83ee-8205389a18d7" providerId="ADAL" clId="{0C66F80B-CEFF-41D8-A0C2-9BB857900F8C}" dt="2022-05-11T16:17:53.433" v="7"/>
        <pc:sldMkLst>
          <pc:docMk/>
          <pc:sldMk cId="1065827278" sldId="262"/>
        </pc:sldMkLst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1065827278" sldId="262"/>
            <ac:spMk id="34" creationId="{501EBB4D-E42B-468D-B801-D16CF43ECBD2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1065827278" sldId="262"/>
            <ac:spMk id="36" creationId="{A7FBF63C-B061-4F66-8609-FED8EFFDAFE7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1065827278" sldId="262"/>
            <ac:spMk id="38" creationId="{D893CC27-5C56-4F6F-9B94-413AE08B922C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1065827278" sldId="262"/>
            <ac:spMk id="44" creationId="{79A76B16-3D94-4E0A-BDAB-469A55D47D64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1065827278" sldId="262"/>
            <ac:spMk id="46" creationId="{97116258-44FA-4FC2-99D1-52CCB536E897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1065827278" sldId="262"/>
            <ac:spMk id="48" creationId="{73DC887C-A645-4B67-AFCC-7596D232FC74}"/>
          </ac:spMkLst>
        </pc:spChg>
        <pc:grpChg chg="del">
          <ac:chgData name="Kirsi Saastamoinen" userId="7a486647-9cc4-445e-83ee-8205389a18d7" providerId="ADAL" clId="{0C66F80B-CEFF-41D8-A0C2-9BB857900F8C}" dt="2022-05-11T16:17:53.433" v="7"/>
          <ac:grpSpMkLst>
            <pc:docMk/>
            <pc:sldMk cId="1065827278" sldId="262"/>
            <ac:grpSpMk id="40" creationId="{76D64082-5099-45DC-84A9-81EA54822BEE}"/>
          </ac:grpSpMkLst>
        </pc:grpChg>
      </pc:sldChg>
      <pc:sldChg chg="delSp delDesignElem">
        <pc:chgData name="Kirsi Saastamoinen" userId="7a486647-9cc4-445e-83ee-8205389a18d7" providerId="ADAL" clId="{0C66F80B-CEFF-41D8-A0C2-9BB857900F8C}" dt="2022-05-11T16:17:53.433" v="7"/>
        <pc:sldMkLst>
          <pc:docMk/>
          <pc:sldMk cId="3684721719" sldId="263"/>
        </pc:sldMkLst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684721719" sldId="263"/>
            <ac:spMk id="30" creationId="{881BB01C-2DAE-48BD-8E81-DAE2E1BC4DA8}"/>
          </ac:spMkLst>
        </pc:spChg>
        <pc:grpChg chg="del">
          <ac:chgData name="Kirsi Saastamoinen" userId="7a486647-9cc4-445e-83ee-8205389a18d7" providerId="ADAL" clId="{0C66F80B-CEFF-41D8-A0C2-9BB857900F8C}" dt="2022-05-11T16:17:53.433" v="7"/>
          <ac:grpSpMkLst>
            <pc:docMk/>
            <pc:sldMk cId="3684721719" sldId="263"/>
            <ac:grpSpMk id="32" creationId="{AD55FF18-1979-4730-A345-E74E328F0777}"/>
          </ac:grpSpMkLst>
        </pc:grpChg>
      </pc:sldChg>
      <pc:sldChg chg="delSp modSp delDesignElem">
        <pc:chgData name="Kirsi Saastamoinen" userId="7a486647-9cc4-445e-83ee-8205389a18d7" providerId="ADAL" clId="{0C66F80B-CEFF-41D8-A0C2-9BB857900F8C}" dt="2022-05-11T16:18:04.124" v="8"/>
        <pc:sldMkLst>
          <pc:docMk/>
          <pc:sldMk cId="3930834384" sldId="264"/>
        </pc:sldMkLst>
        <pc:spChg chg="mod">
          <ac:chgData name="Kirsi Saastamoinen" userId="7a486647-9cc4-445e-83ee-8205389a18d7" providerId="ADAL" clId="{0C66F80B-CEFF-41D8-A0C2-9BB857900F8C}" dt="2022-05-11T16:18:04.124" v="8"/>
          <ac:spMkLst>
            <pc:docMk/>
            <pc:sldMk cId="3930834384" sldId="264"/>
            <ac:spMk id="2" creationId="{C3A60961-DB58-A5CC-40F4-56D29500C142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930834384" sldId="264"/>
            <ac:spMk id="13" creationId="{D68803C4-E159-4360-B7BB-74205C8F782D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930834384" sldId="264"/>
            <ac:spMk id="14" creationId="{E009DD9B-5EE2-4C0D-8B2B-351C8C102205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930834384" sldId="264"/>
            <ac:spMk id="15" creationId="{504B0465-3B07-49BF-BEA7-D81476246293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930834384" sldId="264"/>
            <ac:spMk id="16" creationId="{E720DB99-7745-4E75-9D96-AAB6D55C531E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930834384" sldId="264"/>
            <ac:spMk id="17" creationId="{49B7FFA5-14CB-4A4F-9BCC-CA3AA5D9D276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3930834384" sldId="264"/>
            <ac:spMk id="19" creationId="{04E48745-7512-4EC2-9E20-9092D12150CA}"/>
          </ac:spMkLst>
        </pc:spChg>
      </pc:sldChg>
      <pc:sldChg chg="delSp modSp delDesignElem">
        <pc:chgData name="Kirsi Saastamoinen" userId="7a486647-9cc4-445e-83ee-8205389a18d7" providerId="ADAL" clId="{0C66F80B-CEFF-41D8-A0C2-9BB857900F8C}" dt="2022-05-11T16:18:04.124" v="8"/>
        <pc:sldMkLst>
          <pc:docMk/>
          <pc:sldMk cId="2150131728" sldId="265"/>
        </pc:sldMkLst>
        <pc:spChg chg="mod">
          <ac:chgData name="Kirsi Saastamoinen" userId="7a486647-9cc4-445e-83ee-8205389a18d7" providerId="ADAL" clId="{0C66F80B-CEFF-41D8-A0C2-9BB857900F8C}" dt="2022-05-11T16:18:04.124" v="8"/>
          <ac:spMkLst>
            <pc:docMk/>
            <pc:sldMk cId="2150131728" sldId="265"/>
            <ac:spMk id="2" creationId="{76BB4108-52E9-A3FB-3DA5-1CCFBBD6C96F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2150131728" sldId="265"/>
            <ac:spMk id="18" creationId="{E009DD9B-5EE2-4C0D-8B2B-351C8C102205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2150131728" sldId="265"/>
            <ac:spMk id="20" creationId="{E720DB99-7745-4E75-9D96-AAB6D55C531E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2150131728" sldId="265"/>
            <ac:spMk id="22" creationId="{D68803C4-E159-4360-B7BB-74205C8F782D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2150131728" sldId="265"/>
            <ac:spMk id="24" creationId="{504B0465-3B07-49BF-BEA7-D81476246293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2150131728" sldId="265"/>
            <ac:spMk id="26" creationId="{49B7FFA5-14CB-4A4F-9BCC-CA3AA5D9D276}"/>
          </ac:spMkLst>
        </pc:spChg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2150131728" sldId="265"/>
            <ac:spMk id="28" creationId="{04E48745-7512-4EC2-9E20-9092D12150CA}"/>
          </ac:spMkLst>
        </pc:spChg>
      </pc:sldChg>
      <pc:sldChg chg="delSp delDesignElem">
        <pc:chgData name="Kirsi Saastamoinen" userId="7a486647-9cc4-445e-83ee-8205389a18d7" providerId="ADAL" clId="{0C66F80B-CEFF-41D8-A0C2-9BB857900F8C}" dt="2022-05-11T16:17:53.433" v="7"/>
        <pc:sldMkLst>
          <pc:docMk/>
          <pc:sldMk cId="13475215" sldId="266"/>
        </pc:sldMkLst>
        <pc:spChg chg="del">
          <ac:chgData name="Kirsi Saastamoinen" userId="7a486647-9cc4-445e-83ee-8205389a18d7" providerId="ADAL" clId="{0C66F80B-CEFF-41D8-A0C2-9BB857900F8C}" dt="2022-05-11T16:17:53.433" v="7"/>
          <ac:spMkLst>
            <pc:docMk/>
            <pc:sldMk cId="13475215" sldId="266"/>
            <ac:spMk id="21" creationId="{F3AF35CD-DA30-4E34-B0F3-32C27766DA05}"/>
          </ac:spMkLst>
        </pc:spChg>
        <pc:grpChg chg="del">
          <ac:chgData name="Kirsi Saastamoinen" userId="7a486647-9cc4-445e-83ee-8205389a18d7" providerId="ADAL" clId="{0C66F80B-CEFF-41D8-A0C2-9BB857900F8C}" dt="2022-05-11T16:17:53.433" v="7"/>
          <ac:grpSpMkLst>
            <pc:docMk/>
            <pc:sldMk cId="13475215" sldId="266"/>
            <ac:grpSpMk id="22" creationId="{BCFC42DC-2C46-47C4-BC61-530557385DBD}"/>
          </ac:grpSpMkLst>
        </pc:grpChg>
      </pc:sldChg>
    </pc:docChg>
  </pc:docChgLst>
  <pc:docChgLst>
    <pc:chgData name="Kirsi Saastamoinen" userId="S::kirsi.saastamoinen@hollola.fi::7a486647-9cc4-445e-83ee-8205389a18d7" providerId="AD" clId="Web-{29EAA909-73EC-36F3-C3AD-1BCFA47721AB}"/>
    <pc:docChg chg="addSld delSld">
      <pc:chgData name="Kirsi Saastamoinen" userId="S::kirsi.saastamoinen@hollola.fi::7a486647-9cc4-445e-83ee-8205389a18d7" providerId="AD" clId="Web-{29EAA909-73EC-36F3-C3AD-1BCFA47721AB}" dt="2022-05-03T11:58:12.989" v="1"/>
      <pc:docMkLst>
        <pc:docMk/>
      </pc:docMkLst>
      <pc:sldChg chg="del">
        <pc:chgData name="Kirsi Saastamoinen" userId="S::kirsi.saastamoinen@hollola.fi::7a486647-9cc4-445e-83ee-8205389a18d7" providerId="AD" clId="Web-{29EAA909-73EC-36F3-C3AD-1BCFA47721AB}" dt="2022-05-03T11:58:12.114" v="0"/>
        <pc:sldMkLst>
          <pc:docMk/>
          <pc:sldMk cId="1376472190" sldId="258"/>
        </pc:sldMkLst>
      </pc:sldChg>
      <pc:sldChg chg="new">
        <pc:chgData name="Kirsi Saastamoinen" userId="S::kirsi.saastamoinen@hollola.fi::7a486647-9cc4-445e-83ee-8205389a18d7" providerId="AD" clId="Web-{29EAA909-73EC-36F3-C3AD-1BCFA47721AB}" dt="2022-05-03T11:58:12.989" v="1"/>
        <pc:sldMkLst>
          <pc:docMk/>
          <pc:sldMk cId="3684721719" sldId="263"/>
        </pc:sldMkLst>
      </pc:sldChg>
    </pc:docChg>
  </pc:docChgLst>
  <pc:docChgLst>
    <pc:chgData name="Kirsi Saastamoinen" userId="S::kirsi.saastamoinen@hollola.fi::7a486647-9cc4-445e-83ee-8205389a18d7" providerId="AD" clId="Web-{E1BC7F94-2CC7-BC2D-2584-7FCEFFE77239}"/>
    <pc:docChg chg="addSld modSld">
      <pc:chgData name="Kirsi Saastamoinen" userId="S::kirsi.saastamoinen@hollola.fi::7a486647-9cc4-445e-83ee-8205389a18d7" providerId="AD" clId="Web-{E1BC7F94-2CC7-BC2D-2584-7FCEFFE77239}" dt="2022-05-03T12:39:11.599" v="283" actId="14100"/>
      <pc:docMkLst>
        <pc:docMk/>
      </pc:docMkLst>
      <pc:sldChg chg="addSp delSp modSp mod setBg setClrOvrMap">
        <pc:chgData name="Kirsi Saastamoinen" userId="S::kirsi.saastamoinen@hollola.fi::7a486647-9cc4-445e-83ee-8205389a18d7" providerId="AD" clId="Web-{E1BC7F94-2CC7-BC2D-2584-7FCEFFE77239}" dt="2022-05-03T12:10:08.154" v="18" actId="20577"/>
        <pc:sldMkLst>
          <pc:docMk/>
          <pc:sldMk cId="102664757" sldId="257"/>
        </pc:sldMkLst>
        <pc:spChg chg="mod ord">
          <ac:chgData name="Kirsi Saastamoinen" userId="S::kirsi.saastamoinen@hollola.fi::7a486647-9cc4-445e-83ee-8205389a18d7" providerId="AD" clId="Web-{E1BC7F94-2CC7-BC2D-2584-7FCEFFE77239}" dt="2022-05-03T12:10:08.154" v="18" actId="20577"/>
          <ac:spMkLst>
            <pc:docMk/>
            <pc:sldMk cId="102664757" sldId="257"/>
            <ac:spMk id="2" creationId="{4FE4D971-4A7E-504E-BEDA-3F1B9B91DEEB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59.764" v="17"/>
          <ac:spMkLst>
            <pc:docMk/>
            <pc:sldMk cId="102664757" sldId="257"/>
            <ac:spMk id="25" creationId="{2A0E4E09-FC02-4ADC-951A-3FFA90B6FE39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59.764" v="17"/>
          <ac:spMkLst>
            <pc:docMk/>
            <pc:sldMk cId="102664757" sldId="257"/>
            <ac:spMk id="26" creationId="{E5821A2D-F010-4C2B-8819-23281D9C770F}"/>
          </ac:spMkLst>
        </pc:spChg>
        <pc:spChg chg="del mod">
          <ac:chgData name="Kirsi Saastamoinen" userId="S::kirsi.saastamoinen@hollola.fi::7a486647-9cc4-445e-83ee-8205389a18d7" providerId="AD" clId="Web-{E1BC7F94-2CC7-BC2D-2584-7FCEFFE77239}" dt="2022-05-03T12:09:37.810" v="13"/>
          <ac:spMkLst>
            <pc:docMk/>
            <pc:sldMk cId="102664757" sldId="257"/>
            <ac:spMk id="27" creationId="{E33AA6BC-2652-7CCE-820F-BB947C90FC0F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49.029" v="15"/>
          <ac:spMkLst>
            <pc:docMk/>
            <pc:sldMk cId="102664757" sldId="257"/>
            <ac:spMk id="32" creationId="{DECF226C-D02A-E832-9895-D48317D36FF6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49.029" v="15"/>
          <ac:spMkLst>
            <pc:docMk/>
            <pc:sldMk cId="102664757" sldId="257"/>
            <ac:spMk id="35" creationId="{35BA068C-C98E-4DE8-B7D4-63454271CF76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49.029" v="15"/>
          <ac:spMkLst>
            <pc:docMk/>
            <pc:sldMk cId="102664757" sldId="257"/>
            <ac:spMk id="37" creationId="{735F797E-E9D5-4B5D-B190-D092A376D8D7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49.029" v="15"/>
          <ac:spMkLst>
            <pc:docMk/>
            <pc:sldMk cId="102664757" sldId="257"/>
            <ac:spMk id="39" creationId="{8CE24FE0-EDE0-4109-AD44-B7B715DFE1FA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59.764" v="17"/>
          <ac:spMkLst>
            <pc:docMk/>
            <pc:sldMk cId="102664757" sldId="257"/>
            <ac:spMk id="43" creationId="{49B7FFA5-14CB-4A4F-9BCC-CA3AA5D9D276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59.764" v="17"/>
          <ac:spMkLst>
            <pc:docMk/>
            <pc:sldMk cId="102664757" sldId="257"/>
            <ac:spMk id="45" creationId="{04E48745-7512-4EC2-9E20-9092D12150CA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59.764" v="17"/>
          <ac:spMkLst>
            <pc:docMk/>
            <pc:sldMk cId="102664757" sldId="257"/>
            <ac:spMk id="46" creationId="{E009DD9B-5EE2-4C0D-8B2B-351C8C102205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59.764" v="17"/>
          <ac:spMkLst>
            <pc:docMk/>
            <pc:sldMk cId="102664757" sldId="257"/>
            <ac:spMk id="47" creationId="{E720DB99-7745-4E75-9D96-AAB6D55C531E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59.764" v="17"/>
          <ac:spMkLst>
            <pc:docMk/>
            <pc:sldMk cId="102664757" sldId="257"/>
            <ac:spMk id="48" creationId="{D68803C4-E159-4360-B7BB-74205C8F782D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59.764" v="17"/>
          <ac:spMkLst>
            <pc:docMk/>
            <pc:sldMk cId="102664757" sldId="257"/>
            <ac:spMk id="49" creationId="{432A3487-B60A-6BAA-0A62-0241B415D2B1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09:59.764" v="17"/>
          <ac:spMkLst>
            <pc:docMk/>
            <pc:sldMk cId="102664757" sldId="257"/>
            <ac:spMk id="50" creationId="{504B0465-3B07-49BF-BEA7-D81476246293}"/>
          </ac:spMkLst>
        </pc:spChg>
        <pc:grpChg chg="add del">
          <ac:chgData name="Kirsi Saastamoinen" userId="S::kirsi.saastamoinen@hollola.fi::7a486647-9cc4-445e-83ee-8205389a18d7" providerId="AD" clId="Web-{E1BC7F94-2CC7-BC2D-2584-7FCEFFE77239}" dt="2022-05-03T12:09:59.764" v="17"/>
          <ac:grpSpMkLst>
            <pc:docMk/>
            <pc:sldMk cId="102664757" sldId="257"/>
            <ac:grpSpMk id="15" creationId="{D68B9961-F007-40D1-AF51-61B6DE5106CE}"/>
          </ac:grpSpMkLst>
        </pc:grpChg>
        <pc:grpChg chg="add del">
          <ac:chgData name="Kirsi Saastamoinen" userId="S::kirsi.saastamoinen@hollola.fi::7a486647-9cc4-445e-83ee-8205389a18d7" providerId="AD" clId="Web-{E1BC7F94-2CC7-BC2D-2584-7FCEFFE77239}" dt="2022-05-03T12:09:49.029" v="15"/>
          <ac:grpSpMkLst>
            <pc:docMk/>
            <pc:sldMk cId="102664757" sldId="257"/>
            <ac:grpSpMk id="41" creationId="{9377FF41-1AA3-41D8-BB4F-F6AF92EEA342}"/>
          </ac:grpSpMkLst>
        </pc:grpChg>
        <pc:picChg chg="add mod ord">
          <ac:chgData name="Kirsi Saastamoinen" userId="S::kirsi.saastamoinen@hollola.fi::7a486647-9cc4-445e-83ee-8205389a18d7" providerId="AD" clId="Web-{E1BC7F94-2CC7-BC2D-2584-7FCEFFE77239}" dt="2022-05-03T12:09:59.764" v="17"/>
          <ac:picMkLst>
            <pc:docMk/>
            <pc:sldMk cId="102664757" sldId="257"/>
            <ac:picMk id="3" creationId="{3EC48F97-6FBB-2882-ABB2-617420717934}"/>
          </ac:picMkLst>
        </pc:picChg>
        <pc:picChg chg="mod ord">
          <ac:chgData name="Kirsi Saastamoinen" userId="S::kirsi.saastamoinen@hollola.fi::7a486647-9cc4-445e-83ee-8205389a18d7" providerId="AD" clId="Web-{E1BC7F94-2CC7-BC2D-2584-7FCEFFE77239}" dt="2022-05-03T12:09:59.764" v="17"/>
          <ac:picMkLst>
            <pc:docMk/>
            <pc:sldMk cId="102664757" sldId="257"/>
            <ac:picMk id="4" creationId="{FD8EAB3A-FCF3-733A-FC1B-F3C66A7C6D25}"/>
          </ac:picMkLst>
        </pc:picChg>
      </pc:sldChg>
      <pc:sldChg chg="addSp modSp">
        <pc:chgData name="Kirsi Saastamoinen" userId="S::kirsi.saastamoinen@hollola.fi::7a486647-9cc4-445e-83ee-8205389a18d7" providerId="AD" clId="Web-{E1BC7F94-2CC7-BC2D-2584-7FCEFFE77239}" dt="2022-05-03T12:11:24.547" v="34" actId="1076"/>
        <pc:sldMkLst>
          <pc:docMk/>
          <pc:sldMk cId="20824654" sldId="259"/>
        </pc:sldMkLst>
        <pc:spChg chg="mod">
          <ac:chgData name="Kirsi Saastamoinen" userId="S::kirsi.saastamoinen@hollola.fi::7a486647-9cc4-445e-83ee-8205389a18d7" providerId="AD" clId="Web-{E1BC7F94-2CC7-BC2D-2584-7FCEFFE77239}" dt="2022-05-03T12:10:38.514" v="32" actId="14100"/>
          <ac:spMkLst>
            <pc:docMk/>
            <pc:sldMk cId="20824654" sldId="259"/>
            <ac:spMk id="2" creationId="{B0DB31F3-4AB3-C726-A978-C4750CC8A65F}"/>
          </ac:spMkLst>
        </pc:spChg>
        <pc:picChg chg="add mod">
          <ac:chgData name="Kirsi Saastamoinen" userId="S::kirsi.saastamoinen@hollola.fi::7a486647-9cc4-445e-83ee-8205389a18d7" providerId="AD" clId="Web-{E1BC7F94-2CC7-BC2D-2584-7FCEFFE77239}" dt="2022-05-03T12:11:24.547" v="34" actId="1076"/>
          <ac:picMkLst>
            <pc:docMk/>
            <pc:sldMk cId="20824654" sldId="259"/>
            <ac:picMk id="3" creationId="{30B82978-A119-2931-A86A-5FDD64D0B972}"/>
          </ac:picMkLst>
        </pc:picChg>
        <pc:picChg chg="mod">
          <ac:chgData name="Kirsi Saastamoinen" userId="S::kirsi.saastamoinen@hollola.fi::7a486647-9cc4-445e-83ee-8205389a18d7" providerId="AD" clId="Web-{E1BC7F94-2CC7-BC2D-2584-7FCEFFE77239}" dt="2022-05-03T12:10:20.608" v="19" actId="1076"/>
          <ac:picMkLst>
            <pc:docMk/>
            <pc:sldMk cId="20824654" sldId="259"/>
            <ac:picMk id="4" creationId="{71CA3F8A-8A18-5F3F-E700-7B62F839620C}"/>
          </ac:picMkLst>
        </pc:picChg>
      </pc:sldChg>
      <pc:sldChg chg="addSp delSp modSp addAnim">
        <pc:chgData name="Kirsi Saastamoinen" userId="S::kirsi.saastamoinen@hollola.fi::7a486647-9cc4-445e-83ee-8205389a18d7" providerId="AD" clId="Web-{E1BC7F94-2CC7-BC2D-2584-7FCEFFE77239}" dt="2022-05-03T12:30:36.088" v="87"/>
        <pc:sldMkLst>
          <pc:docMk/>
          <pc:sldMk cId="305604412" sldId="260"/>
        </pc:sldMkLst>
        <pc:spChg chg="mod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2" creationId="{5BB479E8-DBFC-5168-5EF2-D114210F810F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9" creationId="{7049A7D3-684C-4C59-A4B6-7B308A6AD34D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11" creationId="{D7B1087B-C592-40E7-B532-60B453A2FE6A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13" creationId="{14AE7447-E8F8-4A0F-9E3D-94842BFF886E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19" creationId="{2A0E4E09-FC02-4ADC-951A-3FFA90B6FE39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21" creationId="{14A1598B-1957-47CF-AAF4-F7A36DA0E7CB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26" creationId="{501EBB4D-E42B-468D-B801-D16CF43ECBD2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28" creationId="{A7FBF63C-B061-4F66-8609-FED8EFFDAFE7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30" creationId="{D893CC27-5C56-4F6F-9B94-413AE08B922C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36" creationId="{79A76B16-3D94-4E0A-BDAB-469A55D47D64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38" creationId="{97116258-44FA-4FC2-99D1-52CCB536E897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36.088" v="86"/>
          <ac:spMkLst>
            <pc:docMk/>
            <pc:sldMk cId="305604412" sldId="260"/>
            <ac:spMk id="40" creationId="{73DC887C-A645-4B67-AFCC-7596D232FC74}"/>
          </ac:spMkLst>
        </pc:spChg>
        <pc:grpChg chg="del">
          <ac:chgData name="Kirsi Saastamoinen" userId="S::kirsi.saastamoinen@hollola.fi::7a486647-9cc4-445e-83ee-8205389a18d7" providerId="AD" clId="Web-{E1BC7F94-2CC7-BC2D-2584-7FCEFFE77239}" dt="2022-05-03T12:30:36.088" v="86"/>
          <ac:grpSpMkLst>
            <pc:docMk/>
            <pc:sldMk cId="305604412" sldId="260"/>
            <ac:grpSpMk id="15" creationId="{85981F80-69EE-4E2B-82A8-47FDFD7720AC}"/>
          </ac:grpSpMkLst>
        </pc:grpChg>
        <pc:grpChg chg="add">
          <ac:chgData name="Kirsi Saastamoinen" userId="S::kirsi.saastamoinen@hollola.fi::7a486647-9cc4-445e-83ee-8205389a18d7" providerId="AD" clId="Web-{E1BC7F94-2CC7-BC2D-2584-7FCEFFE77239}" dt="2022-05-03T12:30:36.088" v="86"/>
          <ac:grpSpMkLst>
            <pc:docMk/>
            <pc:sldMk cId="305604412" sldId="260"/>
            <ac:grpSpMk id="32" creationId="{76D64082-5099-45DC-84A9-81EA54822BEE}"/>
          </ac:grpSpMkLst>
        </pc:grpChg>
        <pc:picChg chg="add mod">
          <ac:chgData name="Kirsi Saastamoinen" userId="S::kirsi.saastamoinen@hollola.fi::7a486647-9cc4-445e-83ee-8205389a18d7" providerId="AD" clId="Web-{E1BC7F94-2CC7-BC2D-2584-7FCEFFE77239}" dt="2022-05-03T12:30:36.088" v="86"/>
          <ac:picMkLst>
            <pc:docMk/>
            <pc:sldMk cId="305604412" sldId="260"/>
            <ac:picMk id="3" creationId="{17CBA8AE-0B77-B95B-F12C-C038F7384905}"/>
          </ac:picMkLst>
        </pc:picChg>
        <pc:picChg chg="mod">
          <ac:chgData name="Kirsi Saastamoinen" userId="S::kirsi.saastamoinen@hollola.fi::7a486647-9cc4-445e-83ee-8205389a18d7" providerId="AD" clId="Web-{E1BC7F94-2CC7-BC2D-2584-7FCEFFE77239}" dt="2022-05-03T12:30:36.088" v="86"/>
          <ac:picMkLst>
            <pc:docMk/>
            <pc:sldMk cId="305604412" sldId="260"/>
            <ac:picMk id="4" creationId="{12B7D8C7-3DBA-FEFC-8F55-EE532B7893F3}"/>
          </ac:picMkLst>
        </pc:picChg>
      </pc:sldChg>
      <pc:sldChg chg="addSp delSp modSp addAnim">
        <pc:chgData name="Kirsi Saastamoinen" userId="S::kirsi.saastamoinen@hollola.fi::7a486647-9cc4-445e-83ee-8205389a18d7" providerId="AD" clId="Web-{E1BC7F94-2CC7-BC2D-2584-7FCEFFE77239}" dt="2022-05-03T12:31:29.339" v="90"/>
        <pc:sldMkLst>
          <pc:docMk/>
          <pc:sldMk cId="1065827278" sldId="262"/>
        </pc:sldMkLst>
        <pc:spChg chg="mod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2" creationId="{9962F471-C61D-3FD0-1CC4-15008AE3BF08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9" creationId="{2550AE69-AC86-4188-83E5-A856C4F1DCFF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11" creationId="{EC4CA156-2C9D-4F0C-B229-88D8B5E17BCF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13" creationId="{D7361ED3-EBE5-4EFC-8DA3-D0CE4BF2F4B1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19" creationId="{8363C3DA-5063-4048-965B-F5FDB35CCC78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21" creationId="{4BE79ECB-20D1-486E-B39D-0F98D69BEBAF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23" creationId="{E2F1DBD8-7930-4EF6-AF8F-F6A674303635}"/>
          </ac:spMkLst>
        </pc:spChg>
        <pc:spChg chg="del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25" creationId="{F39044D3-8725-4D57-BD64-A96E7C271A33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34" creationId="{501EBB4D-E42B-468D-B801-D16CF43ECBD2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36" creationId="{A7FBF63C-B061-4F66-8609-FED8EFFDAFE7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38" creationId="{D893CC27-5C56-4F6F-9B94-413AE08B922C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44" creationId="{79A76B16-3D94-4E0A-BDAB-469A55D47D64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46" creationId="{97116258-44FA-4FC2-99D1-52CCB536E897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1:29.339" v="89"/>
          <ac:spMkLst>
            <pc:docMk/>
            <pc:sldMk cId="1065827278" sldId="262"/>
            <ac:spMk id="48" creationId="{73DC887C-A645-4B67-AFCC-7596D232FC74}"/>
          </ac:spMkLst>
        </pc:spChg>
        <pc:grpChg chg="del">
          <ac:chgData name="Kirsi Saastamoinen" userId="S::kirsi.saastamoinen@hollola.fi::7a486647-9cc4-445e-83ee-8205389a18d7" providerId="AD" clId="Web-{E1BC7F94-2CC7-BC2D-2584-7FCEFFE77239}" dt="2022-05-03T12:31:29.339" v="89"/>
          <ac:grpSpMkLst>
            <pc:docMk/>
            <pc:sldMk cId="1065827278" sldId="262"/>
            <ac:grpSpMk id="15" creationId="{85105087-7F16-4C94-837C-C45445116665}"/>
          </ac:grpSpMkLst>
        </pc:grpChg>
        <pc:grpChg chg="del">
          <ac:chgData name="Kirsi Saastamoinen" userId="S::kirsi.saastamoinen@hollola.fi::7a486647-9cc4-445e-83ee-8205389a18d7" providerId="AD" clId="Web-{E1BC7F94-2CC7-BC2D-2584-7FCEFFE77239}" dt="2022-05-03T12:31:29.339" v="89"/>
          <ac:grpSpMkLst>
            <pc:docMk/>
            <pc:sldMk cId="1065827278" sldId="262"/>
            <ac:grpSpMk id="27" creationId="{8DCC089B-F750-4C12-822F-DF53F4DD36BE}"/>
          </ac:grpSpMkLst>
        </pc:grpChg>
        <pc:grpChg chg="add">
          <ac:chgData name="Kirsi Saastamoinen" userId="S::kirsi.saastamoinen@hollola.fi::7a486647-9cc4-445e-83ee-8205389a18d7" providerId="AD" clId="Web-{E1BC7F94-2CC7-BC2D-2584-7FCEFFE77239}" dt="2022-05-03T12:31:29.339" v="89"/>
          <ac:grpSpMkLst>
            <pc:docMk/>
            <pc:sldMk cId="1065827278" sldId="262"/>
            <ac:grpSpMk id="40" creationId="{76D64082-5099-45DC-84A9-81EA54822BEE}"/>
          </ac:grpSpMkLst>
        </pc:grpChg>
        <pc:picChg chg="add mod">
          <ac:chgData name="Kirsi Saastamoinen" userId="S::kirsi.saastamoinen@hollola.fi::7a486647-9cc4-445e-83ee-8205389a18d7" providerId="AD" clId="Web-{E1BC7F94-2CC7-BC2D-2584-7FCEFFE77239}" dt="2022-05-03T12:31:29.339" v="89"/>
          <ac:picMkLst>
            <pc:docMk/>
            <pc:sldMk cId="1065827278" sldId="262"/>
            <ac:picMk id="3" creationId="{A7419507-B76F-8439-4D23-303A51DFBD75}"/>
          </ac:picMkLst>
        </pc:picChg>
        <pc:picChg chg="mod ord">
          <ac:chgData name="Kirsi Saastamoinen" userId="S::kirsi.saastamoinen@hollola.fi::7a486647-9cc4-445e-83ee-8205389a18d7" providerId="AD" clId="Web-{E1BC7F94-2CC7-BC2D-2584-7FCEFFE77239}" dt="2022-05-03T12:31:29.339" v="89"/>
          <ac:picMkLst>
            <pc:docMk/>
            <pc:sldMk cId="1065827278" sldId="262"/>
            <ac:picMk id="4" creationId="{35286FBB-7156-00D5-4ACE-C856B6D8D7CC}"/>
          </ac:picMkLst>
        </pc:picChg>
      </pc:sldChg>
      <pc:sldChg chg="addSp delSp modSp mod setBg setClrOvrMap">
        <pc:chgData name="Kirsi Saastamoinen" userId="S::kirsi.saastamoinen@hollola.fi::7a486647-9cc4-445e-83ee-8205389a18d7" providerId="AD" clId="Web-{E1BC7F94-2CC7-BC2D-2584-7FCEFFE77239}" dt="2022-05-03T12:39:11.599" v="283" actId="14100"/>
        <pc:sldMkLst>
          <pc:docMk/>
          <pc:sldMk cId="3684721719" sldId="263"/>
        </pc:sldMkLst>
        <pc:spChg chg="mod">
          <ac:chgData name="Kirsi Saastamoinen" userId="S::kirsi.saastamoinen@hollola.fi::7a486647-9cc4-445e-83ee-8205389a18d7" providerId="AD" clId="Web-{E1BC7F94-2CC7-BC2D-2584-7FCEFFE77239}" dt="2022-05-03T12:32:24.653" v="101" actId="20577"/>
          <ac:spMkLst>
            <pc:docMk/>
            <pc:sldMk cId="3684721719" sldId="263"/>
            <ac:spMk id="2" creationId="{432E44D8-EB16-29F2-0B89-35CDEC15C6DA}"/>
          </ac:spMkLst>
        </pc:spChg>
        <pc:spChg chg="mod ord">
          <ac:chgData name="Kirsi Saastamoinen" userId="S::kirsi.saastamoinen@hollola.fi::7a486647-9cc4-445e-83ee-8205389a18d7" providerId="AD" clId="Web-{E1BC7F94-2CC7-BC2D-2584-7FCEFFE77239}" dt="2022-05-03T12:39:11.599" v="283" actId="14100"/>
          <ac:spMkLst>
            <pc:docMk/>
            <pc:sldMk cId="3684721719" sldId="263"/>
            <ac:spMk id="3" creationId="{837BAFE7-13CA-104F-E589-AEAEF7AB0517}"/>
          </ac:spMkLst>
        </pc:spChg>
        <pc:spChg chg="add del">
          <ac:chgData name="Kirsi Saastamoinen" userId="S::kirsi.saastamoinen@hollola.fi::7a486647-9cc4-445e-83ee-8205389a18d7" providerId="AD" clId="Web-{E1BC7F94-2CC7-BC2D-2584-7FCEFFE77239}" dt="2022-05-03T12:30:06.743" v="84"/>
          <ac:spMkLst>
            <pc:docMk/>
            <pc:sldMk cId="3684721719" sldId="263"/>
            <ac:spMk id="10" creationId="{B16070FD-9EB8-4AC8-A8E2-267228385B79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06.743" v="84"/>
          <ac:spMkLst>
            <pc:docMk/>
            <pc:sldMk cId="3684721719" sldId="263"/>
            <ac:spMk id="15" creationId="{472095BC-C06B-45BD-A206-0F75C6A4A963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06.743" v="84"/>
          <ac:spMkLst>
            <pc:docMk/>
            <pc:sldMk cId="3684721719" sldId="263"/>
            <ac:spMk id="17" creationId="{75217256-9243-44A1-AE11-87584ECCA9DF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06.743" v="84"/>
          <ac:spMkLst>
            <pc:docMk/>
            <pc:sldMk cId="3684721719" sldId="263"/>
            <ac:spMk id="19" creationId="{4D40AAF3-394B-453B-8AF1-B796F8F9F977}"/>
          </ac:spMkLst>
        </pc:spChg>
        <pc:spChg chg="add">
          <ac:chgData name="Kirsi Saastamoinen" userId="S::kirsi.saastamoinen@hollola.fi::7a486647-9cc4-445e-83ee-8205389a18d7" providerId="AD" clId="Web-{E1BC7F94-2CC7-BC2D-2584-7FCEFFE77239}" dt="2022-05-03T12:30:06.743" v="84"/>
          <ac:spMkLst>
            <pc:docMk/>
            <pc:sldMk cId="3684721719" sldId="263"/>
            <ac:spMk id="21" creationId="{A4D0672D-43C7-420C-A186-48122D7CD59D}"/>
          </ac:spMkLst>
        </pc:spChg>
        <pc:grpChg chg="add">
          <ac:chgData name="Kirsi Saastamoinen" userId="S::kirsi.saastamoinen@hollola.fi::7a486647-9cc4-445e-83ee-8205389a18d7" providerId="AD" clId="Web-{E1BC7F94-2CC7-BC2D-2584-7FCEFFE77239}" dt="2022-05-03T12:30:06.743" v="84"/>
          <ac:grpSpMkLst>
            <pc:docMk/>
            <pc:sldMk cId="3684721719" sldId="263"/>
            <ac:grpSpMk id="23" creationId="{D96E3E53-A85C-4F1C-8D49-274B28584203}"/>
          </ac:grpSpMkLst>
        </pc:grpChg>
        <pc:picChg chg="add mod ord">
          <ac:chgData name="Kirsi Saastamoinen" userId="S::kirsi.saastamoinen@hollola.fi::7a486647-9cc4-445e-83ee-8205389a18d7" providerId="AD" clId="Web-{E1BC7F94-2CC7-BC2D-2584-7FCEFFE77239}" dt="2022-05-03T12:30:06.743" v="84"/>
          <ac:picMkLst>
            <pc:docMk/>
            <pc:sldMk cId="3684721719" sldId="263"/>
            <ac:picMk id="4" creationId="{3E5BA41F-EA00-B18C-F7A2-C444C3E1BD37}"/>
          </ac:picMkLst>
        </pc:picChg>
        <pc:picChg chg="add mod">
          <ac:chgData name="Kirsi Saastamoinen" userId="S::kirsi.saastamoinen@hollola.fi::7a486647-9cc4-445e-83ee-8205389a18d7" providerId="AD" clId="Web-{E1BC7F94-2CC7-BC2D-2584-7FCEFFE77239}" dt="2022-05-03T12:30:06.743" v="84"/>
          <ac:picMkLst>
            <pc:docMk/>
            <pc:sldMk cId="3684721719" sldId="263"/>
            <ac:picMk id="5" creationId="{4FF0F94A-A1DB-5EAC-69C0-AD72DA295A0E}"/>
          </ac:picMkLst>
        </pc:picChg>
      </pc:sldChg>
      <pc:sldChg chg="modSp new">
        <pc:chgData name="Kirsi Saastamoinen" userId="S::kirsi.saastamoinen@hollola.fi::7a486647-9cc4-445e-83ee-8205389a18d7" providerId="AD" clId="Web-{E1BC7F94-2CC7-BC2D-2584-7FCEFFE77239}" dt="2022-05-03T12:38:08.395" v="234" actId="20577"/>
        <pc:sldMkLst>
          <pc:docMk/>
          <pc:sldMk cId="3930834384" sldId="264"/>
        </pc:sldMkLst>
        <pc:spChg chg="mod">
          <ac:chgData name="Kirsi Saastamoinen" userId="S::kirsi.saastamoinen@hollola.fi::7a486647-9cc4-445e-83ee-8205389a18d7" providerId="AD" clId="Web-{E1BC7F94-2CC7-BC2D-2584-7FCEFFE77239}" dt="2022-05-03T12:33:26.310" v="121" actId="20577"/>
          <ac:spMkLst>
            <pc:docMk/>
            <pc:sldMk cId="3930834384" sldId="264"/>
            <ac:spMk id="2" creationId="{C3A60961-DB58-A5CC-40F4-56D29500C142}"/>
          </ac:spMkLst>
        </pc:spChg>
        <pc:spChg chg="mod">
          <ac:chgData name="Kirsi Saastamoinen" userId="S::kirsi.saastamoinen@hollola.fi::7a486647-9cc4-445e-83ee-8205389a18d7" providerId="AD" clId="Web-{E1BC7F94-2CC7-BC2D-2584-7FCEFFE77239}" dt="2022-05-03T12:38:08.395" v="234" actId="20577"/>
          <ac:spMkLst>
            <pc:docMk/>
            <pc:sldMk cId="3930834384" sldId="264"/>
            <ac:spMk id="3" creationId="{034C25C9-788A-CD33-88AC-6BCDFE7A5481}"/>
          </ac:spMkLst>
        </pc:spChg>
      </pc:sldChg>
    </pc:docChg>
  </pc:docChgLst>
  <pc:docChgLst>
    <pc:chgData name="Kirsi Saastamoinen" userId="S::kirsi.saastamoinen@hollola.fi::7a486647-9cc4-445e-83ee-8205389a18d7" providerId="AD" clId="Web-{9948DB30-BD1C-6F19-2A62-44356A0EF5BB}"/>
    <pc:docChg chg="addSld modSld">
      <pc:chgData name="Kirsi Saastamoinen" userId="S::kirsi.saastamoinen@hollola.fi::7a486647-9cc4-445e-83ee-8205389a18d7" providerId="AD" clId="Web-{9948DB30-BD1C-6F19-2A62-44356A0EF5BB}" dt="2022-05-06T11:48:28.419" v="479" actId="20577"/>
      <pc:docMkLst>
        <pc:docMk/>
      </pc:docMkLst>
      <pc:sldChg chg="addSp delSp modSp mod setBg setClrOvrMap">
        <pc:chgData name="Kirsi Saastamoinen" userId="S::kirsi.saastamoinen@hollola.fi::7a486647-9cc4-445e-83ee-8205389a18d7" providerId="AD" clId="Web-{9948DB30-BD1C-6F19-2A62-44356A0EF5BB}" dt="2022-05-06T11:39:36.294" v="15" actId="20577"/>
        <pc:sldMkLst>
          <pc:docMk/>
          <pc:sldMk cId="3684721719" sldId="263"/>
        </pc:sldMkLst>
        <pc:spChg chg="mod ord">
          <ac:chgData name="Kirsi Saastamoinen" userId="S::kirsi.saastamoinen@hollola.fi::7a486647-9cc4-445e-83ee-8205389a18d7" providerId="AD" clId="Web-{9948DB30-BD1C-6F19-2A62-44356A0EF5BB}" dt="2022-05-06T11:39:07.965" v="13"/>
          <ac:spMkLst>
            <pc:docMk/>
            <pc:sldMk cId="3684721719" sldId="263"/>
            <ac:spMk id="2" creationId="{432E44D8-EB16-29F2-0B89-35CDEC15C6DA}"/>
          </ac:spMkLst>
        </pc:spChg>
        <pc:spChg chg="mod ord">
          <ac:chgData name="Kirsi Saastamoinen" userId="S::kirsi.saastamoinen@hollola.fi::7a486647-9cc4-445e-83ee-8205389a18d7" providerId="AD" clId="Web-{9948DB30-BD1C-6F19-2A62-44356A0EF5BB}" dt="2022-05-06T11:39:36.294" v="15" actId="20577"/>
          <ac:spMkLst>
            <pc:docMk/>
            <pc:sldMk cId="3684721719" sldId="263"/>
            <ac:spMk id="3" creationId="{837BAFE7-13CA-104F-E589-AEAEF7AB0517}"/>
          </ac:spMkLst>
        </pc:spChg>
        <pc:spChg chg="del">
          <ac:chgData name="Kirsi Saastamoinen" userId="S::kirsi.saastamoinen@hollola.fi::7a486647-9cc4-445e-83ee-8205389a18d7" providerId="AD" clId="Web-{9948DB30-BD1C-6F19-2A62-44356A0EF5BB}" dt="2022-05-06T11:39:07.965" v="13"/>
          <ac:spMkLst>
            <pc:docMk/>
            <pc:sldMk cId="3684721719" sldId="263"/>
            <ac:spMk id="15" creationId="{472095BC-C06B-45BD-A206-0F75C6A4A963}"/>
          </ac:spMkLst>
        </pc:spChg>
        <pc:spChg chg="del">
          <ac:chgData name="Kirsi Saastamoinen" userId="S::kirsi.saastamoinen@hollola.fi::7a486647-9cc4-445e-83ee-8205389a18d7" providerId="AD" clId="Web-{9948DB30-BD1C-6F19-2A62-44356A0EF5BB}" dt="2022-05-06T11:39:07.965" v="13"/>
          <ac:spMkLst>
            <pc:docMk/>
            <pc:sldMk cId="3684721719" sldId="263"/>
            <ac:spMk id="17" creationId="{75217256-9243-44A1-AE11-87584ECCA9DF}"/>
          </ac:spMkLst>
        </pc:spChg>
        <pc:spChg chg="del">
          <ac:chgData name="Kirsi Saastamoinen" userId="S::kirsi.saastamoinen@hollola.fi::7a486647-9cc4-445e-83ee-8205389a18d7" providerId="AD" clId="Web-{9948DB30-BD1C-6F19-2A62-44356A0EF5BB}" dt="2022-05-06T11:39:07.965" v="13"/>
          <ac:spMkLst>
            <pc:docMk/>
            <pc:sldMk cId="3684721719" sldId="263"/>
            <ac:spMk id="19" creationId="{4D40AAF3-394B-453B-8AF1-B796F8F9F977}"/>
          </ac:spMkLst>
        </pc:spChg>
        <pc:spChg chg="del">
          <ac:chgData name="Kirsi Saastamoinen" userId="S::kirsi.saastamoinen@hollola.fi::7a486647-9cc4-445e-83ee-8205389a18d7" providerId="AD" clId="Web-{9948DB30-BD1C-6F19-2A62-44356A0EF5BB}" dt="2022-05-06T11:39:07.965" v="13"/>
          <ac:spMkLst>
            <pc:docMk/>
            <pc:sldMk cId="3684721719" sldId="263"/>
            <ac:spMk id="21" creationId="{A4D0672D-43C7-420C-A186-48122D7CD59D}"/>
          </ac:spMkLst>
        </pc:spChg>
        <pc:spChg chg="add">
          <ac:chgData name="Kirsi Saastamoinen" userId="S::kirsi.saastamoinen@hollola.fi::7a486647-9cc4-445e-83ee-8205389a18d7" providerId="AD" clId="Web-{9948DB30-BD1C-6F19-2A62-44356A0EF5BB}" dt="2022-05-06T11:39:07.965" v="13"/>
          <ac:spMkLst>
            <pc:docMk/>
            <pc:sldMk cId="3684721719" sldId="263"/>
            <ac:spMk id="30" creationId="{881BB01C-2DAE-48BD-8E81-DAE2E1BC4DA8}"/>
          </ac:spMkLst>
        </pc:spChg>
        <pc:grpChg chg="del">
          <ac:chgData name="Kirsi Saastamoinen" userId="S::kirsi.saastamoinen@hollola.fi::7a486647-9cc4-445e-83ee-8205389a18d7" providerId="AD" clId="Web-{9948DB30-BD1C-6F19-2A62-44356A0EF5BB}" dt="2022-05-06T11:39:07.965" v="13"/>
          <ac:grpSpMkLst>
            <pc:docMk/>
            <pc:sldMk cId="3684721719" sldId="263"/>
            <ac:grpSpMk id="23" creationId="{D96E3E53-A85C-4F1C-8D49-274B28584203}"/>
          </ac:grpSpMkLst>
        </pc:grpChg>
        <pc:grpChg chg="add">
          <ac:chgData name="Kirsi Saastamoinen" userId="S::kirsi.saastamoinen@hollola.fi::7a486647-9cc4-445e-83ee-8205389a18d7" providerId="AD" clId="Web-{9948DB30-BD1C-6F19-2A62-44356A0EF5BB}" dt="2022-05-06T11:39:07.965" v="13"/>
          <ac:grpSpMkLst>
            <pc:docMk/>
            <pc:sldMk cId="3684721719" sldId="263"/>
            <ac:grpSpMk id="32" creationId="{AD55FF18-1979-4730-A345-E74E328F0777}"/>
          </ac:grpSpMkLst>
        </pc:grpChg>
        <pc:picChg chg="del">
          <ac:chgData name="Kirsi Saastamoinen" userId="S::kirsi.saastamoinen@hollola.fi::7a486647-9cc4-445e-83ee-8205389a18d7" providerId="AD" clId="Web-{9948DB30-BD1C-6F19-2A62-44356A0EF5BB}" dt="2022-05-06T11:37:02.176" v="0"/>
          <ac:picMkLst>
            <pc:docMk/>
            <pc:sldMk cId="3684721719" sldId="263"/>
            <ac:picMk id="4" creationId="{3E5BA41F-EA00-B18C-F7A2-C444C3E1BD37}"/>
          </ac:picMkLst>
        </pc:picChg>
        <pc:picChg chg="mod">
          <ac:chgData name="Kirsi Saastamoinen" userId="S::kirsi.saastamoinen@hollola.fi::7a486647-9cc4-445e-83ee-8205389a18d7" providerId="AD" clId="Web-{9948DB30-BD1C-6F19-2A62-44356A0EF5BB}" dt="2022-05-06T11:39:07.965" v="13"/>
          <ac:picMkLst>
            <pc:docMk/>
            <pc:sldMk cId="3684721719" sldId="263"/>
            <ac:picMk id="5" creationId="{4FF0F94A-A1DB-5EAC-69C0-AD72DA295A0E}"/>
          </ac:picMkLst>
        </pc:picChg>
        <pc:picChg chg="add mod">
          <ac:chgData name="Kirsi Saastamoinen" userId="S::kirsi.saastamoinen@hollola.fi::7a486647-9cc4-445e-83ee-8205389a18d7" providerId="AD" clId="Web-{9948DB30-BD1C-6F19-2A62-44356A0EF5BB}" dt="2022-05-06T11:39:07.965" v="13"/>
          <ac:picMkLst>
            <pc:docMk/>
            <pc:sldMk cId="3684721719" sldId="263"/>
            <ac:picMk id="13" creationId="{BBC8A7C2-036E-7E75-E983-58481A4ACA97}"/>
          </ac:picMkLst>
        </pc:picChg>
      </pc:sldChg>
      <pc:sldChg chg="modSp">
        <pc:chgData name="Kirsi Saastamoinen" userId="S::kirsi.saastamoinen@hollola.fi::7a486647-9cc4-445e-83ee-8205389a18d7" providerId="AD" clId="Web-{9948DB30-BD1C-6F19-2A62-44356A0EF5BB}" dt="2022-05-06T11:46:46.460" v="367" actId="20577"/>
        <pc:sldMkLst>
          <pc:docMk/>
          <pc:sldMk cId="3930834384" sldId="264"/>
        </pc:sldMkLst>
        <pc:spChg chg="mod">
          <ac:chgData name="Kirsi Saastamoinen" userId="S::kirsi.saastamoinen@hollola.fi::7a486647-9cc4-445e-83ee-8205389a18d7" providerId="AD" clId="Web-{9948DB30-BD1C-6F19-2A62-44356A0EF5BB}" dt="2022-05-06T11:46:46.460" v="367" actId="20577"/>
          <ac:spMkLst>
            <pc:docMk/>
            <pc:sldMk cId="3930834384" sldId="264"/>
            <ac:spMk id="3" creationId="{034C25C9-788A-CD33-88AC-6BCDFE7A5481}"/>
          </ac:spMkLst>
        </pc:spChg>
      </pc:sldChg>
      <pc:sldChg chg="modSp new">
        <pc:chgData name="Kirsi Saastamoinen" userId="S::kirsi.saastamoinen@hollola.fi::7a486647-9cc4-445e-83ee-8205389a18d7" providerId="AD" clId="Web-{9948DB30-BD1C-6F19-2A62-44356A0EF5BB}" dt="2022-05-06T11:48:28.419" v="479" actId="20577"/>
        <pc:sldMkLst>
          <pc:docMk/>
          <pc:sldMk cId="2150131728" sldId="265"/>
        </pc:sldMkLst>
        <pc:spChg chg="mod">
          <ac:chgData name="Kirsi Saastamoinen" userId="S::kirsi.saastamoinen@hollola.fi::7a486647-9cc4-445e-83ee-8205389a18d7" providerId="AD" clId="Web-{9948DB30-BD1C-6F19-2A62-44356A0EF5BB}" dt="2022-05-06T11:48:28.419" v="479" actId="20577"/>
          <ac:spMkLst>
            <pc:docMk/>
            <pc:sldMk cId="2150131728" sldId="265"/>
            <ac:spMk id="3" creationId="{4BC368DC-D477-9762-59D8-27BCFBC1333B}"/>
          </ac:spMkLst>
        </pc:spChg>
      </pc:sldChg>
    </pc:docChg>
  </pc:docChgLst>
  <pc:docChgLst>
    <pc:chgData name="Kirsi Saastamoinen" userId="S::kirsi.saastamoinen@hollola.fi::7a486647-9cc4-445e-83ee-8205389a18d7" providerId="AD" clId="Web-{F4EA0379-7F35-C7A7-04F5-C212DAEC1A3D}"/>
    <pc:docChg chg="modSld">
      <pc:chgData name="Kirsi Saastamoinen" userId="S::kirsi.saastamoinen@hollola.fi::7a486647-9cc4-445e-83ee-8205389a18d7" providerId="AD" clId="Web-{F4EA0379-7F35-C7A7-04F5-C212DAEC1A3D}" dt="2022-05-03T12:01:39.640" v="22" actId="20577"/>
      <pc:docMkLst>
        <pc:docMk/>
      </pc:docMkLst>
      <pc:sldChg chg="modSp">
        <pc:chgData name="Kirsi Saastamoinen" userId="S::kirsi.saastamoinen@hollola.fi::7a486647-9cc4-445e-83ee-8205389a18d7" providerId="AD" clId="Web-{F4EA0379-7F35-C7A7-04F5-C212DAEC1A3D}" dt="2022-05-03T12:01:39.640" v="22" actId="20577"/>
        <pc:sldMkLst>
          <pc:docMk/>
          <pc:sldMk cId="102664757" sldId="257"/>
        </pc:sldMkLst>
        <pc:spChg chg="mod">
          <ac:chgData name="Kirsi Saastamoinen" userId="S::kirsi.saastamoinen@hollola.fi::7a486647-9cc4-445e-83ee-8205389a18d7" providerId="AD" clId="Web-{F4EA0379-7F35-C7A7-04F5-C212DAEC1A3D}" dt="2022-05-03T11:58:52.387" v="0" actId="20577"/>
          <ac:spMkLst>
            <pc:docMk/>
            <pc:sldMk cId="102664757" sldId="257"/>
            <ac:spMk id="2" creationId="{4FE4D971-4A7E-504E-BEDA-3F1B9B91DEEB}"/>
          </ac:spMkLst>
        </pc:spChg>
        <pc:spChg chg="mod">
          <ac:chgData name="Kirsi Saastamoinen" userId="S::kirsi.saastamoinen@hollola.fi::7a486647-9cc4-445e-83ee-8205389a18d7" providerId="AD" clId="Web-{F4EA0379-7F35-C7A7-04F5-C212DAEC1A3D}" dt="2022-05-03T12:01:39.640" v="22" actId="20577"/>
          <ac:spMkLst>
            <pc:docMk/>
            <pc:sldMk cId="102664757" sldId="257"/>
            <ac:spMk id="27" creationId="{E33AA6BC-2652-7CCE-820F-BB947C90FC0F}"/>
          </ac:spMkLst>
        </pc:spChg>
        <pc:picChg chg="mod">
          <ac:chgData name="Kirsi Saastamoinen" userId="S::kirsi.saastamoinen@hollola.fi::7a486647-9cc4-445e-83ee-8205389a18d7" providerId="AD" clId="Web-{F4EA0379-7F35-C7A7-04F5-C212DAEC1A3D}" dt="2022-05-03T12:01:16.827" v="18" actId="1076"/>
          <ac:picMkLst>
            <pc:docMk/>
            <pc:sldMk cId="102664757" sldId="257"/>
            <ac:picMk id="4" creationId="{FD8EAB3A-FCF3-733A-FC1B-F3C66A7C6D25}"/>
          </ac:picMkLst>
        </pc:picChg>
      </pc:sldChg>
    </pc:docChg>
  </pc:docChgLst>
  <pc:docChgLst>
    <pc:chgData name="Kirsi Saastamoinen" userId="S::kirsi.saastamoinen@hollola.fi::7a486647-9cc4-445e-83ee-8205389a18d7" providerId="AD" clId="Web-{0DDF52C9-3A99-2D86-E56C-122F03637F2D}"/>
    <pc:docChg chg="modSld">
      <pc:chgData name="Kirsi Saastamoinen" userId="S::kirsi.saastamoinen@hollola.fi::7a486647-9cc4-445e-83ee-8205389a18d7" providerId="AD" clId="Web-{0DDF52C9-3A99-2D86-E56C-122F03637F2D}" dt="2022-05-03T11:49:55.123" v="217" actId="20577"/>
      <pc:docMkLst>
        <pc:docMk/>
      </pc:docMkLst>
      <pc:sldChg chg="modSp">
        <pc:chgData name="Kirsi Saastamoinen" userId="S::kirsi.saastamoinen@hollola.fi::7a486647-9cc4-445e-83ee-8205389a18d7" providerId="AD" clId="Web-{0DDF52C9-3A99-2D86-E56C-122F03637F2D}" dt="2022-05-03T11:49:55.123" v="217" actId="20577"/>
        <pc:sldMkLst>
          <pc:docMk/>
          <pc:sldMk cId="102664757" sldId="257"/>
        </pc:sldMkLst>
        <pc:spChg chg="mod">
          <ac:chgData name="Kirsi Saastamoinen" userId="S::kirsi.saastamoinen@hollola.fi::7a486647-9cc4-445e-83ee-8205389a18d7" providerId="AD" clId="Web-{0DDF52C9-3A99-2D86-E56C-122F03637F2D}" dt="2022-05-03T11:49:55.123" v="217" actId="20577"/>
          <ac:spMkLst>
            <pc:docMk/>
            <pc:sldMk cId="102664757" sldId="257"/>
            <ac:spMk id="27" creationId="{E33AA6BC-2652-7CCE-820F-BB947C90FC0F}"/>
          </ac:spMkLst>
        </pc:spChg>
        <pc:picChg chg="mod">
          <ac:chgData name="Kirsi Saastamoinen" userId="S::kirsi.saastamoinen@hollola.fi::7a486647-9cc4-445e-83ee-8205389a18d7" providerId="AD" clId="Web-{0DDF52C9-3A99-2D86-E56C-122F03637F2D}" dt="2022-05-03T11:46:43.930" v="3" actId="1076"/>
          <ac:picMkLst>
            <pc:docMk/>
            <pc:sldMk cId="102664757" sldId="257"/>
            <ac:picMk id="4" creationId="{FD8EAB3A-FCF3-733A-FC1B-F3C66A7C6D25}"/>
          </ac:picMkLst>
        </pc:picChg>
      </pc:sldChg>
    </pc:docChg>
  </pc:docChgLst>
  <pc:docChgLst>
    <pc:chgData name="Kirsi Saastamoinen" userId="S::kirsi.saastamoinen@hollola.fi::7a486647-9cc4-445e-83ee-8205389a18d7" providerId="AD" clId="Web-{72A7171C-DF17-9395-815D-40F35DD9B293}"/>
    <pc:docChg chg="addSld modSld">
      <pc:chgData name="Kirsi Saastamoinen" userId="S::kirsi.saastamoinen@hollola.fi::7a486647-9cc4-445e-83ee-8205389a18d7" providerId="AD" clId="Web-{72A7171C-DF17-9395-815D-40F35DD9B293}" dt="2022-05-09T06:38:18.661" v="406"/>
      <pc:docMkLst>
        <pc:docMk/>
      </pc:docMkLst>
      <pc:sldChg chg="addSp delSp modSp mod setBg setClrOvrMap">
        <pc:chgData name="Kirsi Saastamoinen" userId="S::kirsi.saastamoinen@hollola.fi::7a486647-9cc4-445e-83ee-8205389a18d7" providerId="AD" clId="Web-{72A7171C-DF17-9395-815D-40F35DD9B293}" dt="2022-05-09T06:37:33.330" v="398" actId="20577"/>
        <pc:sldMkLst>
          <pc:docMk/>
          <pc:sldMk cId="3930834384" sldId="264"/>
        </pc:sldMkLst>
        <pc:spChg chg="mod">
          <ac:chgData name="Kirsi Saastamoinen" userId="S::kirsi.saastamoinen@hollola.fi::7a486647-9cc4-445e-83ee-8205389a18d7" providerId="AD" clId="Web-{72A7171C-DF17-9395-815D-40F35DD9B293}" dt="2022-05-09T06:37:33.330" v="398" actId="20577"/>
          <ac:spMkLst>
            <pc:docMk/>
            <pc:sldMk cId="3930834384" sldId="264"/>
            <ac:spMk id="2" creationId="{C3A60961-DB58-A5CC-40F4-56D29500C142}"/>
          </ac:spMkLst>
        </pc:spChg>
        <pc:spChg chg="mod ord">
          <ac:chgData name="Kirsi Saastamoinen" userId="S::kirsi.saastamoinen@hollola.fi::7a486647-9cc4-445e-83ee-8205389a18d7" providerId="AD" clId="Web-{72A7171C-DF17-9395-815D-40F35DD9B293}" dt="2022-05-09T06:33:55.223" v="370"/>
          <ac:spMkLst>
            <pc:docMk/>
            <pc:sldMk cId="3930834384" sldId="264"/>
            <ac:spMk id="3" creationId="{034C25C9-788A-CD33-88AC-6BCDFE7A5481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3:55.192" v="369"/>
          <ac:spMkLst>
            <pc:docMk/>
            <pc:sldMk cId="3930834384" sldId="264"/>
            <ac:spMk id="9" creationId="{2A0E4E09-FC02-4ADC-951A-3FFA90B6FE39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3:55.192" v="369"/>
          <ac:spMkLst>
            <pc:docMk/>
            <pc:sldMk cId="3930834384" sldId="264"/>
            <ac:spMk id="11" creationId="{9453FF84-60C1-4EA8-B49B-1B8C2D0C589F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3:55.223" v="370"/>
          <ac:spMkLst>
            <pc:docMk/>
            <pc:sldMk cId="3930834384" sldId="264"/>
            <ac:spMk id="13" creationId="{D68803C4-E159-4360-B7BB-74205C8F782D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3:55.223" v="370"/>
          <ac:spMkLst>
            <pc:docMk/>
            <pc:sldMk cId="3930834384" sldId="264"/>
            <ac:spMk id="14" creationId="{E009DD9B-5EE2-4C0D-8B2B-351C8C102205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3:55.223" v="370"/>
          <ac:spMkLst>
            <pc:docMk/>
            <pc:sldMk cId="3930834384" sldId="264"/>
            <ac:spMk id="15" creationId="{504B0465-3B07-49BF-BEA7-D81476246293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3:55.223" v="370"/>
          <ac:spMkLst>
            <pc:docMk/>
            <pc:sldMk cId="3930834384" sldId="264"/>
            <ac:spMk id="16" creationId="{E720DB99-7745-4E75-9D96-AAB6D55C531E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3:55.223" v="370"/>
          <ac:spMkLst>
            <pc:docMk/>
            <pc:sldMk cId="3930834384" sldId="264"/>
            <ac:spMk id="17" creationId="{49B7FFA5-14CB-4A4F-9BCC-CA3AA5D9D276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3:55.223" v="370"/>
          <ac:spMkLst>
            <pc:docMk/>
            <pc:sldMk cId="3930834384" sldId="264"/>
            <ac:spMk id="19" creationId="{04E48745-7512-4EC2-9E20-9092D12150CA}"/>
          </ac:spMkLst>
        </pc:spChg>
        <pc:picChg chg="add mod">
          <ac:chgData name="Kirsi Saastamoinen" userId="S::kirsi.saastamoinen@hollola.fi::7a486647-9cc4-445e-83ee-8205389a18d7" providerId="AD" clId="Web-{72A7171C-DF17-9395-815D-40F35DD9B293}" dt="2022-05-09T06:33:55.223" v="370"/>
          <ac:picMkLst>
            <pc:docMk/>
            <pc:sldMk cId="3930834384" sldId="264"/>
            <ac:picMk id="4" creationId="{C6CA6113-488C-0053-4453-FBDE6810D6B4}"/>
          </ac:picMkLst>
        </pc:picChg>
      </pc:sldChg>
      <pc:sldChg chg="addSp delSp modSp mod setBg">
        <pc:chgData name="Kirsi Saastamoinen" userId="S::kirsi.saastamoinen@hollola.fi::7a486647-9cc4-445e-83ee-8205389a18d7" providerId="AD" clId="Web-{72A7171C-DF17-9395-815D-40F35DD9B293}" dt="2022-05-09T06:35:24.166" v="382" actId="20577"/>
        <pc:sldMkLst>
          <pc:docMk/>
          <pc:sldMk cId="2150131728" sldId="265"/>
        </pc:sldMkLst>
        <pc:spChg chg="mod">
          <ac:chgData name="Kirsi Saastamoinen" userId="S::kirsi.saastamoinen@hollola.fi::7a486647-9cc4-445e-83ee-8205389a18d7" providerId="AD" clId="Web-{72A7171C-DF17-9395-815D-40F35DD9B293}" dt="2022-05-09T06:35:24.166" v="382" actId="20577"/>
          <ac:spMkLst>
            <pc:docMk/>
            <pc:sldMk cId="2150131728" sldId="265"/>
            <ac:spMk id="2" creationId="{76BB4108-52E9-A3FB-3DA5-1CCFBBD6C96F}"/>
          </ac:spMkLst>
        </pc:spChg>
        <pc:spChg chg="mod ord">
          <ac:chgData name="Kirsi Saastamoinen" userId="S::kirsi.saastamoinen@hollola.fi::7a486647-9cc4-445e-83ee-8205389a18d7" providerId="AD" clId="Web-{72A7171C-DF17-9395-815D-40F35DD9B293}" dt="2022-05-09T06:35:15.322" v="375"/>
          <ac:spMkLst>
            <pc:docMk/>
            <pc:sldMk cId="2150131728" sldId="265"/>
            <ac:spMk id="3" creationId="{4BC368DC-D477-9762-59D8-27BCFBC1333B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5:15.322" v="375"/>
          <ac:spMkLst>
            <pc:docMk/>
            <pc:sldMk cId="2150131728" sldId="265"/>
            <ac:spMk id="9" creationId="{CCF043BA-0C52-4068-BCF5-2B2D89BA9D36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5:15.322" v="375"/>
          <ac:spMkLst>
            <pc:docMk/>
            <pc:sldMk cId="2150131728" sldId="265"/>
            <ac:spMk id="18" creationId="{E009DD9B-5EE2-4C0D-8B2B-351C8C102205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5:15.322" v="375"/>
          <ac:spMkLst>
            <pc:docMk/>
            <pc:sldMk cId="2150131728" sldId="265"/>
            <ac:spMk id="20" creationId="{E720DB99-7745-4E75-9D96-AAB6D55C531E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5:15.322" v="375"/>
          <ac:spMkLst>
            <pc:docMk/>
            <pc:sldMk cId="2150131728" sldId="265"/>
            <ac:spMk id="22" creationId="{D68803C4-E159-4360-B7BB-74205C8F782D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5:15.322" v="375"/>
          <ac:spMkLst>
            <pc:docMk/>
            <pc:sldMk cId="2150131728" sldId="265"/>
            <ac:spMk id="24" creationId="{504B0465-3B07-49BF-BEA7-D81476246293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5:15.322" v="375"/>
          <ac:spMkLst>
            <pc:docMk/>
            <pc:sldMk cId="2150131728" sldId="265"/>
            <ac:spMk id="26" creationId="{49B7FFA5-14CB-4A4F-9BCC-CA3AA5D9D276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5:15.322" v="375"/>
          <ac:spMkLst>
            <pc:docMk/>
            <pc:sldMk cId="2150131728" sldId="265"/>
            <ac:spMk id="28" creationId="{04E48745-7512-4EC2-9E20-9092D12150CA}"/>
          </ac:spMkLst>
        </pc:spChg>
        <pc:grpChg chg="add del">
          <ac:chgData name="Kirsi Saastamoinen" userId="S::kirsi.saastamoinen@hollola.fi::7a486647-9cc4-445e-83ee-8205389a18d7" providerId="AD" clId="Web-{72A7171C-DF17-9395-815D-40F35DD9B293}" dt="2022-05-09T06:35:15.322" v="375"/>
          <ac:grpSpMkLst>
            <pc:docMk/>
            <pc:sldMk cId="2150131728" sldId="265"/>
            <ac:grpSpMk id="11" creationId="{789ACCC8-A635-400E-B9C0-AD9CA57109CE}"/>
          </ac:grpSpMkLst>
        </pc:grpChg>
        <pc:picChg chg="add mod">
          <ac:chgData name="Kirsi Saastamoinen" userId="S::kirsi.saastamoinen@hollola.fi::7a486647-9cc4-445e-83ee-8205389a18d7" providerId="AD" clId="Web-{72A7171C-DF17-9395-815D-40F35DD9B293}" dt="2022-05-09T06:35:15.322" v="375"/>
          <ac:picMkLst>
            <pc:docMk/>
            <pc:sldMk cId="2150131728" sldId="265"/>
            <ac:picMk id="4" creationId="{38C48F25-7EF6-2BF1-2A2F-D09E629E0F36}"/>
          </ac:picMkLst>
        </pc:picChg>
      </pc:sldChg>
      <pc:sldChg chg="addSp delSp modSp new mod setBg">
        <pc:chgData name="Kirsi Saastamoinen" userId="S::kirsi.saastamoinen@hollola.fi::7a486647-9cc4-445e-83ee-8205389a18d7" providerId="AD" clId="Web-{72A7171C-DF17-9395-815D-40F35DD9B293}" dt="2022-05-09T06:38:18.661" v="406"/>
        <pc:sldMkLst>
          <pc:docMk/>
          <pc:sldMk cId="13475215" sldId="266"/>
        </pc:sldMkLst>
        <pc:spChg chg="mod ord">
          <ac:chgData name="Kirsi Saastamoinen" userId="S::kirsi.saastamoinen@hollola.fi::7a486647-9cc4-445e-83ee-8205389a18d7" providerId="AD" clId="Web-{72A7171C-DF17-9395-815D-40F35DD9B293}" dt="2022-05-09T06:38:18.661" v="406"/>
          <ac:spMkLst>
            <pc:docMk/>
            <pc:sldMk cId="13475215" sldId="266"/>
            <ac:spMk id="2" creationId="{97DCD90D-E759-CC88-532D-391DC8444AD5}"/>
          </ac:spMkLst>
        </pc:spChg>
        <pc:spChg chg="mod ord">
          <ac:chgData name="Kirsi Saastamoinen" userId="S::kirsi.saastamoinen@hollola.fi::7a486647-9cc4-445e-83ee-8205389a18d7" providerId="AD" clId="Web-{72A7171C-DF17-9395-815D-40F35DD9B293}" dt="2022-05-09T06:38:18.661" v="406"/>
          <ac:spMkLst>
            <pc:docMk/>
            <pc:sldMk cId="13475215" sldId="266"/>
            <ac:spMk id="3" creationId="{F87D2F17-B9A2-4620-4C24-6637F17BDD38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8:18.645" v="405"/>
          <ac:spMkLst>
            <pc:docMk/>
            <pc:sldMk cId="13475215" sldId="266"/>
            <ac:spMk id="6" creationId="{E009DD9B-5EE2-4C0D-8B2B-351C8C102205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8:18.645" v="405"/>
          <ac:spMkLst>
            <pc:docMk/>
            <pc:sldMk cId="13475215" sldId="266"/>
            <ac:spMk id="7" creationId="{E720DB99-7745-4E75-9D96-AAB6D55C531E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5:31.964" v="383"/>
          <ac:spMkLst>
            <pc:docMk/>
            <pc:sldMk cId="13475215" sldId="266"/>
            <ac:spMk id="9" creationId="{CCF043BA-0C52-4068-BCF5-2B2D89BA9D36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8:18.645" v="405"/>
          <ac:spMkLst>
            <pc:docMk/>
            <pc:sldMk cId="13475215" sldId="266"/>
            <ac:spMk id="13" creationId="{D68803C4-E159-4360-B7BB-74205C8F782D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8:18.645" v="405"/>
          <ac:spMkLst>
            <pc:docMk/>
            <pc:sldMk cId="13475215" sldId="266"/>
            <ac:spMk id="15" creationId="{504B0465-3B07-49BF-BEA7-D81476246293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8:18.645" v="405"/>
          <ac:spMkLst>
            <pc:docMk/>
            <pc:sldMk cId="13475215" sldId="266"/>
            <ac:spMk id="17" creationId="{49B7FFA5-14CB-4A4F-9BCC-CA3AA5D9D276}"/>
          </ac:spMkLst>
        </pc:spChg>
        <pc:spChg chg="add del">
          <ac:chgData name="Kirsi Saastamoinen" userId="S::kirsi.saastamoinen@hollola.fi::7a486647-9cc4-445e-83ee-8205389a18d7" providerId="AD" clId="Web-{72A7171C-DF17-9395-815D-40F35DD9B293}" dt="2022-05-09T06:38:18.645" v="405"/>
          <ac:spMkLst>
            <pc:docMk/>
            <pc:sldMk cId="13475215" sldId="266"/>
            <ac:spMk id="19" creationId="{04E48745-7512-4EC2-9E20-9092D12150CA}"/>
          </ac:spMkLst>
        </pc:spChg>
        <pc:spChg chg="add">
          <ac:chgData name="Kirsi Saastamoinen" userId="S::kirsi.saastamoinen@hollola.fi::7a486647-9cc4-445e-83ee-8205389a18d7" providerId="AD" clId="Web-{72A7171C-DF17-9395-815D-40F35DD9B293}" dt="2022-05-09T06:38:18.661" v="406"/>
          <ac:spMkLst>
            <pc:docMk/>
            <pc:sldMk cId="13475215" sldId="266"/>
            <ac:spMk id="21" creationId="{F3AF35CD-DA30-4E34-B0F3-32C27766DA05}"/>
          </ac:spMkLst>
        </pc:spChg>
        <pc:grpChg chg="add del">
          <ac:chgData name="Kirsi Saastamoinen" userId="S::kirsi.saastamoinen@hollola.fi::7a486647-9cc4-445e-83ee-8205389a18d7" providerId="AD" clId="Web-{72A7171C-DF17-9395-815D-40F35DD9B293}" dt="2022-05-09T06:35:31.964" v="383"/>
          <ac:grpSpMkLst>
            <pc:docMk/>
            <pc:sldMk cId="13475215" sldId="266"/>
            <ac:grpSpMk id="11" creationId="{789ACCC8-A635-400E-B9C0-AD9CA57109CE}"/>
          </ac:grpSpMkLst>
        </pc:grpChg>
        <pc:grpChg chg="add">
          <ac:chgData name="Kirsi Saastamoinen" userId="S::kirsi.saastamoinen@hollola.fi::7a486647-9cc4-445e-83ee-8205389a18d7" providerId="AD" clId="Web-{72A7171C-DF17-9395-815D-40F35DD9B293}" dt="2022-05-09T06:38:18.661" v="406"/>
          <ac:grpSpMkLst>
            <pc:docMk/>
            <pc:sldMk cId="13475215" sldId="266"/>
            <ac:grpSpMk id="22" creationId="{BCFC42DC-2C46-47C4-BC61-530557385DBD}"/>
          </ac:grpSpMkLst>
        </pc:grpChg>
        <pc:picChg chg="add mod">
          <ac:chgData name="Kirsi Saastamoinen" userId="S::kirsi.saastamoinen@hollola.fi::7a486647-9cc4-445e-83ee-8205389a18d7" providerId="AD" clId="Web-{72A7171C-DF17-9395-815D-40F35DD9B293}" dt="2022-05-09T06:38:18.661" v="406"/>
          <ac:picMkLst>
            <pc:docMk/>
            <pc:sldMk cId="13475215" sldId="266"/>
            <ac:picMk id="4" creationId="{1EF7764C-737E-1EE6-1850-2BE25806A749}"/>
          </ac:picMkLst>
        </pc:picChg>
      </pc:sldChg>
    </pc:docChg>
  </pc:docChgLst>
  <pc:docChgLst>
    <pc:chgData name="Kirsi Saastamoinen" userId="S::kirsi.saastamoinen@hollola.fi::7a486647-9cc4-445e-83ee-8205389a18d7" providerId="AD" clId="Web-{F5ABF987-68C4-4449-8793-8B866EDEF609}"/>
    <pc:docChg chg="addSld delSld modSld addMainMaster delMainMaster">
      <pc:chgData name="Kirsi Saastamoinen" userId="S::kirsi.saastamoinen@hollola.fi::7a486647-9cc4-445e-83ee-8205389a18d7" providerId="AD" clId="Web-{F5ABF987-68C4-4449-8793-8B866EDEF609}" dt="2022-05-03T06:52:16.413" v="145" actId="20577"/>
      <pc:docMkLst>
        <pc:docMk/>
      </pc:docMkLst>
      <pc:sldChg chg="addSp delSp modSp mod setBg modClrScheme addAnim setClrOvrMap delDesignElem chgLayout">
        <pc:chgData name="Kirsi Saastamoinen" userId="S::kirsi.saastamoinen@hollola.fi::7a486647-9cc4-445e-83ee-8205389a18d7" providerId="AD" clId="Web-{F5ABF987-68C4-4449-8793-8B866EDEF609}" dt="2022-05-03T06:48:39.940" v="114"/>
        <pc:sldMkLst>
          <pc:docMk/>
          <pc:sldMk cId="782385677" sldId="256"/>
        </pc:sldMkLst>
        <pc:spChg chg="mod ord">
          <ac:chgData name="Kirsi Saastamoinen" userId="S::kirsi.saastamoinen@hollola.fi::7a486647-9cc4-445e-83ee-8205389a18d7" providerId="AD" clId="Web-{F5ABF987-68C4-4449-8793-8B866EDEF609}" dt="2022-05-03T06:48:39.940" v="114"/>
          <ac:spMkLst>
            <pc:docMk/>
            <pc:sldMk cId="782385677" sldId="256"/>
            <ac:spMk id="2" creationId="{00000000-0000-0000-0000-000000000000}"/>
          </ac:spMkLst>
        </pc:spChg>
        <pc:spChg chg="mod ord">
          <ac:chgData name="Kirsi Saastamoinen" userId="S::kirsi.saastamoinen@hollola.fi::7a486647-9cc4-445e-83ee-8205389a18d7" providerId="AD" clId="Web-{F5ABF987-68C4-4449-8793-8B866EDEF609}" dt="2022-05-03T06:48:39.940" v="114"/>
          <ac:spMkLst>
            <pc:docMk/>
            <pc:sldMk cId="782385677" sldId="256"/>
            <ac:spMk id="3" creationId="{00000000-0000-0000-0000-000000000000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37:02.786" v="8"/>
          <ac:spMkLst>
            <pc:docMk/>
            <pc:sldMk cId="782385677" sldId="256"/>
            <ac:spMk id="9" creationId="{87CC2527-562A-4F69-B487-4371E5B243E7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37:24.114" v="12"/>
          <ac:spMkLst>
            <pc:docMk/>
            <pc:sldMk cId="782385677" sldId="256"/>
            <ac:spMk id="16" creationId="{657F69E0-C4B0-4BEC-A689-4F8D877F05D4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37:24.114" v="12"/>
          <ac:spMkLst>
            <pc:docMk/>
            <pc:sldMk cId="782385677" sldId="256"/>
            <ac:spMk id="18" creationId="{9F6380B4-6A1C-481E-8408-B4E6C75B9B8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37:24.083" v="11"/>
          <ac:spMkLst>
            <pc:docMk/>
            <pc:sldMk cId="782385677" sldId="256"/>
            <ac:spMk id="23" creationId="{D38A241E-0395-41E5-8607-BAA2799A4374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782385677" sldId="256"/>
            <ac:spMk id="27" creationId="{E49CC64F-7275-4E33-961B-0C5CDC439875}"/>
          </ac:spMkLst>
        </pc:spChg>
        <pc:picChg chg="add mod ord">
          <ac:chgData name="Kirsi Saastamoinen" userId="S::kirsi.saastamoinen@hollola.fi::7a486647-9cc4-445e-83ee-8205389a18d7" providerId="AD" clId="Web-{F5ABF987-68C4-4449-8793-8B866EDEF609}" dt="2022-05-03T06:37:24.114" v="12"/>
          <ac:picMkLst>
            <pc:docMk/>
            <pc:sldMk cId="782385677" sldId="256"/>
            <ac:picMk id="4" creationId="{4AE58206-2FA6-229E-E0E9-11658755EC70}"/>
          </ac:picMkLst>
        </pc:picChg>
        <pc:cxnChg chg="add del">
          <ac:chgData name="Kirsi Saastamoinen" userId="S::kirsi.saastamoinen@hollola.fi::7a486647-9cc4-445e-83ee-8205389a18d7" providerId="AD" clId="Web-{F5ABF987-68C4-4449-8793-8B866EDEF609}" dt="2022-05-03T06:37:02.786" v="8"/>
          <ac:cxnSpMkLst>
            <pc:docMk/>
            <pc:sldMk cId="782385677" sldId="256"/>
            <ac:cxnSpMk id="11" creationId="{BCDAEC91-5BCE-4B55-9CC0-43EF94CB734B}"/>
          </ac:cxnSpMkLst>
        </pc:cxnChg>
        <pc:cxnChg chg="add del">
          <ac:chgData name="Kirsi Saastamoinen" userId="S::kirsi.saastamoinen@hollola.fi::7a486647-9cc4-445e-83ee-8205389a18d7" providerId="AD" clId="Web-{F5ABF987-68C4-4449-8793-8B866EDEF609}" dt="2022-05-03T06:37:24.083" v="11"/>
          <ac:cxnSpMkLst>
            <pc:docMk/>
            <pc:sldMk cId="782385677" sldId="256"/>
            <ac:cxnSpMk id="25" creationId="{CE352288-84AD-4CA8-BCD5-76C29D34E1DB}"/>
          </ac:cxnSpMkLst>
        </pc:cxnChg>
      </pc:sldChg>
      <pc:sldChg chg="addSp delSp modSp new mod setBg modClrScheme setClrOvrMap delDesignElem chgLayout">
        <pc:chgData name="Kirsi Saastamoinen" userId="S::kirsi.saastamoinen@hollola.fi::7a486647-9cc4-445e-83ee-8205389a18d7" providerId="AD" clId="Web-{F5ABF987-68C4-4449-8793-8B866EDEF609}" dt="2022-05-03T06:49:38.754" v="118"/>
        <pc:sldMkLst>
          <pc:docMk/>
          <pc:sldMk cId="102664757" sldId="257"/>
        </pc:sldMkLst>
        <pc:spChg chg="mod ord">
          <ac:chgData name="Kirsi Saastamoinen" userId="S::kirsi.saastamoinen@hollola.fi::7a486647-9cc4-445e-83ee-8205389a18d7" providerId="AD" clId="Web-{F5ABF987-68C4-4449-8793-8B866EDEF609}" dt="2022-05-03T06:49:38.754" v="118"/>
          <ac:spMkLst>
            <pc:docMk/>
            <pc:sldMk cId="102664757" sldId="257"/>
            <ac:spMk id="2" creationId="{4FE4D971-4A7E-504E-BEDA-3F1B9B91DEEB}"/>
          </ac:spMkLst>
        </pc:spChg>
        <pc:spChg chg="del mod">
          <ac:chgData name="Kirsi Saastamoinen" userId="S::kirsi.saastamoinen@hollola.fi::7a486647-9cc4-445e-83ee-8205389a18d7" providerId="AD" clId="Web-{F5ABF987-68C4-4449-8793-8B866EDEF609}" dt="2022-05-03T06:38:28.944" v="26"/>
          <ac:spMkLst>
            <pc:docMk/>
            <pc:sldMk cId="102664757" sldId="257"/>
            <ac:spMk id="3" creationId="{C10E15D9-6EDA-6BE5-2CB6-9690521BF385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9:38.738" v="117"/>
          <ac:spMkLst>
            <pc:docMk/>
            <pc:sldMk cId="102664757" sldId="257"/>
            <ac:spMk id="6" creationId="{346736B5-15FF-D76E-E31F-986C85B7D7D9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38:24.834" v="24"/>
          <ac:spMkLst>
            <pc:docMk/>
            <pc:sldMk cId="102664757" sldId="257"/>
            <ac:spMk id="8" creationId="{2B566528-1B12-4246-9431-5C2D7D081168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38:24.834" v="24"/>
          <ac:spMkLst>
            <pc:docMk/>
            <pc:sldMk cId="102664757" sldId="257"/>
            <ac:spMk id="10" creationId="{2E80C965-DB6D-4F81-9E9E-B027384D0BD6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9:38.738" v="117"/>
          <ac:spMkLst>
            <pc:docMk/>
            <pc:sldMk cId="102664757" sldId="257"/>
            <ac:spMk id="11" creationId="{4DA90C30-B990-4CCA-B584-40F864DA3A82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38:24.834" v="24"/>
          <ac:spMkLst>
            <pc:docMk/>
            <pc:sldMk cId="102664757" sldId="257"/>
            <ac:spMk id="12" creationId="{A580F890-B085-4E95-96AA-55AEBEC5CE6E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38:24.834" v="24"/>
          <ac:spMkLst>
            <pc:docMk/>
            <pc:sldMk cId="102664757" sldId="257"/>
            <ac:spMk id="14" creationId="{D3F51FEB-38FB-4F6C-9F7B-2F2AFAB65463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38:24.834" v="24"/>
          <ac:spMkLst>
            <pc:docMk/>
            <pc:sldMk cId="102664757" sldId="257"/>
            <ac:spMk id="16" creationId="{1E547BA6-BAE0-43BB-A7CA-60F69CE252F0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2664757" sldId="257"/>
            <ac:spMk id="18" creationId="{38FAA1A1-D861-433F-88FA-1E9D6FD31D1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2664757" sldId="257"/>
            <ac:spMk id="19" creationId="{09588DA8-065E-4F6F-8EFD-43104AB2E0CF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2664757" sldId="257"/>
            <ac:spMk id="20" creationId="{8D71EDA1-87BF-4D5D-AB79-F346FD19278A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2664757" sldId="257"/>
            <ac:spMk id="21" creationId="{C4285719-470E-454C-AF62-8323075F1F5B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2664757" sldId="257"/>
            <ac:spMk id="22" creationId="{CD9FE4EF-C4D8-49A0-B2FF-81D8DB7D8A24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2664757" sldId="257"/>
            <ac:spMk id="23" creationId="{4300840D-0A0B-4512-BACA-B439D5B9C57C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2664757" sldId="257"/>
            <ac:spMk id="24" creationId="{D2B78728-A580-49A7-84F9-6EF6F583ADE0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49:38.754" v="118"/>
          <ac:spMkLst>
            <pc:docMk/>
            <pc:sldMk cId="102664757" sldId="257"/>
            <ac:spMk id="25" creationId="{2A0E4E09-FC02-4ADC-951A-3FFA90B6FE39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49:38.754" v="118"/>
          <ac:spMkLst>
            <pc:docMk/>
            <pc:sldMk cId="102664757" sldId="257"/>
            <ac:spMk id="26" creationId="{E5821A2D-F010-4C2B-8819-23281D9C770F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49:38.754" v="118"/>
          <ac:spMkLst>
            <pc:docMk/>
            <pc:sldMk cId="102664757" sldId="257"/>
            <ac:spMk id="27" creationId="{E33AA6BC-2652-7CCE-820F-BB947C90FC0F}"/>
          </ac:spMkLst>
        </pc:spChg>
        <pc:grpChg chg="add del">
          <ac:chgData name="Kirsi Saastamoinen" userId="S::kirsi.saastamoinen@hollola.fi::7a486647-9cc4-445e-83ee-8205389a18d7" providerId="AD" clId="Web-{F5ABF987-68C4-4449-8793-8B866EDEF609}" dt="2022-05-03T06:49:38.738" v="117"/>
          <ac:grpSpMkLst>
            <pc:docMk/>
            <pc:sldMk cId="102664757" sldId="257"/>
            <ac:grpSpMk id="13" creationId="{D060B936-2771-48DC-842C-14EE9318E3E2}"/>
          </ac:grpSpMkLst>
        </pc:grpChg>
        <pc:grpChg chg="add">
          <ac:chgData name="Kirsi Saastamoinen" userId="S::kirsi.saastamoinen@hollola.fi::7a486647-9cc4-445e-83ee-8205389a18d7" providerId="AD" clId="Web-{F5ABF987-68C4-4449-8793-8B866EDEF609}" dt="2022-05-03T06:49:38.754" v="118"/>
          <ac:grpSpMkLst>
            <pc:docMk/>
            <pc:sldMk cId="102664757" sldId="257"/>
            <ac:grpSpMk id="15" creationId="{D68B9961-F007-40D1-AF51-61B6DE5106CE}"/>
          </ac:grpSpMkLst>
        </pc:grpChg>
        <pc:picChg chg="add mod ord">
          <ac:chgData name="Kirsi Saastamoinen" userId="S::kirsi.saastamoinen@hollola.fi::7a486647-9cc4-445e-83ee-8205389a18d7" providerId="AD" clId="Web-{F5ABF987-68C4-4449-8793-8B866EDEF609}" dt="2022-05-03T06:49:38.754" v="118"/>
          <ac:picMkLst>
            <pc:docMk/>
            <pc:sldMk cId="102664757" sldId="257"/>
            <ac:picMk id="4" creationId="{FD8EAB3A-FCF3-733A-FC1B-F3C66A7C6D25}"/>
          </ac:picMkLst>
        </pc:picChg>
      </pc:sldChg>
      <pc:sldChg chg="addSp delSp modSp new mod modTransition setBg modClrScheme delDesignElem chgLayout">
        <pc:chgData name="Kirsi Saastamoinen" userId="S::kirsi.saastamoinen@hollola.fi::7a486647-9cc4-445e-83ee-8205389a18d7" providerId="AD" clId="Web-{F5ABF987-68C4-4449-8793-8B866EDEF609}" dt="2022-05-03T06:50:24.161" v="132" actId="20577"/>
        <pc:sldMkLst>
          <pc:docMk/>
          <pc:sldMk cId="1376472190" sldId="258"/>
        </pc:sldMkLst>
        <pc:spChg chg="mod ord">
          <ac:chgData name="Kirsi Saastamoinen" userId="S::kirsi.saastamoinen@hollola.fi::7a486647-9cc4-445e-83ee-8205389a18d7" providerId="AD" clId="Web-{F5ABF987-68C4-4449-8793-8B866EDEF609}" dt="2022-05-03T06:50:24.161" v="132" actId="20577"/>
          <ac:spMkLst>
            <pc:docMk/>
            <pc:sldMk cId="1376472190" sldId="258"/>
            <ac:spMk id="2" creationId="{582A9DB4-A830-BE51-E8F5-83052B5B3D08}"/>
          </ac:spMkLst>
        </pc:spChg>
        <pc:spChg chg="del">
          <ac:chgData name="Kirsi Saastamoinen" userId="S::kirsi.saastamoinen@hollola.fi::7a486647-9cc4-445e-83ee-8205389a18d7" providerId="AD" clId="Web-{F5ABF987-68C4-4449-8793-8B866EDEF609}" dt="2022-05-03T06:39:43.445" v="45"/>
          <ac:spMkLst>
            <pc:docMk/>
            <pc:sldMk cId="1376472190" sldId="258"/>
            <ac:spMk id="3" creationId="{390AB2D8-A810-4751-BD1F-FA49AB28D599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376472190" sldId="258"/>
            <ac:spMk id="8" creationId="{577D6B2E-37A3-429E-A37C-F30ED6487282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50:03.801" v="120"/>
          <ac:spMkLst>
            <pc:docMk/>
            <pc:sldMk cId="1376472190" sldId="258"/>
            <ac:spMk id="9" creationId="{2550AE69-AC86-4188-83E5-A856C4F1DCFF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376472190" sldId="258"/>
            <ac:spMk id="10" creationId="{5CEAD642-85CF-4750-8432-7C80C901F00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50:03.801" v="120"/>
          <ac:spMkLst>
            <pc:docMk/>
            <pc:sldMk cId="1376472190" sldId="258"/>
            <ac:spMk id="11" creationId="{EC4CA156-2C9D-4F0C-B229-88D8B5E17BCF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376472190" sldId="258"/>
            <ac:spMk id="12" creationId="{FA33EEAE-15D5-4119-8C1E-89D943F911EF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50:03.801" v="120"/>
          <ac:spMkLst>
            <pc:docMk/>
            <pc:sldMk cId="1376472190" sldId="258"/>
            <ac:spMk id="13" creationId="{D7361ED3-EBE5-4EFC-8DA3-D0CE4BF2F4B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376472190" sldId="258"/>
            <ac:spMk id="14" creationId="{730D8B3B-9B80-4025-B934-26DC7D7CD23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376472190" sldId="258"/>
            <ac:spMk id="16" creationId="{1064D5D5-227B-4F66-9AEA-46F570E793BD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376472190" sldId="258"/>
            <ac:spMk id="18" creationId="{646B67A4-D328-4747-A82B-65E84FA46368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50:03.801" v="120"/>
          <ac:spMkLst>
            <pc:docMk/>
            <pc:sldMk cId="1376472190" sldId="258"/>
            <ac:spMk id="19" creationId="{CFB57ED5-941D-44E2-9320-56A0A026F20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376472190" sldId="258"/>
            <ac:spMk id="20" creationId="{B5A1B09C-1565-46F8-B70F-621C5EB48A09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50:03.801" v="120"/>
          <ac:spMkLst>
            <pc:docMk/>
            <pc:sldMk cId="1376472190" sldId="258"/>
            <ac:spMk id="21" creationId="{7A1BE9A9-6FBF-4CF1-8F0C-BFCFF1FD962B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376472190" sldId="258"/>
            <ac:spMk id="22" creationId="{8C516CC8-80AC-446C-A56E-9F54B7210402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50:03.801" v="120"/>
          <ac:spMkLst>
            <pc:docMk/>
            <pc:sldMk cId="1376472190" sldId="258"/>
            <ac:spMk id="23" creationId="{C4AE8163-578C-46A4-BF65-BD3AEEF2A05E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50:03.801" v="120"/>
          <ac:spMkLst>
            <pc:docMk/>
            <pc:sldMk cId="1376472190" sldId="258"/>
            <ac:spMk id="25" creationId="{346F56CC-F97A-40DF-9A88-6D8BF7A6A75B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0:03.863" v="121"/>
          <ac:spMkLst>
            <pc:docMk/>
            <pc:sldMk cId="1376472190" sldId="258"/>
            <ac:spMk id="31" creationId="{7049A7D3-684C-4C59-A4B6-7B308A6AD34D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0:03.863" v="121"/>
          <ac:spMkLst>
            <pc:docMk/>
            <pc:sldMk cId="1376472190" sldId="258"/>
            <ac:spMk id="32" creationId="{D7B1087B-C592-40E7-B532-60B453A2FE6A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0:03.863" v="121"/>
          <ac:spMkLst>
            <pc:docMk/>
            <pc:sldMk cId="1376472190" sldId="258"/>
            <ac:spMk id="33" creationId="{14AE7447-E8F8-4A0F-9E3D-94842BFF886E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0:03.863" v="121"/>
          <ac:spMkLst>
            <pc:docMk/>
            <pc:sldMk cId="1376472190" sldId="258"/>
            <ac:spMk id="36" creationId="{2A0E4E09-FC02-4ADC-951A-3FFA90B6FE39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0:03.863" v="121"/>
          <ac:spMkLst>
            <pc:docMk/>
            <pc:sldMk cId="1376472190" sldId="258"/>
            <ac:spMk id="37" creationId="{14A1598B-1957-47CF-AAF4-F7A36DA0E7CB}"/>
          </ac:spMkLst>
        </pc:spChg>
        <pc:grpChg chg="add del">
          <ac:chgData name="Kirsi Saastamoinen" userId="S::kirsi.saastamoinen@hollola.fi::7a486647-9cc4-445e-83ee-8205389a18d7" providerId="AD" clId="Web-{F5ABF987-68C4-4449-8793-8B866EDEF609}" dt="2022-05-03T06:50:03.801" v="120"/>
          <ac:grpSpMkLst>
            <pc:docMk/>
            <pc:sldMk cId="1376472190" sldId="258"/>
            <ac:grpSpMk id="15" creationId="{85105087-7F16-4C94-837C-C45445116665}"/>
          </ac:grpSpMkLst>
        </pc:grpChg>
        <pc:grpChg chg="add del">
          <ac:chgData name="Kirsi Saastamoinen" userId="S::kirsi.saastamoinen@hollola.fi::7a486647-9cc4-445e-83ee-8205389a18d7" providerId="AD" clId="Web-{F5ABF987-68C4-4449-8793-8B866EDEF609}" dt="2022-05-03T06:50:03.801" v="120"/>
          <ac:grpSpMkLst>
            <pc:docMk/>
            <pc:sldMk cId="1376472190" sldId="258"/>
            <ac:grpSpMk id="27" creationId="{694818F1-2ACF-4181-B8B6-7637EB92BD6E}"/>
          </ac:grpSpMkLst>
        </pc:grpChg>
        <pc:grpChg chg="add">
          <ac:chgData name="Kirsi Saastamoinen" userId="S::kirsi.saastamoinen@hollola.fi::7a486647-9cc4-445e-83ee-8205389a18d7" providerId="AD" clId="Web-{F5ABF987-68C4-4449-8793-8B866EDEF609}" dt="2022-05-03T06:50:03.863" v="121"/>
          <ac:grpSpMkLst>
            <pc:docMk/>
            <pc:sldMk cId="1376472190" sldId="258"/>
            <ac:grpSpMk id="34" creationId="{85981F80-69EE-4E2B-82A8-47FDFD7720AC}"/>
          </ac:grpSpMkLst>
        </pc:grpChg>
        <pc:picChg chg="add mod">
          <ac:chgData name="Kirsi Saastamoinen" userId="S::kirsi.saastamoinen@hollola.fi::7a486647-9cc4-445e-83ee-8205389a18d7" providerId="AD" clId="Web-{F5ABF987-68C4-4449-8793-8B866EDEF609}" dt="2022-05-03T06:50:11.520" v="122" actId="14100"/>
          <ac:picMkLst>
            <pc:docMk/>
            <pc:sldMk cId="1376472190" sldId="258"/>
            <ac:picMk id="4" creationId="{DC15D1B7-AF7F-DA13-0B6D-F94E087EBF6D}"/>
          </ac:picMkLst>
        </pc:picChg>
      </pc:sldChg>
      <pc:sldChg chg="addSp delSp modSp new mod modTransition setBg modClrScheme setClrOvrMap delDesignElem chgLayout">
        <pc:chgData name="Kirsi Saastamoinen" userId="S::kirsi.saastamoinen@hollola.fi::7a486647-9cc4-445e-83ee-8205389a18d7" providerId="AD" clId="Web-{F5ABF987-68C4-4449-8793-8B866EDEF609}" dt="2022-05-03T06:48:39.940" v="114"/>
        <pc:sldMkLst>
          <pc:docMk/>
          <pc:sldMk cId="20824654" sldId="259"/>
        </pc:sldMkLst>
        <pc:spChg chg="mod ord">
          <ac:chgData name="Kirsi Saastamoinen" userId="S::kirsi.saastamoinen@hollola.fi::7a486647-9cc4-445e-83ee-8205389a18d7" providerId="AD" clId="Web-{F5ABF987-68C4-4449-8793-8B866EDEF609}" dt="2022-05-03T06:48:39.940" v="114"/>
          <ac:spMkLst>
            <pc:docMk/>
            <pc:sldMk cId="20824654" sldId="259"/>
            <ac:spMk id="2" creationId="{B0DB31F3-4AB3-C726-A978-C4750CC8A65F}"/>
          </ac:spMkLst>
        </pc:spChg>
        <pc:spChg chg="del">
          <ac:chgData name="Kirsi Saastamoinen" userId="S::kirsi.saastamoinen@hollola.fi::7a486647-9cc4-445e-83ee-8205389a18d7" providerId="AD" clId="Web-{F5ABF987-68C4-4449-8793-8B866EDEF609}" dt="2022-05-03T06:41:26.260" v="57"/>
          <ac:spMkLst>
            <pc:docMk/>
            <pc:sldMk cId="20824654" sldId="259"/>
            <ac:spMk id="3" creationId="{1A008CBC-366B-765E-B457-BE2F55808399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20824654" sldId="259"/>
            <ac:spMk id="8" creationId="{66B332A4-D438-4773-A77F-5ED49A448D9D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20824654" sldId="259"/>
            <ac:spMk id="10" creationId="{DF9AD32D-FF05-44F4-BD4D-9CEE89B71EB9}"/>
          </ac:spMkLst>
        </pc:spChg>
        <pc:picChg chg="add mod">
          <ac:chgData name="Kirsi Saastamoinen" userId="S::kirsi.saastamoinen@hollola.fi::7a486647-9cc4-445e-83ee-8205389a18d7" providerId="AD" clId="Web-{F5ABF987-68C4-4449-8793-8B866EDEF609}" dt="2022-05-03T06:41:37.666" v="60" actId="14100"/>
          <ac:picMkLst>
            <pc:docMk/>
            <pc:sldMk cId="20824654" sldId="259"/>
            <ac:picMk id="4" creationId="{71CA3F8A-8A18-5F3F-E700-7B62F839620C}"/>
          </ac:picMkLst>
        </pc:picChg>
      </pc:sldChg>
      <pc:sldChg chg="addSp delSp modSp new mod modTransition setBg modClrScheme delDesignElem chgLayout">
        <pc:chgData name="Kirsi Saastamoinen" userId="S::kirsi.saastamoinen@hollola.fi::7a486647-9cc4-445e-83ee-8205389a18d7" providerId="AD" clId="Web-{F5ABF987-68C4-4449-8793-8B866EDEF609}" dt="2022-05-03T06:51:30.115" v="136" actId="14100"/>
        <pc:sldMkLst>
          <pc:docMk/>
          <pc:sldMk cId="305604412" sldId="260"/>
        </pc:sldMkLst>
        <pc:spChg chg="mod ord">
          <ac:chgData name="Kirsi Saastamoinen" userId="S::kirsi.saastamoinen@hollola.fi::7a486647-9cc4-445e-83ee-8205389a18d7" providerId="AD" clId="Web-{F5ABF987-68C4-4449-8793-8B866EDEF609}" dt="2022-05-03T06:51:20.631" v="134"/>
          <ac:spMkLst>
            <pc:docMk/>
            <pc:sldMk cId="305604412" sldId="260"/>
            <ac:spMk id="2" creationId="{5BB479E8-DBFC-5168-5EF2-D114210F810F}"/>
          </ac:spMkLst>
        </pc:spChg>
        <pc:spChg chg="del">
          <ac:chgData name="Kirsi Saastamoinen" userId="S::kirsi.saastamoinen@hollola.fi::7a486647-9cc4-445e-83ee-8205389a18d7" providerId="AD" clId="Web-{F5ABF987-68C4-4449-8793-8B866EDEF609}" dt="2022-05-03T06:42:31.386" v="66"/>
          <ac:spMkLst>
            <pc:docMk/>
            <pc:sldMk cId="305604412" sldId="260"/>
            <ac:spMk id="3" creationId="{D0CB4AD6-3B7A-E486-9886-411955717012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305604412" sldId="260"/>
            <ac:spMk id="8" creationId="{8C790BE2-4E4F-4AAF-81A2-4A6F4885EBE6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20.631" v="134"/>
          <ac:spMkLst>
            <pc:docMk/>
            <pc:sldMk cId="305604412" sldId="260"/>
            <ac:spMk id="9" creationId="{7049A7D3-684C-4C59-A4B6-7B308A6AD34D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305604412" sldId="260"/>
            <ac:spMk id="10" creationId="{D28B54C3-B57B-472A-B96E-1FCB67093DC2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20.631" v="134"/>
          <ac:spMkLst>
            <pc:docMk/>
            <pc:sldMk cId="305604412" sldId="260"/>
            <ac:spMk id="11" creationId="{D7B1087B-C592-40E7-B532-60B453A2FE6A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305604412" sldId="260"/>
            <ac:spMk id="12" creationId="{7DB3C429-F8DA-49B9-AF84-21996FCF78B5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20.631" v="134"/>
          <ac:spMkLst>
            <pc:docMk/>
            <pc:sldMk cId="305604412" sldId="260"/>
            <ac:spMk id="13" creationId="{14AE7447-E8F8-4A0F-9E3D-94842BFF886E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305604412" sldId="260"/>
            <ac:spMk id="14" creationId="{E12088DD-B1AD-40E0-8B86-1D87A2CCD9BE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305604412" sldId="260"/>
            <ac:spMk id="16" creationId="{C4C9F2B0-1044-46EB-8AEB-C3BFFDE6C2CC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305604412" sldId="260"/>
            <ac:spMk id="18" creationId="{0C395952-4E26-45A2-8756-2ADFD6E53C6E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20.631" v="134"/>
          <ac:spMkLst>
            <pc:docMk/>
            <pc:sldMk cId="305604412" sldId="260"/>
            <ac:spMk id="19" creationId="{2A0E4E09-FC02-4ADC-951A-3FFA90B6FE39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305604412" sldId="260"/>
            <ac:spMk id="20" creationId="{4734BADF-9461-4621-B112-2D7BABEA7DD0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20.631" v="134"/>
          <ac:spMkLst>
            <pc:docMk/>
            <pc:sldMk cId="305604412" sldId="260"/>
            <ac:spMk id="21" creationId="{14A1598B-1957-47CF-AAF4-F7A36DA0E7CB}"/>
          </ac:spMkLst>
        </pc:spChg>
        <pc:grpChg chg="add">
          <ac:chgData name="Kirsi Saastamoinen" userId="S::kirsi.saastamoinen@hollola.fi::7a486647-9cc4-445e-83ee-8205389a18d7" providerId="AD" clId="Web-{F5ABF987-68C4-4449-8793-8B866EDEF609}" dt="2022-05-03T06:51:20.631" v="134"/>
          <ac:grpSpMkLst>
            <pc:docMk/>
            <pc:sldMk cId="305604412" sldId="260"/>
            <ac:grpSpMk id="15" creationId="{85981F80-69EE-4E2B-82A8-47FDFD7720AC}"/>
          </ac:grpSpMkLst>
        </pc:grpChg>
        <pc:picChg chg="add mod">
          <ac:chgData name="Kirsi Saastamoinen" userId="S::kirsi.saastamoinen@hollola.fi::7a486647-9cc4-445e-83ee-8205389a18d7" providerId="AD" clId="Web-{F5ABF987-68C4-4449-8793-8B866EDEF609}" dt="2022-05-03T06:51:30.115" v="136" actId="14100"/>
          <ac:picMkLst>
            <pc:docMk/>
            <pc:sldMk cId="305604412" sldId="260"/>
            <ac:picMk id="4" creationId="{12B7D8C7-3DBA-FEFC-8F55-EE532B7893F3}"/>
          </ac:picMkLst>
        </pc:picChg>
      </pc:sldChg>
      <pc:sldChg chg="addSp delSp modSp new del mod modTransition setBg modClrScheme delDesignElem chgLayout">
        <pc:chgData name="Kirsi Saastamoinen" userId="S::kirsi.saastamoinen@hollola.fi::7a486647-9cc4-445e-83ee-8205389a18d7" providerId="AD" clId="Web-{F5ABF987-68C4-4449-8793-8B866EDEF609}" dt="2022-05-03T06:51:13.896" v="133"/>
        <pc:sldMkLst>
          <pc:docMk/>
          <pc:sldMk cId="4248290549" sldId="261"/>
        </pc:sldMkLst>
        <pc:spChg chg="mod ord">
          <ac:chgData name="Kirsi Saastamoinen" userId="S::kirsi.saastamoinen@hollola.fi::7a486647-9cc4-445e-83ee-8205389a18d7" providerId="AD" clId="Web-{F5ABF987-68C4-4449-8793-8B866EDEF609}" dt="2022-05-03T06:48:39.940" v="114"/>
          <ac:spMkLst>
            <pc:docMk/>
            <pc:sldMk cId="4248290549" sldId="261"/>
            <ac:spMk id="2" creationId="{C6A02B60-178A-4E51-EAF9-FA6D974A5344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3:42.872" v="78"/>
          <ac:spMkLst>
            <pc:docMk/>
            <pc:sldMk cId="4248290549" sldId="261"/>
            <ac:spMk id="3" creationId="{9989367B-6D1F-986D-0AAA-863953F6549E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3:42.856" v="77"/>
          <ac:spMkLst>
            <pc:docMk/>
            <pc:sldMk cId="4248290549" sldId="261"/>
            <ac:spMk id="8" creationId="{577D6B2E-37A3-429E-A37C-F30ED6487282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3:42.856" v="77"/>
          <ac:spMkLst>
            <pc:docMk/>
            <pc:sldMk cId="4248290549" sldId="261"/>
            <ac:spMk id="10" creationId="{5CEAD642-85CF-4750-8432-7C80C901F00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3:42.856" v="77"/>
          <ac:spMkLst>
            <pc:docMk/>
            <pc:sldMk cId="4248290549" sldId="261"/>
            <ac:spMk id="12" creationId="{FA33EEAE-15D5-4119-8C1E-89D943F911EF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3:42.856" v="77"/>
          <ac:spMkLst>
            <pc:docMk/>
            <pc:sldMk cId="4248290549" sldId="261"/>
            <ac:spMk id="14" creationId="{730D8B3B-9B80-4025-B934-26DC7D7CD23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3:42.856" v="77"/>
          <ac:spMkLst>
            <pc:docMk/>
            <pc:sldMk cId="4248290549" sldId="261"/>
            <ac:spMk id="16" creationId="{1064D5D5-227B-4F66-9AEA-46F570E793BD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3:42.856" v="77"/>
          <ac:spMkLst>
            <pc:docMk/>
            <pc:sldMk cId="4248290549" sldId="261"/>
            <ac:spMk id="18" creationId="{646B67A4-D328-4747-A82B-65E84FA46368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3:42.856" v="77"/>
          <ac:spMkLst>
            <pc:docMk/>
            <pc:sldMk cId="4248290549" sldId="261"/>
            <ac:spMk id="20" creationId="{B5A1B09C-1565-46F8-B70F-621C5EB48A09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3:42.856" v="77"/>
          <ac:spMkLst>
            <pc:docMk/>
            <pc:sldMk cId="4248290549" sldId="261"/>
            <ac:spMk id="22" creationId="{8C516CC8-80AC-446C-A56E-9F54B7210402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4248290549" sldId="261"/>
            <ac:spMk id="24" creationId="{0E30439A-8A5B-46EC-8283-9B6B031D40D0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4248290549" sldId="261"/>
            <ac:spMk id="25" creationId="{5CEAD642-85CF-4750-8432-7C80C901F00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4248290549" sldId="261"/>
            <ac:spMk id="26" creationId="{FA33EEAE-15D5-4119-8C1E-89D943F911EF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4248290549" sldId="261"/>
            <ac:spMk id="27" creationId="{730D8B3B-9B80-4025-B934-26DC7D7CD23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4248290549" sldId="261"/>
            <ac:spMk id="28" creationId="{B5A1B09C-1565-46F8-B70F-621C5EB48A09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4248290549" sldId="261"/>
            <ac:spMk id="29" creationId="{8C516CC8-80AC-446C-A56E-9F54B7210402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4248290549" sldId="261"/>
            <ac:spMk id="30" creationId="{53947E58-F088-49F1-A3D1-DEA690192E84}"/>
          </ac:spMkLst>
        </pc:spChg>
        <pc:picChg chg="add mod">
          <ac:chgData name="Kirsi Saastamoinen" userId="S::kirsi.saastamoinen@hollola.fi::7a486647-9cc4-445e-83ee-8205389a18d7" providerId="AD" clId="Web-{F5ABF987-68C4-4449-8793-8B866EDEF609}" dt="2022-05-03T06:44:00.872" v="83" actId="1076"/>
          <ac:picMkLst>
            <pc:docMk/>
            <pc:sldMk cId="4248290549" sldId="261"/>
            <ac:picMk id="4" creationId="{70E675B0-7F20-4402-05DA-392C10E38DB0}"/>
          </ac:picMkLst>
        </pc:picChg>
      </pc:sldChg>
      <pc:sldChg chg="addSp delSp modSp new mod modTransition setBg modClrScheme delDesignElem chgLayout">
        <pc:chgData name="Kirsi Saastamoinen" userId="S::kirsi.saastamoinen@hollola.fi::7a486647-9cc4-445e-83ee-8205389a18d7" providerId="AD" clId="Web-{F5ABF987-68C4-4449-8793-8B866EDEF609}" dt="2022-05-03T06:52:16.413" v="145" actId="20577"/>
        <pc:sldMkLst>
          <pc:docMk/>
          <pc:sldMk cId="1065827278" sldId="262"/>
        </pc:sldMkLst>
        <pc:spChg chg="mod ord">
          <ac:chgData name="Kirsi Saastamoinen" userId="S::kirsi.saastamoinen@hollola.fi::7a486647-9cc4-445e-83ee-8205389a18d7" providerId="AD" clId="Web-{F5ABF987-68C4-4449-8793-8B866EDEF609}" dt="2022-05-03T06:52:16.413" v="145" actId="20577"/>
          <ac:spMkLst>
            <pc:docMk/>
            <pc:sldMk cId="1065827278" sldId="262"/>
            <ac:spMk id="2" creationId="{9962F471-C61D-3FD0-1CC4-15008AE3BF08}"/>
          </ac:spMkLst>
        </pc:spChg>
        <pc:spChg chg="del">
          <ac:chgData name="Kirsi Saastamoinen" userId="S::kirsi.saastamoinen@hollola.fi::7a486647-9cc4-445e-83ee-8205389a18d7" providerId="AD" clId="Web-{F5ABF987-68C4-4449-8793-8B866EDEF609}" dt="2022-05-03T06:44:34.716" v="88"/>
          <ac:spMkLst>
            <pc:docMk/>
            <pc:sldMk cId="1065827278" sldId="262"/>
            <ac:spMk id="3" creationId="{9BC0A53D-480D-88F9-EAB0-1BADE2F62643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65827278" sldId="262"/>
            <ac:spMk id="8" creationId="{8C790BE2-4E4F-4AAF-81A2-4A6F4885EBE6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45.490" v="137"/>
          <ac:spMkLst>
            <pc:docMk/>
            <pc:sldMk cId="1065827278" sldId="262"/>
            <ac:spMk id="9" creationId="{2550AE69-AC86-4188-83E5-A856C4F1DCFF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65827278" sldId="262"/>
            <ac:spMk id="10" creationId="{D28B54C3-B57B-472A-B96E-1FCB67093DC2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45.490" v="137"/>
          <ac:spMkLst>
            <pc:docMk/>
            <pc:sldMk cId="1065827278" sldId="262"/>
            <ac:spMk id="11" creationId="{EC4CA156-2C9D-4F0C-B229-88D8B5E17BCF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65827278" sldId="262"/>
            <ac:spMk id="12" creationId="{7DB3C429-F8DA-49B9-AF84-21996FCF78B5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45.490" v="137"/>
          <ac:spMkLst>
            <pc:docMk/>
            <pc:sldMk cId="1065827278" sldId="262"/>
            <ac:spMk id="13" creationId="{D7361ED3-EBE5-4EFC-8DA3-D0CE4BF2F4B1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65827278" sldId="262"/>
            <ac:spMk id="14" creationId="{E12088DD-B1AD-40E0-8B86-1D87A2CCD9BE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65827278" sldId="262"/>
            <ac:spMk id="16" creationId="{C4C9F2B0-1044-46EB-8AEB-C3BFFDE6C2CC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65827278" sldId="262"/>
            <ac:spMk id="18" creationId="{0C395952-4E26-45A2-8756-2ADFD6E53C6E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45.490" v="137"/>
          <ac:spMkLst>
            <pc:docMk/>
            <pc:sldMk cId="1065827278" sldId="262"/>
            <ac:spMk id="19" creationId="{8363C3DA-5063-4048-965B-F5FDB35CCC78}"/>
          </ac:spMkLst>
        </pc:spChg>
        <pc:spChg chg="add del">
          <ac:chgData name="Kirsi Saastamoinen" userId="S::kirsi.saastamoinen@hollola.fi::7a486647-9cc4-445e-83ee-8205389a18d7" providerId="AD" clId="Web-{F5ABF987-68C4-4449-8793-8B866EDEF609}" dt="2022-05-03T06:46:02.031" v="103"/>
          <ac:spMkLst>
            <pc:docMk/>
            <pc:sldMk cId="1065827278" sldId="262"/>
            <ac:spMk id="20" creationId="{4734BADF-9461-4621-B112-2D7BABEA7DD0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45.490" v="137"/>
          <ac:spMkLst>
            <pc:docMk/>
            <pc:sldMk cId="1065827278" sldId="262"/>
            <ac:spMk id="21" creationId="{4BE79ECB-20D1-486E-B39D-0F98D69BEBAF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45.490" v="137"/>
          <ac:spMkLst>
            <pc:docMk/>
            <pc:sldMk cId="1065827278" sldId="262"/>
            <ac:spMk id="23" creationId="{E2F1DBD8-7930-4EF6-AF8F-F6A674303635}"/>
          </ac:spMkLst>
        </pc:spChg>
        <pc:spChg chg="add">
          <ac:chgData name="Kirsi Saastamoinen" userId="S::kirsi.saastamoinen@hollola.fi::7a486647-9cc4-445e-83ee-8205389a18d7" providerId="AD" clId="Web-{F5ABF987-68C4-4449-8793-8B866EDEF609}" dt="2022-05-03T06:51:45.490" v="137"/>
          <ac:spMkLst>
            <pc:docMk/>
            <pc:sldMk cId="1065827278" sldId="262"/>
            <ac:spMk id="25" creationId="{F39044D3-8725-4D57-BD64-A96E7C271A33}"/>
          </ac:spMkLst>
        </pc:spChg>
        <pc:grpChg chg="add">
          <ac:chgData name="Kirsi Saastamoinen" userId="S::kirsi.saastamoinen@hollola.fi::7a486647-9cc4-445e-83ee-8205389a18d7" providerId="AD" clId="Web-{F5ABF987-68C4-4449-8793-8B866EDEF609}" dt="2022-05-03T06:51:45.490" v="137"/>
          <ac:grpSpMkLst>
            <pc:docMk/>
            <pc:sldMk cId="1065827278" sldId="262"/>
            <ac:grpSpMk id="15" creationId="{85105087-7F16-4C94-837C-C45445116665}"/>
          </ac:grpSpMkLst>
        </pc:grpChg>
        <pc:grpChg chg="add">
          <ac:chgData name="Kirsi Saastamoinen" userId="S::kirsi.saastamoinen@hollola.fi::7a486647-9cc4-445e-83ee-8205389a18d7" providerId="AD" clId="Web-{F5ABF987-68C4-4449-8793-8B866EDEF609}" dt="2022-05-03T06:51:45.490" v="137"/>
          <ac:grpSpMkLst>
            <pc:docMk/>
            <pc:sldMk cId="1065827278" sldId="262"/>
            <ac:grpSpMk id="27" creationId="{8DCC089B-F750-4C12-822F-DF53F4DD36BE}"/>
          </ac:grpSpMkLst>
        </pc:grpChg>
        <pc:picChg chg="add mod">
          <ac:chgData name="Kirsi Saastamoinen" userId="S::kirsi.saastamoinen@hollola.fi::7a486647-9cc4-445e-83ee-8205389a18d7" providerId="AD" clId="Web-{F5ABF987-68C4-4449-8793-8B866EDEF609}" dt="2022-05-03T06:51:45.490" v="137"/>
          <ac:picMkLst>
            <pc:docMk/>
            <pc:sldMk cId="1065827278" sldId="262"/>
            <ac:picMk id="4" creationId="{35286FBB-7156-00D5-4ACE-C856B6D8D7CC}"/>
          </ac:picMkLst>
        </pc:picChg>
      </pc:sldChg>
      <pc:sldMasterChg chg="del delSldLayout">
        <pc:chgData name="Kirsi Saastamoinen" userId="S::kirsi.saastamoinen@hollola.fi::7a486647-9cc4-445e-83ee-8205389a18d7" providerId="AD" clId="Web-{F5ABF987-68C4-4449-8793-8B866EDEF609}" dt="2022-05-03T06:46:02.031" v="103"/>
        <pc:sldMasterMkLst>
          <pc:docMk/>
          <pc:sldMasterMk cId="1034520112" sldId="2147483648"/>
        </pc:sldMasterMkLst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2822443542" sldId="2147483649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191875738" sldId="2147483650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625772058" sldId="2147483651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1368371511" sldId="2147483652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4234365057" sldId="2147483653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323876409" sldId="2147483654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1583615748" sldId="2147483655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3827074677" sldId="2147483656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3139981579" sldId="2147483657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1012034331" sldId="2147483658"/>
          </pc:sldLayoutMkLst>
        </pc:sldLayoutChg>
        <pc:sldLayoutChg chg="del">
          <pc:chgData name="Kirsi Saastamoinen" userId="S::kirsi.saastamoinen@hollola.fi::7a486647-9cc4-445e-83ee-8205389a18d7" providerId="AD" clId="Web-{F5ABF987-68C4-4449-8793-8B866EDEF609}" dt="2022-05-03T06:46:02.031" v="103"/>
          <pc:sldLayoutMkLst>
            <pc:docMk/>
            <pc:sldMasterMk cId="1034520112" sldId="2147483648"/>
            <pc:sldLayoutMk cId="3406455356" sldId="2147483659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6:25.953" v="104"/>
        <pc:sldMasterMkLst>
          <pc:docMk/>
          <pc:sldMasterMk cId="2172589896" sldId="2147483660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448662360" sldId="214748366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1124338832" sldId="214748366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3198588113" sldId="214748366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2128514705" sldId="214748366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3169222355" sldId="214748366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2339793584" sldId="214748366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3335538800" sldId="214748366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3294564274" sldId="214748366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3993589837" sldId="214748366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1747038146" sldId="214748367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25.953" v="104"/>
          <pc:sldLayoutMkLst>
            <pc:docMk/>
            <pc:sldMasterMk cId="2172589896" sldId="2147483660"/>
            <pc:sldLayoutMk cId="1532196651" sldId="2147483671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6:38.219" v="105"/>
        <pc:sldMasterMkLst>
          <pc:docMk/>
          <pc:sldMasterMk cId="216858404" sldId="2147483672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2760739190" sldId="214748367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1165338397" sldId="214748367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3528225901" sldId="214748367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73835239" sldId="214748367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1538690566" sldId="214748367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2835462530" sldId="214748367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117723753" sldId="214748367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1781627816" sldId="214748368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2558021972" sldId="214748368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3055265546" sldId="214748368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6:38.219" v="105"/>
          <pc:sldLayoutMkLst>
            <pc:docMk/>
            <pc:sldMasterMk cId="216858404" sldId="2147483672"/>
            <pc:sldLayoutMk cId="3707869569" sldId="2147483683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7:07.719" v="106"/>
        <pc:sldMasterMkLst>
          <pc:docMk/>
          <pc:sldMasterMk cId="1637252420" sldId="2147483684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1502632754" sldId="214748368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49765709" sldId="214748368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1655147572" sldId="214748368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924695796" sldId="214748368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3068635900" sldId="214748368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3362455535" sldId="214748369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3263463634" sldId="214748369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1300823049" sldId="214748369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3451870405" sldId="214748369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847037641" sldId="214748369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07.719" v="106"/>
          <pc:sldLayoutMkLst>
            <pc:docMk/>
            <pc:sldMasterMk cId="1637252420" sldId="2147483684"/>
            <pc:sldLayoutMk cId="629008812" sldId="2147483695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7:42.079" v="107"/>
        <pc:sldMasterMkLst>
          <pc:docMk/>
          <pc:sldMasterMk cId="938214047" sldId="2147483696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768930132" sldId="214748369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3020594010" sldId="214748369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2874599065" sldId="214748369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4293167310" sldId="214748370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3231231384" sldId="214748370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753613890" sldId="214748370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1504687951" sldId="214748370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4042012894" sldId="214748370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2378705559" sldId="214748370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793920004" sldId="214748370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2.079" v="107"/>
          <pc:sldLayoutMkLst>
            <pc:docMk/>
            <pc:sldMasterMk cId="938214047" sldId="2147483696"/>
            <pc:sldLayoutMk cId="2469295211" sldId="2147483707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7:46.533" v="108"/>
        <pc:sldMasterMkLst>
          <pc:docMk/>
          <pc:sldMasterMk cId="2116618187" sldId="2147483708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1164877340" sldId="214748370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210924815" sldId="214748371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275997131" sldId="214748371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219433982" sldId="214748371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1822384940" sldId="214748371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4186675819" sldId="214748371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1892323390" sldId="214748371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3269198329" sldId="214748371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1992095706" sldId="214748371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314108998" sldId="214748371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46.533" v="108"/>
          <pc:sldLayoutMkLst>
            <pc:docMk/>
            <pc:sldMasterMk cId="2116618187" sldId="2147483708"/>
            <pc:sldLayoutMk cId="300593953" sldId="2147483719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7:54.955" v="109"/>
        <pc:sldMasterMkLst>
          <pc:docMk/>
          <pc:sldMasterMk cId="2220014245" sldId="2147483720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2461649294" sldId="214748372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2854722420" sldId="214748372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1636877860" sldId="214748372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2270335210" sldId="214748372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1963072692" sldId="214748372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3619047996" sldId="214748372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423119452" sldId="214748372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781246279" sldId="214748372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866002758" sldId="214748372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2900777402" sldId="214748373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7:54.955" v="109"/>
          <pc:sldLayoutMkLst>
            <pc:docMk/>
            <pc:sldMasterMk cId="2220014245" sldId="2147483720"/>
            <pc:sldLayoutMk cId="2970789288" sldId="2147483731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8:00.564" v="110"/>
        <pc:sldMasterMkLst>
          <pc:docMk/>
          <pc:sldMasterMk cId="2789265415" sldId="2147483732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913902381" sldId="214748373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1925837417" sldId="214748373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2545315786" sldId="214748373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491674823" sldId="214748373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2883469034" sldId="214748373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82233815" sldId="214748373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841625719" sldId="214748373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2306395003" sldId="214748374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3180091958" sldId="214748374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2710339882" sldId="214748374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0.564" v="110"/>
          <pc:sldLayoutMkLst>
            <pc:docMk/>
            <pc:sldMasterMk cId="2789265415" sldId="2147483732"/>
            <pc:sldLayoutMk cId="3854434899" sldId="2147483743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8:06.924" v="111"/>
        <pc:sldMasterMkLst>
          <pc:docMk/>
          <pc:sldMasterMk cId="2379465040" sldId="2147483744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1822199688" sldId="214748374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3786066470" sldId="214748374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3128907663" sldId="214748374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3640031489" sldId="214748374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165575903" sldId="214748374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2207947797" sldId="214748375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71028329" sldId="214748375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433793364" sldId="214748375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128449624" sldId="214748375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1970616321" sldId="214748375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06.924" v="111"/>
          <pc:sldLayoutMkLst>
            <pc:docMk/>
            <pc:sldMasterMk cId="2379465040" sldId="2147483744"/>
            <pc:sldLayoutMk cId="1057397344" sldId="2147483755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8:10.127" v="112"/>
        <pc:sldMasterMkLst>
          <pc:docMk/>
          <pc:sldMasterMk cId="2940519438" sldId="2147483756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2596726756" sldId="214748375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1729862021" sldId="214748375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90602707" sldId="214748375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3928417990" sldId="214748376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1953232595" sldId="214748376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723692063" sldId="214748376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1234310214" sldId="214748376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2031758608" sldId="214748376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2121792126" sldId="214748376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2770772269" sldId="214748376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0.127" v="112"/>
          <pc:sldLayoutMkLst>
            <pc:docMk/>
            <pc:sldMasterMk cId="2940519438" sldId="2147483756"/>
            <pc:sldLayoutMk cId="1219427628" sldId="2147483767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8:17.346" v="113"/>
        <pc:sldMasterMkLst>
          <pc:docMk/>
          <pc:sldMasterMk cId="864070772" sldId="2147483768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2764279169" sldId="214748376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132202470" sldId="214748377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1752853573" sldId="214748377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1330520380" sldId="214748377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3628730621" sldId="214748377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4190417791" sldId="214748377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1914351640" sldId="214748377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3329218486" sldId="214748377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1012211641" sldId="214748377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1749334728" sldId="214748377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1291594228" sldId="214748377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3209501" sldId="214748378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2667957233" sldId="214748378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3888601859" sldId="214748378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1469425355" sldId="214748378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1948420181" sldId="214748378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17.346" v="113"/>
          <pc:sldLayoutMkLst>
            <pc:docMk/>
            <pc:sldMasterMk cId="864070772" sldId="2147483768"/>
            <pc:sldLayoutMk cId="2186276891" sldId="2147483785"/>
          </pc:sldLayoutMkLst>
        </pc:sldLayoutChg>
      </pc:sldMasterChg>
      <pc:sldMasterChg chg="add del addSldLayout delSldLayout modSldLayout">
        <pc:chgData name="Kirsi Saastamoinen" userId="S::kirsi.saastamoinen@hollola.fi::7a486647-9cc4-445e-83ee-8205389a18d7" providerId="AD" clId="Web-{F5ABF987-68C4-4449-8793-8B866EDEF609}" dt="2022-05-03T06:48:39.940" v="114"/>
        <pc:sldMasterMkLst>
          <pc:docMk/>
          <pc:sldMasterMk cId="2300015164" sldId="2147483786"/>
        </pc:sldMasterMkLst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1694074185" sldId="2147483787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3370877682" sldId="2147483788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3688464729" sldId="2147483789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2444276699" sldId="2147483790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3656227613" sldId="2147483791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107205721" sldId="2147483792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781700227" sldId="2147483793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3159555173" sldId="2147483794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2353809098" sldId="2147483795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2396232022" sldId="2147483796"/>
          </pc:sldLayoutMkLst>
        </pc:sldLayoutChg>
        <pc:sldLayoutChg chg="add del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300015164" sldId="2147483786"/>
            <pc:sldLayoutMk cId="2104787226" sldId="2147483797"/>
          </pc:sldLayoutMkLst>
        </pc:sldLayoutChg>
      </pc:sldMasterChg>
      <pc:sldMasterChg chg="add addSldLayout modSldLayout">
        <pc:chgData name="Kirsi Saastamoinen" userId="S::kirsi.saastamoinen@hollola.fi::7a486647-9cc4-445e-83ee-8205389a18d7" providerId="AD" clId="Web-{F5ABF987-68C4-4449-8793-8B866EDEF609}" dt="2022-05-03T06:48:39.940" v="114"/>
        <pc:sldMasterMkLst>
          <pc:docMk/>
          <pc:sldMasterMk cId="2456067687" sldId="2147483798"/>
        </pc:sldMasterMkLst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2453027412" sldId="2147483799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1369089659" sldId="2147483800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2082839197" sldId="2147483801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812436393" sldId="2147483802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2238172866" sldId="2147483803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1211391337" sldId="2147483804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1881312514" sldId="2147483805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510760310" sldId="2147483806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770638353" sldId="2147483807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2235447495" sldId="2147483808"/>
          </pc:sldLayoutMkLst>
        </pc:sldLayoutChg>
        <pc:sldLayoutChg chg="add mod replId">
          <pc:chgData name="Kirsi Saastamoinen" userId="S::kirsi.saastamoinen@hollola.fi::7a486647-9cc4-445e-83ee-8205389a18d7" providerId="AD" clId="Web-{F5ABF987-68C4-4449-8793-8B866EDEF609}" dt="2022-05-03T06:48:39.940" v="114"/>
          <pc:sldLayoutMkLst>
            <pc:docMk/>
            <pc:sldMasterMk cId="2456067687" sldId="2147483798"/>
            <pc:sldLayoutMk cId="3451602832" sldId="214748380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842406-DA90-7A8C-E9E6-A102E66D2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694F86D-C7D1-74FC-94AB-C1AC46C6E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E451DA9-42DA-4F9E-5F28-307F98B6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127F18-CD00-E20B-53AC-EE5C192A2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EB6E8E-C007-6E9B-8611-8A8630E7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156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081DE9-5B5F-2869-A87D-ADF14B5B1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209011D-091E-4C4C-F10F-E07B31990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41544E-D807-2817-917B-2DD7E34D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E5152A-0F9D-8841-54D7-8D9B2B9E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B69267-6A12-D35B-86DD-936D4AAD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44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3B98B3B-1F7F-F7B4-7EFD-4E167B475B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B2323FA-D897-DF95-93F3-676F655A1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93A07B-6EE3-4E9E-F8A5-58FCF8A2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2E3A0A-5715-C653-5C7F-7EA757AE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2A5A695-5EFC-9582-B0E7-AEBDC6CF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27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9AD882-BD36-3A4F-6194-B6410EB10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1DAA1B-ED43-10B3-E387-F81E29CAB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A067C-BD42-CDA6-7003-227FE370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9CD513-DD0B-3665-CC28-79A407A9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AD00183-CEE2-3AD1-10CA-08EA92C4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0174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E5DAC2-9B63-A836-BF6F-2F145A8C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33A4FE-CC66-3936-0AA0-074492625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C1D0374-8D69-7AA5-E09E-6980DBF5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9EBE9BD-959A-6ED8-20D9-287778111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ED4AF9-F2D5-EBD0-64AC-DE1FD910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535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2317B5-2688-A1AD-D908-6CB74E252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B6DC82-0395-3202-379A-6C8881641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F0DA86F-7294-3A7B-9636-5EDB14593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1BD9A4D-330A-70ED-7669-D2D631273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859825A-5F2C-6177-AC6F-2AD806C0B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F15BDFD-4515-1EB1-F4E5-56B3AA03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595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DB6C88-9B5F-6D9E-B08E-478D731A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77A17E-F9D8-833C-6460-64D48E4AB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7C83A86-F09B-A0BF-F40D-DB765C072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20DF519-DB2E-A6A9-8EB1-234C5F14C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2416D09-42C6-7C53-2E38-34559B4F3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7EE4E6D-26AB-A5B5-84F5-EF9FF041D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BB871E-9FFD-1539-3AEA-B6318988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BDB14A-8888-E2F6-8F4A-0F859183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671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D25984-2EA6-AB5A-EE07-4AF18C26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35E0576-053E-D0AF-7086-470334CA4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BE03F51-325A-245B-38D5-6C14A196A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C988F47-1FD1-CC5C-80A4-9C10028E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8119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724DBC4-D1C6-AF49-2D7B-2F0934F9C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228A4D8-A1D7-A90F-0838-F435976F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18329F3-2356-0F1B-D744-F56C0BAD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041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3F3554-B11E-46C1-AD07-887F28748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72AAD57-522D-83FD-8972-4853F2BA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0218E8A-438E-60CD-8467-34249487E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55CF9E1-7813-2101-040B-6054F746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C5130E4-3758-0CF6-415B-5D55F1B2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E171130-A589-78DA-D375-B5ACD2EB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237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20C3E8-A027-079D-E368-6A1302E4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E8E98DE-9434-041B-9EDB-745CEA15F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E30F9F0-428E-65F5-19C0-E33A79F0E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881740A-0DFA-F020-7698-8375263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E37B3D6-B963-6DCC-9F81-98BDE637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04D99E-DDDB-FFAB-715B-896494D6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470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8801409-287C-DF94-A117-C553C759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BDA8C01-3CFE-4DA0-C4F3-2B538129A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90D033-404C-759D-71F8-2304E63A6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514E5F5-2C2D-EECE-F669-1A08CA544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B537DED-7104-B487-9329-B961C9EE6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rajatieto/docs/aareton_kesa-2-2020/s/10635669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v8guVPAd4pI" TargetMode="External"/><Relationship Id="rId5" Type="http://schemas.openxmlformats.org/officeDocument/2006/relationships/hyperlink" Target="https://www.europeanheritagedays.com/node/336751" TargetMode="External"/><Relationship Id="rId4" Type="http://schemas.openxmlformats.org/officeDocument/2006/relationships/hyperlink" Target="https://kotiliesi.fi/juhlat/joulu/joulutontt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fi-FI" sz="5400">
                <a:cs typeface="Calibri Light"/>
              </a:rPr>
              <a:t>Tontun</a:t>
            </a:r>
            <a:endParaRPr lang="fi-FI" sz="540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fi-FI" sz="4800">
                <a:cs typeface="Calibri"/>
              </a:rPr>
              <a:t>jalanjäljillä</a:t>
            </a:r>
            <a:endParaRPr lang="fi-FI" sz="2000"/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AE58206-2FA6-229E-E0E9-11658755E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66" r="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E4D971-4A7E-504E-BEDA-3F1B9B91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>
            <a:normAutofit/>
          </a:bodyPr>
          <a:lstStyle/>
          <a:p>
            <a:r>
              <a:rPr lang="fi-FI" sz="4400">
                <a:solidFill>
                  <a:schemeClr val="tx1"/>
                </a:solidFill>
                <a:cs typeface="Calibri Light"/>
              </a:rPr>
              <a:t>Johdatus</a:t>
            </a:r>
            <a:br>
              <a:rPr lang="fi-FI" sz="4400">
                <a:cs typeface="Calibri Light"/>
              </a:rPr>
            </a:br>
            <a:r>
              <a:rPr lang="fi-FI" sz="4400">
                <a:solidFill>
                  <a:schemeClr val="tx1"/>
                </a:solidFill>
                <a:cs typeface="Calibri Light"/>
              </a:rPr>
              <a:t>opintokoko-naisuuteen</a:t>
            </a:r>
            <a:endParaRPr lang="fi-FI" sz="4400">
              <a:solidFill>
                <a:schemeClr val="tx1"/>
              </a:solidFill>
            </a:endParaRPr>
          </a:p>
        </p:txBody>
      </p:sp>
      <p:pic>
        <p:nvPicPr>
          <p:cNvPr id="3" name="Kuva 4" descr="Jouluseppele, jossa on puikkoa, marjoja, männyn neuloja ja hedelmää">
            <a:extLst>
              <a:ext uri="{FF2B5EF4-FFF2-40B4-BE49-F238E27FC236}">
                <a16:creationId xmlns:a16="http://schemas.microsoft.com/office/drawing/2014/main" id="{3EC48F97-6FBB-2882-ABB2-617420717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6774" y="1825625"/>
            <a:ext cx="3958452" cy="4351338"/>
          </a:xfrm>
        </p:spPr>
      </p:pic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D8EAB3A-FCF3-733A-FC1B-F3C66A7C6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136" y="3857"/>
            <a:ext cx="6131148" cy="68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DB31F3-4AB3-C726-A978-C4750CC8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20" y="304157"/>
            <a:ext cx="6109972" cy="6427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err="1">
                <a:solidFill>
                  <a:schemeClr val="bg1">
                    <a:lumMod val="95000"/>
                    <a:lumOff val="5000"/>
                  </a:schemeClr>
                </a:solidFill>
              </a:rPr>
              <a:t>Työskentelyohjeet</a:t>
            </a:r>
            <a:r>
              <a:rPr lang="en-US">
                <a:solidFill>
                  <a:schemeClr val="bg1">
                    <a:lumMod val="95000"/>
                    <a:lumOff val="5000"/>
                  </a:schemeClr>
                </a:solidFill>
              </a:rPr>
              <a:t>:</a:t>
            </a:r>
            <a:endParaRPr lang="en-US" sz="54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1CA3F8A-8A18-5F3F-E700-7B62F8396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43" y="142520"/>
            <a:ext cx="4653418" cy="6593837"/>
          </a:xfrm>
          <a:prstGeom prst="rect">
            <a:avLst/>
          </a:prstGeom>
        </p:spPr>
      </p:pic>
      <p:pic>
        <p:nvPicPr>
          <p:cNvPr id="3" name="Kuva 4" descr="Lähikuva oikeasta lumihiutaleesta">
            <a:extLst>
              <a:ext uri="{FF2B5EF4-FFF2-40B4-BE49-F238E27FC236}">
                <a16:creationId xmlns:a16="http://schemas.microsoft.com/office/drawing/2014/main" id="{30B82978-A119-2931-A86A-5FDD64D0B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21" y="4456357"/>
            <a:ext cx="2743199" cy="182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Punainen hedelmä puussa">
            <a:extLst>
              <a:ext uri="{FF2B5EF4-FFF2-40B4-BE49-F238E27FC236}">
                <a16:creationId xmlns:a16="http://schemas.microsoft.com/office/drawing/2014/main" id="{4FF0F94A-A1DB-5EAC-69C0-AD72DA295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90" b="-4"/>
          <a:stretch/>
        </p:blipFill>
        <p:spPr>
          <a:xfrm>
            <a:off x="3344" y="3509433"/>
            <a:ext cx="4475150" cy="334856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32E44D8-EB16-29F2-0B89-35CDEC15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sz="4400"/>
              <a:t>Linkkejä työskentelyn avuksi:</a:t>
            </a:r>
            <a:br>
              <a:rPr lang="fi-FI" sz="4400">
                <a:latin typeface="Rockwell Condensed"/>
              </a:rPr>
            </a:br>
            <a:endParaRPr lang="fi-FI" sz="4400">
              <a:latin typeface="Rockwell Condensed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7BAFE7-13CA-104F-E589-AEAEF7AB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Tontut suomalaisessa mytologiassa</a:t>
            </a:r>
            <a:endParaRPr lang="fi-FI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Clr>
                <a:srgbClr val="9E3611"/>
              </a:buClr>
            </a:pPr>
            <a:r>
              <a:rPr lang="fi-FI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Suomalainen tonttu oli alkujaan äkäinen otus</a:t>
            </a:r>
            <a:endParaRPr lang="fi-FI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Clr>
                <a:srgbClr val="9E3611"/>
              </a:buClr>
            </a:pPr>
            <a:r>
              <a:rPr lang="fi-FI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Tonttujen historiaa. Mukana myös koululaisten tekemä video</a:t>
            </a:r>
            <a:endParaRPr lang="fi-FI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Clr>
                <a:srgbClr val="9E3611"/>
              </a:buClr>
            </a:pPr>
            <a:r>
              <a:rPr lang="fi-FI" sz="2400" dirty="0"/>
              <a:t>Joulun juurilla –videon alussa tarinaa tontun </a:t>
            </a:r>
            <a:r>
              <a:rPr lang="fi-FI" sz="2400" dirty="0" err="1"/>
              <a:t>illmestymisestä</a:t>
            </a:r>
            <a:r>
              <a:rPr lang="fi-FI" sz="2400" dirty="0"/>
              <a:t> suomalaiseen kansanperinteeseen</a:t>
            </a:r>
          </a:p>
          <a:p>
            <a:pPr>
              <a:buClr>
                <a:srgbClr val="9E3611"/>
              </a:buClr>
            </a:pPr>
            <a:r>
              <a:rPr lang="fi-FI" sz="2400" dirty="0">
                <a:hlinkClick r:id="rId6"/>
              </a:rPr>
              <a:t>https://youtu.be/v8guVPAd4pI</a:t>
            </a:r>
            <a:endParaRPr lang="fi-FI" sz="2400" dirty="0"/>
          </a:p>
          <a:p>
            <a:pPr>
              <a:buClr>
                <a:srgbClr val="9E3611"/>
              </a:buClr>
            </a:pPr>
            <a:endParaRPr lang="fi-FI" sz="1800"/>
          </a:p>
        </p:txBody>
      </p:sp>
      <p:pic>
        <p:nvPicPr>
          <p:cNvPr id="13" name="Kuva 5" descr="Punainen hedelmä puussa">
            <a:extLst>
              <a:ext uri="{FF2B5EF4-FFF2-40B4-BE49-F238E27FC236}">
                <a16:creationId xmlns:a16="http://schemas.microsoft.com/office/drawing/2014/main" id="{BBC8A7C2-036E-7E75-E983-58481A4AC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90" b="-3"/>
          <a:stretch/>
        </p:blipFill>
        <p:spPr>
          <a:xfrm>
            <a:off x="3344" y="10"/>
            <a:ext cx="4475150" cy="334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21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B479E8-DBFC-5168-5EF2-D114210F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3" y="4665605"/>
            <a:ext cx="6788164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kern="12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Tavoitteet ja sisällöt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12B7D8C7-3DBA-FEFC-8F55-EE532B789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3431"/>
          <a:stretch/>
        </p:blipFill>
        <p:spPr>
          <a:xfrm>
            <a:off x="306314" y="334791"/>
            <a:ext cx="4541990" cy="6199359"/>
          </a:xfrm>
          <a:prstGeom prst="rect">
            <a:avLst/>
          </a:prstGeom>
        </p:spPr>
      </p:pic>
      <p:pic>
        <p:nvPicPr>
          <p:cNvPr id="3" name="Kuva 4" descr="Valaistut valoköynnökset">
            <a:extLst>
              <a:ext uri="{FF2B5EF4-FFF2-40B4-BE49-F238E27FC236}">
                <a16:creationId xmlns:a16="http://schemas.microsoft.com/office/drawing/2014/main" id="{17CBA8AE-0B77-B95B-F12C-C038F7384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68" r="-1" b="-1"/>
          <a:stretch/>
        </p:blipFill>
        <p:spPr>
          <a:xfrm>
            <a:off x="4972050" y="334791"/>
            <a:ext cx="6896099" cy="40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62F471-C61D-3FD0-1CC4-15008AE3B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3" y="4665605"/>
            <a:ext cx="6788164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kern="12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Arviointi</a:t>
            </a:r>
          </a:p>
        </p:txBody>
      </p:sp>
      <p:pic>
        <p:nvPicPr>
          <p:cNvPr id="3" name="Kuva 4" descr="Bauble kiinnitetty kuusipuuhun">
            <a:extLst>
              <a:ext uri="{FF2B5EF4-FFF2-40B4-BE49-F238E27FC236}">
                <a16:creationId xmlns:a16="http://schemas.microsoft.com/office/drawing/2014/main" id="{A7419507-B76F-8439-4D23-303A51DFB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66" r="15496" b="1"/>
          <a:stretch/>
        </p:blipFill>
        <p:spPr>
          <a:xfrm>
            <a:off x="306314" y="334791"/>
            <a:ext cx="4541990" cy="6199359"/>
          </a:xfrm>
          <a:prstGeom prst="rect">
            <a:avLst/>
          </a:prstGeom>
        </p:spPr>
      </p:pic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5286FBB-7156-00D5-4ACE-C856B6D8D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58710"/>
          <a:stretch/>
        </p:blipFill>
        <p:spPr>
          <a:xfrm>
            <a:off x="4972050" y="334791"/>
            <a:ext cx="6896099" cy="40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27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A60961-DB58-A5CC-40F4-56D29500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Arvioinnin perusteet: kiitettävä</a:t>
            </a:r>
            <a:br>
              <a:rPr lang="fi-FI" dirty="0">
                <a:latin typeface="Rockwell Condensed"/>
              </a:rPr>
            </a:br>
            <a:endParaRPr lang="fi-FI" dirty="0">
              <a:latin typeface="Rockwell Condensed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4C25C9-788A-CD33-88AC-6BCDFE7A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1300" b="1"/>
              <a:t>Kiitettävä:</a:t>
            </a:r>
          </a:p>
          <a:p>
            <a:pPr>
              <a:buClr>
                <a:srgbClr val="9E3611"/>
              </a:buClr>
            </a:pPr>
            <a:r>
              <a:rPr lang="fi-FI" sz="1300" b="1"/>
              <a:t>Teksti </a:t>
            </a:r>
            <a:r>
              <a:rPr lang="fi-FI" sz="1300"/>
              <a:t>on kirjoitettu:</a:t>
            </a:r>
          </a:p>
          <a:p>
            <a:pPr>
              <a:buClr>
                <a:srgbClr val="9E3611"/>
              </a:buClr>
            </a:pPr>
            <a:r>
              <a:rPr lang="fi-FI" sz="1300"/>
              <a:t> omin sanoin </a:t>
            </a:r>
          </a:p>
          <a:p>
            <a:pPr>
              <a:buClr>
                <a:srgbClr val="9E3611"/>
              </a:buClr>
            </a:pPr>
            <a:r>
              <a:rPr lang="fi-FI" sz="1300"/>
              <a:t>oikein (mm. sanavälit, isot ja pienet kirjaimet, yhdyssanat)</a:t>
            </a:r>
          </a:p>
          <a:p>
            <a:pPr>
              <a:buClr>
                <a:srgbClr val="9E3611"/>
              </a:buClr>
            </a:pPr>
            <a:r>
              <a:rPr lang="fi-FI" sz="1300"/>
              <a:t>sujuvasti</a:t>
            </a:r>
          </a:p>
          <a:p>
            <a:pPr>
              <a:buClr>
                <a:srgbClr val="9E3611"/>
              </a:buClr>
            </a:pPr>
            <a:r>
              <a:rPr lang="fi-FI" sz="1300"/>
              <a:t>tekstistä löytyy tärkeimmät ja keskeisimmät asiat</a:t>
            </a:r>
          </a:p>
          <a:p>
            <a:pPr>
              <a:buClr>
                <a:srgbClr val="9E3611"/>
              </a:buClr>
            </a:pPr>
            <a:r>
              <a:rPr lang="fi-FI" sz="1300" b="1"/>
              <a:t>Animaatio</a:t>
            </a:r>
            <a:r>
              <a:rPr lang="fi-FI" sz="1300"/>
              <a:t> on:</a:t>
            </a:r>
          </a:p>
          <a:p>
            <a:pPr>
              <a:buClr>
                <a:srgbClr val="9E3611"/>
              </a:buClr>
            </a:pPr>
            <a:r>
              <a:rPr lang="fi-FI" sz="1300"/>
              <a:t> selkeä ja värikäs.</a:t>
            </a:r>
          </a:p>
          <a:p>
            <a:pPr>
              <a:buClr>
                <a:srgbClr val="9E3611"/>
              </a:buClr>
            </a:pPr>
            <a:r>
              <a:rPr lang="fi-FI" sz="1300"/>
              <a:t> juoni on johdonmukainen ja ymmärrettävä.</a:t>
            </a:r>
          </a:p>
          <a:p>
            <a:pPr>
              <a:buClr>
                <a:srgbClr val="9E3611"/>
              </a:buClr>
            </a:pPr>
            <a:r>
              <a:rPr lang="fi-FI" sz="1300"/>
              <a:t> selkeä alku, huippukohta ja loppu</a:t>
            </a:r>
          </a:p>
          <a:p>
            <a:pPr>
              <a:buClr>
                <a:srgbClr val="9E3611"/>
              </a:buClr>
            </a:pPr>
            <a:r>
              <a:rPr lang="fi-FI" sz="1300" b="1"/>
              <a:t>Koko työ</a:t>
            </a:r>
            <a:r>
              <a:rPr lang="fi-FI" sz="1300"/>
              <a:t> on siisti, ymmärrettävä ja selkeä kokonaisuus.</a:t>
            </a:r>
          </a:p>
          <a:p>
            <a:pPr marL="0" indent="0">
              <a:buNone/>
            </a:pPr>
            <a:endParaRPr lang="fi-FI" sz="1300"/>
          </a:p>
        </p:txBody>
      </p:sp>
      <p:pic>
        <p:nvPicPr>
          <p:cNvPr id="4" name="Kuva 4" descr="Valaistut valoköynnökset">
            <a:extLst>
              <a:ext uri="{FF2B5EF4-FFF2-40B4-BE49-F238E27FC236}">
                <a16:creationId xmlns:a16="http://schemas.microsoft.com/office/drawing/2014/main" id="{C6CA6113-488C-0053-4453-FBDE6810D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3" r="9342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34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BB4108-52E9-A3FB-3DA5-1CCFBBD6C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Arvosana hyvä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C368DC-D477-9762-59D8-27BCFBC13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9E3611"/>
              </a:buClr>
            </a:pPr>
            <a:r>
              <a:rPr lang="fi-FI" sz="1300" b="1">
                <a:ea typeface="+mn-lt"/>
                <a:cs typeface="+mn-lt"/>
              </a:rPr>
              <a:t>Hyvä:</a:t>
            </a:r>
            <a:endParaRPr lang="en-US" sz="13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300" b="1">
                <a:ea typeface="+mn-lt"/>
                <a:cs typeface="+mn-lt"/>
              </a:rPr>
              <a:t>Teksti </a:t>
            </a:r>
            <a:r>
              <a:rPr lang="fi-FI" sz="1300">
                <a:ea typeface="+mn-lt"/>
                <a:cs typeface="+mn-lt"/>
              </a:rPr>
              <a:t>on kirjoitettu:</a:t>
            </a:r>
            <a:endParaRPr lang="en-US" sz="13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300">
                <a:ea typeface="+mn-lt"/>
                <a:cs typeface="+mn-lt"/>
              </a:rPr>
              <a:t> liki omin sanoin </a:t>
            </a:r>
          </a:p>
          <a:p>
            <a:pPr>
              <a:buClr>
                <a:srgbClr val="9E3611"/>
              </a:buClr>
            </a:pPr>
            <a:r>
              <a:rPr lang="fi-FI" sz="1300">
                <a:ea typeface="+mn-lt"/>
                <a:cs typeface="+mn-lt"/>
              </a:rPr>
              <a:t>oikein (mm. sanavälit, isot ja pienet kirjaimet, yhdyssanat)</a:t>
            </a:r>
            <a:endParaRPr lang="en-US" sz="13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300">
                <a:ea typeface="+mn-lt"/>
                <a:cs typeface="+mn-lt"/>
              </a:rPr>
              <a:t>sujuvasti</a:t>
            </a:r>
          </a:p>
          <a:p>
            <a:pPr>
              <a:buClr>
                <a:srgbClr val="9E3611"/>
              </a:buClr>
            </a:pPr>
            <a:r>
              <a:rPr lang="fi-FI" sz="1300">
                <a:ea typeface="+mn-lt"/>
                <a:cs typeface="+mn-lt"/>
              </a:rPr>
              <a:t>tekstistä löytyy keskeisimmät asiat</a:t>
            </a:r>
            <a:endParaRPr lang="en-US" sz="13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300" b="1">
                <a:ea typeface="+mn-lt"/>
                <a:cs typeface="+mn-lt"/>
              </a:rPr>
              <a:t>Animaatio</a:t>
            </a:r>
            <a:r>
              <a:rPr lang="fi-FI" sz="1300">
                <a:ea typeface="+mn-lt"/>
                <a:cs typeface="+mn-lt"/>
              </a:rPr>
              <a:t> on:</a:t>
            </a:r>
            <a:endParaRPr lang="en-US" sz="13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300">
                <a:ea typeface="+mn-lt"/>
                <a:cs typeface="+mn-lt"/>
              </a:rPr>
              <a:t> selkeä ja värikäs</a:t>
            </a:r>
            <a:endParaRPr lang="en-US" sz="13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300">
                <a:ea typeface="+mn-lt"/>
                <a:cs typeface="+mn-lt"/>
              </a:rPr>
              <a:t> juoni on ymmärrettävä</a:t>
            </a:r>
            <a:endParaRPr lang="en-US" sz="13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300">
                <a:ea typeface="+mn-lt"/>
                <a:cs typeface="+mn-lt"/>
              </a:rPr>
              <a:t> alku, huippukohta ja loppu</a:t>
            </a:r>
            <a:endParaRPr lang="en-US" sz="13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300">
                <a:ea typeface="+mn-lt"/>
                <a:cs typeface="+mn-lt"/>
              </a:rPr>
              <a:t>Koko työ on siisti, ymmärrettävä ja selkeä kokonaisuus.</a:t>
            </a:r>
            <a:endParaRPr lang="fi-FI" sz="1300"/>
          </a:p>
          <a:p>
            <a:pPr>
              <a:buClr>
                <a:srgbClr val="9E3611"/>
              </a:buClr>
            </a:pPr>
            <a:endParaRPr lang="fi-FI" sz="1300"/>
          </a:p>
        </p:txBody>
      </p:sp>
      <p:pic>
        <p:nvPicPr>
          <p:cNvPr id="4" name="Kuva 4" descr="Abstrakti kuva värikkäistä sumeista valopisteistä yöllä">
            <a:extLst>
              <a:ext uri="{FF2B5EF4-FFF2-40B4-BE49-F238E27FC236}">
                <a16:creationId xmlns:a16="http://schemas.microsoft.com/office/drawing/2014/main" id="{38C48F25-7EF6-2BF1-2A2F-D09E629E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91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3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DCD90D-E759-CC88-532D-391DC844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sz="3200"/>
              <a:t>Arvosana tyydyttävä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7D2F17-B9A2-4620-4C24-6637F17BD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600" b="1">
                <a:ea typeface="+mn-lt"/>
                <a:cs typeface="+mn-lt"/>
              </a:rPr>
              <a:t>Tyydyttävä:</a:t>
            </a:r>
          </a:p>
          <a:p>
            <a:pPr>
              <a:buClr>
                <a:srgbClr val="9E3611"/>
              </a:buClr>
            </a:pPr>
            <a:r>
              <a:rPr lang="fi-FI" sz="1600" b="1"/>
              <a:t>Teksti </a:t>
            </a:r>
            <a:r>
              <a:rPr lang="fi-FI" sz="1600"/>
              <a:t>on kirjoitettu:</a:t>
            </a:r>
            <a:endParaRPr lang="en-US" sz="16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600"/>
              <a:t>osin omin sanoin </a:t>
            </a:r>
            <a:endParaRPr lang="en-US" sz="16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600"/>
              <a:t>oikeinkirjoituksessa  (mm. sanavälit, isot ja pienet kirjaimet, yhdyssanat) korjattavaa</a:t>
            </a:r>
            <a:endParaRPr lang="en-US" sz="16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600"/>
              <a:t>tekstistä löytyy keskeisiä asioita</a:t>
            </a:r>
            <a:endParaRPr lang="en-US" sz="16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600" b="1"/>
              <a:t>Animaatio</a:t>
            </a:r>
            <a:r>
              <a:rPr lang="fi-FI" sz="1600"/>
              <a:t> on:</a:t>
            </a:r>
            <a:endParaRPr lang="en-US" sz="16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600"/>
              <a:t> selkeä ja värikäs</a:t>
            </a:r>
            <a:endParaRPr lang="en-US" sz="16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600"/>
              <a:t> juoni on ymmärrettävä</a:t>
            </a:r>
            <a:endParaRPr lang="en-US" sz="16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fi-FI" sz="1600"/>
              <a:t>Koko työ on selkeä kokonaisuus.</a:t>
            </a:r>
            <a:endParaRPr lang="fi-FI" sz="16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endParaRPr lang="fi-FI" sz="160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endParaRPr lang="fi-FI" sz="1600"/>
          </a:p>
        </p:txBody>
      </p:sp>
      <p:pic>
        <p:nvPicPr>
          <p:cNvPr id="4" name="Kuva 4" descr="Sumea sininen värillinen tausta ja valkoinen valot.">
            <a:extLst>
              <a:ext uri="{FF2B5EF4-FFF2-40B4-BE49-F238E27FC236}">
                <a16:creationId xmlns:a16="http://schemas.microsoft.com/office/drawing/2014/main" id="{1EF7764C-737E-1EE6-1850-2BE25806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44" r="4218"/>
          <a:stretch/>
        </p:blipFill>
        <p:spPr>
          <a:xfrm>
            <a:off x="724869" y="640080"/>
            <a:ext cx="6700530" cy="55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219</Words>
  <Application>Microsoft Office PowerPoint</Application>
  <PresentationFormat>Laajakuva</PresentationFormat>
  <Paragraphs>46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Rockwell Condensed</vt:lpstr>
      <vt:lpstr>Office-teema</vt:lpstr>
      <vt:lpstr>Tontun</vt:lpstr>
      <vt:lpstr>Johdatus opintokoko-naisuuteen</vt:lpstr>
      <vt:lpstr>Työskentelyohjeet:</vt:lpstr>
      <vt:lpstr>Linkkejä työskentelyn avuksi: </vt:lpstr>
      <vt:lpstr>Tavoitteet ja sisällöt</vt:lpstr>
      <vt:lpstr>Arviointi</vt:lpstr>
      <vt:lpstr>Arvioinnin perusteet: kiitettävä </vt:lpstr>
      <vt:lpstr>Arvosana hyvä</vt:lpstr>
      <vt:lpstr>Arvosana tyydyttävä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>Kirsi Saastamoinen</cp:lastModifiedBy>
  <cp:revision>184</cp:revision>
  <dcterms:created xsi:type="dcterms:W3CDTF">2022-05-03T06:36:03Z</dcterms:created>
  <dcterms:modified xsi:type="dcterms:W3CDTF">2022-05-11T16:18:14Z</dcterms:modified>
</cp:coreProperties>
</file>