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3"/>
    <p:sldMasterId id="2147483669" r:id="rId4"/>
  </p:sldMasterIdLst>
  <p:notesMasterIdLst>
    <p:notesMasterId r:id="rId49"/>
  </p:notesMasterIdLst>
  <p:sldIdLst>
    <p:sldId id="256" r:id="rId5"/>
    <p:sldId id="630" r:id="rId6"/>
    <p:sldId id="258" r:id="rId7"/>
    <p:sldId id="631" r:id="rId8"/>
    <p:sldId id="877" r:id="rId9"/>
    <p:sldId id="636" r:id="rId10"/>
    <p:sldId id="841" r:id="rId11"/>
    <p:sldId id="842" r:id="rId12"/>
    <p:sldId id="843" r:id="rId13"/>
    <p:sldId id="844" r:id="rId14"/>
    <p:sldId id="845" r:id="rId15"/>
    <p:sldId id="846" r:id="rId16"/>
    <p:sldId id="847" r:id="rId17"/>
    <p:sldId id="848" r:id="rId18"/>
    <p:sldId id="849" r:id="rId19"/>
    <p:sldId id="850" r:id="rId20"/>
    <p:sldId id="851" r:id="rId21"/>
    <p:sldId id="852" r:id="rId22"/>
    <p:sldId id="853" r:id="rId23"/>
    <p:sldId id="854" r:id="rId24"/>
    <p:sldId id="855" r:id="rId25"/>
    <p:sldId id="856" r:id="rId26"/>
    <p:sldId id="857" r:id="rId27"/>
    <p:sldId id="858" r:id="rId28"/>
    <p:sldId id="674" r:id="rId29"/>
    <p:sldId id="675" r:id="rId30"/>
    <p:sldId id="676" r:id="rId31"/>
    <p:sldId id="860" r:id="rId32"/>
    <p:sldId id="861" r:id="rId33"/>
    <p:sldId id="862" r:id="rId34"/>
    <p:sldId id="863" r:id="rId35"/>
    <p:sldId id="864" r:id="rId36"/>
    <p:sldId id="865" r:id="rId37"/>
    <p:sldId id="866" r:id="rId38"/>
    <p:sldId id="867" r:id="rId39"/>
    <p:sldId id="296" r:id="rId40"/>
    <p:sldId id="690" r:id="rId41"/>
    <p:sldId id="691" r:id="rId42"/>
    <p:sldId id="871" r:id="rId43"/>
    <p:sldId id="872" r:id="rId44"/>
    <p:sldId id="873" r:id="rId45"/>
    <p:sldId id="874" r:id="rId46"/>
    <p:sldId id="697" r:id="rId47"/>
    <p:sldId id="876" r:id="rId48"/>
  </p:sldIdLst>
  <p:sldSz cx="12192000" cy="6858000"/>
  <p:notesSz cx="6858000" cy="9144000"/>
  <p:defaultTextStyle>
    <a:lvl1pPr>
      <a:defRPr>
        <a:solidFill>
          <a:srgbClr val="0D0D0D"/>
        </a:solidFill>
        <a:latin typeface="Calibri"/>
        <a:ea typeface="Calibri"/>
        <a:cs typeface="Calibri"/>
        <a:sym typeface="Calibri"/>
      </a:defRPr>
    </a:lvl1pPr>
    <a:lvl2pPr indent="457200">
      <a:defRPr>
        <a:solidFill>
          <a:srgbClr val="0D0D0D"/>
        </a:solidFill>
        <a:latin typeface="Calibri"/>
        <a:ea typeface="Calibri"/>
        <a:cs typeface="Calibri"/>
        <a:sym typeface="Calibri"/>
      </a:defRPr>
    </a:lvl2pPr>
    <a:lvl3pPr indent="914400">
      <a:defRPr>
        <a:solidFill>
          <a:srgbClr val="0D0D0D"/>
        </a:solidFill>
        <a:latin typeface="Calibri"/>
        <a:ea typeface="Calibri"/>
        <a:cs typeface="Calibri"/>
        <a:sym typeface="Calibri"/>
      </a:defRPr>
    </a:lvl3pPr>
    <a:lvl4pPr indent="1371600">
      <a:defRPr>
        <a:solidFill>
          <a:srgbClr val="0D0D0D"/>
        </a:solidFill>
        <a:latin typeface="Calibri"/>
        <a:ea typeface="Calibri"/>
        <a:cs typeface="Calibri"/>
        <a:sym typeface="Calibri"/>
      </a:defRPr>
    </a:lvl4pPr>
    <a:lvl5pPr indent="1828800">
      <a:defRPr>
        <a:solidFill>
          <a:srgbClr val="0D0D0D"/>
        </a:solidFill>
        <a:latin typeface="Calibri"/>
        <a:ea typeface="Calibri"/>
        <a:cs typeface="Calibri"/>
        <a:sym typeface="Calibri"/>
      </a:defRPr>
    </a:lvl5pPr>
    <a:lvl6pPr indent="2286000">
      <a:defRPr>
        <a:solidFill>
          <a:srgbClr val="0D0D0D"/>
        </a:solidFill>
        <a:latin typeface="Calibri"/>
        <a:ea typeface="Calibri"/>
        <a:cs typeface="Calibri"/>
        <a:sym typeface="Calibri"/>
      </a:defRPr>
    </a:lvl6pPr>
    <a:lvl7pPr indent="2743200">
      <a:defRPr>
        <a:solidFill>
          <a:srgbClr val="0D0D0D"/>
        </a:solidFill>
        <a:latin typeface="Calibri"/>
        <a:ea typeface="Calibri"/>
        <a:cs typeface="Calibri"/>
        <a:sym typeface="Calibri"/>
      </a:defRPr>
    </a:lvl7pPr>
    <a:lvl8pPr indent="3200400">
      <a:defRPr>
        <a:solidFill>
          <a:srgbClr val="0D0D0D"/>
        </a:solidFill>
        <a:latin typeface="Calibri"/>
        <a:ea typeface="Calibri"/>
        <a:cs typeface="Calibri"/>
        <a:sym typeface="Calibri"/>
      </a:defRPr>
    </a:lvl8pPr>
    <a:lvl9pPr indent="3657600">
      <a:defRPr>
        <a:solidFill>
          <a:srgbClr val="0D0D0D"/>
        </a:solidFill>
        <a:latin typeface="Calibri"/>
        <a:ea typeface="Calibri"/>
        <a:cs typeface="Calibri"/>
        <a:sym typeface="Calibri"/>
      </a:defRPr>
    </a:lvl9pPr>
  </p:defaultTextStyle>
  <p:extLst>
    <p:ext uri="{521415D9-36F7-43E2-AB2F-B90AF26B5E84}">
      <p14:sectionLst xmlns:p14="http://schemas.microsoft.com/office/powerpoint/2010/main">
        <p14:section name="Oletusosa" id="{8C37CD59-18A9-44F7-BD1B-2AC7A7DDCD74}">
          <p14:sldIdLst>
            <p14:sldId id="256"/>
            <p14:sldId id="630"/>
            <p14:sldId id="258"/>
            <p14:sldId id="631"/>
            <p14:sldId id="877"/>
            <p14:sldId id="636"/>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674"/>
            <p14:sldId id="675"/>
            <p14:sldId id="676"/>
            <p14:sldId id="860"/>
            <p14:sldId id="861"/>
            <p14:sldId id="862"/>
            <p14:sldId id="863"/>
            <p14:sldId id="864"/>
            <p14:sldId id="865"/>
            <p14:sldId id="866"/>
            <p14:sldId id="867"/>
            <p14:sldId id="296"/>
            <p14:sldId id="690"/>
            <p14:sldId id="691"/>
            <p14:sldId id="871"/>
            <p14:sldId id="872"/>
            <p14:sldId id="873"/>
            <p14:sldId id="874"/>
            <p14:sldId id="697"/>
            <p14:sldId id="8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951D89-C88A-4891-BBC1-F0AD3BB6F7E9}" v="3" dt="2022-11-25T12:12:38.154"/>
  </p1510:revLst>
</p1510:revInfo>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0D1"/>
          </a:solidFill>
        </a:fill>
      </a:tcStyle>
    </a:wholeTbl>
    <a:band2H>
      <a:tcTxStyle/>
      <a:tcStyle>
        <a:tcBdr/>
        <a:fill>
          <a:solidFill>
            <a:srgbClr val="EFF0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Row>
  </a:tblStyle>
  <a:tblStyle styleId="{C7B018BB-80A7-4F77-B60F-C8B233D01FF8}"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DE1FA"/>
          </a:solidFill>
        </a:fill>
      </a:tcStyle>
    </a:wholeTbl>
    <a:band2H>
      <a:tcTxStyle/>
      <a:tcStyle>
        <a:tcBdr/>
        <a:fill>
          <a:solidFill>
            <a:srgbClr val="E8F1FC"/>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A8F2"/>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A8F2"/>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4A8F2"/>
          </a:solidFill>
        </a:fill>
      </a:tcStyle>
    </a:firstRow>
  </a:tblStyle>
  <a:tblStyle styleId="{EEE7283C-3CF3-47DC-8721-378D4A62B228}"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0D1"/>
          </a:solidFill>
        </a:fill>
      </a:tcStyle>
    </a:wholeTbl>
    <a:band2H>
      <a:tcTxStyle/>
      <a:tcStyle>
        <a:tcBdr/>
        <a:fill>
          <a:solidFill>
            <a:srgbClr val="EFF0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CA65D"/>
          </a:solidFill>
        </a:fill>
      </a:tcStyle>
    </a:firstRow>
  </a:tblStyle>
  <a:tblStyle styleId="{CF821DB8-F4EB-4A41-A1BA-3FCAFE7338EE}" styleName="">
    <a:tblBg/>
    <a:wholeTbl>
      <a:tcTxStyle b="on" i="on">
        <a:font>
          <a:latin typeface="Calibri"/>
          <a:ea typeface="Calibri"/>
          <a:cs typeface="Calibri"/>
        </a:font>
        <a:srgbClr val="0D0D0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CA65D"/>
          </a:solidFill>
        </a:fill>
      </a:tcStyle>
    </a:firstCol>
    <a:lastRow>
      <a:tcTxStyle b="on" i="on">
        <a:font>
          <a:latin typeface="Calibri"/>
          <a:ea typeface="Calibri"/>
          <a:cs typeface="Calibri"/>
        </a:font>
        <a:srgbClr val="0D0D0D"/>
      </a:tcTxStyle>
      <a:tcStyle>
        <a:tcBdr>
          <a:left>
            <a:ln w="12700" cap="flat">
              <a:noFill/>
              <a:miter lim="400000"/>
            </a:ln>
          </a:left>
          <a:right>
            <a:ln w="12700" cap="flat">
              <a:noFill/>
              <a:miter lim="400000"/>
            </a:ln>
          </a:right>
          <a:top>
            <a:ln w="50800" cap="flat">
              <a:solidFill>
                <a:srgbClr val="0D0D0D"/>
              </a:solidFill>
              <a:prstDash val="solid"/>
              <a:bevel/>
            </a:ln>
          </a:top>
          <a:bottom>
            <a:ln w="25400" cap="flat">
              <a:solidFill>
                <a:srgbClr val="0D0D0D"/>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D0D0D"/>
              </a:solidFill>
              <a:prstDash val="solid"/>
              <a:bevel/>
            </a:ln>
          </a:top>
          <a:bottom>
            <a:ln w="25400" cap="flat">
              <a:solidFill>
                <a:srgbClr val="0D0D0D"/>
              </a:solidFill>
              <a:prstDash val="solid"/>
              <a:bevel/>
            </a:ln>
          </a:bottom>
          <a:insideH>
            <a:ln w="12700" cap="flat">
              <a:noFill/>
              <a:miter lim="400000"/>
            </a:ln>
          </a:insideH>
          <a:insideV>
            <a:ln w="12700" cap="flat">
              <a:noFill/>
              <a:miter lim="400000"/>
            </a:ln>
          </a:insideV>
        </a:tcBdr>
        <a:fill>
          <a:solidFill>
            <a:srgbClr val="9CA65D"/>
          </a:solidFill>
        </a:fill>
      </a:tcStyle>
    </a:firstRow>
  </a:tblStyle>
  <a:tblStyle styleId="{33BA23B1-9221-436E-865A-0063620EA4FD}" styleName="">
    <a:tblBg/>
    <a:wholeTbl>
      <a:tcTxStyle b="on" i="on">
        <a:font>
          <a:latin typeface="Calibri"/>
          <a:ea typeface="Calibri"/>
          <a:cs typeface="Calibri"/>
        </a:font>
        <a:srgbClr val="0D0D0D"/>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D0D0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D0D0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D0D0D"/>
          </a:solidFill>
        </a:fill>
      </a:tcStyle>
    </a:firstRow>
  </a:tblStyle>
  <a:tblStyle styleId="{2708684C-4D16-4618-839F-0558EEFCDFE6}" styleName="">
    <a:tblBg/>
    <a:wholeTbl>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12700" cap="flat">
              <a:solidFill>
                <a:srgbClr val="0D0D0D"/>
              </a:solidFill>
              <a:prstDash val="solid"/>
              <a:bevel/>
            </a:ln>
          </a:top>
          <a:bottom>
            <a:ln w="127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solidFill>
            <a:srgbClr val="0D0D0D">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12700" cap="flat">
              <a:solidFill>
                <a:srgbClr val="0D0D0D"/>
              </a:solidFill>
              <a:prstDash val="solid"/>
              <a:bevel/>
            </a:ln>
          </a:top>
          <a:bottom>
            <a:ln w="127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solidFill>
            <a:srgbClr val="0D0D0D">
              <a:alpha val="20000"/>
            </a:srgbClr>
          </a:solidFill>
        </a:fill>
      </a:tcStyle>
    </a:firstCol>
    <a:lastRow>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50800" cap="flat">
              <a:solidFill>
                <a:srgbClr val="0D0D0D"/>
              </a:solidFill>
              <a:prstDash val="solid"/>
              <a:bevel/>
            </a:ln>
          </a:top>
          <a:bottom>
            <a:ln w="127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noFill/>
        </a:fill>
      </a:tcStyle>
    </a:lastRow>
    <a:firstRow>
      <a:tcTxStyle b="on" i="on">
        <a:font>
          <a:latin typeface="Calibri"/>
          <a:ea typeface="Calibri"/>
          <a:cs typeface="Calibri"/>
        </a:font>
        <a:srgbClr val="0D0D0D"/>
      </a:tcTxStyle>
      <a:tcStyle>
        <a:tcBdr>
          <a:left>
            <a:ln w="12700" cap="flat">
              <a:solidFill>
                <a:srgbClr val="0D0D0D"/>
              </a:solidFill>
              <a:prstDash val="solid"/>
              <a:bevel/>
            </a:ln>
          </a:left>
          <a:right>
            <a:ln w="12700" cap="flat">
              <a:solidFill>
                <a:srgbClr val="0D0D0D"/>
              </a:solidFill>
              <a:prstDash val="solid"/>
              <a:bevel/>
            </a:ln>
          </a:right>
          <a:top>
            <a:ln w="12700" cap="flat">
              <a:solidFill>
                <a:srgbClr val="0D0D0D"/>
              </a:solidFill>
              <a:prstDash val="solid"/>
              <a:bevel/>
            </a:ln>
          </a:top>
          <a:bottom>
            <a:ln w="25400" cap="flat">
              <a:solidFill>
                <a:srgbClr val="0D0D0D"/>
              </a:solidFill>
              <a:prstDash val="solid"/>
              <a:bevel/>
            </a:ln>
          </a:bottom>
          <a:insideH>
            <a:ln w="12700" cap="flat">
              <a:solidFill>
                <a:srgbClr val="0D0D0D"/>
              </a:solidFill>
              <a:prstDash val="solid"/>
              <a:bevel/>
            </a:ln>
          </a:insideH>
          <a:insideV>
            <a:ln w="12700" cap="flat">
              <a:solidFill>
                <a:srgbClr val="0D0D0D"/>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1FA966CB-9A58-4C33-BF07-E3F1297799D6}"/>
    <pc:docChg chg="delSld modSld delSection modSection">
      <pc:chgData name="Hilppa Iittiläinen" userId="f7572432-e0f1-4abb-81ed-7836843e2f2b" providerId="ADAL" clId="{1FA966CB-9A58-4C33-BF07-E3F1297799D6}" dt="2022-10-19T08:39:56.388" v="5"/>
      <pc:docMkLst>
        <pc:docMk/>
      </pc:docMkLst>
      <pc:sldChg chg="del">
        <pc:chgData name="Hilppa Iittiläinen" userId="f7572432-e0f1-4abb-81ed-7836843e2f2b" providerId="ADAL" clId="{1FA966CB-9A58-4C33-BF07-E3F1297799D6}" dt="2022-10-19T08:38:41.238" v="0" actId="47"/>
        <pc:sldMkLst>
          <pc:docMk/>
          <pc:sldMk cId="0" sldId="261"/>
        </pc:sldMkLst>
      </pc:sldChg>
      <pc:sldChg chg="del">
        <pc:chgData name="Hilppa Iittiläinen" userId="f7572432-e0f1-4abb-81ed-7836843e2f2b" providerId="ADAL" clId="{1FA966CB-9A58-4C33-BF07-E3F1297799D6}" dt="2022-10-19T08:39:36.252" v="4" actId="47"/>
        <pc:sldMkLst>
          <pc:docMk/>
          <pc:sldMk cId="0" sldId="310"/>
        </pc:sldMkLst>
      </pc:sldChg>
      <pc:sldChg chg="del">
        <pc:chgData name="Hilppa Iittiläinen" userId="f7572432-e0f1-4abb-81ed-7836843e2f2b" providerId="ADAL" clId="{1FA966CB-9A58-4C33-BF07-E3F1297799D6}" dt="2022-10-19T08:39:36.252" v="4" actId="47"/>
        <pc:sldMkLst>
          <pc:docMk/>
          <pc:sldMk cId="0" sldId="311"/>
        </pc:sldMkLst>
      </pc:sldChg>
      <pc:sldChg chg="del">
        <pc:chgData name="Hilppa Iittiläinen" userId="f7572432-e0f1-4abb-81ed-7836843e2f2b" providerId="ADAL" clId="{1FA966CB-9A58-4C33-BF07-E3F1297799D6}" dt="2022-10-19T08:39:36.252" v="4" actId="47"/>
        <pc:sldMkLst>
          <pc:docMk/>
          <pc:sldMk cId="0" sldId="312"/>
        </pc:sldMkLst>
      </pc:sldChg>
      <pc:sldChg chg="del">
        <pc:chgData name="Hilppa Iittiläinen" userId="f7572432-e0f1-4abb-81ed-7836843e2f2b" providerId="ADAL" clId="{1FA966CB-9A58-4C33-BF07-E3F1297799D6}" dt="2022-10-19T08:39:36.252" v="4" actId="47"/>
        <pc:sldMkLst>
          <pc:docMk/>
          <pc:sldMk cId="0" sldId="313"/>
        </pc:sldMkLst>
      </pc:sldChg>
      <pc:sldChg chg="del">
        <pc:chgData name="Hilppa Iittiläinen" userId="f7572432-e0f1-4abb-81ed-7836843e2f2b" providerId="ADAL" clId="{1FA966CB-9A58-4C33-BF07-E3F1297799D6}" dt="2022-10-19T08:39:36.252" v="4" actId="47"/>
        <pc:sldMkLst>
          <pc:docMk/>
          <pc:sldMk cId="0" sldId="314"/>
        </pc:sldMkLst>
      </pc:sldChg>
      <pc:sldChg chg="del">
        <pc:chgData name="Hilppa Iittiläinen" userId="f7572432-e0f1-4abb-81ed-7836843e2f2b" providerId="ADAL" clId="{1FA966CB-9A58-4C33-BF07-E3F1297799D6}" dt="2022-10-19T08:39:36.252" v="4" actId="47"/>
        <pc:sldMkLst>
          <pc:docMk/>
          <pc:sldMk cId="0" sldId="315"/>
        </pc:sldMkLst>
      </pc:sldChg>
      <pc:sldChg chg="del">
        <pc:chgData name="Hilppa Iittiläinen" userId="f7572432-e0f1-4abb-81ed-7836843e2f2b" providerId="ADAL" clId="{1FA966CB-9A58-4C33-BF07-E3F1297799D6}" dt="2022-10-19T08:39:36.252" v="4" actId="47"/>
        <pc:sldMkLst>
          <pc:docMk/>
          <pc:sldMk cId="0" sldId="316"/>
        </pc:sldMkLst>
      </pc:sldChg>
      <pc:sldChg chg="del">
        <pc:chgData name="Hilppa Iittiläinen" userId="f7572432-e0f1-4abb-81ed-7836843e2f2b" providerId="ADAL" clId="{1FA966CB-9A58-4C33-BF07-E3F1297799D6}" dt="2022-10-19T08:39:36.252" v="4" actId="47"/>
        <pc:sldMkLst>
          <pc:docMk/>
          <pc:sldMk cId="0" sldId="317"/>
        </pc:sldMkLst>
      </pc:sldChg>
      <pc:sldChg chg="del">
        <pc:chgData name="Hilppa Iittiläinen" userId="f7572432-e0f1-4abb-81ed-7836843e2f2b" providerId="ADAL" clId="{1FA966CB-9A58-4C33-BF07-E3F1297799D6}" dt="2022-10-19T08:39:36.252" v="4" actId="47"/>
        <pc:sldMkLst>
          <pc:docMk/>
          <pc:sldMk cId="0" sldId="318"/>
        </pc:sldMkLst>
      </pc:sldChg>
      <pc:sldChg chg="del">
        <pc:chgData name="Hilppa Iittiläinen" userId="f7572432-e0f1-4abb-81ed-7836843e2f2b" providerId="ADAL" clId="{1FA966CB-9A58-4C33-BF07-E3F1297799D6}" dt="2022-10-19T08:39:36.252" v="4" actId="47"/>
        <pc:sldMkLst>
          <pc:docMk/>
          <pc:sldMk cId="0" sldId="319"/>
        </pc:sldMkLst>
      </pc:sldChg>
      <pc:sldChg chg="del">
        <pc:chgData name="Hilppa Iittiläinen" userId="f7572432-e0f1-4abb-81ed-7836843e2f2b" providerId="ADAL" clId="{1FA966CB-9A58-4C33-BF07-E3F1297799D6}" dt="2022-10-19T08:39:36.252" v="4" actId="47"/>
        <pc:sldMkLst>
          <pc:docMk/>
          <pc:sldMk cId="0" sldId="320"/>
        </pc:sldMkLst>
      </pc:sldChg>
      <pc:sldChg chg="del">
        <pc:chgData name="Hilppa Iittiläinen" userId="f7572432-e0f1-4abb-81ed-7836843e2f2b" providerId="ADAL" clId="{1FA966CB-9A58-4C33-BF07-E3F1297799D6}" dt="2022-10-19T08:39:36.252" v="4" actId="47"/>
        <pc:sldMkLst>
          <pc:docMk/>
          <pc:sldMk cId="0" sldId="321"/>
        </pc:sldMkLst>
      </pc:sldChg>
      <pc:sldChg chg="del">
        <pc:chgData name="Hilppa Iittiläinen" userId="f7572432-e0f1-4abb-81ed-7836843e2f2b" providerId="ADAL" clId="{1FA966CB-9A58-4C33-BF07-E3F1297799D6}" dt="2022-10-19T08:39:36.252" v="4" actId="47"/>
        <pc:sldMkLst>
          <pc:docMk/>
          <pc:sldMk cId="0" sldId="322"/>
        </pc:sldMkLst>
      </pc:sldChg>
      <pc:sldChg chg="del">
        <pc:chgData name="Hilppa Iittiläinen" userId="f7572432-e0f1-4abb-81ed-7836843e2f2b" providerId="ADAL" clId="{1FA966CB-9A58-4C33-BF07-E3F1297799D6}" dt="2022-10-19T08:39:36.252" v="4" actId="47"/>
        <pc:sldMkLst>
          <pc:docMk/>
          <pc:sldMk cId="0" sldId="323"/>
        </pc:sldMkLst>
      </pc:sldChg>
      <pc:sldChg chg="del">
        <pc:chgData name="Hilppa Iittiläinen" userId="f7572432-e0f1-4abb-81ed-7836843e2f2b" providerId="ADAL" clId="{1FA966CB-9A58-4C33-BF07-E3F1297799D6}" dt="2022-10-19T08:39:36.252" v="4" actId="47"/>
        <pc:sldMkLst>
          <pc:docMk/>
          <pc:sldMk cId="0" sldId="324"/>
        </pc:sldMkLst>
      </pc:sldChg>
      <pc:sldChg chg="del">
        <pc:chgData name="Hilppa Iittiläinen" userId="f7572432-e0f1-4abb-81ed-7836843e2f2b" providerId="ADAL" clId="{1FA966CB-9A58-4C33-BF07-E3F1297799D6}" dt="2022-10-19T08:39:36.252" v="4" actId="47"/>
        <pc:sldMkLst>
          <pc:docMk/>
          <pc:sldMk cId="0" sldId="325"/>
        </pc:sldMkLst>
      </pc:sldChg>
      <pc:sldChg chg="del">
        <pc:chgData name="Hilppa Iittiläinen" userId="f7572432-e0f1-4abb-81ed-7836843e2f2b" providerId="ADAL" clId="{1FA966CB-9A58-4C33-BF07-E3F1297799D6}" dt="2022-10-19T08:39:36.252" v="4" actId="47"/>
        <pc:sldMkLst>
          <pc:docMk/>
          <pc:sldMk cId="0" sldId="326"/>
        </pc:sldMkLst>
      </pc:sldChg>
      <pc:sldChg chg="del">
        <pc:chgData name="Hilppa Iittiläinen" userId="f7572432-e0f1-4abb-81ed-7836843e2f2b" providerId="ADAL" clId="{1FA966CB-9A58-4C33-BF07-E3F1297799D6}" dt="2022-10-19T08:39:36.252" v="4" actId="47"/>
        <pc:sldMkLst>
          <pc:docMk/>
          <pc:sldMk cId="0" sldId="327"/>
        </pc:sldMkLst>
      </pc:sldChg>
      <pc:sldChg chg="del">
        <pc:chgData name="Hilppa Iittiläinen" userId="f7572432-e0f1-4abb-81ed-7836843e2f2b" providerId="ADAL" clId="{1FA966CB-9A58-4C33-BF07-E3F1297799D6}" dt="2022-10-19T08:39:36.252" v="4" actId="47"/>
        <pc:sldMkLst>
          <pc:docMk/>
          <pc:sldMk cId="0" sldId="328"/>
        </pc:sldMkLst>
      </pc:sldChg>
      <pc:sldChg chg="del">
        <pc:chgData name="Hilppa Iittiläinen" userId="f7572432-e0f1-4abb-81ed-7836843e2f2b" providerId="ADAL" clId="{1FA966CB-9A58-4C33-BF07-E3F1297799D6}" dt="2022-10-19T08:39:36.252" v="4" actId="47"/>
        <pc:sldMkLst>
          <pc:docMk/>
          <pc:sldMk cId="0" sldId="329"/>
        </pc:sldMkLst>
      </pc:sldChg>
      <pc:sldChg chg="del">
        <pc:chgData name="Hilppa Iittiläinen" userId="f7572432-e0f1-4abb-81ed-7836843e2f2b" providerId="ADAL" clId="{1FA966CB-9A58-4C33-BF07-E3F1297799D6}" dt="2022-10-19T08:39:36.252" v="4" actId="47"/>
        <pc:sldMkLst>
          <pc:docMk/>
          <pc:sldMk cId="0" sldId="330"/>
        </pc:sldMkLst>
      </pc:sldChg>
      <pc:sldChg chg="del">
        <pc:chgData name="Hilppa Iittiläinen" userId="f7572432-e0f1-4abb-81ed-7836843e2f2b" providerId="ADAL" clId="{1FA966CB-9A58-4C33-BF07-E3F1297799D6}" dt="2022-10-19T08:39:36.252" v="4" actId="47"/>
        <pc:sldMkLst>
          <pc:docMk/>
          <pc:sldMk cId="0" sldId="331"/>
        </pc:sldMkLst>
      </pc:sldChg>
      <pc:sldChg chg="del">
        <pc:chgData name="Hilppa Iittiläinen" userId="f7572432-e0f1-4abb-81ed-7836843e2f2b" providerId="ADAL" clId="{1FA966CB-9A58-4C33-BF07-E3F1297799D6}" dt="2022-10-19T08:39:36.252" v="4" actId="47"/>
        <pc:sldMkLst>
          <pc:docMk/>
          <pc:sldMk cId="0" sldId="332"/>
        </pc:sldMkLst>
      </pc:sldChg>
      <pc:sldChg chg="del">
        <pc:chgData name="Hilppa Iittiläinen" userId="f7572432-e0f1-4abb-81ed-7836843e2f2b" providerId="ADAL" clId="{1FA966CB-9A58-4C33-BF07-E3F1297799D6}" dt="2022-10-19T08:39:36.252" v="4" actId="47"/>
        <pc:sldMkLst>
          <pc:docMk/>
          <pc:sldMk cId="0" sldId="333"/>
        </pc:sldMkLst>
      </pc:sldChg>
      <pc:sldChg chg="del">
        <pc:chgData name="Hilppa Iittiläinen" userId="f7572432-e0f1-4abb-81ed-7836843e2f2b" providerId="ADAL" clId="{1FA966CB-9A58-4C33-BF07-E3F1297799D6}" dt="2022-10-19T08:39:36.252" v="4" actId="47"/>
        <pc:sldMkLst>
          <pc:docMk/>
          <pc:sldMk cId="0" sldId="334"/>
        </pc:sldMkLst>
      </pc:sldChg>
      <pc:sldChg chg="del">
        <pc:chgData name="Hilppa Iittiläinen" userId="f7572432-e0f1-4abb-81ed-7836843e2f2b" providerId="ADAL" clId="{1FA966CB-9A58-4C33-BF07-E3F1297799D6}" dt="2022-10-19T08:39:36.252" v="4" actId="47"/>
        <pc:sldMkLst>
          <pc:docMk/>
          <pc:sldMk cId="0" sldId="335"/>
        </pc:sldMkLst>
      </pc:sldChg>
      <pc:sldChg chg="del">
        <pc:chgData name="Hilppa Iittiläinen" userId="f7572432-e0f1-4abb-81ed-7836843e2f2b" providerId="ADAL" clId="{1FA966CB-9A58-4C33-BF07-E3F1297799D6}" dt="2022-10-19T08:39:36.252" v="4" actId="47"/>
        <pc:sldMkLst>
          <pc:docMk/>
          <pc:sldMk cId="0" sldId="336"/>
        </pc:sldMkLst>
      </pc:sldChg>
      <pc:sldChg chg="del">
        <pc:chgData name="Hilppa Iittiläinen" userId="f7572432-e0f1-4abb-81ed-7836843e2f2b" providerId="ADAL" clId="{1FA966CB-9A58-4C33-BF07-E3F1297799D6}" dt="2022-10-19T08:39:36.252" v="4" actId="47"/>
        <pc:sldMkLst>
          <pc:docMk/>
          <pc:sldMk cId="0" sldId="337"/>
        </pc:sldMkLst>
      </pc:sldChg>
      <pc:sldChg chg="del">
        <pc:chgData name="Hilppa Iittiläinen" userId="f7572432-e0f1-4abb-81ed-7836843e2f2b" providerId="ADAL" clId="{1FA966CB-9A58-4C33-BF07-E3F1297799D6}" dt="2022-10-19T08:39:36.252" v="4" actId="47"/>
        <pc:sldMkLst>
          <pc:docMk/>
          <pc:sldMk cId="0" sldId="338"/>
        </pc:sldMkLst>
      </pc:sldChg>
      <pc:sldChg chg="del">
        <pc:chgData name="Hilppa Iittiläinen" userId="f7572432-e0f1-4abb-81ed-7836843e2f2b" providerId="ADAL" clId="{1FA966CB-9A58-4C33-BF07-E3F1297799D6}" dt="2022-10-19T08:39:36.252" v="4" actId="47"/>
        <pc:sldMkLst>
          <pc:docMk/>
          <pc:sldMk cId="0" sldId="339"/>
        </pc:sldMkLst>
      </pc:sldChg>
      <pc:sldChg chg="del">
        <pc:chgData name="Hilppa Iittiläinen" userId="f7572432-e0f1-4abb-81ed-7836843e2f2b" providerId="ADAL" clId="{1FA966CB-9A58-4C33-BF07-E3F1297799D6}" dt="2022-10-19T08:39:36.252" v="4" actId="47"/>
        <pc:sldMkLst>
          <pc:docMk/>
          <pc:sldMk cId="0" sldId="340"/>
        </pc:sldMkLst>
      </pc:sldChg>
      <pc:sldChg chg="del">
        <pc:chgData name="Hilppa Iittiläinen" userId="f7572432-e0f1-4abb-81ed-7836843e2f2b" providerId="ADAL" clId="{1FA966CB-9A58-4C33-BF07-E3F1297799D6}" dt="2022-10-19T08:39:36.252" v="4" actId="47"/>
        <pc:sldMkLst>
          <pc:docMk/>
          <pc:sldMk cId="0" sldId="341"/>
        </pc:sldMkLst>
      </pc:sldChg>
      <pc:sldChg chg="del">
        <pc:chgData name="Hilppa Iittiläinen" userId="f7572432-e0f1-4abb-81ed-7836843e2f2b" providerId="ADAL" clId="{1FA966CB-9A58-4C33-BF07-E3F1297799D6}" dt="2022-10-19T08:39:36.252" v="4" actId="47"/>
        <pc:sldMkLst>
          <pc:docMk/>
          <pc:sldMk cId="0" sldId="342"/>
        </pc:sldMkLst>
      </pc:sldChg>
      <pc:sldChg chg="del">
        <pc:chgData name="Hilppa Iittiläinen" userId="f7572432-e0f1-4abb-81ed-7836843e2f2b" providerId="ADAL" clId="{1FA966CB-9A58-4C33-BF07-E3F1297799D6}" dt="2022-10-19T08:39:36.252" v="4" actId="47"/>
        <pc:sldMkLst>
          <pc:docMk/>
          <pc:sldMk cId="0" sldId="343"/>
        </pc:sldMkLst>
      </pc:sldChg>
      <pc:sldChg chg="del">
        <pc:chgData name="Hilppa Iittiläinen" userId="f7572432-e0f1-4abb-81ed-7836843e2f2b" providerId="ADAL" clId="{1FA966CB-9A58-4C33-BF07-E3F1297799D6}" dt="2022-10-19T08:39:36.252" v="4" actId="47"/>
        <pc:sldMkLst>
          <pc:docMk/>
          <pc:sldMk cId="0" sldId="344"/>
        </pc:sldMkLst>
      </pc:sldChg>
      <pc:sldChg chg="del">
        <pc:chgData name="Hilppa Iittiläinen" userId="f7572432-e0f1-4abb-81ed-7836843e2f2b" providerId="ADAL" clId="{1FA966CB-9A58-4C33-BF07-E3F1297799D6}" dt="2022-10-19T08:39:36.252" v="4" actId="47"/>
        <pc:sldMkLst>
          <pc:docMk/>
          <pc:sldMk cId="0" sldId="345"/>
        </pc:sldMkLst>
      </pc:sldChg>
      <pc:sldChg chg="del">
        <pc:chgData name="Hilppa Iittiläinen" userId="f7572432-e0f1-4abb-81ed-7836843e2f2b" providerId="ADAL" clId="{1FA966CB-9A58-4C33-BF07-E3F1297799D6}" dt="2022-10-19T08:39:36.252" v="4" actId="47"/>
        <pc:sldMkLst>
          <pc:docMk/>
          <pc:sldMk cId="0" sldId="346"/>
        </pc:sldMkLst>
      </pc:sldChg>
      <pc:sldChg chg="del">
        <pc:chgData name="Hilppa Iittiläinen" userId="f7572432-e0f1-4abb-81ed-7836843e2f2b" providerId="ADAL" clId="{1FA966CB-9A58-4C33-BF07-E3F1297799D6}" dt="2022-10-19T08:39:36.252" v="4" actId="47"/>
        <pc:sldMkLst>
          <pc:docMk/>
          <pc:sldMk cId="0" sldId="347"/>
        </pc:sldMkLst>
      </pc:sldChg>
      <pc:sldChg chg="del">
        <pc:chgData name="Hilppa Iittiläinen" userId="f7572432-e0f1-4abb-81ed-7836843e2f2b" providerId="ADAL" clId="{1FA966CB-9A58-4C33-BF07-E3F1297799D6}" dt="2022-10-19T08:39:36.252" v="4" actId="47"/>
        <pc:sldMkLst>
          <pc:docMk/>
          <pc:sldMk cId="0" sldId="348"/>
        </pc:sldMkLst>
      </pc:sldChg>
      <pc:sldChg chg="del">
        <pc:chgData name="Hilppa Iittiläinen" userId="f7572432-e0f1-4abb-81ed-7836843e2f2b" providerId="ADAL" clId="{1FA966CB-9A58-4C33-BF07-E3F1297799D6}" dt="2022-10-19T08:39:36.252" v="4" actId="47"/>
        <pc:sldMkLst>
          <pc:docMk/>
          <pc:sldMk cId="0" sldId="349"/>
        </pc:sldMkLst>
      </pc:sldChg>
      <pc:sldChg chg="del">
        <pc:chgData name="Hilppa Iittiläinen" userId="f7572432-e0f1-4abb-81ed-7836843e2f2b" providerId="ADAL" clId="{1FA966CB-9A58-4C33-BF07-E3F1297799D6}" dt="2022-10-19T08:39:36.252" v="4" actId="47"/>
        <pc:sldMkLst>
          <pc:docMk/>
          <pc:sldMk cId="0" sldId="350"/>
        </pc:sldMkLst>
      </pc:sldChg>
      <pc:sldChg chg="del">
        <pc:chgData name="Hilppa Iittiläinen" userId="f7572432-e0f1-4abb-81ed-7836843e2f2b" providerId="ADAL" clId="{1FA966CB-9A58-4C33-BF07-E3F1297799D6}" dt="2022-10-19T08:39:36.252" v="4" actId="47"/>
        <pc:sldMkLst>
          <pc:docMk/>
          <pc:sldMk cId="0" sldId="351"/>
        </pc:sldMkLst>
      </pc:sldChg>
      <pc:sldChg chg="del">
        <pc:chgData name="Hilppa Iittiläinen" userId="f7572432-e0f1-4abb-81ed-7836843e2f2b" providerId="ADAL" clId="{1FA966CB-9A58-4C33-BF07-E3F1297799D6}" dt="2022-10-19T08:39:36.252" v="4" actId="47"/>
        <pc:sldMkLst>
          <pc:docMk/>
          <pc:sldMk cId="0" sldId="352"/>
        </pc:sldMkLst>
      </pc:sldChg>
      <pc:sldChg chg="del">
        <pc:chgData name="Hilppa Iittiläinen" userId="f7572432-e0f1-4abb-81ed-7836843e2f2b" providerId="ADAL" clId="{1FA966CB-9A58-4C33-BF07-E3F1297799D6}" dt="2022-10-19T08:39:36.252" v="4" actId="47"/>
        <pc:sldMkLst>
          <pc:docMk/>
          <pc:sldMk cId="0" sldId="353"/>
        </pc:sldMkLst>
      </pc:sldChg>
      <pc:sldChg chg="del">
        <pc:chgData name="Hilppa Iittiläinen" userId="f7572432-e0f1-4abb-81ed-7836843e2f2b" providerId="ADAL" clId="{1FA966CB-9A58-4C33-BF07-E3F1297799D6}" dt="2022-10-19T08:39:36.252" v="4" actId="47"/>
        <pc:sldMkLst>
          <pc:docMk/>
          <pc:sldMk cId="0" sldId="354"/>
        </pc:sldMkLst>
      </pc:sldChg>
      <pc:sldChg chg="del">
        <pc:chgData name="Hilppa Iittiläinen" userId="f7572432-e0f1-4abb-81ed-7836843e2f2b" providerId="ADAL" clId="{1FA966CB-9A58-4C33-BF07-E3F1297799D6}" dt="2022-10-19T08:39:36.252" v="4" actId="47"/>
        <pc:sldMkLst>
          <pc:docMk/>
          <pc:sldMk cId="0" sldId="355"/>
        </pc:sldMkLst>
      </pc:sldChg>
      <pc:sldChg chg="del">
        <pc:chgData name="Hilppa Iittiläinen" userId="f7572432-e0f1-4abb-81ed-7836843e2f2b" providerId="ADAL" clId="{1FA966CB-9A58-4C33-BF07-E3F1297799D6}" dt="2022-10-19T08:39:36.252" v="4" actId="47"/>
        <pc:sldMkLst>
          <pc:docMk/>
          <pc:sldMk cId="0" sldId="356"/>
        </pc:sldMkLst>
      </pc:sldChg>
      <pc:sldChg chg="del">
        <pc:chgData name="Hilppa Iittiläinen" userId="f7572432-e0f1-4abb-81ed-7836843e2f2b" providerId="ADAL" clId="{1FA966CB-9A58-4C33-BF07-E3F1297799D6}" dt="2022-10-19T08:39:36.252" v="4" actId="47"/>
        <pc:sldMkLst>
          <pc:docMk/>
          <pc:sldMk cId="0" sldId="357"/>
        </pc:sldMkLst>
      </pc:sldChg>
      <pc:sldChg chg="del">
        <pc:chgData name="Hilppa Iittiläinen" userId="f7572432-e0f1-4abb-81ed-7836843e2f2b" providerId="ADAL" clId="{1FA966CB-9A58-4C33-BF07-E3F1297799D6}" dt="2022-10-19T08:39:36.252" v="4" actId="47"/>
        <pc:sldMkLst>
          <pc:docMk/>
          <pc:sldMk cId="0" sldId="358"/>
        </pc:sldMkLst>
      </pc:sldChg>
      <pc:sldChg chg="del">
        <pc:chgData name="Hilppa Iittiläinen" userId="f7572432-e0f1-4abb-81ed-7836843e2f2b" providerId="ADAL" clId="{1FA966CB-9A58-4C33-BF07-E3F1297799D6}" dt="2022-10-19T08:39:36.252" v="4" actId="47"/>
        <pc:sldMkLst>
          <pc:docMk/>
          <pc:sldMk cId="0" sldId="359"/>
        </pc:sldMkLst>
      </pc:sldChg>
      <pc:sldChg chg="del">
        <pc:chgData name="Hilppa Iittiläinen" userId="f7572432-e0f1-4abb-81ed-7836843e2f2b" providerId="ADAL" clId="{1FA966CB-9A58-4C33-BF07-E3F1297799D6}" dt="2022-10-19T08:39:36.252" v="4" actId="47"/>
        <pc:sldMkLst>
          <pc:docMk/>
          <pc:sldMk cId="0" sldId="360"/>
        </pc:sldMkLst>
      </pc:sldChg>
      <pc:sldChg chg="del">
        <pc:chgData name="Hilppa Iittiläinen" userId="f7572432-e0f1-4abb-81ed-7836843e2f2b" providerId="ADAL" clId="{1FA966CB-9A58-4C33-BF07-E3F1297799D6}" dt="2022-10-19T08:39:36.252" v="4" actId="47"/>
        <pc:sldMkLst>
          <pc:docMk/>
          <pc:sldMk cId="0" sldId="361"/>
        </pc:sldMkLst>
      </pc:sldChg>
      <pc:sldChg chg="modSp mod">
        <pc:chgData name="Hilppa Iittiläinen" userId="f7572432-e0f1-4abb-81ed-7836843e2f2b" providerId="ADAL" clId="{1FA966CB-9A58-4C33-BF07-E3F1297799D6}" dt="2022-10-19T08:39:56.388" v="5"/>
        <pc:sldMkLst>
          <pc:docMk/>
          <pc:sldMk cId="1902172777" sldId="839"/>
        </pc:sldMkLst>
        <pc:spChg chg="mod">
          <ac:chgData name="Hilppa Iittiläinen" userId="f7572432-e0f1-4abb-81ed-7836843e2f2b" providerId="ADAL" clId="{1FA966CB-9A58-4C33-BF07-E3F1297799D6}" dt="2022-10-19T08:39:56.388" v="5"/>
          <ac:spMkLst>
            <pc:docMk/>
            <pc:sldMk cId="1902172777" sldId="839"/>
            <ac:spMk id="97" creationId="{00000000-0000-0000-0000-000000000000}"/>
          </ac:spMkLst>
        </pc:spChg>
      </pc:sldChg>
      <pc:sldChg chg="del">
        <pc:chgData name="Hilppa Iittiläinen" userId="f7572432-e0f1-4abb-81ed-7836843e2f2b" providerId="ADAL" clId="{1FA966CB-9A58-4C33-BF07-E3F1297799D6}" dt="2022-10-19T08:38:42.473" v="1" actId="47"/>
        <pc:sldMkLst>
          <pc:docMk/>
          <pc:sldMk cId="0" sldId="840"/>
        </pc:sldMkLst>
      </pc:sldChg>
      <pc:sldChg chg="modSp mod">
        <pc:chgData name="Hilppa Iittiläinen" userId="f7572432-e0f1-4abb-81ed-7836843e2f2b" providerId="ADAL" clId="{1FA966CB-9A58-4C33-BF07-E3F1297799D6}" dt="2022-10-19T08:38:57.867" v="3" actId="20577"/>
        <pc:sldMkLst>
          <pc:docMk/>
          <pc:sldMk cId="2783704696" sldId="844"/>
        </pc:sldMkLst>
        <pc:spChg chg="mod">
          <ac:chgData name="Hilppa Iittiläinen" userId="f7572432-e0f1-4abb-81ed-7836843e2f2b" providerId="ADAL" clId="{1FA966CB-9A58-4C33-BF07-E3F1297799D6}" dt="2022-10-19T08:38:57.867" v="3" actId="20577"/>
          <ac:spMkLst>
            <pc:docMk/>
            <pc:sldMk cId="2783704696" sldId="844"/>
            <ac:spMk id="2" creationId="{F9110F2D-BBD3-0626-E649-3D11C33F799B}"/>
          </ac:spMkLst>
        </pc:spChg>
      </pc:sldChg>
      <pc:sldChg chg="del">
        <pc:chgData name="Hilppa Iittiläinen" userId="f7572432-e0f1-4abb-81ed-7836843e2f2b" providerId="ADAL" clId="{1FA966CB-9A58-4C33-BF07-E3F1297799D6}" dt="2022-10-19T08:39:36.252" v="4" actId="47"/>
        <pc:sldMkLst>
          <pc:docMk/>
          <pc:sldMk cId="3926268073" sldId="877"/>
        </pc:sldMkLst>
      </pc:sldChg>
      <pc:sldChg chg="del">
        <pc:chgData name="Hilppa Iittiläinen" userId="f7572432-e0f1-4abb-81ed-7836843e2f2b" providerId="ADAL" clId="{1FA966CB-9A58-4C33-BF07-E3F1297799D6}" dt="2022-10-19T08:39:36.252" v="4" actId="47"/>
        <pc:sldMkLst>
          <pc:docMk/>
          <pc:sldMk cId="3762824523" sldId="878"/>
        </pc:sldMkLst>
      </pc:sldChg>
      <pc:sldChg chg="del">
        <pc:chgData name="Hilppa Iittiläinen" userId="f7572432-e0f1-4abb-81ed-7836843e2f2b" providerId="ADAL" clId="{1FA966CB-9A58-4C33-BF07-E3F1297799D6}" dt="2022-10-19T08:39:36.252" v="4" actId="47"/>
        <pc:sldMkLst>
          <pc:docMk/>
          <pc:sldMk cId="318246480" sldId="879"/>
        </pc:sldMkLst>
      </pc:sldChg>
      <pc:sldChg chg="del">
        <pc:chgData name="Hilppa Iittiläinen" userId="f7572432-e0f1-4abb-81ed-7836843e2f2b" providerId="ADAL" clId="{1FA966CB-9A58-4C33-BF07-E3F1297799D6}" dt="2022-10-19T08:39:36.252" v="4" actId="47"/>
        <pc:sldMkLst>
          <pc:docMk/>
          <pc:sldMk cId="3537577827" sldId="880"/>
        </pc:sldMkLst>
      </pc:sldChg>
      <pc:sldChg chg="del">
        <pc:chgData name="Hilppa Iittiläinen" userId="f7572432-e0f1-4abb-81ed-7836843e2f2b" providerId="ADAL" clId="{1FA966CB-9A58-4C33-BF07-E3F1297799D6}" dt="2022-10-19T08:39:36.252" v="4" actId="47"/>
        <pc:sldMkLst>
          <pc:docMk/>
          <pc:sldMk cId="2477772924" sldId="881"/>
        </pc:sldMkLst>
      </pc:sldChg>
      <pc:sldChg chg="del">
        <pc:chgData name="Hilppa Iittiläinen" userId="f7572432-e0f1-4abb-81ed-7836843e2f2b" providerId="ADAL" clId="{1FA966CB-9A58-4C33-BF07-E3F1297799D6}" dt="2022-10-19T08:39:36.252" v="4" actId="47"/>
        <pc:sldMkLst>
          <pc:docMk/>
          <pc:sldMk cId="1592618774" sldId="882"/>
        </pc:sldMkLst>
      </pc:sldChg>
      <pc:sldChg chg="del">
        <pc:chgData name="Hilppa Iittiläinen" userId="f7572432-e0f1-4abb-81ed-7836843e2f2b" providerId="ADAL" clId="{1FA966CB-9A58-4C33-BF07-E3F1297799D6}" dt="2022-10-19T08:39:36.252" v="4" actId="47"/>
        <pc:sldMkLst>
          <pc:docMk/>
          <pc:sldMk cId="2870644915" sldId="883"/>
        </pc:sldMkLst>
      </pc:sldChg>
      <pc:sldChg chg="del">
        <pc:chgData name="Hilppa Iittiläinen" userId="f7572432-e0f1-4abb-81ed-7836843e2f2b" providerId="ADAL" clId="{1FA966CB-9A58-4C33-BF07-E3F1297799D6}" dt="2022-10-19T08:39:36.252" v="4" actId="47"/>
        <pc:sldMkLst>
          <pc:docMk/>
          <pc:sldMk cId="1079060932" sldId="884"/>
        </pc:sldMkLst>
      </pc:sldChg>
      <pc:sldChg chg="del">
        <pc:chgData name="Hilppa Iittiläinen" userId="f7572432-e0f1-4abb-81ed-7836843e2f2b" providerId="ADAL" clId="{1FA966CB-9A58-4C33-BF07-E3F1297799D6}" dt="2022-10-19T08:39:36.252" v="4" actId="47"/>
        <pc:sldMkLst>
          <pc:docMk/>
          <pc:sldMk cId="2532722013" sldId="885"/>
        </pc:sldMkLst>
      </pc:sldChg>
      <pc:sldChg chg="del">
        <pc:chgData name="Hilppa Iittiläinen" userId="f7572432-e0f1-4abb-81ed-7836843e2f2b" providerId="ADAL" clId="{1FA966CB-9A58-4C33-BF07-E3F1297799D6}" dt="2022-10-19T08:39:36.252" v="4" actId="47"/>
        <pc:sldMkLst>
          <pc:docMk/>
          <pc:sldMk cId="128699910" sldId="886"/>
        </pc:sldMkLst>
      </pc:sldChg>
      <pc:sldChg chg="del">
        <pc:chgData name="Hilppa Iittiläinen" userId="f7572432-e0f1-4abb-81ed-7836843e2f2b" providerId="ADAL" clId="{1FA966CB-9A58-4C33-BF07-E3F1297799D6}" dt="2022-10-19T08:39:36.252" v="4" actId="47"/>
        <pc:sldMkLst>
          <pc:docMk/>
          <pc:sldMk cId="3033796298" sldId="887"/>
        </pc:sldMkLst>
      </pc:sldChg>
      <pc:sldChg chg="del">
        <pc:chgData name="Hilppa Iittiläinen" userId="f7572432-e0f1-4abb-81ed-7836843e2f2b" providerId="ADAL" clId="{1FA966CB-9A58-4C33-BF07-E3F1297799D6}" dt="2022-10-19T08:39:36.252" v="4" actId="47"/>
        <pc:sldMkLst>
          <pc:docMk/>
          <pc:sldMk cId="3199089571" sldId="888"/>
        </pc:sldMkLst>
      </pc:sldChg>
      <pc:sldMasterChg chg="delSldLayout">
        <pc:chgData name="Hilppa Iittiläinen" userId="f7572432-e0f1-4abb-81ed-7836843e2f2b" providerId="ADAL" clId="{1FA966CB-9A58-4C33-BF07-E3F1297799D6}" dt="2022-10-19T08:39:36.252" v="4" actId="47"/>
        <pc:sldMasterMkLst>
          <pc:docMk/>
          <pc:sldMasterMk cId="0" sldId="2147483648"/>
        </pc:sldMasterMkLst>
        <pc:sldLayoutChg chg="del">
          <pc:chgData name="Hilppa Iittiläinen" userId="f7572432-e0f1-4abb-81ed-7836843e2f2b" providerId="ADAL" clId="{1FA966CB-9A58-4C33-BF07-E3F1297799D6}" dt="2022-10-19T08:39:36.252" v="4" actId="47"/>
          <pc:sldLayoutMkLst>
            <pc:docMk/>
            <pc:sldMasterMk cId="0" sldId="2147483648"/>
            <pc:sldLayoutMk cId="0" sldId="2147483656"/>
          </pc:sldLayoutMkLst>
        </pc:sldLayoutChg>
      </pc:sldMasterChg>
      <pc:sldMasterChg chg="delSldLayout">
        <pc:chgData name="Hilppa Iittiläinen" userId="f7572432-e0f1-4abb-81ed-7836843e2f2b" providerId="ADAL" clId="{1FA966CB-9A58-4C33-BF07-E3F1297799D6}" dt="2022-10-19T08:39:36.252" v="4" actId="47"/>
        <pc:sldMasterMkLst>
          <pc:docMk/>
          <pc:sldMasterMk cId="204766896" sldId="2147483669"/>
        </pc:sldMasterMkLst>
        <pc:sldLayoutChg chg="del">
          <pc:chgData name="Hilppa Iittiläinen" userId="f7572432-e0f1-4abb-81ed-7836843e2f2b" providerId="ADAL" clId="{1FA966CB-9A58-4C33-BF07-E3F1297799D6}" dt="2022-10-19T08:39:36.252" v="4" actId="47"/>
          <pc:sldLayoutMkLst>
            <pc:docMk/>
            <pc:sldMasterMk cId="204766896" sldId="2147483669"/>
            <pc:sldLayoutMk cId="4231505694" sldId="2147483671"/>
          </pc:sldLayoutMkLst>
        </pc:sldLayoutChg>
      </pc:sldMasterChg>
    </pc:docChg>
  </pc:docChgLst>
  <pc:docChgLst>
    <pc:chgData name="Hilppa Iittiläinen" userId="f7572432-e0f1-4abb-81ed-7836843e2f2b" providerId="ADAL" clId="{EE951D89-C88A-4891-BBC1-F0AD3BB6F7E9}"/>
    <pc:docChg chg="undo custSel delSld modSld modSection">
      <pc:chgData name="Hilppa Iittiläinen" userId="f7572432-e0f1-4abb-81ed-7836843e2f2b" providerId="ADAL" clId="{EE951D89-C88A-4891-BBC1-F0AD3BB6F7E9}" dt="2022-11-25T12:12:41.288" v="5" actId="47"/>
      <pc:docMkLst>
        <pc:docMk/>
      </pc:docMkLst>
      <pc:sldChg chg="addSp delSp mod">
        <pc:chgData name="Hilppa Iittiläinen" userId="f7572432-e0f1-4abb-81ed-7836843e2f2b" providerId="ADAL" clId="{EE951D89-C88A-4891-BBC1-F0AD3BB6F7E9}" dt="2022-11-25T12:12:19.421" v="3" actId="22"/>
        <pc:sldMkLst>
          <pc:docMk/>
          <pc:sldMk cId="2373512839" sldId="631"/>
        </pc:sldMkLst>
        <pc:spChg chg="add del">
          <ac:chgData name="Hilppa Iittiläinen" userId="f7572432-e0f1-4abb-81ed-7836843e2f2b" providerId="ADAL" clId="{EE951D89-C88A-4891-BBC1-F0AD3BB6F7E9}" dt="2022-11-25T12:12:09.732" v="1" actId="22"/>
          <ac:spMkLst>
            <pc:docMk/>
            <pc:sldMk cId="2373512839" sldId="631"/>
            <ac:spMk id="5" creationId="{9978F6B9-D193-1027-1D70-CB0A48CA8070}"/>
          </ac:spMkLst>
        </pc:spChg>
        <pc:spChg chg="add del">
          <ac:chgData name="Hilppa Iittiläinen" userId="f7572432-e0f1-4abb-81ed-7836843e2f2b" providerId="ADAL" clId="{EE951D89-C88A-4891-BBC1-F0AD3BB6F7E9}" dt="2022-11-25T12:12:19.421" v="3" actId="22"/>
          <ac:spMkLst>
            <pc:docMk/>
            <pc:sldMk cId="2373512839" sldId="631"/>
            <ac:spMk id="7" creationId="{B237CBC1-698B-99CA-922C-BA7066EA9F4B}"/>
          </ac:spMkLst>
        </pc:spChg>
      </pc:sldChg>
      <pc:sldChg chg="delSp del">
        <pc:chgData name="Hilppa Iittiläinen" userId="f7572432-e0f1-4abb-81ed-7836843e2f2b" providerId="ADAL" clId="{EE951D89-C88A-4891-BBC1-F0AD3BB6F7E9}" dt="2022-11-25T12:12:41.288" v="5" actId="47"/>
        <pc:sldMkLst>
          <pc:docMk/>
          <pc:sldMk cId="1902172777" sldId="839"/>
        </pc:sldMkLst>
        <pc:picChg chg="del">
          <ac:chgData name="Hilppa Iittiläinen" userId="f7572432-e0f1-4abb-81ed-7836843e2f2b" providerId="ADAL" clId="{EE951D89-C88A-4891-BBC1-F0AD3BB6F7E9}" dt="2022-11-25T12:12:33.682" v="4"/>
          <ac:picMkLst>
            <pc:docMk/>
            <pc:sldMk cId="1902172777" sldId="839"/>
            <ac:picMk id="4" creationId="{9B159254-0EEB-E76C-5B24-C23D41BE1F24}"/>
          </ac:picMkLst>
        </pc:picChg>
      </pc:sldChg>
    </pc:docChg>
  </pc:docChgLst>
  <pc:docChgLst>
    <pc:chgData name="Hilppa Iittiläinen" userId="f7572432-e0f1-4abb-81ed-7836843e2f2b" providerId="ADAL" clId="{0F3070EC-1376-43DC-9642-C5C5BFD91EA5}"/>
    <pc:docChg chg="undo custSel addSld delSld modSld sldOrd addSection delSection modSection">
      <pc:chgData name="Hilppa Iittiläinen" userId="f7572432-e0f1-4abb-81ed-7836843e2f2b" providerId="ADAL" clId="{0F3070EC-1376-43DC-9642-C5C5BFD91EA5}" dt="2022-06-30T12:42:12.107" v="783" actId="2711"/>
      <pc:docMkLst>
        <pc:docMk/>
      </pc:docMkLst>
      <pc:sldChg chg="add">
        <pc:chgData name="Hilppa Iittiläinen" userId="f7572432-e0f1-4abb-81ed-7836843e2f2b" providerId="ADAL" clId="{0F3070EC-1376-43DC-9642-C5C5BFD91EA5}" dt="2022-06-30T11:42:31.584" v="9"/>
        <pc:sldMkLst>
          <pc:docMk/>
          <pc:sldMk cId="0" sldId="261"/>
        </pc:sldMkLst>
      </pc:sldChg>
      <pc:sldChg chg="modSp add del mod">
        <pc:chgData name="Hilppa Iittiläinen" userId="f7572432-e0f1-4abb-81ed-7836843e2f2b" providerId="ADAL" clId="{0F3070EC-1376-43DC-9642-C5C5BFD91EA5}" dt="2022-06-30T11:44:21.433" v="20" actId="47"/>
        <pc:sldMkLst>
          <pc:docMk/>
          <pc:sldMk cId="0" sldId="262"/>
        </pc:sldMkLst>
        <pc:spChg chg="mod">
          <ac:chgData name="Hilppa Iittiläinen" userId="f7572432-e0f1-4abb-81ed-7836843e2f2b" providerId="ADAL" clId="{0F3070EC-1376-43DC-9642-C5C5BFD91EA5}" dt="2022-06-30T11:40:25.772" v="8" actId="1076"/>
          <ac:spMkLst>
            <pc:docMk/>
            <pc:sldMk cId="0" sldId="262"/>
            <ac:spMk id="113" creationId="{00000000-0000-0000-0000-000000000000}"/>
          </ac:spMkLst>
        </pc:spChg>
      </pc:sldChg>
      <pc:sldChg chg="add del">
        <pc:chgData name="Hilppa Iittiläinen" userId="f7572432-e0f1-4abb-81ed-7836843e2f2b" providerId="ADAL" clId="{0F3070EC-1376-43DC-9642-C5C5BFD91EA5}" dt="2022-06-30T11:45:03.830" v="27" actId="47"/>
        <pc:sldMkLst>
          <pc:docMk/>
          <pc:sldMk cId="0" sldId="263"/>
        </pc:sldMkLst>
      </pc:sldChg>
      <pc:sldChg chg="add del">
        <pc:chgData name="Hilppa Iittiläinen" userId="f7572432-e0f1-4abb-81ed-7836843e2f2b" providerId="ADAL" clId="{0F3070EC-1376-43DC-9642-C5C5BFD91EA5}" dt="2022-06-30T11:46:55.520" v="52" actId="47"/>
        <pc:sldMkLst>
          <pc:docMk/>
          <pc:sldMk cId="0" sldId="264"/>
        </pc:sldMkLst>
      </pc:sldChg>
      <pc:sldChg chg="add del">
        <pc:chgData name="Hilppa Iittiläinen" userId="f7572432-e0f1-4abb-81ed-7836843e2f2b" providerId="ADAL" clId="{0F3070EC-1376-43DC-9642-C5C5BFD91EA5}" dt="2022-06-30T11:47:34.827" v="61" actId="47"/>
        <pc:sldMkLst>
          <pc:docMk/>
          <pc:sldMk cId="0" sldId="265"/>
        </pc:sldMkLst>
      </pc:sldChg>
      <pc:sldChg chg="add del">
        <pc:chgData name="Hilppa Iittiläinen" userId="f7572432-e0f1-4abb-81ed-7836843e2f2b" providerId="ADAL" clId="{0F3070EC-1376-43DC-9642-C5C5BFD91EA5}" dt="2022-06-30T11:49:05.597" v="86" actId="47"/>
        <pc:sldMkLst>
          <pc:docMk/>
          <pc:sldMk cId="0" sldId="266"/>
        </pc:sldMkLst>
      </pc:sldChg>
      <pc:sldChg chg="add del">
        <pc:chgData name="Hilppa Iittiläinen" userId="f7572432-e0f1-4abb-81ed-7836843e2f2b" providerId="ADAL" clId="{0F3070EC-1376-43DC-9642-C5C5BFD91EA5}" dt="2022-06-30T11:50:12.884" v="96" actId="47"/>
        <pc:sldMkLst>
          <pc:docMk/>
          <pc:sldMk cId="0" sldId="267"/>
        </pc:sldMkLst>
      </pc:sldChg>
      <pc:sldChg chg="add del">
        <pc:chgData name="Hilppa Iittiläinen" userId="f7572432-e0f1-4abb-81ed-7836843e2f2b" providerId="ADAL" clId="{0F3070EC-1376-43DC-9642-C5C5BFD91EA5}" dt="2022-06-30T11:51:32.599" v="120" actId="47"/>
        <pc:sldMkLst>
          <pc:docMk/>
          <pc:sldMk cId="0" sldId="268"/>
        </pc:sldMkLst>
      </pc:sldChg>
      <pc:sldChg chg="add del">
        <pc:chgData name="Hilppa Iittiläinen" userId="f7572432-e0f1-4abb-81ed-7836843e2f2b" providerId="ADAL" clId="{0F3070EC-1376-43DC-9642-C5C5BFD91EA5}" dt="2022-06-30T11:52:44.761" v="131" actId="47"/>
        <pc:sldMkLst>
          <pc:docMk/>
          <pc:sldMk cId="0" sldId="269"/>
        </pc:sldMkLst>
      </pc:sldChg>
      <pc:sldChg chg="add del">
        <pc:chgData name="Hilppa Iittiläinen" userId="f7572432-e0f1-4abb-81ed-7836843e2f2b" providerId="ADAL" clId="{0F3070EC-1376-43DC-9642-C5C5BFD91EA5}" dt="2022-06-30T11:53:40.838" v="143" actId="47"/>
        <pc:sldMkLst>
          <pc:docMk/>
          <pc:sldMk cId="0" sldId="270"/>
        </pc:sldMkLst>
      </pc:sldChg>
      <pc:sldChg chg="add del">
        <pc:chgData name="Hilppa Iittiläinen" userId="f7572432-e0f1-4abb-81ed-7836843e2f2b" providerId="ADAL" clId="{0F3070EC-1376-43DC-9642-C5C5BFD91EA5}" dt="2022-06-30T11:54:38.790" v="158" actId="47"/>
        <pc:sldMkLst>
          <pc:docMk/>
          <pc:sldMk cId="0" sldId="271"/>
        </pc:sldMkLst>
      </pc:sldChg>
      <pc:sldChg chg="addSp modSp add del">
        <pc:chgData name="Hilppa Iittiläinen" userId="f7572432-e0f1-4abb-81ed-7836843e2f2b" providerId="ADAL" clId="{0F3070EC-1376-43DC-9642-C5C5BFD91EA5}" dt="2022-06-30T11:55:12.862" v="165" actId="47"/>
        <pc:sldMkLst>
          <pc:docMk/>
          <pc:sldMk cId="0" sldId="272"/>
        </pc:sldMkLst>
        <pc:spChg chg="mod">
          <ac:chgData name="Hilppa Iittiläinen" userId="f7572432-e0f1-4abb-81ed-7836843e2f2b" providerId="ADAL" clId="{0F3070EC-1376-43DC-9642-C5C5BFD91EA5}" dt="2022-06-30T11:55:02.652" v="163" actId="164"/>
          <ac:spMkLst>
            <pc:docMk/>
            <pc:sldMk cId="0" sldId="272"/>
            <ac:spMk id="184"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85"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86"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87"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88"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89"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0"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1"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2"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3"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4"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5"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6"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7"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8"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199"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200"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201"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202"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203"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204"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205"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206" creationId="{00000000-0000-0000-0000-000000000000}"/>
          </ac:spMkLst>
        </pc:spChg>
        <pc:spChg chg="mod">
          <ac:chgData name="Hilppa Iittiläinen" userId="f7572432-e0f1-4abb-81ed-7836843e2f2b" providerId="ADAL" clId="{0F3070EC-1376-43DC-9642-C5C5BFD91EA5}" dt="2022-06-30T11:55:02.652" v="163" actId="164"/>
          <ac:spMkLst>
            <pc:docMk/>
            <pc:sldMk cId="0" sldId="272"/>
            <ac:spMk id="207" creationId="{00000000-0000-0000-0000-000000000000}"/>
          </ac:spMkLst>
        </pc:spChg>
        <pc:grpChg chg="add mod">
          <ac:chgData name="Hilppa Iittiläinen" userId="f7572432-e0f1-4abb-81ed-7836843e2f2b" providerId="ADAL" clId="{0F3070EC-1376-43DC-9642-C5C5BFD91EA5}" dt="2022-06-30T11:55:02.652" v="163" actId="164"/>
          <ac:grpSpMkLst>
            <pc:docMk/>
            <pc:sldMk cId="0" sldId="272"/>
            <ac:grpSpMk id="2" creationId="{2603DBBA-AAD8-34D8-1607-E2B92F1FD1A3}"/>
          </ac:grpSpMkLst>
        </pc:grpChg>
        <pc:picChg chg="mod">
          <ac:chgData name="Hilppa Iittiläinen" userId="f7572432-e0f1-4abb-81ed-7836843e2f2b" providerId="ADAL" clId="{0F3070EC-1376-43DC-9642-C5C5BFD91EA5}" dt="2022-06-30T11:55:02.652" v="163" actId="164"/>
          <ac:picMkLst>
            <pc:docMk/>
            <pc:sldMk cId="0" sldId="272"/>
            <ac:picMk id="183" creationId="{00000000-0000-0000-0000-000000000000}"/>
          </ac:picMkLst>
        </pc:picChg>
      </pc:sldChg>
      <pc:sldChg chg="add del">
        <pc:chgData name="Hilppa Iittiläinen" userId="f7572432-e0f1-4abb-81ed-7836843e2f2b" providerId="ADAL" clId="{0F3070EC-1376-43DC-9642-C5C5BFD91EA5}" dt="2022-06-30T11:56:34.057" v="182" actId="47"/>
        <pc:sldMkLst>
          <pc:docMk/>
          <pc:sldMk cId="0" sldId="273"/>
        </pc:sldMkLst>
      </pc:sldChg>
      <pc:sldChg chg="add del">
        <pc:chgData name="Hilppa Iittiläinen" userId="f7572432-e0f1-4abb-81ed-7836843e2f2b" providerId="ADAL" clId="{0F3070EC-1376-43DC-9642-C5C5BFD91EA5}" dt="2022-06-30T11:57:54.481" v="203" actId="47"/>
        <pc:sldMkLst>
          <pc:docMk/>
          <pc:sldMk cId="0" sldId="274"/>
        </pc:sldMkLst>
      </pc:sldChg>
      <pc:sldChg chg="add del">
        <pc:chgData name="Hilppa Iittiläinen" userId="f7572432-e0f1-4abb-81ed-7836843e2f2b" providerId="ADAL" clId="{0F3070EC-1376-43DC-9642-C5C5BFD91EA5}" dt="2022-06-30T11:58:50.906" v="217" actId="47"/>
        <pc:sldMkLst>
          <pc:docMk/>
          <pc:sldMk cId="0" sldId="275"/>
        </pc:sldMkLst>
      </pc:sldChg>
      <pc:sldChg chg="addSp modSp add del">
        <pc:chgData name="Hilppa Iittiläinen" userId="f7572432-e0f1-4abb-81ed-7836843e2f2b" providerId="ADAL" clId="{0F3070EC-1376-43DC-9642-C5C5BFD91EA5}" dt="2022-06-30T11:59:54.849" v="228" actId="47"/>
        <pc:sldMkLst>
          <pc:docMk/>
          <pc:sldMk cId="0" sldId="276"/>
        </pc:sldMkLst>
        <pc:spChg chg="mod">
          <ac:chgData name="Hilppa Iittiläinen" userId="f7572432-e0f1-4abb-81ed-7836843e2f2b" providerId="ADAL" clId="{0F3070EC-1376-43DC-9642-C5C5BFD91EA5}" dt="2022-06-30T11:59:18.854" v="221" actId="164"/>
          <ac:spMkLst>
            <pc:docMk/>
            <pc:sldMk cId="0" sldId="276"/>
            <ac:spMk id="234" creationId="{00000000-0000-0000-0000-000000000000}"/>
          </ac:spMkLst>
        </pc:spChg>
        <pc:spChg chg="mod">
          <ac:chgData name="Hilppa Iittiläinen" userId="f7572432-e0f1-4abb-81ed-7836843e2f2b" providerId="ADAL" clId="{0F3070EC-1376-43DC-9642-C5C5BFD91EA5}" dt="2022-06-30T11:59:18.854" v="221" actId="164"/>
          <ac:spMkLst>
            <pc:docMk/>
            <pc:sldMk cId="0" sldId="276"/>
            <ac:spMk id="235" creationId="{00000000-0000-0000-0000-000000000000}"/>
          </ac:spMkLst>
        </pc:spChg>
        <pc:spChg chg="mod">
          <ac:chgData name="Hilppa Iittiläinen" userId="f7572432-e0f1-4abb-81ed-7836843e2f2b" providerId="ADAL" clId="{0F3070EC-1376-43DC-9642-C5C5BFD91EA5}" dt="2022-06-30T11:59:18.854" v="221" actId="164"/>
          <ac:spMkLst>
            <pc:docMk/>
            <pc:sldMk cId="0" sldId="276"/>
            <ac:spMk id="236" creationId="{00000000-0000-0000-0000-000000000000}"/>
          </ac:spMkLst>
        </pc:spChg>
        <pc:spChg chg="mod">
          <ac:chgData name="Hilppa Iittiläinen" userId="f7572432-e0f1-4abb-81ed-7836843e2f2b" providerId="ADAL" clId="{0F3070EC-1376-43DC-9642-C5C5BFD91EA5}" dt="2022-06-30T11:59:26.448" v="222" actId="164"/>
          <ac:spMkLst>
            <pc:docMk/>
            <pc:sldMk cId="0" sldId="276"/>
            <ac:spMk id="237" creationId="{00000000-0000-0000-0000-000000000000}"/>
          </ac:spMkLst>
        </pc:spChg>
        <pc:spChg chg="mod">
          <ac:chgData name="Hilppa Iittiläinen" userId="f7572432-e0f1-4abb-81ed-7836843e2f2b" providerId="ADAL" clId="{0F3070EC-1376-43DC-9642-C5C5BFD91EA5}" dt="2022-06-30T11:59:26.448" v="222" actId="164"/>
          <ac:spMkLst>
            <pc:docMk/>
            <pc:sldMk cId="0" sldId="276"/>
            <ac:spMk id="238" creationId="{00000000-0000-0000-0000-000000000000}"/>
          </ac:spMkLst>
        </pc:spChg>
        <pc:spChg chg="mod">
          <ac:chgData name="Hilppa Iittiläinen" userId="f7572432-e0f1-4abb-81ed-7836843e2f2b" providerId="ADAL" clId="{0F3070EC-1376-43DC-9642-C5C5BFD91EA5}" dt="2022-06-30T11:59:26.448" v="222" actId="164"/>
          <ac:spMkLst>
            <pc:docMk/>
            <pc:sldMk cId="0" sldId="276"/>
            <ac:spMk id="239" creationId="{00000000-0000-0000-0000-000000000000}"/>
          </ac:spMkLst>
        </pc:spChg>
        <pc:grpChg chg="add mod">
          <ac:chgData name="Hilppa Iittiläinen" userId="f7572432-e0f1-4abb-81ed-7836843e2f2b" providerId="ADAL" clId="{0F3070EC-1376-43DC-9642-C5C5BFD91EA5}" dt="2022-06-30T11:59:26.448" v="222" actId="164"/>
          <ac:grpSpMkLst>
            <pc:docMk/>
            <pc:sldMk cId="0" sldId="276"/>
            <ac:grpSpMk id="2" creationId="{515E9894-B140-5DF5-81E3-EEB2AE0C3B09}"/>
          </ac:grpSpMkLst>
        </pc:grpChg>
        <pc:grpChg chg="add mod">
          <ac:chgData name="Hilppa Iittiläinen" userId="f7572432-e0f1-4abb-81ed-7836843e2f2b" providerId="ADAL" clId="{0F3070EC-1376-43DC-9642-C5C5BFD91EA5}" dt="2022-06-30T11:59:26.448" v="222" actId="164"/>
          <ac:grpSpMkLst>
            <pc:docMk/>
            <pc:sldMk cId="0" sldId="276"/>
            <ac:grpSpMk id="3" creationId="{B3CDAEF9-127A-1003-64BE-11EF733AB3AE}"/>
          </ac:grpSpMkLst>
        </pc:grpChg>
        <pc:picChg chg="mod">
          <ac:chgData name="Hilppa Iittiläinen" userId="f7572432-e0f1-4abb-81ed-7836843e2f2b" providerId="ADAL" clId="{0F3070EC-1376-43DC-9642-C5C5BFD91EA5}" dt="2022-06-30T11:59:18.854" v="221" actId="164"/>
          <ac:picMkLst>
            <pc:docMk/>
            <pc:sldMk cId="0" sldId="276"/>
            <ac:picMk id="229" creationId="{00000000-0000-0000-0000-000000000000}"/>
          </ac:picMkLst>
        </pc:picChg>
        <pc:picChg chg="mod">
          <ac:chgData name="Hilppa Iittiläinen" userId="f7572432-e0f1-4abb-81ed-7836843e2f2b" providerId="ADAL" clId="{0F3070EC-1376-43DC-9642-C5C5BFD91EA5}" dt="2022-06-30T11:59:18.854" v="221" actId="164"/>
          <ac:picMkLst>
            <pc:docMk/>
            <pc:sldMk cId="0" sldId="276"/>
            <ac:picMk id="230" creationId="{00000000-0000-0000-0000-000000000000}"/>
          </ac:picMkLst>
        </pc:picChg>
        <pc:picChg chg="mod">
          <ac:chgData name="Hilppa Iittiläinen" userId="f7572432-e0f1-4abb-81ed-7836843e2f2b" providerId="ADAL" clId="{0F3070EC-1376-43DC-9642-C5C5BFD91EA5}" dt="2022-06-30T11:59:18.854" v="221" actId="164"/>
          <ac:picMkLst>
            <pc:docMk/>
            <pc:sldMk cId="0" sldId="276"/>
            <ac:picMk id="231" creationId="{00000000-0000-0000-0000-000000000000}"/>
          </ac:picMkLst>
        </pc:picChg>
        <pc:picChg chg="mod">
          <ac:chgData name="Hilppa Iittiläinen" userId="f7572432-e0f1-4abb-81ed-7836843e2f2b" providerId="ADAL" clId="{0F3070EC-1376-43DC-9642-C5C5BFD91EA5}" dt="2022-06-30T11:59:18.854" v="221" actId="164"/>
          <ac:picMkLst>
            <pc:docMk/>
            <pc:sldMk cId="0" sldId="276"/>
            <ac:picMk id="232" creationId="{00000000-0000-0000-0000-000000000000}"/>
          </ac:picMkLst>
        </pc:picChg>
        <pc:picChg chg="mod">
          <ac:chgData name="Hilppa Iittiläinen" userId="f7572432-e0f1-4abb-81ed-7836843e2f2b" providerId="ADAL" clId="{0F3070EC-1376-43DC-9642-C5C5BFD91EA5}" dt="2022-06-30T11:59:18.854" v="221" actId="164"/>
          <ac:picMkLst>
            <pc:docMk/>
            <pc:sldMk cId="0" sldId="276"/>
            <ac:picMk id="233" creationId="{00000000-0000-0000-0000-000000000000}"/>
          </ac:picMkLst>
        </pc:picChg>
        <pc:picChg chg="mod">
          <ac:chgData name="Hilppa Iittiläinen" userId="f7572432-e0f1-4abb-81ed-7836843e2f2b" providerId="ADAL" clId="{0F3070EC-1376-43DC-9642-C5C5BFD91EA5}" dt="2022-06-30T11:59:18.854" v="221" actId="164"/>
          <ac:picMkLst>
            <pc:docMk/>
            <pc:sldMk cId="0" sldId="276"/>
            <ac:picMk id="240" creationId="{00000000-0000-0000-0000-000000000000}"/>
          </ac:picMkLst>
        </pc:picChg>
      </pc:sldChg>
      <pc:sldChg chg="add del">
        <pc:chgData name="Hilppa Iittiläinen" userId="f7572432-e0f1-4abb-81ed-7836843e2f2b" providerId="ADAL" clId="{0F3070EC-1376-43DC-9642-C5C5BFD91EA5}" dt="2022-06-30T12:00:50.221" v="240" actId="47"/>
        <pc:sldMkLst>
          <pc:docMk/>
          <pc:sldMk cId="0" sldId="277"/>
        </pc:sldMkLst>
      </pc:sldChg>
      <pc:sldChg chg="add del">
        <pc:chgData name="Hilppa Iittiläinen" userId="f7572432-e0f1-4abb-81ed-7836843e2f2b" providerId="ADAL" clId="{0F3070EC-1376-43DC-9642-C5C5BFD91EA5}" dt="2022-06-30T12:01:38.389" v="250" actId="47"/>
        <pc:sldMkLst>
          <pc:docMk/>
          <pc:sldMk cId="0" sldId="278"/>
        </pc:sldMkLst>
      </pc:sldChg>
      <pc:sldChg chg="addSp delSp modSp add del">
        <pc:chgData name="Hilppa Iittiläinen" userId="f7572432-e0f1-4abb-81ed-7836843e2f2b" providerId="ADAL" clId="{0F3070EC-1376-43DC-9642-C5C5BFD91EA5}" dt="2022-06-30T12:03:52.291" v="279" actId="47"/>
        <pc:sldMkLst>
          <pc:docMk/>
          <pc:sldMk cId="0" sldId="279"/>
        </pc:sldMkLst>
        <pc:spChg chg="add del mod">
          <ac:chgData name="Hilppa Iittiläinen" userId="f7572432-e0f1-4abb-81ed-7836843e2f2b" providerId="ADAL" clId="{0F3070EC-1376-43DC-9642-C5C5BFD91EA5}" dt="2022-06-30T12:01:56.512" v="253"/>
          <ac:spMkLst>
            <pc:docMk/>
            <pc:sldMk cId="0" sldId="279"/>
            <ac:spMk id="9" creationId="{7FC50A46-0BB5-A27E-C481-8FD3B6233BB4}"/>
          </ac:spMkLst>
        </pc:spChg>
        <pc:picChg chg="add del mod">
          <ac:chgData name="Hilppa Iittiläinen" userId="f7572432-e0f1-4abb-81ed-7836843e2f2b" providerId="ADAL" clId="{0F3070EC-1376-43DC-9642-C5C5BFD91EA5}" dt="2022-06-30T12:01:56.512" v="253"/>
          <ac:picMkLst>
            <pc:docMk/>
            <pc:sldMk cId="0" sldId="279"/>
            <ac:picMk id="8" creationId="{AB4A9046-6533-0244-7EEA-0BC2914EFAE4}"/>
          </ac:picMkLst>
        </pc:picChg>
      </pc:sldChg>
      <pc:sldChg chg="add del">
        <pc:chgData name="Hilppa Iittiläinen" userId="f7572432-e0f1-4abb-81ed-7836843e2f2b" providerId="ADAL" clId="{0F3070EC-1376-43DC-9642-C5C5BFD91EA5}" dt="2022-06-30T12:04:57.750" v="281" actId="47"/>
        <pc:sldMkLst>
          <pc:docMk/>
          <pc:sldMk cId="0" sldId="280"/>
        </pc:sldMkLst>
      </pc:sldChg>
      <pc:sldChg chg="add del">
        <pc:chgData name="Hilppa Iittiläinen" userId="f7572432-e0f1-4abb-81ed-7836843e2f2b" providerId="ADAL" clId="{0F3070EC-1376-43DC-9642-C5C5BFD91EA5}" dt="2022-06-30T12:05:10.306" v="282" actId="47"/>
        <pc:sldMkLst>
          <pc:docMk/>
          <pc:sldMk cId="0" sldId="281"/>
        </pc:sldMkLst>
      </pc:sldChg>
      <pc:sldChg chg="add del">
        <pc:chgData name="Hilppa Iittiläinen" userId="f7572432-e0f1-4abb-81ed-7836843e2f2b" providerId="ADAL" clId="{0F3070EC-1376-43DC-9642-C5C5BFD91EA5}" dt="2022-06-30T12:05:46.419" v="289" actId="47"/>
        <pc:sldMkLst>
          <pc:docMk/>
          <pc:sldMk cId="0" sldId="282"/>
        </pc:sldMkLst>
      </pc:sldChg>
      <pc:sldChg chg="add del">
        <pc:chgData name="Hilppa Iittiläinen" userId="f7572432-e0f1-4abb-81ed-7836843e2f2b" providerId="ADAL" clId="{0F3070EC-1376-43DC-9642-C5C5BFD91EA5}" dt="2022-06-30T12:06:42.472" v="300" actId="47"/>
        <pc:sldMkLst>
          <pc:docMk/>
          <pc:sldMk cId="0" sldId="283"/>
        </pc:sldMkLst>
      </pc:sldChg>
      <pc:sldChg chg="add del">
        <pc:chgData name="Hilppa Iittiläinen" userId="f7572432-e0f1-4abb-81ed-7836843e2f2b" providerId="ADAL" clId="{0F3070EC-1376-43DC-9642-C5C5BFD91EA5}" dt="2022-06-30T12:09:14.332" v="339" actId="47"/>
        <pc:sldMkLst>
          <pc:docMk/>
          <pc:sldMk cId="0" sldId="284"/>
        </pc:sldMkLst>
      </pc:sldChg>
      <pc:sldChg chg="add del">
        <pc:chgData name="Hilppa Iittiläinen" userId="f7572432-e0f1-4abb-81ed-7836843e2f2b" providerId="ADAL" clId="{0F3070EC-1376-43DC-9642-C5C5BFD91EA5}" dt="2022-06-30T12:10:21.179" v="354" actId="47"/>
        <pc:sldMkLst>
          <pc:docMk/>
          <pc:sldMk cId="0" sldId="285"/>
        </pc:sldMkLst>
      </pc:sldChg>
      <pc:sldChg chg="add del">
        <pc:chgData name="Hilppa Iittiläinen" userId="f7572432-e0f1-4abb-81ed-7836843e2f2b" providerId="ADAL" clId="{0F3070EC-1376-43DC-9642-C5C5BFD91EA5}" dt="2022-06-30T12:10:56.060" v="362" actId="47"/>
        <pc:sldMkLst>
          <pc:docMk/>
          <pc:sldMk cId="0" sldId="286"/>
        </pc:sldMkLst>
      </pc:sldChg>
      <pc:sldChg chg="add del">
        <pc:chgData name="Hilppa Iittiläinen" userId="f7572432-e0f1-4abb-81ed-7836843e2f2b" providerId="ADAL" clId="{0F3070EC-1376-43DC-9642-C5C5BFD91EA5}" dt="2022-06-30T12:12:18.154" v="375" actId="47"/>
        <pc:sldMkLst>
          <pc:docMk/>
          <pc:sldMk cId="0" sldId="287"/>
        </pc:sldMkLst>
      </pc:sldChg>
      <pc:sldChg chg="add del">
        <pc:chgData name="Hilppa Iittiläinen" userId="f7572432-e0f1-4abb-81ed-7836843e2f2b" providerId="ADAL" clId="{0F3070EC-1376-43DC-9642-C5C5BFD91EA5}" dt="2022-06-30T12:13:01.942" v="386" actId="47"/>
        <pc:sldMkLst>
          <pc:docMk/>
          <pc:sldMk cId="0" sldId="288"/>
        </pc:sldMkLst>
      </pc:sldChg>
      <pc:sldChg chg="addSp modSp add del">
        <pc:chgData name="Hilppa Iittiläinen" userId="f7572432-e0f1-4abb-81ed-7836843e2f2b" providerId="ADAL" clId="{0F3070EC-1376-43DC-9642-C5C5BFD91EA5}" dt="2022-06-30T12:13:48.233" v="399" actId="47"/>
        <pc:sldMkLst>
          <pc:docMk/>
          <pc:sldMk cId="0" sldId="289"/>
        </pc:sldMkLst>
        <pc:spChg chg="mod">
          <ac:chgData name="Hilppa Iittiläinen" userId="f7572432-e0f1-4abb-81ed-7836843e2f2b" providerId="ADAL" clId="{0F3070EC-1376-43DC-9642-C5C5BFD91EA5}" dt="2022-06-30T12:13:38.050" v="395" actId="164"/>
          <ac:spMkLst>
            <pc:docMk/>
            <pc:sldMk cId="0" sldId="289"/>
            <ac:spMk id="308" creationId="{00000000-0000-0000-0000-000000000000}"/>
          </ac:spMkLst>
        </pc:spChg>
        <pc:spChg chg="mod">
          <ac:chgData name="Hilppa Iittiläinen" userId="f7572432-e0f1-4abb-81ed-7836843e2f2b" providerId="ADAL" clId="{0F3070EC-1376-43DC-9642-C5C5BFD91EA5}" dt="2022-06-30T12:13:38.050" v="395" actId="164"/>
          <ac:spMkLst>
            <pc:docMk/>
            <pc:sldMk cId="0" sldId="289"/>
            <ac:spMk id="309" creationId="{00000000-0000-0000-0000-000000000000}"/>
          </ac:spMkLst>
        </pc:spChg>
        <pc:spChg chg="mod">
          <ac:chgData name="Hilppa Iittiläinen" userId="f7572432-e0f1-4abb-81ed-7836843e2f2b" providerId="ADAL" clId="{0F3070EC-1376-43DC-9642-C5C5BFD91EA5}" dt="2022-06-30T12:13:38.050" v="395" actId="164"/>
          <ac:spMkLst>
            <pc:docMk/>
            <pc:sldMk cId="0" sldId="289"/>
            <ac:spMk id="310" creationId="{00000000-0000-0000-0000-000000000000}"/>
          </ac:spMkLst>
        </pc:spChg>
        <pc:spChg chg="mod">
          <ac:chgData name="Hilppa Iittiläinen" userId="f7572432-e0f1-4abb-81ed-7836843e2f2b" providerId="ADAL" clId="{0F3070EC-1376-43DC-9642-C5C5BFD91EA5}" dt="2022-06-30T12:13:38.050" v="395" actId="164"/>
          <ac:spMkLst>
            <pc:docMk/>
            <pc:sldMk cId="0" sldId="289"/>
            <ac:spMk id="311" creationId="{00000000-0000-0000-0000-000000000000}"/>
          </ac:spMkLst>
        </pc:spChg>
        <pc:spChg chg="mod">
          <ac:chgData name="Hilppa Iittiläinen" userId="f7572432-e0f1-4abb-81ed-7836843e2f2b" providerId="ADAL" clId="{0F3070EC-1376-43DC-9642-C5C5BFD91EA5}" dt="2022-06-30T12:13:38.050" v="395" actId="164"/>
          <ac:spMkLst>
            <pc:docMk/>
            <pc:sldMk cId="0" sldId="289"/>
            <ac:spMk id="312" creationId="{00000000-0000-0000-0000-000000000000}"/>
          </ac:spMkLst>
        </pc:spChg>
        <pc:spChg chg="mod">
          <ac:chgData name="Hilppa Iittiläinen" userId="f7572432-e0f1-4abb-81ed-7836843e2f2b" providerId="ADAL" clId="{0F3070EC-1376-43DC-9642-C5C5BFD91EA5}" dt="2022-06-30T12:13:38.050" v="395" actId="164"/>
          <ac:spMkLst>
            <pc:docMk/>
            <pc:sldMk cId="0" sldId="289"/>
            <ac:spMk id="313" creationId="{00000000-0000-0000-0000-000000000000}"/>
          </ac:spMkLst>
        </pc:spChg>
        <pc:grpChg chg="add mod">
          <ac:chgData name="Hilppa Iittiläinen" userId="f7572432-e0f1-4abb-81ed-7836843e2f2b" providerId="ADAL" clId="{0F3070EC-1376-43DC-9642-C5C5BFD91EA5}" dt="2022-06-30T12:13:38.050" v="395" actId="164"/>
          <ac:grpSpMkLst>
            <pc:docMk/>
            <pc:sldMk cId="0" sldId="289"/>
            <ac:grpSpMk id="2" creationId="{FE674E20-B3A9-F067-B0B7-7B94D26108A5}"/>
          </ac:grpSpMkLst>
        </pc:grpChg>
        <pc:picChg chg="mod">
          <ac:chgData name="Hilppa Iittiläinen" userId="f7572432-e0f1-4abb-81ed-7836843e2f2b" providerId="ADAL" clId="{0F3070EC-1376-43DC-9642-C5C5BFD91EA5}" dt="2022-06-30T12:13:38.050" v="395" actId="164"/>
          <ac:picMkLst>
            <pc:docMk/>
            <pc:sldMk cId="0" sldId="289"/>
            <ac:picMk id="305" creationId="{00000000-0000-0000-0000-000000000000}"/>
          </ac:picMkLst>
        </pc:picChg>
        <pc:picChg chg="mod">
          <ac:chgData name="Hilppa Iittiläinen" userId="f7572432-e0f1-4abb-81ed-7836843e2f2b" providerId="ADAL" clId="{0F3070EC-1376-43DC-9642-C5C5BFD91EA5}" dt="2022-06-30T12:13:38.050" v="395" actId="164"/>
          <ac:picMkLst>
            <pc:docMk/>
            <pc:sldMk cId="0" sldId="289"/>
            <ac:picMk id="306" creationId="{00000000-0000-0000-0000-000000000000}"/>
          </ac:picMkLst>
        </pc:picChg>
        <pc:picChg chg="mod">
          <ac:chgData name="Hilppa Iittiläinen" userId="f7572432-e0f1-4abb-81ed-7836843e2f2b" providerId="ADAL" clId="{0F3070EC-1376-43DC-9642-C5C5BFD91EA5}" dt="2022-06-30T12:13:38.050" v="395" actId="164"/>
          <ac:picMkLst>
            <pc:docMk/>
            <pc:sldMk cId="0" sldId="289"/>
            <ac:picMk id="307" creationId="{00000000-0000-0000-0000-000000000000}"/>
          </ac:picMkLst>
        </pc:picChg>
      </pc:sldChg>
      <pc:sldChg chg="add del">
        <pc:chgData name="Hilppa Iittiläinen" userId="f7572432-e0f1-4abb-81ed-7836843e2f2b" providerId="ADAL" clId="{0F3070EC-1376-43DC-9642-C5C5BFD91EA5}" dt="2022-06-30T12:14:23.590" v="408" actId="47"/>
        <pc:sldMkLst>
          <pc:docMk/>
          <pc:sldMk cId="0" sldId="290"/>
        </pc:sldMkLst>
      </pc:sldChg>
      <pc:sldChg chg="add del">
        <pc:chgData name="Hilppa Iittiläinen" userId="f7572432-e0f1-4abb-81ed-7836843e2f2b" providerId="ADAL" clId="{0F3070EC-1376-43DC-9642-C5C5BFD91EA5}" dt="2022-06-30T12:15:05.781" v="419" actId="47"/>
        <pc:sldMkLst>
          <pc:docMk/>
          <pc:sldMk cId="0" sldId="291"/>
        </pc:sldMkLst>
      </pc:sldChg>
      <pc:sldChg chg="add del">
        <pc:chgData name="Hilppa Iittiläinen" userId="f7572432-e0f1-4abb-81ed-7836843e2f2b" providerId="ADAL" clId="{0F3070EC-1376-43DC-9642-C5C5BFD91EA5}" dt="2022-06-30T12:15:30.214" v="425" actId="47"/>
        <pc:sldMkLst>
          <pc:docMk/>
          <pc:sldMk cId="0" sldId="292"/>
        </pc:sldMkLst>
      </pc:sldChg>
      <pc:sldChg chg="add del">
        <pc:chgData name="Hilppa Iittiläinen" userId="f7572432-e0f1-4abb-81ed-7836843e2f2b" providerId="ADAL" clId="{0F3070EC-1376-43DC-9642-C5C5BFD91EA5}" dt="2022-06-30T12:16:10.653" v="439" actId="47"/>
        <pc:sldMkLst>
          <pc:docMk/>
          <pc:sldMk cId="0" sldId="293"/>
        </pc:sldMkLst>
      </pc:sldChg>
      <pc:sldChg chg="add del">
        <pc:chgData name="Hilppa Iittiläinen" userId="f7572432-e0f1-4abb-81ed-7836843e2f2b" providerId="ADAL" clId="{0F3070EC-1376-43DC-9642-C5C5BFD91EA5}" dt="2022-06-30T12:17:03.141" v="456" actId="47"/>
        <pc:sldMkLst>
          <pc:docMk/>
          <pc:sldMk cId="0" sldId="294"/>
        </pc:sldMkLst>
      </pc:sldChg>
      <pc:sldChg chg="add del">
        <pc:chgData name="Hilppa Iittiläinen" userId="f7572432-e0f1-4abb-81ed-7836843e2f2b" providerId="ADAL" clId="{0F3070EC-1376-43DC-9642-C5C5BFD91EA5}" dt="2022-06-30T12:17:56.200" v="467" actId="47"/>
        <pc:sldMkLst>
          <pc:docMk/>
          <pc:sldMk cId="0" sldId="295"/>
        </pc:sldMkLst>
      </pc:sldChg>
      <pc:sldChg chg="modSp add del mod">
        <pc:chgData name="Hilppa Iittiläinen" userId="f7572432-e0f1-4abb-81ed-7836843e2f2b" providerId="ADAL" clId="{0F3070EC-1376-43DC-9642-C5C5BFD91EA5}" dt="2022-06-30T12:26:38.960" v="523" actId="20577"/>
        <pc:sldMkLst>
          <pc:docMk/>
          <pc:sldMk cId="0" sldId="296"/>
        </pc:sldMkLst>
        <pc:spChg chg="mod">
          <ac:chgData name="Hilppa Iittiläinen" userId="f7572432-e0f1-4abb-81ed-7836843e2f2b" providerId="ADAL" clId="{0F3070EC-1376-43DC-9642-C5C5BFD91EA5}" dt="2022-06-30T12:26:38.960" v="523" actId="20577"/>
          <ac:spMkLst>
            <pc:docMk/>
            <pc:sldMk cId="0" sldId="296"/>
            <ac:spMk id="2" creationId="{DF0937D0-0EB2-7DB4-63B8-61879D1FF324}"/>
          </ac:spMkLst>
        </pc:spChg>
      </pc:sldChg>
      <pc:sldChg chg="add del">
        <pc:chgData name="Hilppa Iittiläinen" userId="f7572432-e0f1-4abb-81ed-7836843e2f2b" providerId="ADAL" clId="{0F3070EC-1376-43DC-9642-C5C5BFD91EA5}" dt="2022-06-30T12:19:12.574" v="491" actId="47"/>
        <pc:sldMkLst>
          <pc:docMk/>
          <pc:sldMk cId="0" sldId="297"/>
        </pc:sldMkLst>
      </pc:sldChg>
      <pc:sldChg chg="add del">
        <pc:chgData name="Hilppa Iittiläinen" userId="f7572432-e0f1-4abb-81ed-7836843e2f2b" providerId="ADAL" clId="{0F3070EC-1376-43DC-9642-C5C5BFD91EA5}" dt="2022-06-30T12:19:41.538" v="496" actId="47"/>
        <pc:sldMkLst>
          <pc:docMk/>
          <pc:sldMk cId="0" sldId="298"/>
        </pc:sldMkLst>
      </pc:sldChg>
      <pc:sldChg chg="add del">
        <pc:chgData name="Hilppa Iittiläinen" userId="f7572432-e0f1-4abb-81ed-7836843e2f2b" providerId="ADAL" clId="{0F3070EC-1376-43DC-9642-C5C5BFD91EA5}" dt="2022-06-30T12:20:30.207" v="503" actId="47"/>
        <pc:sldMkLst>
          <pc:docMk/>
          <pc:sldMk cId="0" sldId="299"/>
        </pc:sldMkLst>
      </pc:sldChg>
      <pc:sldChg chg="add del">
        <pc:chgData name="Hilppa Iittiläinen" userId="f7572432-e0f1-4abb-81ed-7836843e2f2b" providerId="ADAL" clId="{0F3070EC-1376-43DC-9642-C5C5BFD91EA5}" dt="2022-06-30T12:30:33.239" v="575" actId="47"/>
        <pc:sldMkLst>
          <pc:docMk/>
          <pc:sldMk cId="0" sldId="300"/>
        </pc:sldMkLst>
      </pc:sldChg>
      <pc:sldChg chg="add del">
        <pc:chgData name="Hilppa Iittiläinen" userId="f7572432-e0f1-4abb-81ed-7836843e2f2b" providerId="ADAL" clId="{0F3070EC-1376-43DC-9642-C5C5BFD91EA5}" dt="2022-06-30T12:31:41.294" v="589" actId="47"/>
        <pc:sldMkLst>
          <pc:docMk/>
          <pc:sldMk cId="0" sldId="301"/>
        </pc:sldMkLst>
      </pc:sldChg>
      <pc:sldChg chg="add del">
        <pc:chgData name="Hilppa Iittiläinen" userId="f7572432-e0f1-4abb-81ed-7836843e2f2b" providerId="ADAL" clId="{0F3070EC-1376-43DC-9642-C5C5BFD91EA5}" dt="2022-06-30T12:32:58.957" v="606" actId="47"/>
        <pc:sldMkLst>
          <pc:docMk/>
          <pc:sldMk cId="0" sldId="302"/>
        </pc:sldMkLst>
      </pc:sldChg>
      <pc:sldChg chg="add del">
        <pc:chgData name="Hilppa Iittiläinen" userId="f7572432-e0f1-4abb-81ed-7836843e2f2b" providerId="ADAL" clId="{0F3070EC-1376-43DC-9642-C5C5BFD91EA5}" dt="2022-06-30T12:34:25.073" v="633" actId="47"/>
        <pc:sldMkLst>
          <pc:docMk/>
          <pc:sldMk cId="0" sldId="303"/>
        </pc:sldMkLst>
      </pc:sldChg>
      <pc:sldChg chg="addSp modSp add del">
        <pc:chgData name="Hilppa Iittiläinen" userId="f7572432-e0f1-4abb-81ed-7836843e2f2b" providerId="ADAL" clId="{0F3070EC-1376-43DC-9642-C5C5BFD91EA5}" dt="2022-06-30T12:36:30.770" v="672" actId="47"/>
        <pc:sldMkLst>
          <pc:docMk/>
          <pc:sldMk cId="0" sldId="304"/>
        </pc:sldMkLst>
        <pc:spChg chg="mod">
          <ac:chgData name="Hilppa Iittiläinen" userId="f7572432-e0f1-4abb-81ed-7836843e2f2b" providerId="ADAL" clId="{0F3070EC-1376-43DC-9642-C5C5BFD91EA5}" dt="2022-06-30T12:35:28.461" v="657" actId="164"/>
          <ac:spMkLst>
            <pc:docMk/>
            <pc:sldMk cId="0" sldId="304"/>
            <ac:spMk id="382" creationId="{00000000-0000-0000-0000-000000000000}"/>
          </ac:spMkLst>
        </pc:spChg>
        <pc:spChg chg="mod">
          <ac:chgData name="Hilppa Iittiläinen" userId="f7572432-e0f1-4abb-81ed-7836843e2f2b" providerId="ADAL" clId="{0F3070EC-1376-43DC-9642-C5C5BFD91EA5}" dt="2022-06-30T12:35:28.461" v="657" actId="164"/>
          <ac:spMkLst>
            <pc:docMk/>
            <pc:sldMk cId="0" sldId="304"/>
            <ac:spMk id="384" creationId="{00000000-0000-0000-0000-000000000000}"/>
          </ac:spMkLst>
        </pc:spChg>
        <pc:grpChg chg="add mod">
          <ac:chgData name="Hilppa Iittiläinen" userId="f7572432-e0f1-4abb-81ed-7836843e2f2b" providerId="ADAL" clId="{0F3070EC-1376-43DC-9642-C5C5BFD91EA5}" dt="2022-06-30T12:35:28.461" v="657" actId="164"/>
          <ac:grpSpMkLst>
            <pc:docMk/>
            <pc:sldMk cId="0" sldId="304"/>
            <ac:grpSpMk id="2" creationId="{138ACFD4-55F6-B97D-AA1D-B870809510F5}"/>
          </ac:grpSpMkLst>
        </pc:grpChg>
        <pc:picChg chg="mod">
          <ac:chgData name="Hilppa Iittiläinen" userId="f7572432-e0f1-4abb-81ed-7836843e2f2b" providerId="ADAL" clId="{0F3070EC-1376-43DC-9642-C5C5BFD91EA5}" dt="2022-06-30T12:35:28.461" v="657" actId="164"/>
          <ac:picMkLst>
            <pc:docMk/>
            <pc:sldMk cId="0" sldId="304"/>
            <ac:picMk id="380" creationId="{00000000-0000-0000-0000-000000000000}"/>
          </ac:picMkLst>
        </pc:picChg>
        <pc:picChg chg="mod">
          <ac:chgData name="Hilppa Iittiläinen" userId="f7572432-e0f1-4abb-81ed-7836843e2f2b" providerId="ADAL" clId="{0F3070EC-1376-43DC-9642-C5C5BFD91EA5}" dt="2022-06-30T12:35:28.461" v="657" actId="164"/>
          <ac:picMkLst>
            <pc:docMk/>
            <pc:sldMk cId="0" sldId="304"/>
            <ac:picMk id="383" creationId="{00000000-0000-0000-0000-000000000000}"/>
          </ac:picMkLst>
        </pc:picChg>
      </pc:sldChg>
      <pc:sldChg chg="add del">
        <pc:chgData name="Hilppa Iittiläinen" userId="f7572432-e0f1-4abb-81ed-7836843e2f2b" providerId="ADAL" clId="{0F3070EC-1376-43DC-9642-C5C5BFD91EA5}" dt="2022-06-30T12:37:13.302" v="682" actId="47"/>
        <pc:sldMkLst>
          <pc:docMk/>
          <pc:sldMk cId="0" sldId="305"/>
        </pc:sldMkLst>
      </pc:sldChg>
      <pc:sldChg chg="add del">
        <pc:chgData name="Hilppa Iittiläinen" userId="f7572432-e0f1-4abb-81ed-7836843e2f2b" providerId="ADAL" clId="{0F3070EC-1376-43DC-9642-C5C5BFD91EA5}" dt="2022-06-30T12:38:26.339" v="718" actId="47"/>
        <pc:sldMkLst>
          <pc:docMk/>
          <pc:sldMk cId="0" sldId="306"/>
        </pc:sldMkLst>
      </pc:sldChg>
      <pc:sldChg chg="add del">
        <pc:chgData name="Hilppa Iittiläinen" userId="f7572432-e0f1-4abb-81ed-7836843e2f2b" providerId="ADAL" clId="{0F3070EC-1376-43DC-9642-C5C5BFD91EA5}" dt="2022-06-30T12:39:08.879" v="729" actId="47"/>
        <pc:sldMkLst>
          <pc:docMk/>
          <pc:sldMk cId="0" sldId="307"/>
        </pc:sldMkLst>
      </pc:sldChg>
      <pc:sldChg chg="add del">
        <pc:chgData name="Hilppa Iittiläinen" userId="f7572432-e0f1-4abb-81ed-7836843e2f2b" providerId="ADAL" clId="{0F3070EC-1376-43DC-9642-C5C5BFD91EA5}" dt="2022-06-30T12:40:22.058" v="748" actId="47"/>
        <pc:sldMkLst>
          <pc:docMk/>
          <pc:sldMk cId="0" sldId="308"/>
        </pc:sldMkLst>
      </pc:sldChg>
      <pc:sldChg chg="add del">
        <pc:chgData name="Hilppa Iittiläinen" userId="f7572432-e0f1-4abb-81ed-7836843e2f2b" providerId="ADAL" clId="{0F3070EC-1376-43DC-9642-C5C5BFD91EA5}" dt="2022-06-30T12:41:27.083" v="779" actId="47"/>
        <pc:sldMkLst>
          <pc:docMk/>
          <pc:sldMk cId="0" sldId="309"/>
        </pc:sldMkLst>
      </pc:sldChg>
      <pc:sldChg chg="add del">
        <pc:chgData name="Hilppa Iittiläinen" userId="f7572432-e0f1-4abb-81ed-7836843e2f2b" providerId="ADAL" clId="{0F3070EC-1376-43DC-9642-C5C5BFD91EA5}" dt="2022-06-30T11:39:05.010" v="1" actId="47"/>
        <pc:sldMkLst>
          <pc:docMk/>
          <pc:sldMk cId="0" sldId="310"/>
        </pc:sldMkLst>
      </pc:sldChg>
      <pc:sldChg chg="add del">
        <pc:chgData name="Hilppa Iittiläinen" userId="f7572432-e0f1-4abb-81ed-7836843e2f2b" providerId="ADAL" clId="{0F3070EC-1376-43DC-9642-C5C5BFD91EA5}" dt="2022-06-30T11:39:05.010" v="1" actId="47"/>
        <pc:sldMkLst>
          <pc:docMk/>
          <pc:sldMk cId="0" sldId="311"/>
        </pc:sldMkLst>
      </pc:sldChg>
      <pc:sldChg chg="add del">
        <pc:chgData name="Hilppa Iittiläinen" userId="f7572432-e0f1-4abb-81ed-7836843e2f2b" providerId="ADAL" clId="{0F3070EC-1376-43DC-9642-C5C5BFD91EA5}" dt="2022-06-30T11:39:05.010" v="1" actId="47"/>
        <pc:sldMkLst>
          <pc:docMk/>
          <pc:sldMk cId="0" sldId="312"/>
        </pc:sldMkLst>
      </pc:sldChg>
      <pc:sldChg chg="add del">
        <pc:chgData name="Hilppa Iittiläinen" userId="f7572432-e0f1-4abb-81ed-7836843e2f2b" providerId="ADAL" clId="{0F3070EC-1376-43DC-9642-C5C5BFD91EA5}" dt="2022-06-30T11:39:05.010" v="1" actId="47"/>
        <pc:sldMkLst>
          <pc:docMk/>
          <pc:sldMk cId="0" sldId="313"/>
        </pc:sldMkLst>
      </pc:sldChg>
      <pc:sldChg chg="add del">
        <pc:chgData name="Hilppa Iittiläinen" userId="f7572432-e0f1-4abb-81ed-7836843e2f2b" providerId="ADAL" clId="{0F3070EC-1376-43DC-9642-C5C5BFD91EA5}" dt="2022-06-30T11:39:05.010" v="1" actId="47"/>
        <pc:sldMkLst>
          <pc:docMk/>
          <pc:sldMk cId="0" sldId="314"/>
        </pc:sldMkLst>
      </pc:sldChg>
      <pc:sldChg chg="add del">
        <pc:chgData name="Hilppa Iittiläinen" userId="f7572432-e0f1-4abb-81ed-7836843e2f2b" providerId="ADAL" clId="{0F3070EC-1376-43DC-9642-C5C5BFD91EA5}" dt="2022-06-30T11:39:05.010" v="1" actId="47"/>
        <pc:sldMkLst>
          <pc:docMk/>
          <pc:sldMk cId="0" sldId="315"/>
        </pc:sldMkLst>
      </pc:sldChg>
      <pc:sldChg chg="add del">
        <pc:chgData name="Hilppa Iittiläinen" userId="f7572432-e0f1-4abb-81ed-7836843e2f2b" providerId="ADAL" clId="{0F3070EC-1376-43DC-9642-C5C5BFD91EA5}" dt="2022-06-30T11:39:05.010" v="1" actId="47"/>
        <pc:sldMkLst>
          <pc:docMk/>
          <pc:sldMk cId="0" sldId="316"/>
        </pc:sldMkLst>
      </pc:sldChg>
      <pc:sldChg chg="add del">
        <pc:chgData name="Hilppa Iittiläinen" userId="f7572432-e0f1-4abb-81ed-7836843e2f2b" providerId="ADAL" clId="{0F3070EC-1376-43DC-9642-C5C5BFD91EA5}" dt="2022-06-30T11:39:05.010" v="1" actId="47"/>
        <pc:sldMkLst>
          <pc:docMk/>
          <pc:sldMk cId="0" sldId="317"/>
        </pc:sldMkLst>
      </pc:sldChg>
      <pc:sldChg chg="add del">
        <pc:chgData name="Hilppa Iittiläinen" userId="f7572432-e0f1-4abb-81ed-7836843e2f2b" providerId="ADAL" clId="{0F3070EC-1376-43DC-9642-C5C5BFD91EA5}" dt="2022-06-30T11:39:05.010" v="1" actId="47"/>
        <pc:sldMkLst>
          <pc:docMk/>
          <pc:sldMk cId="0" sldId="318"/>
        </pc:sldMkLst>
      </pc:sldChg>
      <pc:sldChg chg="add del">
        <pc:chgData name="Hilppa Iittiläinen" userId="f7572432-e0f1-4abb-81ed-7836843e2f2b" providerId="ADAL" clId="{0F3070EC-1376-43DC-9642-C5C5BFD91EA5}" dt="2022-06-30T11:39:05.010" v="1" actId="47"/>
        <pc:sldMkLst>
          <pc:docMk/>
          <pc:sldMk cId="0" sldId="319"/>
        </pc:sldMkLst>
      </pc:sldChg>
      <pc:sldChg chg="add del">
        <pc:chgData name="Hilppa Iittiläinen" userId="f7572432-e0f1-4abb-81ed-7836843e2f2b" providerId="ADAL" clId="{0F3070EC-1376-43DC-9642-C5C5BFD91EA5}" dt="2022-06-30T11:39:05.010" v="1" actId="47"/>
        <pc:sldMkLst>
          <pc:docMk/>
          <pc:sldMk cId="0" sldId="320"/>
        </pc:sldMkLst>
      </pc:sldChg>
      <pc:sldChg chg="add del">
        <pc:chgData name="Hilppa Iittiläinen" userId="f7572432-e0f1-4abb-81ed-7836843e2f2b" providerId="ADAL" clId="{0F3070EC-1376-43DC-9642-C5C5BFD91EA5}" dt="2022-06-30T11:39:05.010" v="1" actId="47"/>
        <pc:sldMkLst>
          <pc:docMk/>
          <pc:sldMk cId="0" sldId="321"/>
        </pc:sldMkLst>
      </pc:sldChg>
      <pc:sldChg chg="add del">
        <pc:chgData name="Hilppa Iittiläinen" userId="f7572432-e0f1-4abb-81ed-7836843e2f2b" providerId="ADAL" clId="{0F3070EC-1376-43DC-9642-C5C5BFD91EA5}" dt="2022-06-30T11:39:05.010" v="1" actId="47"/>
        <pc:sldMkLst>
          <pc:docMk/>
          <pc:sldMk cId="0" sldId="322"/>
        </pc:sldMkLst>
      </pc:sldChg>
      <pc:sldChg chg="add del">
        <pc:chgData name="Hilppa Iittiläinen" userId="f7572432-e0f1-4abb-81ed-7836843e2f2b" providerId="ADAL" clId="{0F3070EC-1376-43DC-9642-C5C5BFD91EA5}" dt="2022-06-30T11:39:05.010" v="1" actId="47"/>
        <pc:sldMkLst>
          <pc:docMk/>
          <pc:sldMk cId="0" sldId="323"/>
        </pc:sldMkLst>
      </pc:sldChg>
      <pc:sldChg chg="add del">
        <pc:chgData name="Hilppa Iittiläinen" userId="f7572432-e0f1-4abb-81ed-7836843e2f2b" providerId="ADAL" clId="{0F3070EC-1376-43DC-9642-C5C5BFD91EA5}" dt="2022-06-30T11:39:05.010" v="1" actId="47"/>
        <pc:sldMkLst>
          <pc:docMk/>
          <pc:sldMk cId="0" sldId="324"/>
        </pc:sldMkLst>
      </pc:sldChg>
      <pc:sldChg chg="add del">
        <pc:chgData name="Hilppa Iittiläinen" userId="f7572432-e0f1-4abb-81ed-7836843e2f2b" providerId="ADAL" clId="{0F3070EC-1376-43DC-9642-C5C5BFD91EA5}" dt="2022-06-30T11:39:05.010" v="1" actId="47"/>
        <pc:sldMkLst>
          <pc:docMk/>
          <pc:sldMk cId="0" sldId="325"/>
        </pc:sldMkLst>
      </pc:sldChg>
      <pc:sldChg chg="add del">
        <pc:chgData name="Hilppa Iittiläinen" userId="f7572432-e0f1-4abb-81ed-7836843e2f2b" providerId="ADAL" clId="{0F3070EC-1376-43DC-9642-C5C5BFD91EA5}" dt="2022-06-30T11:39:05.010" v="1" actId="47"/>
        <pc:sldMkLst>
          <pc:docMk/>
          <pc:sldMk cId="0" sldId="326"/>
        </pc:sldMkLst>
      </pc:sldChg>
      <pc:sldChg chg="add del">
        <pc:chgData name="Hilppa Iittiläinen" userId="f7572432-e0f1-4abb-81ed-7836843e2f2b" providerId="ADAL" clId="{0F3070EC-1376-43DC-9642-C5C5BFD91EA5}" dt="2022-06-30T11:39:05.010" v="1" actId="47"/>
        <pc:sldMkLst>
          <pc:docMk/>
          <pc:sldMk cId="0" sldId="327"/>
        </pc:sldMkLst>
      </pc:sldChg>
      <pc:sldChg chg="add del">
        <pc:chgData name="Hilppa Iittiläinen" userId="f7572432-e0f1-4abb-81ed-7836843e2f2b" providerId="ADAL" clId="{0F3070EC-1376-43DC-9642-C5C5BFD91EA5}" dt="2022-06-30T11:39:05.010" v="1" actId="47"/>
        <pc:sldMkLst>
          <pc:docMk/>
          <pc:sldMk cId="0" sldId="328"/>
        </pc:sldMkLst>
      </pc:sldChg>
      <pc:sldChg chg="add del">
        <pc:chgData name="Hilppa Iittiläinen" userId="f7572432-e0f1-4abb-81ed-7836843e2f2b" providerId="ADAL" clId="{0F3070EC-1376-43DC-9642-C5C5BFD91EA5}" dt="2022-06-30T11:39:05.010" v="1" actId="47"/>
        <pc:sldMkLst>
          <pc:docMk/>
          <pc:sldMk cId="0" sldId="329"/>
        </pc:sldMkLst>
      </pc:sldChg>
      <pc:sldChg chg="add del">
        <pc:chgData name="Hilppa Iittiläinen" userId="f7572432-e0f1-4abb-81ed-7836843e2f2b" providerId="ADAL" clId="{0F3070EC-1376-43DC-9642-C5C5BFD91EA5}" dt="2022-06-30T11:39:05.010" v="1" actId="47"/>
        <pc:sldMkLst>
          <pc:docMk/>
          <pc:sldMk cId="0" sldId="330"/>
        </pc:sldMkLst>
      </pc:sldChg>
      <pc:sldChg chg="add del">
        <pc:chgData name="Hilppa Iittiläinen" userId="f7572432-e0f1-4abb-81ed-7836843e2f2b" providerId="ADAL" clId="{0F3070EC-1376-43DC-9642-C5C5BFD91EA5}" dt="2022-06-30T11:39:05.010" v="1" actId="47"/>
        <pc:sldMkLst>
          <pc:docMk/>
          <pc:sldMk cId="0" sldId="331"/>
        </pc:sldMkLst>
      </pc:sldChg>
      <pc:sldChg chg="add del">
        <pc:chgData name="Hilppa Iittiläinen" userId="f7572432-e0f1-4abb-81ed-7836843e2f2b" providerId="ADAL" clId="{0F3070EC-1376-43DC-9642-C5C5BFD91EA5}" dt="2022-06-30T11:39:05.010" v="1" actId="47"/>
        <pc:sldMkLst>
          <pc:docMk/>
          <pc:sldMk cId="0" sldId="332"/>
        </pc:sldMkLst>
      </pc:sldChg>
      <pc:sldChg chg="add del">
        <pc:chgData name="Hilppa Iittiläinen" userId="f7572432-e0f1-4abb-81ed-7836843e2f2b" providerId="ADAL" clId="{0F3070EC-1376-43DC-9642-C5C5BFD91EA5}" dt="2022-06-30T11:39:05.010" v="1" actId="47"/>
        <pc:sldMkLst>
          <pc:docMk/>
          <pc:sldMk cId="0" sldId="333"/>
        </pc:sldMkLst>
      </pc:sldChg>
      <pc:sldChg chg="add del">
        <pc:chgData name="Hilppa Iittiläinen" userId="f7572432-e0f1-4abb-81ed-7836843e2f2b" providerId="ADAL" clId="{0F3070EC-1376-43DC-9642-C5C5BFD91EA5}" dt="2022-06-30T11:39:05.010" v="1" actId="47"/>
        <pc:sldMkLst>
          <pc:docMk/>
          <pc:sldMk cId="0" sldId="334"/>
        </pc:sldMkLst>
      </pc:sldChg>
      <pc:sldChg chg="add del">
        <pc:chgData name="Hilppa Iittiläinen" userId="f7572432-e0f1-4abb-81ed-7836843e2f2b" providerId="ADAL" clId="{0F3070EC-1376-43DC-9642-C5C5BFD91EA5}" dt="2022-06-30T11:39:05.010" v="1" actId="47"/>
        <pc:sldMkLst>
          <pc:docMk/>
          <pc:sldMk cId="0" sldId="335"/>
        </pc:sldMkLst>
      </pc:sldChg>
      <pc:sldChg chg="add del">
        <pc:chgData name="Hilppa Iittiläinen" userId="f7572432-e0f1-4abb-81ed-7836843e2f2b" providerId="ADAL" clId="{0F3070EC-1376-43DC-9642-C5C5BFD91EA5}" dt="2022-06-30T11:39:05.010" v="1" actId="47"/>
        <pc:sldMkLst>
          <pc:docMk/>
          <pc:sldMk cId="0" sldId="336"/>
        </pc:sldMkLst>
      </pc:sldChg>
      <pc:sldChg chg="add del">
        <pc:chgData name="Hilppa Iittiläinen" userId="f7572432-e0f1-4abb-81ed-7836843e2f2b" providerId="ADAL" clId="{0F3070EC-1376-43DC-9642-C5C5BFD91EA5}" dt="2022-06-30T11:39:05.010" v="1" actId="47"/>
        <pc:sldMkLst>
          <pc:docMk/>
          <pc:sldMk cId="0" sldId="337"/>
        </pc:sldMkLst>
      </pc:sldChg>
      <pc:sldChg chg="add del">
        <pc:chgData name="Hilppa Iittiläinen" userId="f7572432-e0f1-4abb-81ed-7836843e2f2b" providerId="ADAL" clId="{0F3070EC-1376-43DC-9642-C5C5BFD91EA5}" dt="2022-06-30T11:39:05.010" v="1" actId="47"/>
        <pc:sldMkLst>
          <pc:docMk/>
          <pc:sldMk cId="0" sldId="338"/>
        </pc:sldMkLst>
      </pc:sldChg>
      <pc:sldChg chg="add del">
        <pc:chgData name="Hilppa Iittiläinen" userId="f7572432-e0f1-4abb-81ed-7836843e2f2b" providerId="ADAL" clId="{0F3070EC-1376-43DC-9642-C5C5BFD91EA5}" dt="2022-06-30T11:39:05.010" v="1" actId="47"/>
        <pc:sldMkLst>
          <pc:docMk/>
          <pc:sldMk cId="0" sldId="339"/>
        </pc:sldMkLst>
      </pc:sldChg>
      <pc:sldChg chg="add del">
        <pc:chgData name="Hilppa Iittiläinen" userId="f7572432-e0f1-4abb-81ed-7836843e2f2b" providerId="ADAL" clId="{0F3070EC-1376-43DC-9642-C5C5BFD91EA5}" dt="2022-06-30T11:39:05.010" v="1" actId="47"/>
        <pc:sldMkLst>
          <pc:docMk/>
          <pc:sldMk cId="0" sldId="340"/>
        </pc:sldMkLst>
      </pc:sldChg>
      <pc:sldChg chg="add del">
        <pc:chgData name="Hilppa Iittiläinen" userId="f7572432-e0f1-4abb-81ed-7836843e2f2b" providerId="ADAL" clId="{0F3070EC-1376-43DC-9642-C5C5BFD91EA5}" dt="2022-06-30T11:39:05.010" v="1" actId="47"/>
        <pc:sldMkLst>
          <pc:docMk/>
          <pc:sldMk cId="0" sldId="341"/>
        </pc:sldMkLst>
      </pc:sldChg>
      <pc:sldChg chg="add del">
        <pc:chgData name="Hilppa Iittiläinen" userId="f7572432-e0f1-4abb-81ed-7836843e2f2b" providerId="ADAL" clId="{0F3070EC-1376-43DC-9642-C5C5BFD91EA5}" dt="2022-06-30T11:39:05.010" v="1" actId="47"/>
        <pc:sldMkLst>
          <pc:docMk/>
          <pc:sldMk cId="0" sldId="342"/>
        </pc:sldMkLst>
      </pc:sldChg>
      <pc:sldChg chg="add del">
        <pc:chgData name="Hilppa Iittiläinen" userId="f7572432-e0f1-4abb-81ed-7836843e2f2b" providerId="ADAL" clId="{0F3070EC-1376-43DC-9642-C5C5BFD91EA5}" dt="2022-06-30T11:39:05.010" v="1" actId="47"/>
        <pc:sldMkLst>
          <pc:docMk/>
          <pc:sldMk cId="0" sldId="343"/>
        </pc:sldMkLst>
      </pc:sldChg>
      <pc:sldChg chg="add del">
        <pc:chgData name="Hilppa Iittiläinen" userId="f7572432-e0f1-4abb-81ed-7836843e2f2b" providerId="ADAL" clId="{0F3070EC-1376-43DC-9642-C5C5BFD91EA5}" dt="2022-06-30T11:39:05.010" v="1" actId="47"/>
        <pc:sldMkLst>
          <pc:docMk/>
          <pc:sldMk cId="0" sldId="344"/>
        </pc:sldMkLst>
      </pc:sldChg>
      <pc:sldChg chg="add del">
        <pc:chgData name="Hilppa Iittiläinen" userId="f7572432-e0f1-4abb-81ed-7836843e2f2b" providerId="ADAL" clId="{0F3070EC-1376-43DC-9642-C5C5BFD91EA5}" dt="2022-06-30T11:39:05.010" v="1" actId="47"/>
        <pc:sldMkLst>
          <pc:docMk/>
          <pc:sldMk cId="0" sldId="345"/>
        </pc:sldMkLst>
      </pc:sldChg>
      <pc:sldChg chg="add del">
        <pc:chgData name="Hilppa Iittiläinen" userId="f7572432-e0f1-4abb-81ed-7836843e2f2b" providerId="ADAL" clId="{0F3070EC-1376-43DC-9642-C5C5BFD91EA5}" dt="2022-06-30T11:39:05.010" v="1" actId="47"/>
        <pc:sldMkLst>
          <pc:docMk/>
          <pc:sldMk cId="0" sldId="346"/>
        </pc:sldMkLst>
      </pc:sldChg>
      <pc:sldChg chg="add del">
        <pc:chgData name="Hilppa Iittiläinen" userId="f7572432-e0f1-4abb-81ed-7836843e2f2b" providerId="ADAL" clId="{0F3070EC-1376-43DC-9642-C5C5BFD91EA5}" dt="2022-06-30T11:39:05.010" v="1" actId="47"/>
        <pc:sldMkLst>
          <pc:docMk/>
          <pc:sldMk cId="0" sldId="347"/>
        </pc:sldMkLst>
      </pc:sldChg>
      <pc:sldChg chg="add del">
        <pc:chgData name="Hilppa Iittiläinen" userId="f7572432-e0f1-4abb-81ed-7836843e2f2b" providerId="ADAL" clId="{0F3070EC-1376-43DC-9642-C5C5BFD91EA5}" dt="2022-06-30T11:39:05.010" v="1" actId="47"/>
        <pc:sldMkLst>
          <pc:docMk/>
          <pc:sldMk cId="0" sldId="348"/>
        </pc:sldMkLst>
      </pc:sldChg>
      <pc:sldChg chg="add del">
        <pc:chgData name="Hilppa Iittiläinen" userId="f7572432-e0f1-4abb-81ed-7836843e2f2b" providerId="ADAL" clId="{0F3070EC-1376-43DC-9642-C5C5BFD91EA5}" dt="2022-06-30T11:39:05.010" v="1" actId="47"/>
        <pc:sldMkLst>
          <pc:docMk/>
          <pc:sldMk cId="0" sldId="349"/>
        </pc:sldMkLst>
      </pc:sldChg>
      <pc:sldChg chg="add del">
        <pc:chgData name="Hilppa Iittiläinen" userId="f7572432-e0f1-4abb-81ed-7836843e2f2b" providerId="ADAL" clId="{0F3070EC-1376-43DC-9642-C5C5BFD91EA5}" dt="2022-06-30T11:39:05.010" v="1" actId="47"/>
        <pc:sldMkLst>
          <pc:docMk/>
          <pc:sldMk cId="0" sldId="350"/>
        </pc:sldMkLst>
      </pc:sldChg>
      <pc:sldChg chg="add del">
        <pc:chgData name="Hilppa Iittiläinen" userId="f7572432-e0f1-4abb-81ed-7836843e2f2b" providerId="ADAL" clId="{0F3070EC-1376-43DC-9642-C5C5BFD91EA5}" dt="2022-06-30T11:39:05.010" v="1" actId="47"/>
        <pc:sldMkLst>
          <pc:docMk/>
          <pc:sldMk cId="0" sldId="351"/>
        </pc:sldMkLst>
      </pc:sldChg>
      <pc:sldChg chg="add del">
        <pc:chgData name="Hilppa Iittiläinen" userId="f7572432-e0f1-4abb-81ed-7836843e2f2b" providerId="ADAL" clId="{0F3070EC-1376-43DC-9642-C5C5BFD91EA5}" dt="2022-06-30T11:39:05.010" v="1" actId="47"/>
        <pc:sldMkLst>
          <pc:docMk/>
          <pc:sldMk cId="0" sldId="352"/>
        </pc:sldMkLst>
      </pc:sldChg>
      <pc:sldChg chg="add del">
        <pc:chgData name="Hilppa Iittiläinen" userId="f7572432-e0f1-4abb-81ed-7836843e2f2b" providerId="ADAL" clId="{0F3070EC-1376-43DC-9642-C5C5BFD91EA5}" dt="2022-06-30T11:39:05.010" v="1" actId="47"/>
        <pc:sldMkLst>
          <pc:docMk/>
          <pc:sldMk cId="0" sldId="353"/>
        </pc:sldMkLst>
      </pc:sldChg>
      <pc:sldChg chg="add del">
        <pc:chgData name="Hilppa Iittiläinen" userId="f7572432-e0f1-4abb-81ed-7836843e2f2b" providerId="ADAL" clId="{0F3070EC-1376-43DC-9642-C5C5BFD91EA5}" dt="2022-06-30T11:39:05.010" v="1" actId="47"/>
        <pc:sldMkLst>
          <pc:docMk/>
          <pc:sldMk cId="0" sldId="354"/>
        </pc:sldMkLst>
      </pc:sldChg>
      <pc:sldChg chg="add del">
        <pc:chgData name="Hilppa Iittiläinen" userId="f7572432-e0f1-4abb-81ed-7836843e2f2b" providerId="ADAL" clId="{0F3070EC-1376-43DC-9642-C5C5BFD91EA5}" dt="2022-06-30T11:39:05.010" v="1" actId="47"/>
        <pc:sldMkLst>
          <pc:docMk/>
          <pc:sldMk cId="0" sldId="355"/>
        </pc:sldMkLst>
      </pc:sldChg>
      <pc:sldChg chg="add del">
        <pc:chgData name="Hilppa Iittiläinen" userId="f7572432-e0f1-4abb-81ed-7836843e2f2b" providerId="ADAL" clId="{0F3070EC-1376-43DC-9642-C5C5BFD91EA5}" dt="2022-06-30T11:39:05.010" v="1" actId="47"/>
        <pc:sldMkLst>
          <pc:docMk/>
          <pc:sldMk cId="0" sldId="356"/>
        </pc:sldMkLst>
      </pc:sldChg>
      <pc:sldChg chg="add del">
        <pc:chgData name="Hilppa Iittiläinen" userId="f7572432-e0f1-4abb-81ed-7836843e2f2b" providerId="ADAL" clId="{0F3070EC-1376-43DC-9642-C5C5BFD91EA5}" dt="2022-06-30T11:39:05.010" v="1" actId="47"/>
        <pc:sldMkLst>
          <pc:docMk/>
          <pc:sldMk cId="0" sldId="357"/>
        </pc:sldMkLst>
      </pc:sldChg>
      <pc:sldChg chg="add del">
        <pc:chgData name="Hilppa Iittiläinen" userId="f7572432-e0f1-4abb-81ed-7836843e2f2b" providerId="ADAL" clId="{0F3070EC-1376-43DC-9642-C5C5BFD91EA5}" dt="2022-06-30T11:39:05.010" v="1" actId="47"/>
        <pc:sldMkLst>
          <pc:docMk/>
          <pc:sldMk cId="0" sldId="358"/>
        </pc:sldMkLst>
      </pc:sldChg>
      <pc:sldChg chg="add del">
        <pc:chgData name="Hilppa Iittiläinen" userId="f7572432-e0f1-4abb-81ed-7836843e2f2b" providerId="ADAL" clId="{0F3070EC-1376-43DC-9642-C5C5BFD91EA5}" dt="2022-06-30T11:39:05.010" v="1" actId="47"/>
        <pc:sldMkLst>
          <pc:docMk/>
          <pc:sldMk cId="0" sldId="359"/>
        </pc:sldMkLst>
      </pc:sldChg>
      <pc:sldChg chg="add del">
        <pc:chgData name="Hilppa Iittiläinen" userId="f7572432-e0f1-4abb-81ed-7836843e2f2b" providerId="ADAL" clId="{0F3070EC-1376-43DC-9642-C5C5BFD91EA5}" dt="2022-06-30T11:39:05.010" v="1" actId="47"/>
        <pc:sldMkLst>
          <pc:docMk/>
          <pc:sldMk cId="0" sldId="360"/>
        </pc:sldMkLst>
      </pc:sldChg>
      <pc:sldChg chg="add del">
        <pc:chgData name="Hilppa Iittiläinen" userId="f7572432-e0f1-4abb-81ed-7836843e2f2b" providerId="ADAL" clId="{0F3070EC-1376-43DC-9642-C5C5BFD91EA5}" dt="2022-06-30T11:39:05.010" v="1" actId="47"/>
        <pc:sldMkLst>
          <pc:docMk/>
          <pc:sldMk cId="0" sldId="361"/>
        </pc:sldMkLst>
      </pc:sldChg>
      <pc:sldChg chg="add del">
        <pc:chgData name="Hilppa Iittiläinen" userId="f7572432-e0f1-4abb-81ed-7836843e2f2b" providerId="ADAL" clId="{0F3070EC-1376-43DC-9642-C5C5BFD91EA5}" dt="2022-06-30T11:39:28.116" v="2" actId="47"/>
        <pc:sldMkLst>
          <pc:docMk/>
          <pc:sldMk cId="0" sldId="362"/>
        </pc:sldMkLst>
      </pc:sldChg>
      <pc:sldChg chg="add del">
        <pc:chgData name="Hilppa Iittiläinen" userId="f7572432-e0f1-4abb-81ed-7836843e2f2b" providerId="ADAL" clId="{0F3070EC-1376-43DC-9642-C5C5BFD91EA5}" dt="2022-06-30T11:39:28.116" v="2" actId="47"/>
        <pc:sldMkLst>
          <pc:docMk/>
          <pc:sldMk cId="0" sldId="363"/>
        </pc:sldMkLst>
      </pc:sldChg>
      <pc:sldChg chg="add del">
        <pc:chgData name="Hilppa Iittiläinen" userId="f7572432-e0f1-4abb-81ed-7836843e2f2b" providerId="ADAL" clId="{0F3070EC-1376-43DC-9642-C5C5BFD91EA5}" dt="2022-06-30T11:39:28.116" v="2" actId="47"/>
        <pc:sldMkLst>
          <pc:docMk/>
          <pc:sldMk cId="0" sldId="364"/>
        </pc:sldMkLst>
      </pc:sldChg>
      <pc:sldChg chg="add del">
        <pc:chgData name="Hilppa Iittiläinen" userId="f7572432-e0f1-4abb-81ed-7836843e2f2b" providerId="ADAL" clId="{0F3070EC-1376-43DC-9642-C5C5BFD91EA5}" dt="2022-06-30T11:39:28.116" v="2" actId="47"/>
        <pc:sldMkLst>
          <pc:docMk/>
          <pc:sldMk cId="0" sldId="365"/>
        </pc:sldMkLst>
      </pc:sldChg>
      <pc:sldChg chg="add del">
        <pc:chgData name="Hilppa Iittiläinen" userId="f7572432-e0f1-4abb-81ed-7836843e2f2b" providerId="ADAL" clId="{0F3070EC-1376-43DC-9642-C5C5BFD91EA5}" dt="2022-06-30T11:39:28.116" v="2" actId="47"/>
        <pc:sldMkLst>
          <pc:docMk/>
          <pc:sldMk cId="0" sldId="366"/>
        </pc:sldMkLst>
      </pc:sldChg>
      <pc:sldChg chg="add del">
        <pc:chgData name="Hilppa Iittiläinen" userId="f7572432-e0f1-4abb-81ed-7836843e2f2b" providerId="ADAL" clId="{0F3070EC-1376-43DC-9642-C5C5BFD91EA5}" dt="2022-06-30T11:39:28.116" v="2" actId="47"/>
        <pc:sldMkLst>
          <pc:docMk/>
          <pc:sldMk cId="0" sldId="367"/>
        </pc:sldMkLst>
      </pc:sldChg>
      <pc:sldChg chg="add del">
        <pc:chgData name="Hilppa Iittiläinen" userId="f7572432-e0f1-4abb-81ed-7836843e2f2b" providerId="ADAL" clId="{0F3070EC-1376-43DC-9642-C5C5BFD91EA5}" dt="2022-06-30T11:39:28.116" v="2" actId="47"/>
        <pc:sldMkLst>
          <pc:docMk/>
          <pc:sldMk cId="0" sldId="368"/>
        </pc:sldMkLst>
      </pc:sldChg>
      <pc:sldChg chg="add del">
        <pc:chgData name="Hilppa Iittiläinen" userId="f7572432-e0f1-4abb-81ed-7836843e2f2b" providerId="ADAL" clId="{0F3070EC-1376-43DC-9642-C5C5BFD91EA5}" dt="2022-06-30T11:39:28.116" v="2" actId="47"/>
        <pc:sldMkLst>
          <pc:docMk/>
          <pc:sldMk cId="0" sldId="369"/>
        </pc:sldMkLst>
      </pc:sldChg>
      <pc:sldChg chg="add del">
        <pc:chgData name="Hilppa Iittiläinen" userId="f7572432-e0f1-4abb-81ed-7836843e2f2b" providerId="ADAL" clId="{0F3070EC-1376-43DC-9642-C5C5BFD91EA5}" dt="2022-06-30T11:39:28.116" v="2" actId="47"/>
        <pc:sldMkLst>
          <pc:docMk/>
          <pc:sldMk cId="0" sldId="370"/>
        </pc:sldMkLst>
      </pc:sldChg>
      <pc:sldChg chg="add del">
        <pc:chgData name="Hilppa Iittiläinen" userId="f7572432-e0f1-4abb-81ed-7836843e2f2b" providerId="ADAL" clId="{0F3070EC-1376-43DC-9642-C5C5BFD91EA5}" dt="2022-06-30T11:39:28.116" v="2" actId="47"/>
        <pc:sldMkLst>
          <pc:docMk/>
          <pc:sldMk cId="0" sldId="371"/>
        </pc:sldMkLst>
      </pc:sldChg>
      <pc:sldChg chg="add del">
        <pc:chgData name="Hilppa Iittiläinen" userId="f7572432-e0f1-4abb-81ed-7836843e2f2b" providerId="ADAL" clId="{0F3070EC-1376-43DC-9642-C5C5BFD91EA5}" dt="2022-06-30T11:39:28.116" v="2" actId="47"/>
        <pc:sldMkLst>
          <pc:docMk/>
          <pc:sldMk cId="0" sldId="372"/>
        </pc:sldMkLst>
      </pc:sldChg>
      <pc:sldChg chg="add del">
        <pc:chgData name="Hilppa Iittiläinen" userId="f7572432-e0f1-4abb-81ed-7836843e2f2b" providerId="ADAL" clId="{0F3070EC-1376-43DC-9642-C5C5BFD91EA5}" dt="2022-06-30T11:39:28.116" v="2" actId="47"/>
        <pc:sldMkLst>
          <pc:docMk/>
          <pc:sldMk cId="0" sldId="373"/>
        </pc:sldMkLst>
      </pc:sldChg>
      <pc:sldChg chg="add del">
        <pc:chgData name="Hilppa Iittiläinen" userId="f7572432-e0f1-4abb-81ed-7836843e2f2b" providerId="ADAL" clId="{0F3070EC-1376-43DC-9642-C5C5BFD91EA5}" dt="2022-06-30T11:39:28.116" v="2" actId="47"/>
        <pc:sldMkLst>
          <pc:docMk/>
          <pc:sldMk cId="0" sldId="374"/>
        </pc:sldMkLst>
      </pc:sldChg>
      <pc:sldChg chg="add del">
        <pc:chgData name="Hilppa Iittiläinen" userId="f7572432-e0f1-4abb-81ed-7836843e2f2b" providerId="ADAL" clId="{0F3070EC-1376-43DC-9642-C5C5BFD91EA5}" dt="2022-06-30T11:39:28.116" v="2" actId="47"/>
        <pc:sldMkLst>
          <pc:docMk/>
          <pc:sldMk cId="0" sldId="375"/>
        </pc:sldMkLst>
      </pc:sldChg>
      <pc:sldChg chg="add del">
        <pc:chgData name="Hilppa Iittiläinen" userId="f7572432-e0f1-4abb-81ed-7836843e2f2b" providerId="ADAL" clId="{0F3070EC-1376-43DC-9642-C5C5BFD91EA5}" dt="2022-06-30T11:39:28.116" v="2" actId="47"/>
        <pc:sldMkLst>
          <pc:docMk/>
          <pc:sldMk cId="0" sldId="376"/>
        </pc:sldMkLst>
      </pc:sldChg>
      <pc:sldChg chg="add del">
        <pc:chgData name="Hilppa Iittiläinen" userId="f7572432-e0f1-4abb-81ed-7836843e2f2b" providerId="ADAL" clId="{0F3070EC-1376-43DC-9642-C5C5BFD91EA5}" dt="2022-06-30T11:39:28.116" v="2" actId="47"/>
        <pc:sldMkLst>
          <pc:docMk/>
          <pc:sldMk cId="0" sldId="377"/>
        </pc:sldMkLst>
      </pc:sldChg>
      <pc:sldChg chg="add del">
        <pc:chgData name="Hilppa Iittiläinen" userId="f7572432-e0f1-4abb-81ed-7836843e2f2b" providerId="ADAL" clId="{0F3070EC-1376-43DC-9642-C5C5BFD91EA5}" dt="2022-06-30T11:39:28.116" v="2" actId="47"/>
        <pc:sldMkLst>
          <pc:docMk/>
          <pc:sldMk cId="0" sldId="378"/>
        </pc:sldMkLst>
      </pc:sldChg>
      <pc:sldChg chg="add del">
        <pc:chgData name="Hilppa Iittiläinen" userId="f7572432-e0f1-4abb-81ed-7836843e2f2b" providerId="ADAL" clId="{0F3070EC-1376-43DC-9642-C5C5BFD91EA5}" dt="2022-06-30T11:39:28.116" v="2" actId="47"/>
        <pc:sldMkLst>
          <pc:docMk/>
          <pc:sldMk cId="0" sldId="379"/>
        </pc:sldMkLst>
      </pc:sldChg>
      <pc:sldChg chg="add del">
        <pc:chgData name="Hilppa Iittiläinen" userId="f7572432-e0f1-4abb-81ed-7836843e2f2b" providerId="ADAL" clId="{0F3070EC-1376-43DC-9642-C5C5BFD91EA5}" dt="2022-06-30T11:39:28.116" v="2" actId="47"/>
        <pc:sldMkLst>
          <pc:docMk/>
          <pc:sldMk cId="0" sldId="380"/>
        </pc:sldMkLst>
      </pc:sldChg>
      <pc:sldChg chg="add del">
        <pc:chgData name="Hilppa Iittiläinen" userId="f7572432-e0f1-4abb-81ed-7836843e2f2b" providerId="ADAL" clId="{0F3070EC-1376-43DC-9642-C5C5BFD91EA5}" dt="2022-06-30T11:39:28.116" v="2" actId="47"/>
        <pc:sldMkLst>
          <pc:docMk/>
          <pc:sldMk cId="0" sldId="381"/>
        </pc:sldMkLst>
      </pc:sldChg>
      <pc:sldChg chg="add del">
        <pc:chgData name="Hilppa Iittiläinen" userId="f7572432-e0f1-4abb-81ed-7836843e2f2b" providerId="ADAL" clId="{0F3070EC-1376-43DC-9642-C5C5BFD91EA5}" dt="2022-06-30T11:39:28.116" v="2" actId="47"/>
        <pc:sldMkLst>
          <pc:docMk/>
          <pc:sldMk cId="0" sldId="382"/>
        </pc:sldMkLst>
      </pc:sldChg>
      <pc:sldChg chg="add del">
        <pc:chgData name="Hilppa Iittiläinen" userId="f7572432-e0f1-4abb-81ed-7836843e2f2b" providerId="ADAL" clId="{0F3070EC-1376-43DC-9642-C5C5BFD91EA5}" dt="2022-06-30T11:39:28.116" v="2" actId="47"/>
        <pc:sldMkLst>
          <pc:docMk/>
          <pc:sldMk cId="0" sldId="383"/>
        </pc:sldMkLst>
      </pc:sldChg>
      <pc:sldChg chg="add del">
        <pc:chgData name="Hilppa Iittiläinen" userId="f7572432-e0f1-4abb-81ed-7836843e2f2b" providerId="ADAL" clId="{0F3070EC-1376-43DC-9642-C5C5BFD91EA5}" dt="2022-06-30T11:39:28.116" v="2" actId="47"/>
        <pc:sldMkLst>
          <pc:docMk/>
          <pc:sldMk cId="0" sldId="384"/>
        </pc:sldMkLst>
      </pc:sldChg>
      <pc:sldChg chg="add del">
        <pc:chgData name="Hilppa Iittiläinen" userId="f7572432-e0f1-4abb-81ed-7836843e2f2b" providerId="ADAL" clId="{0F3070EC-1376-43DC-9642-C5C5BFD91EA5}" dt="2022-06-30T11:39:28.116" v="2" actId="47"/>
        <pc:sldMkLst>
          <pc:docMk/>
          <pc:sldMk cId="0" sldId="385"/>
        </pc:sldMkLst>
      </pc:sldChg>
      <pc:sldChg chg="add del">
        <pc:chgData name="Hilppa Iittiläinen" userId="f7572432-e0f1-4abb-81ed-7836843e2f2b" providerId="ADAL" clId="{0F3070EC-1376-43DC-9642-C5C5BFD91EA5}" dt="2022-06-30T11:39:28.116" v="2" actId="47"/>
        <pc:sldMkLst>
          <pc:docMk/>
          <pc:sldMk cId="0" sldId="386"/>
        </pc:sldMkLst>
      </pc:sldChg>
      <pc:sldChg chg="add del">
        <pc:chgData name="Hilppa Iittiläinen" userId="f7572432-e0f1-4abb-81ed-7836843e2f2b" providerId="ADAL" clId="{0F3070EC-1376-43DC-9642-C5C5BFD91EA5}" dt="2022-06-30T11:39:28.116" v="2" actId="47"/>
        <pc:sldMkLst>
          <pc:docMk/>
          <pc:sldMk cId="0" sldId="387"/>
        </pc:sldMkLst>
      </pc:sldChg>
      <pc:sldChg chg="add del">
        <pc:chgData name="Hilppa Iittiläinen" userId="f7572432-e0f1-4abb-81ed-7836843e2f2b" providerId="ADAL" clId="{0F3070EC-1376-43DC-9642-C5C5BFD91EA5}" dt="2022-06-30T11:39:28.116" v="2" actId="47"/>
        <pc:sldMkLst>
          <pc:docMk/>
          <pc:sldMk cId="0" sldId="388"/>
        </pc:sldMkLst>
      </pc:sldChg>
      <pc:sldChg chg="add del">
        <pc:chgData name="Hilppa Iittiläinen" userId="f7572432-e0f1-4abb-81ed-7836843e2f2b" providerId="ADAL" clId="{0F3070EC-1376-43DC-9642-C5C5BFD91EA5}" dt="2022-06-30T11:39:28.116" v="2" actId="47"/>
        <pc:sldMkLst>
          <pc:docMk/>
          <pc:sldMk cId="0" sldId="389"/>
        </pc:sldMkLst>
      </pc:sldChg>
      <pc:sldChg chg="add del">
        <pc:chgData name="Hilppa Iittiläinen" userId="f7572432-e0f1-4abb-81ed-7836843e2f2b" providerId="ADAL" clId="{0F3070EC-1376-43DC-9642-C5C5BFD91EA5}" dt="2022-06-30T11:39:28.116" v="2" actId="47"/>
        <pc:sldMkLst>
          <pc:docMk/>
          <pc:sldMk cId="0" sldId="390"/>
        </pc:sldMkLst>
      </pc:sldChg>
      <pc:sldChg chg="add del">
        <pc:chgData name="Hilppa Iittiläinen" userId="f7572432-e0f1-4abb-81ed-7836843e2f2b" providerId="ADAL" clId="{0F3070EC-1376-43DC-9642-C5C5BFD91EA5}" dt="2022-06-30T11:39:28.116" v="2" actId="47"/>
        <pc:sldMkLst>
          <pc:docMk/>
          <pc:sldMk cId="0" sldId="391"/>
        </pc:sldMkLst>
      </pc:sldChg>
      <pc:sldChg chg="add del">
        <pc:chgData name="Hilppa Iittiläinen" userId="f7572432-e0f1-4abb-81ed-7836843e2f2b" providerId="ADAL" clId="{0F3070EC-1376-43DC-9642-C5C5BFD91EA5}" dt="2022-06-30T11:39:28.116" v="2" actId="47"/>
        <pc:sldMkLst>
          <pc:docMk/>
          <pc:sldMk cId="0" sldId="392"/>
        </pc:sldMkLst>
      </pc:sldChg>
      <pc:sldChg chg="add del">
        <pc:chgData name="Hilppa Iittiläinen" userId="f7572432-e0f1-4abb-81ed-7836843e2f2b" providerId="ADAL" clId="{0F3070EC-1376-43DC-9642-C5C5BFD91EA5}" dt="2022-06-30T11:39:28.116" v="2" actId="47"/>
        <pc:sldMkLst>
          <pc:docMk/>
          <pc:sldMk cId="0" sldId="393"/>
        </pc:sldMkLst>
      </pc:sldChg>
      <pc:sldChg chg="add del">
        <pc:chgData name="Hilppa Iittiläinen" userId="f7572432-e0f1-4abb-81ed-7836843e2f2b" providerId="ADAL" clId="{0F3070EC-1376-43DC-9642-C5C5BFD91EA5}" dt="2022-06-30T11:39:28.116" v="2" actId="47"/>
        <pc:sldMkLst>
          <pc:docMk/>
          <pc:sldMk cId="0" sldId="394"/>
        </pc:sldMkLst>
      </pc:sldChg>
      <pc:sldChg chg="add del">
        <pc:chgData name="Hilppa Iittiläinen" userId="f7572432-e0f1-4abb-81ed-7836843e2f2b" providerId="ADAL" clId="{0F3070EC-1376-43DC-9642-C5C5BFD91EA5}" dt="2022-06-30T11:39:28.116" v="2" actId="47"/>
        <pc:sldMkLst>
          <pc:docMk/>
          <pc:sldMk cId="0" sldId="395"/>
        </pc:sldMkLst>
      </pc:sldChg>
      <pc:sldChg chg="add del">
        <pc:chgData name="Hilppa Iittiläinen" userId="f7572432-e0f1-4abb-81ed-7836843e2f2b" providerId="ADAL" clId="{0F3070EC-1376-43DC-9642-C5C5BFD91EA5}" dt="2022-06-30T11:39:28.116" v="2" actId="47"/>
        <pc:sldMkLst>
          <pc:docMk/>
          <pc:sldMk cId="0" sldId="396"/>
        </pc:sldMkLst>
      </pc:sldChg>
      <pc:sldChg chg="add del">
        <pc:chgData name="Hilppa Iittiläinen" userId="f7572432-e0f1-4abb-81ed-7836843e2f2b" providerId="ADAL" clId="{0F3070EC-1376-43DC-9642-C5C5BFD91EA5}" dt="2022-06-30T11:39:28.116" v="2" actId="47"/>
        <pc:sldMkLst>
          <pc:docMk/>
          <pc:sldMk cId="0" sldId="397"/>
        </pc:sldMkLst>
      </pc:sldChg>
      <pc:sldChg chg="add del">
        <pc:chgData name="Hilppa Iittiläinen" userId="f7572432-e0f1-4abb-81ed-7836843e2f2b" providerId="ADAL" clId="{0F3070EC-1376-43DC-9642-C5C5BFD91EA5}" dt="2022-06-30T11:39:28.116" v="2" actId="47"/>
        <pc:sldMkLst>
          <pc:docMk/>
          <pc:sldMk cId="0" sldId="398"/>
        </pc:sldMkLst>
      </pc:sldChg>
      <pc:sldChg chg="add del">
        <pc:chgData name="Hilppa Iittiläinen" userId="f7572432-e0f1-4abb-81ed-7836843e2f2b" providerId="ADAL" clId="{0F3070EC-1376-43DC-9642-C5C5BFD91EA5}" dt="2022-06-30T11:39:28.116" v="2" actId="47"/>
        <pc:sldMkLst>
          <pc:docMk/>
          <pc:sldMk cId="0" sldId="399"/>
        </pc:sldMkLst>
      </pc:sldChg>
      <pc:sldChg chg="add del">
        <pc:chgData name="Hilppa Iittiläinen" userId="f7572432-e0f1-4abb-81ed-7836843e2f2b" providerId="ADAL" clId="{0F3070EC-1376-43DC-9642-C5C5BFD91EA5}" dt="2022-06-30T11:39:28.116" v="2" actId="47"/>
        <pc:sldMkLst>
          <pc:docMk/>
          <pc:sldMk cId="0" sldId="400"/>
        </pc:sldMkLst>
      </pc:sldChg>
      <pc:sldChg chg="add del">
        <pc:chgData name="Hilppa Iittiläinen" userId="f7572432-e0f1-4abb-81ed-7836843e2f2b" providerId="ADAL" clId="{0F3070EC-1376-43DC-9642-C5C5BFD91EA5}" dt="2022-06-30T11:39:28.116" v="2" actId="47"/>
        <pc:sldMkLst>
          <pc:docMk/>
          <pc:sldMk cId="0" sldId="401"/>
        </pc:sldMkLst>
      </pc:sldChg>
      <pc:sldChg chg="add del">
        <pc:chgData name="Hilppa Iittiläinen" userId="f7572432-e0f1-4abb-81ed-7836843e2f2b" providerId="ADAL" clId="{0F3070EC-1376-43DC-9642-C5C5BFD91EA5}" dt="2022-06-30T11:39:28.116" v="2" actId="47"/>
        <pc:sldMkLst>
          <pc:docMk/>
          <pc:sldMk cId="0" sldId="402"/>
        </pc:sldMkLst>
      </pc:sldChg>
      <pc:sldChg chg="add del">
        <pc:chgData name="Hilppa Iittiläinen" userId="f7572432-e0f1-4abb-81ed-7836843e2f2b" providerId="ADAL" clId="{0F3070EC-1376-43DC-9642-C5C5BFD91EA5}" dt="2022-06-30T11:39:28.116" v="2" actId="47"/>
        <pc:sldMkLst>
          <pc:docMk/>
          <pc:sldMk cId="0" sldId="403"/>
        </pc:sldMkLst>
      </pc:sldChg>
      <pc:sldChg chg="add del">
        <pc:chgData name="Hilppa Iittiläinen" userId="f7572432-e0f1-4abb-81ed-7836843e2f2b" providerId="ADAL" clId="{0F3070EC-1376-43DC-9642-C5C5BFD91EA5}" dt="2022-06-30T11:39:28.116" v="2" actId="47"/>
        <pc:sldMkLst>
          <pc:docMk/>
          <pc:sldMk cId="0" sldId="404"/>
        </pc:sldMkLst>
      </pc:sldChg>
      <pc:sldChg chg="add del">
        <pc:chgData name="Hilppa Iittiläinen" userId="f7572432-e0f1-4abb-81ed-7836843e2f2b" providerId="ADAL" clId="{0F3070EC-1376-43DC-9642-C5C5BFD91EA5}" dt="2022-06-30T11:39:28.116" v="2" actId="47"/>
        <pc:sldMkLst>
          <pc:docMk/>
          <pc:sldMk cId="0" sldId="405"/>
        </pc:sldMkLst>
      </pc:sldChg>
      <pc:sldChg chg="add del">
        <pc:chgData name="Hilppa Iittiläinen" userId="f7572432-e0f1-4abb-81ed-7836843e2f2b" providerId="ADAL" clId="{0F3070EC-1376-43DC-9642-C5C5BFD91EA5}" dt="2022-06-30T11:39:28.116" v="2" actId="47"/>
        <pc:sldMkLst>
          <pc:docMk/>
          <pc:sldMk cId="0" sldId="406"/>
        </pc:sldMkLst>
      </pc:sldChg>
      <pc:sldChg chg="add del">
        <pc:chgData name="Hilppa Iittiläinen" userId="f7572432-e0f1-4abb-81ed-7836843e2f2b" providerId="ADAL" clId="{0F3070EC-1376-43DC-9642-C5C5BFD91EA5}" dt="2022-06-30T11:39:32.828" v="3" actId="47"/>
        <pc:sldMkLst>
          <pc:docMk/>
          <pc:sldMk cId="0" sldId="407"/>
        </pc:sldMkLst>
      </pc:sldChg>
      <pc:sldChg chg="add del">
        <pc:chgData name="Hilppa Iittiläinen" userId="f7572432-e0f1-4abb-81ed-7836843e2f2b" providerId="ADAL" clId="{0F3070EC-1376-43DC-9642-C5C5BFD91EA5}" dt="2022-06-30T11:39:32.828" v="3" actId="47"/>
        <pc:sldMkLst>
          <pc:docMk/>
          <pc:sldMk cId="0" sldId="408"/>
        </pc:sldMkLst>
      </pc:sldChg>
      <pc:sldChg chg="add del">
        <pc:chgData name="Hilppa Iittiläinen" userId="f7572432-e0f1-4abb-81ed-7836843e2f2b" providerId="ADAL" clId="{0F3070EC-1376-43DC-9642-C5C5BFD91EA5}" dt="2022-06-30T11:39:32.828" v="3" actId="47"/>
        <pc:sldMkLst>
          <pc:docMk/>
          <pc:sldMk cId="0" sldId="409"/>
        </pc:sldMkLst>
      </pc:sldChg>
      <pc:sldChg chg="add del">
        <pc:chgData name="Hilppa Iittiläinen" userId="f7572432-e0f1-4abb-81ed-7836843e2f2b" providerId="ADAL" clId="{0F3070EC-1376-43DC-9642-C5C5BFD91EA5}" dt="2022-06-30T11:39:32.828" v="3" actId="47"/>
        <pc:sldMkLst>
          <pc:docMk/>
          <pc:sldMk cId="0" sldId="410"/>
        </pc:sldMkLst>
      </pc:sldChg>
      <pc:sldChg chg="add del">
        <pc:chgData name="Hilppa Iittiläinen" userId="f7572432-e0f1-4abb-81ed-7836843e2f2b" providerId="ADAL" clId="{0F3070EC-1376-43DC-9642-C5C5BFD91EA5}" dt="2022-06-30T11:39:32.828" v="3" actId="47"/>
        <pc:sldMkLst>
          <pc:docMk/>
          <pc:sldMk cId="0" sldId="411"/>
        </pc:sldMkLst>
      </pc:sldChg>
      <pc:sldChg chg="add del">
        <pc:chgData name="Hilppa Iittiläinen" userId="f7572432-e0f1-4abb-81ed-7836843e2f2b" providerId="ADAL" clId="{0F3070EC-1376-43DC-9642-C5C5BFD91EA5}" dt="2022-06-30T11:39:32.828" v="3" actId="47"/>
        <pc:sldMkLst>
          <pc:docMk/>
          <pc:sldMk cId="0" sldId="412"/>
        </pc:sldMkLst>
      </pc:sldChg>
      <pc:sldChg chg="add del">
        <pc:chgData name="Hilppa Iittiläinen" userId="f7572432-e0f1-4abb-81ed-7836843e2f2b" providerId="ADAL" clId="{0F3070EC-1376-43DC-9642-C5C5BFD91EA5}" dt="2022-06-30T11:39:32.828" v="3" actId="47"/>
        <pc:sldMkLst>
          <pc:docMk/>
          <pc:sldMk cId="0" sldId="413"/>
        </pc:sldMkLst>
      </pc:sldChg>
      <pc:sldChg chg="add del">
        <pc:chgData name="Hilppa Iittiläinen" userId="f7572432-e0f1-4abb-81ed-7836843e2f2b" providerId="ADAL" clId="{0F3070EC-1376-43DC-9642-C5C5BFD91EA5}" dt="2022-06-30T11:39:32.828" v="3" actId="47"/>
        <pc:sldMkLst>
          <pc:docMk/>
          <pc:sldMk cId="0" sldId="414"/>
        </pc:sldMkLst>
      </pc:sldChg>
      <pc:sldChg chg="add del">
        <pc:chgData name="Hilppa Iittiläinen" userId="f7572432-e0f1-4abb-81ed-7836843e2f2b" providerId="ADAL" clId="{0F3070EC-1376-43DC-9642-C5C5BFD91EA5}" dt="2022-06-30T11:39:32.828" v="3" actId="47"/>
        <pc:sldMkLst>
          <pc:docMk/>
          <pc:sldMk cId="0" sldId="415"/>
        </pc:sldMkLst>
      </pc:sldChg>
      <pc:sldChg chg="add del">
        <pc:chgData name="Hilppa Iittiläinen" userId="f7572432-e0f1-4abb-81ed-7836843e2f2b" providerId="ADAL" clId="{0F3070EC-1376-43DC-9642-C5C5BFD91EA5}" dt="2022-06-30T11:39:32.828" v="3" actId="47"/>
        <pc:sldMkLst>
          <pc:docMk/>
          <pc:sldMk cId="0" sldId="416"/>
        </pc:sldMkLst>
      </pc:sldChg>
      <pc:sldChg chg="add del">
        <pc:chgData name="Hilppa Iittiläinen" userId="f7572432-e0f1-4abb-81ed-7836843e2f2b" providerId="ADAL" clId="{0F3070EC-1376-43DC-9642-C5C5BFD91EA5}" dt="2022-06-30T11:39:32.828" v="3" actId="47"/>
        <pc:sldMkLst>
          <pc:docMk/>
          <pc:sldMk cId="0" sldId="417"/>
        </pc:sldMkLst>
      </pc:sldChg>
      <pc:sldChg chg="add del">
        <pc:chgData name="Hilppa Iittiläinen" userId="f7572432-e0f1-4abb-81ed-7836843e2f2b" providerId="ADAL" clId="{0F3070EC-1376-43DC-9642-C5C5BFD91EA5}" dt="2022-06-30T11:39:32.828" v="3" actId="47"/>
        <pc:sldMkLst>
          <pc:docMk/>
          <pc:sldMk cId="0" sldId="418"/>
        </pc:sldMkLst>
      </pc:sldChg>
      <pc:sldChg chg="add del">
        <pc:chgData name="Hilppa Iittiläinen" userId="f7572432-e0f1-4abb-81ed-7836843e2f2b" providerId="ADAL" clId="{0F3070EC-1376-43DC-9642-C5C5BFD91EA5}" dt="2022-06-30T11:39:32.828" v="3" actId="47"/>
        <pc:sldMkLst>
          <pc:docMk/>
          <pc:sldMk cId="0" sldId="419"/>
        </pc:sldMkLst>
      </pc:sldChg>
      <pc:sldChg chg="add del">
        <pc:chgData name="Hilppa Iittiläinen" userId="f7572432-e0f1-4abb-81ed-7836843e2f2b" providerId="ADAL" clId="{0F3070EC-1376-43DC-9642-C5C5BFD91EA5}" dt="2022-06-30T11:39:32.828" v="3" actId="47"/>
        <pc:sldMkLst>
          <pc:docMk/>
          <pc:sldMk cId="0" sldId="420"/>
        </pc:sldMkLst>
      </pc:sldChg>
      <pc:sldChg chg="add del">
        <pc:chgData name="Hilppa Iittiläinen" userId="f7572432-e0f1-4abb-81ed-7836843e2f2b" providerId="ADAL" clId="{0F3070EC-1376-43DC-9642-C5C5BFD91EA5}" dt="2022-06-30T11:39:32.828" v="3" actId="47"/>
        <pc:sldMkLst>
          <pc:docMk/>
          <pc:sldMk cId="0" sldId="421"/>
        </pc:sldMkLst>
      </pc:sldChg>
      <pc:sldChg chg="add del">
        <pc:chgData name="Hilppa Iittiläinen" userId="f7572432-e0f1-4abb-81ed-7836843e2f2b" providerId="ADAL" clId="{0F3070EC-1376-43DC-9642-C5C5BFD91EA5}" dt="2022-06-30T11:39:32.828" v="3" actId="47"/>
        <pc:sldMkLst>
          <pc:docMk/>
          <pc:sldMk cId="0" sldId="422"/>
        </pc:sldMkLst>
      </pc:sldChg>
      <pc:sldChg chg="add del">
        <pc:chgData name="Hilppa Iittiläinen" userId="f7572432-e0f1-4abb-81ed-7836843e2f2b" providerId="ADAL" clId="{0F3070EC-1376-43DC-9642-C5C5BFD91EA5}" dt="2022-06-30T11:39:32.828" v="3" actId="47"/>
        <pc:sldMkLst>
          <pc:docMk/>
          <pc:sldMk cId="0" sldId="423"/>
        </pc:sldMkLst>
      </pc:sldChg>
      <pc:sldChg chg="add del">
        <pc:chgData name="Hilppa Iittiläinen" userId="f7572432-e0f1-4abb-81ed-7836843e2f2b" providerId="ADAL" clId="{0F3070EC-1376-43DC-9642-C5C5BFD91EA5}" dt="2022-06-30T11:39:32.828" v="3" actId="47"/>
        <pc:sldMkLst>
          <pc:docMk/>
          <pc:sldMk cId="0" sldId="424"/>
        </pc:sldMkLst>
      </pc:sldChg>
      <pc:sldChg chg="add del">
        <pc:chgData name="Hilppa Iittiläinen" userId="f7572432-e0f1-4abb-81ed-7836843e2f2b" providerId="ADAL" clId="{0F3070EC-1376-43DC-9642-C5C5BFD91EA5}" dt="2022-06-30T11:39:32.828" v="3" actId="47"/>
        <pc:sldMkLst>
          <pc:docMk/>
          <pc:sldMk cId="0" sldId="425"/>
        </pc:sldMkLst>
      </pc:sldChg>
      <pc:sldChg chg="add del">
        <pc:chgData name="Hilppa Iittiläinen" userId="f7572432-e0f1-4abb-81ed-7836843e2f2b" providerId="ADAL" clId="{0F3070EC-1376-43DC-9642-C5C5BFD91EA5}" dt="2022-06-30T11:39:32.828" v="3" actId="47"/>
        <pc:sldMkLst>
          <pc:docMk/>
          <pc:sldMk cId="0" sldId="426"/>
        </pc:sldMkLst>
      </pc:sldChg>
      <pc:sldChg chg="add del">
        <pc:chgData name="Hilppa Iittiläinen" userId="f7572432-e0f1-4abb-81ed-7836843e2f2b" providerId="ADAL" clId="{0F3070EC-1376-43DC-9642-C5C5BFD91EA5}" dt="2022-06-30T11:39:32.828" v="3" actId="47"/>
        <pc:sldMkLst>
          <pc:docMk/>
          <pc:sldMk cId="0" sldId="427"/>
        </pc:sldMkLst>
      </pc:sldChg>
      <pc:sldChg chg="add del">
        <pc:chgData name="Hilppa Iittiläinen" userId="f7572432-e0f1-4abb-81ed-7836843e2f2b" providerId="ADAL" clId="{0F3070EC-1376-43DC-9642-C5C5BFD91EA5}" dt="2022-06-30T11:39:32.828" v="3" actId="47"/>
        <pc:sldMkLst>
          <pc:docMk/>
          <pc:sldMk cId="0" sldId="428"/>
        </pc:sldMkLst>
      </pc:sldChg>
      <pc:sldChg chg="add del">
        <pc:chgData name="Hilppa Iittiläinen" userId="f7572432-e0f1-4abb-81ed-7836843e2f2b" providerId="ADAL" clId="{0F3070EC-1376-43DC-9642-C5C5BFD91EA5}" dt="2022-06-30T11:39:32.828" v="3" actId="47"/>
        <pc:sldMkLst>
          <pc:docMk/>
          <pc:sldMk cId="0" sldId="429"/>
        </pc:sldMkLst>
      </pc:sldChg>
      <pc:sldChg chg="add del">
        <pc:chgData name="Hilppa Iittiläinen" userId="f7572432-e0f1-4abb-81ed-7836843e2f2b" providerId="ADAL" clId="{0F3070EC-1376-43DC-9642-C5C5BFD91EA5}" dt="2022-06-30T11:39:32.828" v="3" actId="47"/>
        <pc:sldMkLst>
          <pc:docMk/>
          <pc:sldMk cId="0" sldId="430"/>
        </pc:sldMkLst>
      </pc:sldChg>
      <pc:sldChg chg="add del">
        <pc:chgData name="Hilppa Iittiläinen" userId="f7572432-e0f1-4abb-81ed-7836843e2f2b" providerId="ADAL" clId="{0F3070EC-1376-43DC-9642-C5C5BFD91EA5}" dt="2022-06-30T11:39:32.828" v="3" actId="47"/>
        <pc:sldMkLst>
          <pc:docMk/>
          <pc:sldMk cId="0" sldId="431"/>
        </pc:sldMkLst>
      </pc:sldChg>
      <pc:sldChg chg="add del">
        <pc:chgData name="Hilppa Iittiläinen" userId="f7572432-e0f1-4abb-81ed-7836843e2f2b" providerId="ADAL" clId="{0F3070EC-1376-43DC-9642-C5C5BFD91EA5}" dt="2022-06-30T11:39:32.828" v="3" actId="47"/>
        <pc:sldMkLst>
          <pc:docMk/>
          <pc:sldMk cId="0" sldId="432"/>
        </pc:sldMkLst>
      </pc:sldChg>
      <pc:sldChg chg="add del">
        <pc:chgData name="Hilppa Iittiläinen" userId="f7572432-e0f1-4abb-81ed-7836843e2f2b" providerId="ADAL" clId="{0F3070EC-1376-43DC-9642-C5C5BFD91EA5}" dt="2022-06-30T11:39:32.828" v="3" actId="47"/>
        <pc:sldMkLst>
          <pc:docMk/>
          <pc:sldMk cId="0" sldId="433"/>
        </pc:sldMkLst>
      </pc:sldChg>
      <pc:sldChg chg="add del">
        <pc:chgData name="Hilppa Iittiläinen" userId="f7572432-e0f1-4abb-81ed-7836843e2f2b" providerId="ADAL" clId="{0F3070EC-1376-43DC-9642-C5C5BFD91EA5}" dt="2022-06-30T11:39:32.828" v="3" actId="47"/>
        <pc:sldMkLst>
          <pc:docMk/>
          <pc:sldMk cId="0" sldId="434"/>
        </pc:sldMkLst>
      </pc:sldChg>
      <pc:sldChg chg="add del">
        <pc:chgData name="Hilppa Iittiläinen" userId="f7572432-e0f1-4abb-81ed-7836843e2f2b" providerId="ADAL" clId="{0F3070EC-1376-43DC-9642-C5C5BFD91EA5}" dt="2022-06-30T11:39:32.828" v="3" actId="47"/>
        <pc:sldMkLst>
          <pc:docMk/>
          <pc:sldMk cId="0" sldId="435"/>
        </pc:sldMkLst>
      </pc:sldChg>
      <pc:sldChg chg="add del">
        <pc:chgData name="Hilppa Iittiläinen" userId="f7572432-e0f1-4abb-81ed-7836843e2f2b" providerId="ADAL" clId="{0F3070EC-1376-43DC-9642-C5C5BFD91EA5}" dt="2022-06-30T11:39:32.828" v="3" actId="47"/>
        <pc:sldMkLst>
          <pc:docMk/>
          <pc:sldMk cId="0" sldId="436"/>
        </pc:sldMkLst>
      </pc:sldChg>
      <pc:sldChg chg="add del">
        <pc:chgData name="Hilppa Iittiläinen" userId="f7572432-e0f1-4abb-81ed-7836843e2f2b" providerId="ADAL" clId="{0F3070EC-1376-43DC-9642-C5C5BFD91EA5}" dt="2022-06-30T11:39:32.828" v="3" actId="47"/>
        <pc:sldMkLst>
          <pc:docMk/>
          <pc:sldMk cId="0" sldId="437"/>
        </pc:sldMkLst>
      </pc:sldChg>
      <pc:sldChg chg="add del">
        <pc:chgData name="Hilppa Iittiläinen" userId="f7572432-e0f1-4abb-81ed-7836843e2f2b" providerId="ADAL" clId="{0F3070EC-1376-43DC-9642-C5C5BFD91EA5}" dt="2022-06-30T11:39:32.828" v="3" actId="47"/>
        <pc:sldMkLst>
          <pc:docMk/>
          <pc:sldMk cId="0" sldId="438"/>
        </pc:sldMkLst>
      </pc:sldChg>
      <pc:sldChg chg="add del">
        <pc:chgData name="Hilppa Iittiläinen" userId="f7572432-e0f1-4abb-81ed-7836843e2f2b" providerId="ADAL" clId="{0F3070EC-1376-43DC-9642-C5C5BFD91EA5}" dt="2022-06-30T11:39:32.828" v="3" actId="47"/>
        <pc:sldMkLst>
          <pc:docMk/>
          <pc:sldMk cId="0" sldId="439"/>
        </pc:sldMkLst>
      </pc:sldChg>
      <pc:sldChg chg="add del">
        <pc:chgData name="Hilppa Iittiläinen" userId="f7572432-e0f1-4abb-81ed-7836843e2f2b" providerId="ADAL" clId="{0F3070EC-1376-43DC-9642-C5C5BFD91EA5}" dt="2022-06-30T11:39:32.828" v="3" actId="47"/>
        <pc:sldMkLst>
          <pc:docMk/>
          <pc:sldMk cId="0" sldId="440"/>
        </pc:sldMkLst>
      </pc:sldChg>
      <pc:sldChg chg="add del">
        <pc:chgData name="Hilppa Iittiläinen" userId="f7572432-e0f1-4abb-81ed-7836843e2f2b" providerId="ADAL" clId="{0F3070EC-1376-43DC-9642-C5C5BFD91EA5}" dt="2022-06-30T11:39:32.828" v="3" actId="47"/>
        <pc:sldMkLst>
          <pc:docMk/>
          <pc:sldMk cId="0" sldId="441"/>
        </pc:sldMkLst>
      </pc:sldChg>
      <pc:sldChg chg="add del">
        <pc:chgData name="Hilppa Iittiläinen" userId="f7572432-e0f1-4abb-81ed-7836843e2f2b" providerId="ADAL" clId="{0F3070EC-1376-43DC-9642-C5C5BFD91EA5}" dt="2022-06-30T11:39:32.828" v="3" actId="47"/>
        <pc:sldMkLst>
          <pc:docMk/>
          <pc:sldMk cId="0" sldId="442"/>
        </pc:sldMkLst>
      </pc:sldChg>
      <pc:sldChg chg="add del">
        <pc:chgData name="Hilppa Iittiläinen" userId="f7572432-e0f1-4abb-81ed-7836843e2f2b" providerId="ADAL" clId="{0F3070EC-1376-43DC-9642-C5C5BFD91EA5}" dt="2022-06-30T11:39:32.828" v="3" actId="47"/>
        <pc:sldMkLst>
          <pc:docMk/>
          <pc:sldMk cId="0" sldId="443"/>
        </pc:sldMkLst>
      </pc:sldChg>
      <pc:sldChg chg="add del">
        <pc:chgData name="Hilppa Iittiläinen" userId="f7572432-e0f1-4abb-81ed-7836843e2f2b" providerId="ADAL" clId="{0F3070EC-1376-43DC-9642-C5C5BFD91EA5}" dt="2022-06-30T11:39:32.828" v="3" actId="47"/>
        <pc:sldMkLst>
          <pc:docMk/>
          <pc:sldMk cId="0" sldId="444"/>
        </pc:sldMkLst>
      </pc:sldChg>
      <pc:sldChg chg="add del">
        <pc:chgData name="Hilppa Iittiläinen" userId="f7572432-e0f1-4abb-81ed-7836843e2f2b" providerId="ADAL" clId="{0F3070EC-1376-43DC-9642-C5C5BFD91EA5}" dt="2022-06-30T11:39:32.828" v="3" actId="47"/>
        <pc:sldMkLst>
          <pc:docMk/>
          <pc:sldMk cId="0" sldId="445"/>
        </pc:sldMkLst>
      </pc:sldChg>
      <pc:sldChg chg="add del">
        <pc:chgData name="Hilppa Iittiläinen" userId="f7572432-e0f1-4abb-81ed-7836843e2f2b" providerId="ADAL" clId="{0F3070EC-1376-43DC-9642-C5C5BFD91EA5}" dt="2022-06-30T11:39:32.828" v="3" actId="47"/>
        <pc:sldMkLst>
          <pc:docMk/>
          <pc:sldMk cId="0" sldId="446"/>
        </pc:sldMkLst>
      </pc:sldChg>
      <pc:sldChg chg="add del">
        <pc:chgData name="Hilppa Iittiläinen" userId="f7572432-e0f1-4abb-81ed-7836843e2f2b" providerId="ADAL" clId="{0F3070EC-1376-43DC-9642-C5C5BFD91EA5}" dt="2022-06-30T11:39:32.828" v="3" actId="47"/>
        <pc:sldMkLst>
          <pc:docMk/>
          <pc:sldMk cId="0" sldId="447"/>
        </pc:sldMkLst>
      </pc:sldChg>
      <pc:sldChg chg="add del">
        <pc:chgData name="Hilppa Iittiläinen" userId="f7572432-e0f1-4abb-81ed-7836843e2f2b" providerId="ADAL" clId="{0F3070EC-1376-43DC-9642-C5C5BFD91EA5}" dt="2022-06-30T11:39:32.828" v="3" actId="47"/>
        <pc:sldMkLst>
          <pc:docMk/>
          <pc:sldMk cId="0" sldId="448"/>
        </pc:sldMkLst>
      </pc:sldChg>
      <pc:sldChg chg="add del">
        <pc:chgData name="Hilppa Iittiläinen" userId="f7572432-e0f1-4abb-81ed-7836843e2f2b" providerId="ADAL" clId="{0F3070EC-1376-43DC-9642-C5C5BFD91EA5}" dt="2022-06-30T11:39:32.828" v="3" actId="47"/>
        <pc:sldMkLst>
          <pc:docMk/>
          <pc:sldMk cId="0" sldId="449"/>
        </pc:sldMkLst>
      </pc:sldChg>
      <pc:sldChg chg="add del">
        <pc:chgData name="Hilppa Iittiläinen" userId="f7572432-e0f1-4abb-81ed-7836843e2f2b" providerId="ADAL" clId="{0F3070EC-1376-43DC-9642-C5C5BFD91EA5}" dt="2022-06-30T11:39:32.828" v="3" actId="47"/>
        <pc:sldMkLst>
          <pc:docMk/>
          <pc:sldMk cId="0" sldId="450"/>
        </pc:sldMkLst>
      </pc:sldChg>
      <pc:sldChg chg="add del">
        <pc:chgData name="Hilppa Iittiläinen" userId="f7572432-e0f1-4abb-81ed-7836843e2f2b" providerId="ADAL" clId="{0F3070EC-1376-43DC-9642-C5C5BFD91EA5}" dt="2022-06-30T11:39:32.828" v="3" actId="47"/>
        <pc:sldMkLst>
          <pc:docMk/>
          <pc:sldMk cId="0" sldId="451"/>
        </pc:sldMkLst>
      </pc:sldChg>
      <pc:sldChg chg="add del">
        <pc:chgData name="Hilppa Iittiläinen" userId="f7572432-e0f1-4abb-81ed-7836843e2f2b" providerId="ADAL" clId="{0F3070EC-1376-43DC-9642-C5C5BFD91EA5}" dt="2022-06-30T11:39:32.828" v="3" actId="47"/>
        <pc:sldMkLst>
          <pc:docMk/>
          <pc:sldMk cId="0" sldId="452"/>
        </pc:sldMkLst>
      </pc:sldChg>
      <pc:sldChg chg="add del">
        <pc:chgData name="Hilppa Iittiläinen" userId="f7572432-e0f1-4abb-81ed-7836843e2f2b" providerId="ADAL" clId="{0F3070EC-1376-43DC-9642-C5C5BFD91EA5}" dt="2022-06-30T11:39:32.828" v="3" actId="47"/>
        <pc:sldMkLst>
          <pc:docMk/>
          <pc:sldMk cId="0" sldId="453"/>
        </pc:sldMkLst>
      </pc:sldChg>
      <pc:sldChg chg="add del">
        <pc:chgData name="Hilppa Iittiläinen" userId="f7572432-e0f1-4abb-81ed-7836843e2f2b" providerId="ADAL" clId="{0F3070EC-1376-43DC-9642-C5C5BFD91EA5}" dt="2022-06-30T11:39:32.828" v="3" actId="47"/>
        <pc:sldMkLst>
          <pc:docMk/>
          <pc:sldMk cId="0" sldId="454"/>
        </pc:sldMkLst>
      </pc:sldChg>
      <pc:sldChg chg="add del">
        <pc:chgData name="Hilppa Iittiläinen" userId="f7572432-e0f1-4abb-81ed-7836843e2f2b" providerId="ADAL" clId="{0F3070EC-1376-43DC-9642-C5C5BFD91EA5}" dt="2022-06-30T11:39:32.828" v="3" actId="47"/>
        <pc:sldMkLst>
          <pc:docMk/>
          <pc:sldMk cId="0" sldId="455"/>
        </pc:sldMkLst>
      </pc:sldChg>
      <pc:sldChg chg="add del">
        <pc:chgData name="Hilppa Iittiläinen" userId="f7572432-e0f1-4abb-81ed-7836843e2f2b" providerId="ADAL" clId="{0F3070EC-1376-43DC-9642-C5C5BFD91EA5}" dt="2022-06-30T11:39:32.828" v="3" actId="47"/>
        <pc:sldMkLst>
          <pc:docMk/>
          <pc:sldMk cId="0" sldId="456"/>
        </pc:sldMkLst>
      </pc:sldChg>
      <pc:sldChg chg="add del">
        <pc:chgData name="Hilppa Iittiläinen" userId="f7572432-e0f1-4abb-81ed-7836843e2f2b" providerId="ADAL" clId="{0F3070EC-1376-43DC-9642-C5C5BFD91EA5}" dt="2022-06-30T11:39:32.828" v="3" actId="47"/>
        <pc:sldMkLst>
          <pc:docMk/>
          <pc:sldMk cId="0" sldId="457"/>
        </pc:sldMkLst>
      </pc:sldChg>
      <pc:sldChg chg="add del">
        <pc:chgData name="Hilppa Iittiläinen" userId="f7572432-e0f1-4abb-81ed-7836843e2f2b" providerId="ADAL" clId="{0F3070EC-1376-43DC-9642-C5C5BFD91EA5}" dt="2022-06-30T11:39:32.828" v="3" actId="47"/>
        <pc:sldMkLst>
          <pc:docMk/>
          <pc:sldMk cId="0" sldId="458"/>
        </pc:sldMkLst>
      </pc:sldChg>
      <pc:sldChg chg="add del">
        <pc:chgData name="Hilppa Iittiläinen" userId="f7572432-e0f1-4abb-81ed-7836843e2f2b" providerId="ADAL" clId="{0F3070EC-1376-43DC-9642-C5C5BFD91EA5}" dt="2022-06-30T11:39:32.828" v="3" actId="47"/>
        <pc:sldMkLst>
          <pc:docMk/>
          <pc:sldMk cId="0" sldId="459"/>
        </pc:sldMkLst>
      </pc:sldChg>
      <pc:sldChg chg="add del">
        <pc:chgData name="Hilppa Iittiläinen" userId="f7572432-e0f1-4abb-81ed-7836843e2f2b" providerId="ADAL" clId="{0F3070EC-1376-43DC-9642-C5C5BFD91EA5}" dt="2022-06-30T11:39:32.828" v="3" actId="47"/>
        <pc:sldMkLst>
          <pc:docMk/>
          <pc:sldMk cId="0" sldId="460"/>
        </pc:sldMkLst>
      </pc:sldChg>
      <pc:sldChg chg="add del">
        <pc:chgData name="Hilppa Iittiläinen" userId="f7572432-e0f1-4abb-81ed-7836843e2f2b" providerId="ADAL" clId="{0F3070EC-1376-43DC-9642-C5C5BFD91EA5}" dt="2022-06-30T11:39:32.828" v="3" actId="47"/>
        <pc:sldMkLst>
          <pc:docMk/>
          <pc:sldMk cId="0" sldId="461"/>
        </pc:sldMkLst>
      </pc:sldChg>
      <pc:sldChg chg="add del">
        <pc:chgData name="Hilppa Iittiläinen" userId="f7572432-e0f1-4abb-81ed-7836843e2f2b" providerId="ADAL" clId="{0F3070EC-1376-43DC-9642-C5C5BFD91EA5}" dt="2022-06-30T11:39:32.828" v="3" actId="47"/>
        <pc:sldMkLst>
          <pc:docMk/>
          <pc:sldMk cId="0" sldId="462"/>
        </pc:sldMkLst>
      </pc:sldChg>
      <pc:sldChg chg="add del">
        <pc:chgData name="Hilppa Iittiläinen" userId="f7572432-e0f1-4abb-81ed-7836843e2f2b" providerId="ADAL" clId="{0F3070EC-1376-43DC-9642-C5C5BFD91EA5}" dt="2022-06-30T11:39:32.828" v="3" actId="47"/>
        <pc:sldMkLst>
          <pc:docMk/>
          <pc:sldMk cId="0" sldId="463"/>
        </pc:sldMkLst>
      </pc:sldChg>
      <pc:sldChg chg="add del">
        <pc:chgData name="Hilppa Iittiläinen" userId="f7572432-e0f1-4abb-81ed-7836843e2f2b" providerId="ADAL" clId="{0F3070EC-1376-43DC-9642-C5C5BFD91EA5}" dt="2022-06-30T11:39:32.828" v="3" actId="47"/>
        <pc:sldMkLst>
          <pc:docMk/>
          <pc:sldMk cId="0" sldId="464"/>
        </pc:sldMkLst>
      </pc:sldChg>
      <pc:sldChg chg="add del">
        <pc:chgData name="Hilppa Iittiläinen" userId="f7572432-e0f1-4abb-81ed-7836843e2f2b" providerId="ADAL" clId="{0F3070EC-1376-43DC-9642-C5C5BFD91EA5}" dt="2022-06-30T11:39:32.828" v="3" actId="47"/>
        <pc:sldMkLst>
          <pc:docMk/>
          <pc:sldMk cId="0" sldId="465"/>
        </pc:sldMkLst>
      </pc:sldChg>
      <pc:sldChg chg="add del">
        <pc:chgData name="Hilppa Iittiläinen" userId="f7572432-e0f1-4abb-81ed-7836843e2f2b" providerId="ADAL" clId="{0F3070EC-1376-43DC-9642-C5C5BFD91EA5}" dt="2022-06-30T11:39:32.828" v="3" actId="47"/>
        <pc:sldMkLst>
          <pc:docMk/>
          <pc:sldMk cId="0" sldId="466"/>
        </pc:sldMkLst>
      </pc:sldChg>
      <pc:sldChg chg="add del">
        <pc:chgData name="Hilppa Iittiläinen" userId="f7572432-e0f1-4abb-81ed-7836843e2f2b" providerId="ADAL" clId="{0F3070EC-1376-43DC-9642-C5C5BFD91EA5}" dt="2022-06-30T11:39:32.828" v="3" actId="47"/>
        <pc:sldMkLst>
          <pc:docMk/>
          <pc:sldMk cId="0" sldId="467"/>
        </pc:sldMkLst>
      </pc:sldChg>
      <pc:sldChg chg="add del">
        <pc:chgData name="Hilppa Iittiläinen" userId="f7572432-e0f1-4abb-81ed-7836843e2f2b" providerId="ADAL" clId="{0F3070EC-1376-43DC-9642-C5C5BFD91EA5}" dt="2022-06-30T11:39:32.828" v="3" actId="47"/>
        <pc:sldMkLst>
          <pc:docMk/>
          <pc:sldMk cId="0" sldId="468"/>
        </pc:sldMkLst>
      </pc:sldChg>
      <pc:sldChg chg="add del">
        <pc:chgData name="Hilppa Iittiläinen" userId="f7572432-e0f1-4abb-81ed-7836843e2f2b" providerId="ADAL" clId="{0F3070EC-1376-43DC-9642-C5C5BFD91EA5}" dt="2022-06-30T11:39:32.828" v="3" actId="47"/>
        <pc:sldMkLst>
          <pc:docMk/>
          <pc:sldMk cId="0" sldId="469"/>
        </pc:sldMkLst>
      </pc:sldChg>
      <pc:sldChg chg="add del">
        <pc:chgData name="Hilppa Iittiläinen" userId="f7572432-e0f1-4abb-81ed-7836843e2f2b" providerId="ADAL" clId="{0F3070EC-1376-43DC-9642-C5C5BFD91EA5}" dt="2022-06-30T11:39:32.828" v="3" actId="47"/>
        <pc:sldMkLst>
          <pc:docMk/>
          <pc:sldMk cId="0" sldId="470"/>
        </pc:sldMkLst>
      </pc:sldChg>
      <pc:sldChg chg="add del">
        <pc:chgData name="Hilppa Iittiläinen" userId="f7572432-e0f1-4abb-81ed-7836843e2f2b" providerId="ADAL" clId="{0F3070EC-1376-43DC-9642-C5C5BFD91EA5}" dt="2022-06-30T11:39:37.075" v="4" actId="47"/>
        <pc:sldMkLst>
          <pc:docMk/>
          <pc:sldMk cId="0" sldId="471"/>
        </pc:sldMkLst>
      </pc:sldChg>
      <pc:sldChg chg="add del">
        <pc:chgData name="Hilppa Iittiläinen" userId="f7572432-e0f1-4abb-81ed-7836843e2f2b" providerId="ADAL" clId="{0F3070EC-1376-43DC-9642-C5C5BFD91EA5}" dt="2022-06-30T11:39:37.075" v="4" actId="47"/>
        <pc:sldMkLst>
          <pc:docMk/>
          <pc:sldMk cId="0" sldId="472"/>
        </pc:sldMkLst>
      </pc:sldChg>
      <pc:sldChg chg="add del">
        <pc:chgData name="Hilppa Iittiläinen" userId="f7572432-e0f1-4abb-81ed-7836843e2f2b" providerId="ADAL" clId="{0F3070EC-1376-43DC-9642-C5C5BFD91EA5}" dt="2022-06-30T11:39:37.075" v="4" actId="47"/>
        <pc:sldMkLst>
          <pc:docMk/>
          <pc:sldMk cId="0" sldId="473"/>
        </pc:sldMkLst>
      </pc:sldChg>
      <pc:sldChg chg="add del">
        <pc:chgData name="Hilppa Iittiläinen" userId="f7572432-e0f1-4abb-81ed-7836843e2f2b" providerId="ADAL" clId="{0F3070EC-1376-43DC-9642-C5C5BFD91EA5}" dt="2022-06-30T11:39:37.075" v="4" actId="47"/>
        <pc:sldMkLst>
          <pc:docMk/>
          <pc:sldMk cId="0" sldId="474"/>
        </pc:sldMkLst>
      </pc:sldChg>
      <pc:sldChg chg="add del">
        <pc:chgData name="Hilppa Iittiläinen" userId="f7572432-e0f1-4abb-81ed-7836843e2f2b" providerId="ADAL" clId="{0F3070EC-1376-43DC-9642-C5C5BFD91EA5}" dt="2022-06-30T11:39:37.075" v="4" actId="47"/>
        <pc:sldMkLst>
          <pc:docMk/>
          <pc:sldMk cId="0" sldId="475"/>
        </pc:sldMkLst>
      </pc:sldChg>
      <pc:sldChg chg="add del">
        <pc:chgData name="Hilppa Iittiläinen" userId="f7572432-e0f1-4abb-81ed-7836843e2f2b" providerId="ADAL" clId="{0F3070EC-1376-43DC-9642-C5C5BFD91EA5}" dt="2022-06-30T11:39:37.075" v="4" actId="47"/>
        <pc:sldMkLst>
          <pc:docMk/>
          <pc:sldMk cId="0" sldId="476"/>
        </pc:sldMkLst>
      </pc:sldChg>
      <pc:sldChg chg="add del">
        <pc:chgData name="Hilppa Iittiläinen" userId="f7572432-e0f1-4abb-81ed-7836843e2f2b" providerId="ADAL" clId="{0F3070EC-1376-43DC-9642-C5C5BFD91EA5}" dt="2022-06-30T11:39:37.075" v="4" actId="47"/>
        <pc:sldMkLst>
          <pc:docMk/>
          <pc:sldMk cId="0" sldId="477"/>
        </pc:sldMkLst>
      </pc:sldChg>
      <pc:sldChg chg="add del">
        <pc:chgData name="Hilppa Iittiläinen" userId="f7572432-e0f1-4abb-81ed-7836843e2f2b" providerId="ADAL" clId="{0F3070EC-1376-43DC-9642-C5C5BFD91EA5}" dt="2022-06-30T11:39:37.075" v="4" actId="47"/>
        <pc:sldMkLst>
          <pc:docMk/>
          <pc:sldMk cId="0" sldId="478"/>
        </pc:sldMkLst>
      </pc:sldChg>
      <pc:sldChg chg="add del">
        <pc:chgData name="Hilppa Iittiläinen" userId="f7572432-e0f1-4abb-81ed-7836843e2f2b" providerId="ADAL" clId="{0F3070EC-1376-43DC-9642-C5C5BFD91EA5}" dt="2022-06-30T11:39:37.075" v="4" actId="47"/>
        <pc:sldMkLst>
          <pc:docMk/>
          <pc:sldMk cId="0" sldId="479"/>
        </pc:sldMkLst>
      </pc:sldChg>
      <pc:sldChg chg="add del">
        <pc:chgData name="Hilppa Iittiläinen" userId="f7572432-e0f1-4abb-81ed-7836843e2f2b" providerId="ADAL" clId="{0F3070EC-1376-43DC-9642-C5C5BFD91EA5}" dt="2022-06-30T11:39:37.075" v="4" actId="47"/>
        <pc:sldMkLst>
          <pc:docMk/>
          <pc:sldMk cId="0" sldId="480"/>
        </pc:sldMkLst>
      </pc:sldChg>
      <pc:sldChg chg="add del">
        <pc:chgData name="Hilppa Iittiläinen" userId="f7572432-e0f1-4abb-81ed-7836843e2f2b" providerId="ADAL" clId="{0F3070EC-1376-43DC-9642-C5C5BFD91EA5}" dt="2022-06-30T11:39:37.075" v="4" actId="47"/>
        <pc:sldMkLst>
          <pc:docMk/>
          <pc:sldMk cId="0" sldId="481"/>
        </pc:sldMkLst>
      </pc:sldChg>
      <pc:sldChg chg="add del">
        <pc:chgData name="Hilppa Iittiläinen" userId="f7572432-e0f1-4abb-81ed-7836843e2f2b" providerId="ADAL" clId="{0F3070EC-1376-43DC-9642-C5C5BFD91EA5}" dt="2022-06-30T11:39:37.075" v="4" actId="47"/>
        <pc:sldMkLst>
          <pc:docMk/>
          <pc:sldMk cId="0" sldId="482"/>
        </pc:sldMkLst>
      </pc:sldChg>
      <pc:sldChg chg="add del">
        <pc:chgData name="Hilppa Iittiläinen" userId="f7572432-e0f1-4abb-81ed-7836843e2f2b" providerId="ADAL" clId="{0F3070EC-1376-43DC-9642-C5C5BFD91EA5}" dt="2022-06-30T11:39:37.075" v="4" actId="47"/>
        <pc:sldMkLst>
          <pc:docMk/>
          <pc:sldMk cId="0" sldId="483"/>
        </pc:sldMkLst>
      </pc:sldChg>
      <pc:sldChg chg="add del">
        <pc:chgData name="Hilppa Iittiläinen" userId="f7572432-e0f1-4abb-81ed-7836843e2f2b" providerId="ADAL" clId="{0F3070EC-1376-43DC-9642-C5C5BFD91EA5}" dt="2022-06-30T11:39:37.075" v="4" actId="47"/>
        <pc:sldMkLst>
          <pc:docMk/>
          <pc:sldMk cId="0" sldId="484"/>
        </pc:sldMkLst>
      </pc:sldChg>
      <pc:sldChg chg="add del">
        <pc:chgData name="Hilppa Iittiläinen" userId="f7572432-e0f1-4abb-81ed-7836843e2f2b" providerId="ADAL" clId="{0F3070EC-1376-43DC-9642-C5C5BFD91EA5}" dt="2022-06-30T11:39:37.075" v="4" actId="47"/>
        <pc:sldMkLst>
          <pc:docMk/>
          <pc:sldMk cId="0" sldId="485"/>
        </pc:sldMkLst>
      </pc:sldChg>
      <pc:sldChg chg="add del">
        <pc:chgData name="Hilppa Iittiläinen" userId="f7572432-e0f1-4abb-81ed-7836843e2f2b" providerId="ADAL" clId="{0F3070EC-1376-43DC-9642-C5C5BFD91EA5}" dt="2022-06-30T11:39:37.075" v="4" actId="47"/>
        <pc:sldMkLst>
          <pc:docMk/>
          <pc:sldMk cId="0" sldId="486"/>
        </pc:sldMkLst>
      </pc:sldChg>
      <pc:sldChg chg="add del">
        <pc:chgData name="Hilppa Iittiläinen" userId="f7572432-e0f1-4abb-81ed-7836843e2f2b" providerId="ADAL" clId="{0F3070EC-1376-43DC-9642-C5C5BFD91EA5}" dt="2022-06-30T11:39:37.075" v="4" actId="47"/>
        <pc:sldMkLst>
          <pc:docMk/>
          <pc:sldMk cId="0" sldId="487"/>
        </pc:sldMkLst>
      </pc:sldChg>
      <pc:sldChg chg="add del">
        <pc:chgData name="Hilppa Iittiläinen" userId="f7572432-e0f1-4abb-81ed-7836843e2f2b" providerId="ADAL" clId="{0F3070EC-1376-43DC-9642-C5C5BFD91EA5}" dt="2022-06-30T11:39:37.075" v="4" actId="47"/>
        <pc:sldMkLst>
          <pc:docMk/>
          <pc:sldMk cId="0" sldId="488"/>
        </pc:sldMkLst>
      </pc:sldChg>
      <pc:sldChg chg="add del">
        <pc:chgData name="Hilppa Iittiläinen" userId="f7572432-e0f1-4abb-81ed-7836843e2f2b" providerId="ADAL" clId="{0F3070EC-1376-43DC-9642-C5C5BFD91EA5}" dt="2022-06-30T11:39:37.075" v="4" actId="47"/>
        <pc:sldMkLst>
          <pc:docMk/>
          <pc:sldMk cId="0" sldId="489"/>
        </pc:sldMkLst>
      </pc:sldChg>
      <pc:sldChg chg="add del">
        <pc:chgData name="Hilppa Iittiläinen" userId="f7572432-e0f1-4abb-81ed-7836843e2f2b" providerId="ADAL" clId="{0F3070EC-1376-43DC-9642-C5C5BFD91EA5}" dt="2022-06-30T11:39:37.075" v="4" actId="47"/>
        <pc:sldMkLst>
          <pc:docMk/>
          <pc:sldMk cId="0" sldId="490"/>
        </pc:sldMkLst>
      </pc:sldChg>
      <pc:sldChg chg="add del">
        <pc:chgData name="Hilppa Iittiläinen" userId="f7572432-e0f1-4abb-81ed-7836843e2f2b" providerId="ADAL" clId="{0F3070EC-1376-43DC-9642-C5C5BFD91EA5}" dt="2022-06-30T11:39:37.075" v="4" actId="47"/>
        <pc:sldMkLst>
          <pc:docMk/>
          <pc:sldMk cId="0" sldId="491"/>
        </pc:sldMkLst>
      </pc:sldChg>
      <pc:sldChg chg="add del">
        <pc:chgData name="Hilppa Iittiläinen" userId="f7572432-e0f1-4abb-81ed-7836843e2f2b" providerId="ADAL" clId="{0F3070EC-1376-43DC-9642-C5C5BFD91EA5}" dt="2022-06-30T11:39:37.075" v="4" actId="47"/>
        <pc:sldMkLst>
          <pc:docMk/>
          <pc:sldMk cId="0" sldId="492"/>
        </pc:sldMkLst>
      </pc:sldChg>
      <pc:sldChg chg="add del">
        <pc:chgData name="Hilppa Iittiläinen" userId="f7572432-e0f1-4abb-81ed-7836843e2f2b" providerId="ADAL" clId="{0F3070EC-1376-43DC-9642-C5C5BFD91EA5}" dt="2022-06-30T11:39:37.075" v="4" actId="47"/>
        <pc:sldMkLst>
          <pc:docMk/>
          <pc:sldMk cId="0" sldId="493"/>
        </pc:sldMkLst>
      </pc:sldChg>
      <pc:sldChg chg="add del">
        <pc:chgData name="Hilppa Iittiläinen" userId="f7572432-e0f1-4abb-81ed-7836843e2f2b" providerId="ADAL" clId="{0F3070EC-1376-43DC-9642-C5C5BFD91EA5}" dt="2022-06-30T11:39:37.075" v="4" actId="47"/>
        <pc:sldMkLst>
          <pc:docMk/>
          <pc:sldMk cId="0" sldId="494"/>
        </pc:sldMkLst>
      </pc:sldChg>
      <pc:sldChg chg="add del">
        <pc:chgData name="Hilppa Iittiläinen" userId="f7572432-e0f1-4abb-81ed-7836843e2f2b" providerId="ADAL" clId="{0F3070EC-1376-43DC-9642-C5C5BFD91EA5}" dt="2022-06-30T11:39:37.075" v="4" actId="47"/>
        <pc:sldMkLst>
          <pc:docMk/>
          <pc:sldMk cId="0" sldId="495"/>
        </pc:sldMkLst>
      </pc:sldChg>
      <pc:sldChg chg="add del">
        <pc:chgData name="Hilppa Iittiläinen" userId="f7572432-e0f1-4abb-81ed-7836843e2f2b" providerId="ADAL" clId="{0F3070EC-1376-43DC-9642-C5C5BFD91EA5}" dt="2022-06-30T11:39:37.075" v="4" actId="47"/>
        <pc:sldMkLst>
          <pc:docMk/>
          <pc:sldMk cId="0" sldId="496"/>
        </pc:sldMkLst>
      </pc:sldChg>
      <pc:sldChg chg="add del">
        <pc:chgData name="Hilppa Iittiläinen" userId="f7572432-e0f1-4abb-81ed-7836843e2f2b" providerId="ADAL" clId="{0F3070EC-1376-43DC-9642-C5C5BFD91EA5}" dt="2022-06-30T11:39:37.075" v="4" actId="47"/>
        <pc:sldMkLst>
          <pc:docMk/>
          <pc:sldMk cId="0" sldId="497"/>
        </pc:sldMkLst>
      </pc:sldChg>
      <pc:sldChg chg="add del">
        <pc:chgData name="Hilppa Iittiläinen" userId="f7572432-e0f1-4abb-81ed-7836843e2f2b" providerId="ADAL" clId="{0F3070EC-1376-43DC-9642-C5C5BFD91EA5}" dt="2022-06-30T11:39:37.075" v="4" actId="47"/>
        <pc:sldMkLst>
          <pc:docMk/>
          <pc:sldMk cId="0" sldId="498"/>
        </pc:sldMkLst>
      </pc:sldChg>
      <pc:sldChg chg="add del">
        <pc:chgData name="Hilppa Iittiläinen" userId="f7572432-e0f1-4abb-81ed-7836843e2f2b" providerId="ADAL" clId="{0F3070EC-1376-43DC-9642-C5C5BFD91EA5}" dt="2022-06-30T11:39:37.075" v="4" actId="47"/>
        <pc:sldMkLst>
          <pc:docMk/>
          <pc:sldMk cId="0" sldId="499"/>
        </pc:sldMkLst>
      </pc:sldChg>
      <pc:sldChg chg="add del">
        <pc:chgData name="Hilppa Iittiläinen" userId="f7572432-e0f1-4abb-81ed-7836843e2f2b" providerId="ADAL" clId="{0F3070EC-1376-43DC-9642-C5C5BFD91EA5}" dt="2022-06-30T11:39:37.075" v="4" actId="47"/>
        <pc:sldMkLst>
          <pc:docMk/>
          <pc:sldMk cId="0" sldId="500"/>
        </pc:sldMkLst>
      </pc:sldChg>
      <pc:sldChg chg="add del">
        <pc:chgData name="Hilppa Iittiläinen" userId="f7572432-e0f1-4abb-81ed-7836843e2f2b" providerId="ADAL" clId="{0F3070EC-1376-43DC-9642-C5C5BFD91EA5}" dt="2022-06-30T11:39:42.872" v="5" actId="47"/>
        <pc:sldMkLst>
          <pc:docMk/>
          <pc:sldMk cId="0" sldId="501"/>
        </pc:sldMkLst>
      </pc:sldChg>
      <pc:sldChg chg="add del">
        <pc:chgData name="Hilppa Iittiläinen" userId="f7572432-e0f1-4abb-81ed-7836843e2f2b" providerId="ADAL" clId="{0F3070EC-1376-43DC-9642-C5C5BFD91EA5}" dt="2022-06-30T11:39:42.872" v="5" actId="47"/>
        <pc:sldMkLst>
          <pc:docMk/>
          <pc:sldMk cId="0" sldId="502"/>
        </pc:sldMkLst>
      </pc:sldChg>
      <pc:sldChg chg="add del">
        <pc:chgData name="Hilppa Iittiläinen" userId="f7572432-e0f1-4abb-81ed-7836843e2f2b" providerId="ADAL" clId="{0F3070EC-1376-43DC-9642-C5C5BFD91EA5}" dt="2022-06-30T11:39:42.872" v="5" actId="47"/>
        <pc:sldMkLst>
          <pc:docMk/>
          <pc:sldMk cId="0" sldId="503"/>
        </pc:sldMkLst>
      </pc:sldChg>
      <pc:sldChg chg="add del">
        <pc:chgData name="Hilppa Iittiläinen" userId="f7572432-e0f1-4abb-81ed-7836843e2f2b" providerId="ADAL" clId="{0F3070EC-1376-43DC-9642-C5C5BFD91EA5}" dt="2022-06-30T11:39:42.872" v="5" actId="47"/>
        <pc:sldMkLst>
          <pc:docMk/>
          <pc:sldMk cId="0" sldId="504"/>
        </pc:sldMkLst>
      </pc:sldChg>
      <pc:sldChg chg="add del">
        <pc:chgData name="Hilppa Iittiläinen" userId="f7572432-e0f1-4abb-81ed-7836843e2f2b" providerId="ADAL" clId="{0F3070EC-1376-43DC-9642-C5C5BFD91EA5}" dt="2022-06-30T11:39:42.872" v="5" actId="47"/>
        <pc:sldMkLst>
          <pc:docMk/>
          <pc:sldMk cId="0" sldId="505"/>
        </pc:sldMkLst>
      </pc:sldChg>
      <pc:sldChg chg="add del">
        <pc:chgData name="Hilppa Iittiläinen" userId="f7572432-e0f1-4abb-81ed-7836843e2f2b" providerId="ADAL" clId="{0F3070EC-1376-43DC-9642-C5C5BFD91EA5}" dt="2022-06-30T11:39:42.872" v="5" actId="47"/>
        <pc:sldMkLst>
          <pc:docMk/>
          <pc:sldMk cId="0" sldId="506"/>
        </pc:sldMkLst>
      </pc:sldChg>
      <pc:sldChg chg="add del">
        <pc:chgData name="Hilppa Iittiläinen" userId="f7572432-e0f1-4abb-81ed-7836843e2f2b" providerId="ADAL" clId="{0F3070EC-1376-43DC-9642-C5C5BFD91EA5}" dt="2022-06-30T11:39:42.872" v="5" actId="47"/>
        <pc:sldMkLst>
          <pc:docMk/>
          <pc:sldMk cId="0" sldId="507"/>
        </pc:sldMkLst>
      </pc:sldChg>
      <pc:sldChg chg="add del">
        <pc:chgData name="Hilppa Iittiläinen" userId="f7572432-e0f1-4abb-81ed-7836843e2f2b" providerId="ADAL" clId="{0F3070EC-1376-43DC-9642-C5C5BFD91EA5}" dt="2022-06-30T11:39:42.872" v="5" actId="47"/>
        <pc:sldMkLst>
          <pc:docMk/>
          <pc:sldMk cId="0" sldId="508"/>
        </pc:sldMkLst>
      </pc:sldChg>
      <pc:sldChg chg="add del">
        <pc:chgData name="Hilppa Iittiläinen" userId="f7572432-e0f1-4abb-81ed-7836843e2f2b" providerId="ADAL" clId="{0F3070EC-1376-43DC-9642-C5C5BFD91EA5}" dt="2022-06-30T11:39:42.872" v="5" actId="47"/>
        <pc:sldMkLst>
          <pc:docMk/>
          <pc:sldMk cId="0" sldId="509"/>
        </pc:sldMkLst>
      </pc:sldChg>
      <pc:sldChg chg="add del">
        <pc:chgData name="Hilppa Iittiläinen" userId="f7572432-e0f1-4abb-81ed-7836843e2f2b" providerId="ADAL" clId="{0F3070EC-1376-43DC-9642-C5C5BFD91EA5}" dt="2022-06-30T11:39:42.872" v="5" actId="47"/>
        <pc:sldMkLst>
          <pc:docMk/>
          <pc:sldMk cId="0" sldId="510"/>
        </pc:sldMkLst>
      </pc:sldChg>
      <pc:sldChg chg="add del">
        <pc:chgData name="Hilppa Iittiläinen" userId="f7572432-e0f1-4abb-81ed-7836843e2f2b" providerId="ADAL" clId="{0F3070EC-1376-43DC-9642-C5C5BFD91EA5}" dt="2022-06-30T11:39:42.872" v="5" actId="47"/>
        <pc:sldMkLst>
          <pc:docMk/>
          <pc:sldMk cId="0" sldId="511"/>
        </pc:sldMkLst>
      </pc:sldChg>
      <pc:sldChg chg="add del">
        <pc:chgData name="Hilppa Iittiläinen" userId="f7572432-e0f1-4abb-81ed-7836843e2f2b" providerId="ADAL" clId="{0F3070EC-1376-43DC-9642-C5C5BFD91EA5}" dt="2022-06-30T11:39:42.872" v="5" actId="47"/>
        <pc:sldMkLst>
          <pc:docMk/>
          <pc:sldMk cId="0" sldId="512"/>
        </pc:sldMkLst>
      </pc:sldChg>
      <pc:sldChg chg="add del">
        <pc:chgData name="Hilppa Iittiläinen" userId="f7572432-e0f1-4abb-81ed-7836843e2f2b" providerId="ADAL" clId="{0F3070EC-1376-43DC-9642-C5C5BFD91EA5}" dt="2022-06-30T11:39:42.872" v="5" actId="47"/>
        <pc:sldMkLst>
          <pc:docMk/>
          <pc:sldMk cId="0" sldId="513"/>
        </pc:sldMkLst>
      </pc:sldChg>
      <pc:sldChg chg="add del">
        <pc:chgData name="Hilppa Iittiläinen" userId="f7572432-e0f1-4abb-81ed-7836843e2f2b" providerId="ADAL" clId="{0F3070EC-1376-43DC-9642-C5C5BFD91EA5}" dt="2022-06-30T11:39:42.872" v="5" actId="47"/>
        <pc:sldMkLst>
          <pc:docMk/>
          <pc:sldMk cId="0" sldId="514"/>
        </pc:sldMkLst>
      </pc:sldChg>
      <pc:sldChg chg="add del">
        <pc:chgData name="Hilppa Iittiläinen" userId="f7572432-e0f1-4abb-81ed-7836843e2f2b" providerId="ADAL" clId="{0F3070EC-1376-43DC-9642-C5C5BFD91EA5}" dt="2022-06-30T11:39:42.872" v="5" actId="47"/>
        <pc:sldMkLst>
          <pc:docMk/>
          <pc:sldMk cId="0" sldId="515"/>
        </pc:sldMkLst>
      </pc:sldChg>
      <pc:sldChg chg="add del">
        <pc:chgData name="Hilppa Iittiläinen" userId="f7572432-e0f1-4abb-81ed-7836843e2f2b" providerId="ADAL" clId="{0F3070EC-1376-43DC-9642-C5C5BFD91EA5}" dt="2022-06-30T11:39:42.872" v="5" actId="47"/>
        <pc:sldMkLst>
          <pc:docMk/>
          <pc:sldMk cId="0" sldId="516"/>
        </pc:sldMkLst>
      </pc:sldChg>
      <pc:sldChg chg="add del">
        <pc:chgData name="Hilppa Iittiläinen" userId="f7572432-e0f1-4abb-81ed-7836843e2f2b" providerId="ADAL" clId="{0F3070EC-1376-43DC-9642-C5C5BFD91EA5}" dt="2022-06-30T11:39:42.872" v="5" actId="47"/>
        <pc:sldMkLst>
          <pc:docMk/>
          <pc:sldMk cId="0" sldId="517"/>
        </pc:sldMkLst>
      </pc:sldChg>
      <pc:sldChg chg="add del">
        <pc:chgData name="Hilppa Iittiläinen" userId="f7572432-e0f1-4abb-81ed-7836843e2f2b" providerId="ADAL" clId="{0F3070EC-1376-43DC-9642-C5C5BFD91EA5}" dt="2022-06-30T11:39:42.872" v="5" actId="47"/>
        <pc:sldMkLst>
          <pc:docMk/>
          <pc:sldMk cId="0" sldId="518"/>
        </pc:sldMkLst>
      </pc:sldChg>
      <pc:sldChg chg="add del">
        <pc:chgData name="Hilppa Iittiläinen" userId="f7572432-e0f1-4abb-81ed-7836843e2f2b" providerId="ADAL" clId="{0F3070EC-1376-43DC-9642-C5C5BFD91EA5}" dt="2022-06-30T11:39:42.872" v="5" actId="47"/>
        <pc:sldMkLst>
          <pc:docMk/>
          <pc:sldMk cId="0" sldId="519"/>
        </pc:sldMkLst>
      </pc:sldChg>
      <pc:sldChg chg="add del">
        <pc:chgData name="Hilppa Iittiläinen" userId="f7572432-e0f1-4abb-81ed-7836843e2f2b" providerId="ADAL" clId="{0F3070EC-1376-43DC-9642-C5C5BFD91EA5}" dt="2022-06-30T11:39:42.872" v="5" actId="47"/>
        <pc:sldMkLst>
          <pc:docMk/>
          <pc:sldMk cId="0" sldId="520"/>
        </pc:sldMkLst>
      </pc:sldChg>
      <pc:sldChg chg="add del">
        <pc:chgData name="Hilppa Iittiläinen" userId="f7572432-e0f1-4abb-81ed-7836843e2f2b" providerId="ADAL" clId="{0F3070EC-1376-43DC-9642-C5C5BFD91EA5}" dt="2022-06-30T11:39:42.872" v="5" actId="47"/>
        <pc:sldMkLst>
          <pc:docMk/>
          <pc:sldMk cId="0" sldId="521"/>
        </pc:sldMkLst>
      </pc:sldChg>
      <pc:sldChg chg="add del">
        <pc:chgData name="Hilppa Iittiläinen" userId="f7572432-e0f1-4abb-81ed-7836843e2f2b" providerId="ADAL" clId="{0F3070EC-1376-43DC-9642-C5C5BFD91EA5}" dt="2022-06-30T11:39:42.872" v="5" actId="47"/>
        <pc:sldMkLst>
          <pc:docMk/>
          <pc:sldMk cId="0" sldId="522"/>
        </pc:sldMkLst>
      </pc:sldChg>
      <pc:sldChg chg="add del">
        <pc:chgData name="Hilppa Iittiläinen" userId="f7572432-e0f1-4abb-81ed-7836843e2f2b" providerId="ADAL" clId="{0F3070EC-1376-43DC-9642-C5C5BFD91EA5}" dt="2022-06-30T11:39:42.872" v="5" actId="47"/>
        <pc:sldMkLst>
          <pc:docMk/>
          <pc:sldMk cId="0" sldId="523"/>
        </pc:sldMkLst>
      </pc:sldChg>
      <pc:sldChg chg="add del">
        <pc:chgData name="Hilppa Iittiläinen" userId="f7572432-e0f1-4abb-81ed-7836843e2f2b" providerId="ADAL" clId="{0F3070EC-1376-43DC-9642-C5C5BFD91EA5}" dt="2022-06-30T11:39:42.872" v="5" actId="47"/>
        <pc:sldMkLst>
          <pc:docMk/>
          <pc:sldMk cId="0" sldId="524"/>
        </pc:sldMkLst>
      </pc:sldChg>
      <pc:sldChg chg="add del">
        <pc:chgData name="Hilppa Iittiläinen" userId="f7572432-e0f1-4abb-81ed-7836843e2f2b" providerId="ADAL" clId="{0F3070EC-1376-43DC-9642-C5C5BFD91EA5}" dt="2022-06-30T11:39:42.872" v="5" actId="47"/>
        <pc:sldMkLst>
          <pc:docMk/>
          <pc:sldMk cId="0" sldId="525"/>
        </pc:sldMkLst>
      </pc:sldChg>
      <pc:sldChg chg="add del">
        <pc:chgData name="Hilppa Iittiläinen" userId="f7572432-e0f1-4abb-81ed-7836843e2f2b" providerId="ADAL" clId="{0F3070EC-1376-43DC-9642-C5C5BFD91EA5}" dt="2022-06-30T11:39:42.872" v="5" actId="47"/>
        <pc:sldMkLst>
          <pc:docMk/>
          <pc:sldMk cId="0" sldId="526"/>
        </pc:sldMkLst>
      </pc:sldChg>
      <pc:sldChg chg="add del">
        <pc:chgData name="Hilppa Iittiläinen" userId="f7572432-e0f1-4abb-81ed-7836843e2f2b" providerId="ADAL" clId="{0F3070EC-1376-43DC-9642-C5C5BFD91EA5}" dt="2022-06-30T11:39:42.872" v="5" actId="47"/>
        <pc:sldMkLst>
          <pc:docMk/>
          <pc:sldMk cId="0" sldId="527"/>
        </pc:sldMkLst>
      </pc:sldChg>
      <pc:sldChg chg="add del">
        <pc:chgData name="Hilppa Iittiläinen" userId="f7572432-e0f1-4abb-81ed-7836843e2f2b" providerId="ADAL" clId="{0F3070EC-1376-43DC-9642-C5C5BFD91EA5}" dt="2022-06-30T11:39:42.872" v="5" actId="47"/>
        <pc:sldMkLst>
          <pc:docMk/>
          <pc:sldMk cId="0" sldId="528"/>
        </pc:sldMkLst>
      </pc:sldChg>
      <pc:sldChg chg="add del">
        <pc:chgData name="Hilppa Iittiläinen" userId="f7572432-e0f1-4abb-81ed-7836843e2f2b" providerId="ADAL" clId="{0F3070EC-1376-43DC-9642-C5C5BFD91EA5}" dt="2022-06-30T11:39:42.872" v="5" actId="47"/>
        <pc:sldMkLst>
          <pc:docMk/>
          <pc:sldMk cId="0" sldId="529"/>
        </pc:sldMkLst>
      </pc:sldChg>
      <pc:sldChg chg="add del">
        <pc:chgData name="Hilppa Iittiläinen" userId="f7572432-e0f1-4abb-81ed-7836843e2f2b" providerId="ADAL" clId="{0F3070EC-1376-43DC-9642-C5C5BFD91EA5}" dt="2022-06-30T11:39:42.872" v="5" actId="47"/>
        <pc:sldMkLst>
          <pc:docMk/>
          <pc:sldMk cId="0" sldId="530"/>
        </pc:sldMkLst>
      </pc:sldChg>
      <pc:sldChg chg="add del">
        <pc:chgData name="Hilppa Iittiläinen" userId="f7572432-e0f1-4abb-81ed-7836843e2f2b" providerId="ADAL" clId="{0F3070EC-1376-43DC-9642-C5C5BFD91EA5}" dt="2022-06-30T11:39:42.872" v="5" actId="47"/>
        <pc:sldMkLst>
          <pc:docMk/>
          <pc:sldMk cId="0" sldId="531"/>
        </pc:sldMkLst>
      </pc:sldChg>
      <pc:sldChg chg="add del">
        <pc:chgData name="Hilppa Iittiläinen" userId="f7572432-e0f1-4abb-81ed-7836843e2f2b" providerId="ADAL" clId="{0F3070EC-1376-43DC-9642-C5C5BFD91EA5}" dt="2022-06-30T11:39:42.872" v="5" actId="47"/>
        <pc:sldMkLst>
          <pc:docMk/>
          <pc:sldMk cId="0" sldId="532"/>
        </pc:sldMkLst>
      </pc:sldChg>
      <pc:sldChg chg="add del">
        <pc:chgData name="Hilppa Iittiläinen" userId="f7572432-e0f1-4abb-81ed-7836843e2f2b" providerId="ADAL" clId="{0F3070EC-1376-43DC-9642-C5C5BFD91EA5}" dt="2022-06-30T11:39:42.872" v="5" actId="47"/>
        <pc:sldMkLst>
          <pc:docMk/>
          <pc:sldMk cId="0" sldId="533"/>
        </pc:sldMkLst>
      </pc:sldChg>
      <pc:sldChg chg="add del">
        <pc:chgData name="Hilppa Iittiläinen" userId="f7572432-e0f1-4abb-81ed-7836843e2f2b" providerId="ADAL" clId="{0F3070EC-1376-43DC-9642-C5C5BFD91EA5}" dt="2022-06-30T11:39:42.872" v="5" actId="47"/>
        <pc:sldMkLst>
          <pc:docMk/>
          <pc:sldMk cId="0" sldId="534"/>
        </pc:sldMkLst>
      </pc:sldChg>
      <pc:sldChg chg="add del">
        <pc:chgData name="Hilppa Iittiläinen" userId="f7572432-e0f1-4abb-81ed-7836843e2f2b" providerId="ADAL" clId="{0F3070EC-1376-43DC-9642-C5C5BFD91EA5}" dt="2022-06-30T11:39:42.872" v="5" actId="47"/>
        <pc:sldMkLst>
          <pc:docMk/>
          <pc:sldMk cId="0" sldId="535"/>
        </pc:sldMkLst>
      </pc:sldChg>
      <pc:sldChg chg="add del">
        <pc:chgData name="Hilppa Iittiläinen" userId="f7572432-e0f1-4abb-81ed-7836843e2f2b" providerId="ADAL" clId="{0F3070EC-1376-43DC-9642-C5C5BFD91EA5}" dt="2022-06-30T11:39:42.872" v="5" actId="47"/>
        <pc:sldMkLst>
          <pc:docMk/>
          <pc:sldMk cId="0" sldId="536"/>
        </pc:sldMkLst>
      </pc:sldChg>
      <pc:sldChg chg="add del">
        <pc:chgData name="Hilppa Iittiläinen" userId="f7572432-e0f1-4abb-81ed-7836843e2f2b" providerId="ADAL" clId="{0F3070EC-1376-43DC-9642-C5C5BFD91EA5}" dt="2022-06-30T11:39:42.872" v="5" actId="47"/>
        <pc:sldMkLst>
          <pc:docMk/>
          <pc:sldMk cId="0" sldId="537"/>
        </pc:sldMkLst>
      </pc:sldChg>
      <pc:sldChg chg="add del">
        <pc:chgData name="Hilppa Iittiläinen" userId="f7572432-e0f1-4abb-81ed-7836843e2f2b" providerId="ADAL" clId="{0F3070EC-1376-43DC-9642-C5C5BFD91EA5}" dt="2022-06-30T11:39:42.872" v="5" actId="47"/>
        <pc:sldMkLst>
          <pc:docMk/>
          <pc:sldMk cId="0" sldId="538"/>
        </pc:sldMkLst>
      </pc:sldChg>
      <pc:sldChg chg="add del">
        <pc:chgData name="Hilppa Iittiläinen" userId="f7572432-e0f1-4abb-81ed-7836843e2f2b" providerId="ADAL" clId="{0F3070EC-1376-43DC-9642-C5C5BFD91EA5}" dt="2022-06-30T11:39:42.872" v="5" actId="47"/>
        <pc:sldMkLst>
          <pc:docMk/>
          <pc:sldMk cId="0" sldId="539"/>
        </pc:sldMkLst>
      </pc:sldChg>
      <pc:sldChg chg="add del">
        <pc:chgData name="Hilppa Iittiläinen" userId="f7572432-e0f1-4abb-81ed-7836843e2f2b" providerId="ADAL" clId="{0F3070EC-1376-43DC-9642-C5C5BFD91EA5}" dt="2022-06-30T11:39:42.872" v="5" actId="47"/>
        <pc:sldMkLst>
          <pc:docMk/>
          <pc:sldMk cId="0" sldId="540"/>
        </pc:sldMkLst>
      </pc:sldChg>
      <pc:sldChg chg="add del">
        <pc:chgData name="Hilppa Iittiläinen" userId="f7572432-e0f1-4abb-81ed-7836843e2f2b" providerId="ADAL" clId="{0F3070EC-1376-43DC-9642-C5C5BFD91EA5}" dt="2022-06-30T11:39:05.010" v="1" actId="47"/>
        <pc:sldMkLst>
          <pc:docMk/>
          <pc:sldMk cId="2462519006" sldId="636"/>
        </pc:sldMkLst>
      </pc:sldChg>
      <pc:sldChg chg="modSp add mod">
        <pc:chgData name="Hilppa Iittiläinen" userId="f7572432-e0f1-4abb-81ed-7836843e2f2b" providerId="ADAL" clId="{0F3070EC-1376-43DC-9642-C5C5BFD91EA5}" dt="2022-06-30T12:05:17.907" v="283"/>
        <pc:sldMkLst>
          <pc:docMk/>
          <pc:sldMk cId="2485986866" sldId="674"/>
        </pc:sldMkLst>
        <pc:spChg chg="mod">
          <ac:chgData name="Hilppa Iittiläinen" userId="f7572432-e0f1-4abb-81ed-7836843e2f2b" providerId="ADAL" clId="{0F3070EC-1376-43DC-9642-C5C5BFD91EA5}" dt="2022-06-30T12:05:17.907" v="283"/>
          <ac:spMkLst>
            <pc:docMk/>
            <pc:sldMk cId="2485986866" sldId="674"/>
            <ac:spMk id="4" creationId="{4EBF1DD7-5EA8-56A3-D1F0-BBB23DDDB0CF}"/>
          </ac:spMkLst>
        </pc:spChg>
      </pc:sldChg>
      <pc:sldChg chg="modSp add mod">
        <pc:chgData name="Hilppa Iittiläinen" userId="f7572432-e0f1-4abb-81ed-7836843e2f2b" providerId="ADAL" clId="{0F3070EC-1376-43DC-9642-C5C5BFD91EA5}" dt="2022-06-30T12:05:20.977" v="284"/>
        <pc:sldMkLst>
          <pc:docMk/>
          <pc:sldMk cId="2581824563" sldId="675"/>
        </pc:sldMkLst>
        <pc:spChg chg="mod">
          <ac:chgData name="Hilppa Iittiläinen" userId="f7572432-e0f1-4abb-81ed-7836843e2f2b" providerId="ADAL" clId="{0F3070EC-1376-43DC-9642-C5C5BFD91EA5}" dt="2022-06-30T12:05:20.977" v="284"/>
          <ac:spMkLst>
            <pc:docMk/>
            <pc:sldMk cId="2581824563" sldId="675"/>
            <ac:spMk id="4" creationId="{4EBF1DD7-5EA8-56A3-D1F0-BBB23DDDB0CF}"/>
          </ac:spMkLst>
        </pc:spChg>
      </pc:sldChg>
      <pc:sldChg chg="addSp delSp modSp add mod">
        <pc:chgData name="Hilppa Iittiläinen" userId="f7572432-e0f1-4abb-81ed-7836843e2f2b" providerId="ADAL" clId="{0F3070EC-1376-43DC-9642-C5C5BFD91EA5}" dt="2022-06-30T12:05:56.446" v="291" actId="20577"/>
        <pc:sldMkLst>
          <pc:docMk/>
          <pc:sldMk cId="2297392142" sldId="676"/>
        </pc:sldMkLst>
        <pc:spChg chg="mod">
          <ac:chgData name="Hilppa Iittiläinen" userId="f7572432-e0f1-4abb-81ed-7836843e2f2b" providerId="ADAL" clId="{0F3070EC-1376-43DC-9642-C5C5BFD91EA5}" dt="2022-06-30T12:05:56.446" v="291" actId="20577"/>
          <ac:spMkLst>
            <pc:docMk/>
            <pc:sldMk cId="2297392142" sldId="676"/>
            <ac:spMk id="4" creationId="{4EBF1DD7-5EA8-56A3-D1F0-BBB23DDDB0CF}"/>
          </ac:spMkLst>
        </pc:spChg>
        <pc:spChg chg="add del mod">
          <ac:chgData name="Hilppa Iittiläinen" userId="f7572432-e0f1-4abb-81ed-7836843e2f2b" providerId="ADAL" clId="{0F3070EC-1376-43DC-9642-C5C5BFD91EA5}" dt="2022-06-30T12:05:37.105" v="287" actId="478"/>
          <ac:spMkLst>
            <pc:docMk/>
            <pc:sldMk cId="2297392142" sldId="676"/>
            <ac:spMk id="5" creationId="{1FE7CDF5-5541-9661-8FD1-9854FE0356B5}"/>
          </ac:spMkLst>
        </pc:spChg>
        <pc:spChg chg="del">
          <ac:chgData name="Hilppa Iittiläinen" userId="f7572432-e0f1-4abb-81ed-7836843e2f2b" providerId="ADAL" clId="{0F3070EC-1376-43DC-9642-C5C5BFD91EA5}" dt="2022-06-30T12:05:34.938" v="286" actId="478"/>
          <ac:spMkLst>
            <pc:docMk/>
            <pc:sldMk cId="2297392142" sldId="676"/>
            <ac:spMk id="6" creationId="{1C36FF4A-B397-48AF-F31F-7A5546204486}"/>
          </ac:spMkLst>
        </pc:spChg>
        <pc:picChg chg="mod">
          <ac:chgData name="Hilppa Iittiläinen" userId="f7572432-e0f1-4abb-81ed-7836843e2f2b" providerId="ADAL" clId="{0F3070EC-1376-43DC-9642-C5C5BFD91EA5}" dt="2022-06-30T12:05:41.649" v="288" actId="12788"/>
          <ac:picMkLst>
            <pc:docMk/>
            <pc:sldMk cId="2297392142" sldId="676"/>
            <ac:picMk id="8" creationId="{67DD7F9D-BBD3-5D65-C1C5-EC110C241E35}"/>
          </ac:picMkLst>
        </pc:picChg>
      </pc:sldChg>
      <pc:sldChg chg="modSp add mod">
        <pc:chgData name="Hilppa Iittiläinen" userId="f7572432-e0f1-4abb-81ed-7836843e2f2b" providerId="ADAL" clId="{0F3070EC-1376-43DC-9642-C5C5BFD91EA5}" dt="2022-06-30T12:22:50.643" v="516" actId="20577"/>
        <pc:sldMkLst>
          <pc:docMk/>
          <pc:sldMk cId="2445595598" sldId="690"/>
        </pc:sldMkLst>
        <pc:spChg chg="mod">
          <ac:chgData name="Hilppa Iittiläinen" userId="f7572432-e0f1-4abb-81ed-7836843e2f2b" providerId="ADAL" clId="{0F3070EC-1376-43DC-9642-C5C5BFD91EA5}" dt="2022-06-30T12:22:50.643" v="516" actId="20577"/>
          <ac:spMkLst>
            <pc:docMk/>
            <pc:sldMk cId="2445595598" sldId="690"/>
            <ac:spMk id="5" creationId="{E98EEC3E-4835-675E-CF7A-49C44ECEB4F9}"/>
          </ac:spMkLst>
        </pc:spChg>
      </pc:sldChg>
      <pc:sldChg chg="modSp add mod">
        <pc:chgData name="Hilppa Iittiläinen" userId="f7572432-e0f1-4abb-81ed-7836843e2f2b" providerId="ADAL" clId="{0F3070EC-1376-43DC-9642-C5C5BFD91EA5}" dt="2022-06-30T12:22:32.900" v="512" actId="20577"/>
        <pc:sldMkLst>
          <pc:docMk/>
          <pc:sldMk cId="1861005936" sldId="691"/>
        </pc:sldMkLst>
        <pc:spChg chg="mod">
          <ac:chgData name="Hilppa Iittiläinen" userId="f7572432-e0f1-4abb-81ed-7836843e2f2b" providerId="ADAL" clId="{0F3070EC-1376-43DC-9642-C5C5BFD91EA5}" dt="2022-06-30T12:22:32.900" v="512" actId="20577"/>
          <ac:spMkLst>
            <pc:docMk/>
            <pc:sldMk cId="1861005936" sldId="691"/>
            <ac:spMk id="5" creationId="{E98EEC3E-4835-675E-CF7A-49C44ECEB4F9}"/>
          </ac:spMkLst>
        </pc:spChg>
      </pc:sldChg>
      <pc:sldChg chg="modSp add mod">
        <pc:chgData name="Hilppa Iittiläinen" userId="f7572432-e0f1-4abb-81ed-7836843e2f2b" providerId="ADAL" clId="{0F3070EC-1376-43DC-9642-C5C5BFD91EA5}" dt="2022-06-30T12:22:05.292" v="508"/>
        <pc:sldMkLst>
          <pc:docMk/>
          <pc:sldMk cId="3665278708" sldId="697"/>
        </pc:sldMkLst>
        <pc:spChg chg="mod">
          <ac:chgData name="Hilppa Iittiläinen" userId="f7572432-e0f1-4abb-81ed-7836843e2f2b" providerId="ADAL" clId="{0F3070EC-1376-43DC-9642-C5C5BFD91EA5}" dt="2022-06-30T12:22:05.292" v="508"/>
          <ac:spMkLst>
            <pc:docMk/>
            <pc:sldMk cId="3665278708" sldId="697"/>
            <ac:spMk id="5" creationId="{E98EEC3E-4835-675E-CF7A-49C44ECEB4F9}"/>
          </ac:spMkLst>
        </pc:spChg>
      </pc:sldChg>
      <pc:sldChg chg="add">
        <pc:chgData name="Hilppa Iittiläinen" userId="f7572432-e0f1-4abb-81ed-7836843e2f2b" providerId="ADAL" clId="{0F3070EC-1376-43DC-9642-C5C5BFD91EA5}" dt="2022-06-30T11:42:40.197" v="10"/>
        <pc:sldMkLst>
          <pc:docMk/>
          <pc:sldMk cId="0" sldId="840"/>
        </pc:sldMkLst>
      </pc:sldChg>
      <pc:sldChg chg="addSp delSp modSp add mod">
        <pc:chgData name="Hilppa Iittiläinen" userId="f7572432-e0f1-4abb-81ed-7836843e2f2b" providerId="ADAL" clId="{0F3070EC-1376-43DC-9642-C5C5BFD91EA5}" dt="2022-06-30T11:43:42.452" v="19" actId="5793"/>
        <pc:sldMkLst>
          <pc:docMk/>
          <pc:sldMk cId="0" sldId="841"/>
        </pc:sldMkLst>
        <pc:spChg chg="add mod">
          <ac:chgData name="Hilppa Iittiläinen" userId="f7572432-e0f1-4abb-81ed-7836843e2f2b" providerId="ADAL" clId="{0F3070EC-1376-43DC-9642-C5C5BFD91EA5}" dt="2022-06-30T11:43:14.967" v="13"/>
          <ac:spMkLst>
            <pc:docMk/>
            <pc:sldMk cId="0" sldId="841"/>
            <ac:spMk id="5" creationId="{6FAD9FB9-E197-0556-0B64-7952E34E6CCD}"/>
          </ac:spMkLst>
        </pc:spChg>
        <pc:spChg chg="add mod">
          <ac:chgData name="Hilppa Iittiläinen" userId="f7572432-e0f1-4abb-81ed-7836843e2f2b" providerId="ADAL" clId="{0F3070EC-1376-43DC-9642-C5C5BFD91EA5}" dt="2022-06-30T11:43:14.967" v="13"/>
          <ac:spMkLst>
            <pc:docMk/>
            <pc:sldMk cId="0" sldId="841"/>
            <ac:spMk id="6" creationId="{40906B88-B066-00F4-7D60-DF7E87A57E52}"/>
          </ac:spMkLst>
        </pc:spChg>
        <pc:spChg chg="add mod">
          <ac:chgData name="Hilppa Iittiläinen" userId="f7572432-e0f1-4abb-81ed-7836843e2f2b" providerId="ADAL" clId="{0F3070EC-1376-43DC-9642-C5C5BFD91EA5}" dt="2022-06-30T11:43:42.452" v="19" actId="5793"/>
          <ac:spMkLst>
            <pc:docMk/>
            <pc:sldMk cId="0" sldId="841"/>
            <ac:spMk id="7" creationId="{559155EC-2BB4-6A5A-3C0B-59D8597CDB4F}"/>
          </ac:spMkLst>
        </pc:spChg>
        <pc:spChg chg="del">
          <ac:chgData name="Hilppa Iittiläinen" userId="f7572432-e0f1-4abb-81ed-7836843e2f2b" providerId="ADAL" clId="{0F3070EC-1376-43DC-9642-C5C5BFD91EA5}" dt="2022-06-30T11:43:14.356" v="12" actId="478"/>
          <ac:spMkLst>
            <pc:docMk/>
            <pc:sldMk cId="0" sldId="841"/>
            <ac:spMk id="172" creationId="{00000000-0000-0000-0000-000000000000}"/>
          </ac:spMkLst>
        </pc:spChg>
        <pc:picChg chg="add mod">
          <ac:chgData name="Hilppa Iittiläinen" userId="f7572432-e0f1-4abb-81ed-7836843e2f2b" providerId="ADAL" clId="{0F3070EC-1376-43DC-9642-C5C5BFD91EA5}" dt="2022-06-30T11:43:14.967" v="13"/>
          <ac:picMkLst>
            <pc:docMk/>
            <pc:sldMk cId="0" sldId="841"/>
            <ac:picMk id="4" creationId="{8B46E6B7-9149-524E-32A3-2F56989A83B5}"/>
          </ac:picMkLst>
        </pc:picChg>
      </pc:sldChg>
      <pc:sldChg chg="addSp delSp modSp add mod">
        <pc:chgData name="Hilppa Iittiläinen" userId="f7572432-e0f1-4abb-81ed-7836843e2f2b" providerId="ADAL" clId="{0F3070EC-1376-43DC-9642-C5C5BFD91EA5}" dt="2022-06-30T11:44:59.521" v="26"/>
        <pc:sldMkLst>
          <pc:docMk/>
          <pc:sldMk cId="1978431632" sldId="842"/>
        </pc:sldMkLst>
        <pc:spChg chg="del">
          <ac:chgData name="Hilppa Iittiläinen" userId="f7572432-e0f1-4abb-81ed-7836843e2f2b" providerId="ADAL" clId="{0F3070EC-1376-43DC-9642-C5C5BFD91EA5}" dt="2022-06-30T11:44:39.396" v="23" actId="478"/>
          <ac:spMkLst>
            <pc:docMk/>
            <pc:sldMk cId="1978431632" sldId="842"/>
            <ac:spMk id="5" creationId="{6FAD9FB9-E197-0556-0B64-7952E34E6CCD}"/>
          </ac:spMkLst>
        </pc:spChg>
        <pc:spChg chg="mod">
          <ac:chgData name="Hilppa Iittiläinen" userId="f7572432-e0f1-4abb-81ed-7836843e2f2b" providerId="ADAL" clId="{0F3070EC-1376-43DC-9642-C5C5BFD91EA5}" dt="2022-06-30T11:44:59.521" v="26"/>
          <ac:spMkLst>
            <pc:docMk/>
            <pc:sldMk cId="1978431632" sldId="842"/>
            <ac:spMk id="6" creationId="{40906B88-B066-00F4-7D60-DF7E87A57E52}"/>
          </ac:spMkLst>
        </pc:spChg>
        <pc:spChg chg="del">
          <ac:chgData name="Hilppa Iittiläinen" userId="f7572432-e0f1-4abb-81ed-7836843e2f2b" providerId="ADAL" clId="{0F3070EC-1376-43DC-9642-C5C5BFD91EA5}" dt="2022-06-30T11:44:38.631" v="22" actId="478"/>
          <ac:spMkLst>
            <pc:docMk/>
            <pc:sldMk cId="1978431632" sldId="842"/>
            <ac:spMk id="7" creationId="{559155EC-2BB4-6A5A-3C0B-59D8597CDB4F}"/>
          </ac:spMkLst>
        </pc:spChg>
        <pc:spChg chg="add mod">
          <ac:chgData name="Hilppa Iittiläinen" userId="f7572432-e0f1-4abb-81ed-7836843e2f2b" providerId="ADAL" clId="{0F3070EC-1376-43DC-9642-C5C5BFD91EA5}" dt="2022-06-30T11:44:41.313" v="25"/>
          <ac:spMkLst>
            <pc:docMk/>
            <pc:sldMk cId="1978431632" sldId="842"/>
            <ac:spMk id="8" creationId="{A291B2AB-64DD-D2B8-36D2-EB471271D7D2}"/>
          </ac:spMkLst>
        </pc:spChg>
        <pc:picChg chg="del">
          <ac:chgData name="Hilppa Iittiläinen" userId="f7572432-e0f1-4abb-81ed-7836843e2f2b" providerId="ADAL" clId="{0F3070EC-1376-43DC-9642-C5C5BFD91EA5}" dt="2022-06-30T11:44:40.052" v="24" actId="478"/>
          <ac:picMkLst>
            <pc:docMk/>
            <pc:sldMk cId="1978431632" sldId="842"/>
            <ac:picMk id="4" creationId="{8B46E6B7-9149-524E-32A3-2F56989A83B5}"/>
          </ac:picMkLst>
        </pc:picChg>
        <pc:picChg chg="add mod">
          <ac:chgData name="Hilppa Iittiläinen" userId="f7572432-e0f1-4abb-81ed-7836843e2f2b" providerId="ADAL" clId="{0F3070EC-1376-43DC-9642-C5C5BFD91EA5}" dt="2022-06-30T11:44:41.313" v="25"/>
          <ac:picMkLst>
            <pc:docMk/>
            <pc:sldMk cId="1978431632" sldId="842"/>
            <ac:picMk id="9" creationId="{B0FBA6FB-769E-A4A8-D531-9F1B1C5563F9}"/>
          </ac:picMkLst>
        </pc:picChg>
      </pc:sldChg>
      <pc:sldChg chg="addSp delSp modSp new mod">
        <pc:chgData name="Hilppa Iittiläinen" userId="f7572432-e0f1-4abb-81ed-7836843e2f2b" providerId="ADAL" clId="{0F3070EC-1376-43DC-9642-C5C5BFD91EA5}" dt="2022-06-30T11:46:42.827" v="51" actId="27636"/>
        <pc:sldMkLst>
          <pc:docMk/>
          <pc:sldMk cId="2588762109" sldId="843"/>
        </pc:sldMkLst>
        <pc:spChg chg="del">
          <ac:chgData name="Hilppa Iittiläinen" userId="f7572432-e0f1-4abb-81ed-7836843e2f2b" providerId="ADAL" clId="{0F3070EC-1376-43DC-9642-C5C5BFD91EA5}" dt="2022-06-30T11:45:31.319" v="29" actId="478"/>
          <ac:spMkLst>
            <pc:docMk/>
            <pc:sldMk cId="2588762109" sldId="843"/>
            <ac:spMk id="2" creationId="{3578BC02-4364-90F8-A8F6-3F6DFEB55594}"/>
          </ac:spMkLst>
        </pc:spChg>
        <pc:spChg chg="del">
          <ac:chgData name="Hilppa Iittiläinen" userId="f7572432-e0f1-4abb-81ed-7836843e2f2b" providerId="ADAL" clId="{0F3070EC-1376-43DC-9642-C5C5BFD91EA5}" dt="2022-06-30T11:45:36.661" v="32" actId="478"/>
          <ac:spMkLst>
            <pc:docMk/>
            <pc:sldMk cId="2588762109" sldId="843"/>
            <ac:spMk id="3" creationId="{4F3208C0-898D-4291-D3A8-68E61514677F}"/>
          </ac:spMkLst>
        </pc:spChg>
        <pc:spChg chg="mod">
          <ac:chgData name="Hilppa Iittiläinen" userId="f7572432-e0f1-4abb-81ed-7836843e2f2b" providerId="ADAL" clId="{0F3070EC-1376-43DC-9642-C5C5BFD91EA5}" dt="2022-06-30T11:46:42.827" v="51" actId="27636"/>
          <ac:spMkLst>
            <pc:docMk/>
            <pc:sldMk cId="2588762109" sldId="843"/>
            <ac:spMk id="4" creationId="{B82A982B-2EBE-13E8-3636-6251A8D5AB0E}"/>
          </ac:spMkLst>
        </pc:spChg>
        <pc:spChg chg="add mod">
          <ac:chgData name="Hilppa Iittiläinen" userId="f7572432-e0f1-4abb-81ed-7836843e2f2b" providerId="ADAL" clId="{0F3070EC-1376-43DC-9642-C5C5BFD91EA5}" dt="2022-06-30T11:45:43.630" v="33"/>
          <ac:spMkLst>
            <pc:docMk/>
            <pc:sldMk cId="2588762109" sldId="843"/>
            <ac:spMk id="8" creationId="{B0DE2561-1CCD-93A5-388D-7C3730CC332D}"/>
          </ac:spMkLst>
        </pc:spChg>
        <pc:picChg chg="add mod ord">
          <ac:chgData name="Hilppa Iittiläinen" userId="f7572432-e0f1-4abb-81ed-7836843e2f2b" providerId="ADAL" clId="{0F3070EC-1376-43DC-9642-C5C5BFD91EA5}" dt="2022-06-30T11:45:34.729" v="31" actId="167"/>
          <ac:picMkLst>
            <pc:docMk/>
            <pc:sldMk cId="2588762109" sldId="843"/>
            <ac:picMk id="7" creationId="{E5D9965B-0B83-B591-25B8-A25BA06E6CCE}"/>
          </ac:picMkLst>
        </pc:picChg>
      </pc:sldChg>
      <pc:sldChg chg="addSp delSp modSp new mod">
        <pc:chgData name="Hilppa Iittiläinen" userId="f7572432-e0f1-4abb-81ed-7836843e2f2b" providerId="ADAL" clId="{0F3070EC-1376-43DC-9642-C5C5BFD91EA5}" dt="2022-06-30T11:47:30.102" v="60"/>
        <pc:sldMkLst>
          <pc:docMk/>
          <pc:sldMk cId="2783704696" sldId="844"/>
        </pc:sldMkLst>
        <pc:spChg chg="mod">
          <ac:chgData name="Hilppa Iittiläinen" userId="f7572432-e0f1-4abb-81ed-7836843e2f2b" providerId="ADAL" clId="{0F3070EC-1376-43DC-9642-C5C5BFD91EA5}" dt="2022-06-30T11:47:19.911" v="58" actId="113"/>
          <ac:spMkLst>
            <pc:docMk/>
            <pc:sldMk cId="2783704696" sldId="844"/>
            <ac:spMk id="2" creationId="{F9110F2D-BBD3-0626-E649-3D11C33F799B}"/>
          </ac:spMkLst>
        </pc:spChg>
        <pc:spChg chg="del">
          <ac:chgData name="Hilppa Iittiläinen" userId="f7572432-e0f1-4abb-81ed-7836843e2f2b" providerId="ADAL" clId="{0F3070EC-1376-43DC-9642-C5C5BFD91EA5}" dt="2022-06-30T11:47:29.696" v="59" actId="478"/>
          <ac:spMkLst>
            <pc:docMk/>
            <pc:sldMk cId="2783704696" sldId="844"/>
            <ac:spMk id="3" creationId="{C3F249A7-356F-34FA-3D6A-4E0E965CF82C}"/>
          </ac:spMkLst>
        </pc:spChg>
        <pc:spChg chg="mod">
          <ac:chgData name="Hilppa Iittiläinen" userId="f7572432-e0f1-4abb-81ed-7836843e2f2b" providerId="ADAL" clId="{0F3070EC-1376-43DC-9642-C5C5BFD91EA5}" dt="2022-06-30T11:47:30.102" v="60"/>
          <ac:spMkLst>
            <pc:docMk/>
            <pc:sldMk cId="2783704696" sldId="844"/>
            <ac:spMk id="9" creationId="{64FA84B9-51F1-5AED-DFD5-4369E96BC051}"/>
          </ac:spMkLst>
        </pc:spChg>
        <pc:spChg chg="mod">
          <ac:chgData name="Hilppa Iittiläinen" userId="f7572432-e0f1-4abb-81ed-7836843e2f2b" providerId="ADAL" clId="{0F3070EC-1376-43DC-9642-C5C5BFD91EA5}" dt="2022-06-30T11:47:30.102" v="60"/>
          <ac:spMkLst>
            <pc:docMk/>
            <pc:sldMk cId="2783704696" sldId="844"/>
            <ac:spMk id="10" creationId="{B6B5DB11-429A-0171-0244-C659B0765E4D}"/>
          </ac:spMkLst>
        </pc:spChg>
        <pc:spChg chg="mod">
          <ac:chgData name="Hilppa Iittiläinen" userId="f7572432-e0f1-4abb-81ed-7836843e2f2b" providerId="ADAL" clId="{0F3070EC-1376-43DC-9642-C5C5BFD91EA5}" dt="2022-06-30T11:47:30.102" v="60"/>
          <ac:spMkLst>
            <pc:docMk/>
            <pc:sldMk cId="2783704696" sldId="844"/>
            <ac:spMk id="12" creationId="{9D35D737-0CB0-323A-7774-90D2C9D7C976}"/>
          </ac:spMkLst>
        </pc:spChg>
        <pc:spChg chg="mod">
          <ac:chgData name="Hilppa Iittiläinen" userId="f7572432-e0f1-4abb-81ed-7836843e2f2b" providerId="ADAL" clId="{0F3070EC-1376-43DC-9642-C5C5BFD91EA5}" dt="2022-06-30T11:47:30.102" v="60"/>
          <ac:spMkLst>
            <pc:docMk/>
            <pc:sldMk cId="2783704696" sldId="844"/>
            <ac:spMk id="14" creationId="{6C970B2A-303E-EDCC-6997-196BD11A762B}"/>
          </ac:spMkLst>
        </pc:spChg>
        <pc:spChg chg="mod">
          <ac:chgData name="Hilppa Iittiläinen" userId="f7572432-e0f1-4abb-81ed-7836843e2f2b" providerId="ADAL" clId="{0F3070EC-1376-43DC-9642-C5C5BFD91EA5}" dt="2022-06-30T11:47:30.102" v="60"/>
          <ac:spMkLst>
            <pc:docMk/>
            <pc:sldMk cId="2783704696" sldId="844"/>
            <ac:spMk id="15" creationId="{75375D96-2050-9A10-B9B7-505EA38CB0D1}"/>
          </ac:spMkLst>
        </pc:spChg>
        <pc:spChg chg="mod">
          <ac:chgData name="Hilppa Iittiläinen" userId="f7572432-e0f1-4abb-81ed-7836843e2f2b" providerId="ADAL" clId="{0F3070EC-1376-43DC-9642-C5C5BFD91EA5}" dt="2022-06-30T11:47:30.102" v="60"/>
          <ac:spMkLst>
            <pc:docMk/>
            <pc:sldMk cId="2783704696" sldId="844"/>
            <ac:spMk id="16" creationId="{DFD30D40-B453-91CB-BE0D-97BB31A05477}"/>
          </ac:spMkLst>
        </pc:spChg>
        <pc:spChg chg="mod">
          <ac:chgData name="Hilppa Iittiläinen" userId="f7572432-e0f1-4abb-81ed-7836843e2f2b" providerId="ADAL" clId="{0F3070EC-1376-43DC-9642-C5C5BFD91EA5}" dt="2022-06-30T11:47:30.102" v="60"/>
          <ac:spMkLst>
            <pc:docMk/>
            <pc:sldMk cId="2783704696" sldId="844"/>
            <ac:spMk id="17" creationId="{81481717-DC0C-E1E3-619C-284C08E4D35C}"/>
          </ac:spMkLst>
        </pc:spChg>
        <pc:spChg chg="mod">
          <ac:chgData name="Hilppa Iittiläinen" userId="f7572432-e0f1-4abb-81ed-7836843e2f2b" providerId="ADAL" clId="{0F3070EC-1376-43DC-9642-C5C5BFD91EA5}" dt="2022-06-30T11:47:30.102" v="60"/>
          <ac:spMkLst>
            <pc:docMk/>
            <pc:sldMk cId="2783704696" sldId="844"/>
            <ac:spMk id="18" creationId="{840BA30F-41D0-5D36-2A10-A46FA0FC7699}"/>
          </ac:spMkLst>
        </pc:spChg>
        <pc:spChg chg="mod">
          <ac:chgData name="Hilppa Iittiläinen" userId="f7572432-e0f1-4abb-81ed-7836843e2f2b" providerId="ADAL" clId="{0F3070EC-1376-43DC-9642-C5C5BFD91EA5}" dt="2022-06-30T11:47:30.102" v="60"/>
          <ac:spMkLst>
            <pc:docMk/>
            <pc:sldMk cId="2783704696" sldId="844"/>
            <ac:spMk id="19" creationId="{E229E74C-017D-4F0D-F3A4-DA296734DBC6}"/>
          </ac:spMkLst>
        </pc:spChg>
        <pc:grpChg chg="add mod">
          <ac:chgData name="Hilppa Iittiläinen" userId="f7572432-e0f1-4abb-81ed-7836843e2f2b" providerId="ADAL" clId="{0F3070EC-1376-43DC-9642-C5C5BFD91EA5}" dt="2022-06-30T11:47:30.102" v="60"/>
          <ac:grpSpMkLst>
            <pc:docMk/>
            <pc:sldMk cId="2783704696" sldId="844"/>
            <ac:grpSpMk id="6" creationId="{16A610C7-4F26-48C9-D9F3-D951C83D9980}"/>
          </ac:grpSpMkLst>
        </pc:grpChg>
        <pc:picChg chg="mod">
          <ac:chgData name="Hilppa Iittiläinen" userId="f7572432-e0f1-4abb-81ed-7836843e2f2b" providerId="ADAL" clId="{0F3070EC-1376-43DC-9642-C5C5BFD91EA5}" dt="2022-06-30T11:47:30.102" v="60"/>
          <ac:picMkLst>
            <pc:docMk/>
            <pc:sldMk cId="2783704696" sldId="844"/>
            <ac:picMk id="7" creationId="{F788D8E6-DBEA-592A-8FCE-7D394ABDA252}"/>
          </ac:picMkLst>
        </pc:picChg>
        <pc:picChg chg="mod">
          <ac:chgData name="Hilppa Iittiläinen" userId="f7572432-e0f1-4abb-81ed-7836843e2f2b" providerId="ADAL" clId="{0F3070EC-1376-43DC-9642-C5C5BFD91EA5}" dt="2022-06-30T11:47:30.102" v="60"/>
          <ac:picMkLst>
            <pc:docMk/>
            <pc:sldMk cId="2783704696" sldId="844"/>
            <ac:picMk id="8" creationId="{5202E43A-7C77-6476-D231-CFCB03FB7F4C}"/>
          </ac:picMkLst>
        </pc:picChg>
        <pc:picChg chg="mod">
          <ac:chgData name="Hilppa Iittiläinen" userId="f7572432-e0f1-4abb-81ed-7836843e2f2b" providerId="ADAL" clId="{0F3070EC-1376-43DC-9642-C5C5BFD91EA5}" dt="2022-06-30T11:47:30.102" v="60"/>
          <ac:picMkLst>
            <pc:docMk/>
            <pc:sldMk cId="2783704696" sldId="844"/>
            <ac:picMk id="11" creationId="{C5EF76BE-35E1-B87C-79E0-F73FB6D3424D}"/>
          </ac:picMkLst>
        </pc:picChg>
        <pc:picChg chg="mod">
          <ac:chgData name="Hilppa Iittiläinen" userId="f7572432-e0f1-4abb-81ed-7836843e2f2b" providerId="ADAL" clId="{0F3070EC-1376-43DC-9642-C5C5BFD91EA5}" dt="2022-06-30T11:47:30.102" v="60"/>
          <ac:picMkLst>
            <pc:docMk/>
            <pc:sldMk cId="2783704696" sldId="844"/>
            <ac:picMk id="13" creationId="{FCD88E25-DA91-812A-9AC9-CA7FC2689A9E}"/>
          </ac:picMkLst>
        </pc:picChg>
        <pc:picChg chg="mod">
          <ac:chgData name="Hilppa Iittiläinen" userId="f7572432-e0f1-4abb-81ed-7836843e2f2b" providerId="ADAL" clId="{0F3070EC-1376-43DC-9642-C5C5BFD91EA5}" dt="2022-06-30T11:47:30.102" v="60"/>
          <ac:picMkLst>
            <pc:docMk/>
            <pc:sldMk cId="2783704696" sldId="844"/>
            <ac:picMk id="20" creationId="{ADBFCF59-FE3C-144D-245B-AE7303444D54}"/>
          </ac:picMkLst>
        </pc:picChg>
      </pc:sldChg>
      <pc:sldChg chg="addSp delSp modSp add mod ord">
        <pc:chgData name="Hilppa Iittiläinen" userId="f7572432-e0f1-4abb-81ed-7836843e2f2b" providerId="ADAL" clId="{0F3070EC-1376-43DC-9642-C5C5BFD91EA5}" dt="2022-06-30T11:49:52.123" v="93" actId="2711"/>
        <pc:sldMkLst>
          <pc:docMk/>
          <pc:sldMk cId="3525668900" sldId="845"/>
        </pc:sldMkLst>
        <pc:spChg chg="mod">
          <ac:chgData name="Hilppa Iittiläinen" userId="f7572432-e0f1-4abb-81ed-7836843e2f2b" providerId="ADAL" clId="{0F3070EC-1376-43DC-9642-C5C5BFD91EA5}" dt="2022-06-30T11:49:01.945" v="85" actId="20577"/>
          <ac:spMkLst>
            <pc:docMk/>
            <pc:sldMk cId="3525668900" sldId="845"/>
            <ac:spMk id="4" creationId="{B82A982B-2EBE-13E8-3636-6251A8D5AB0E}"/>
          </ac:spMkLst>
        </pc:spChg>
        <pc:spChg chg="del">
          <ac:chgData name="Hilppa Iittiläinen" userId="f7572432-e0f1-4abb-81ed-7836843e2f2b" providerId="ADAL" clId="{0F3070EC-1376-43DC-9642-C5C5BFD91EA5}" dt="2022-06-30T11:48:06.591" v="67" actId="478"/>
          <ac:spMkLst>
            <pc:docMk/>
            <pc:sldMk cId="3525668900" sldId="845"/>
            <ac:spMk id="8" creationId="{B0DE2561-1CCD-93A5-388D-7C3730CC332D}"/>
          </ac:spMkLst>
        </pc:spChg>
        <pc:spChg chg="add mod">
          <ac:chgData name="Hilppa Iittiläinen" userId="f7572432-e0f1-4abb-81ed-7836843e2f2b" providerId="ADAL" clId="{0F3070EC-1376-43DC-9642-C5C5BFD91EA5}" dt="2022-06-30T11:49:52.123" v="93" actId="2711"/>
          <ac:spMkLst>
            <pc:docMk/>
            <pc:sldMk cId="3525668900" sldId="845"/>
            <ac:spMk id="10" creationId="{E5B4D9AF-4B0B-F39C-6645-D788055F5418}"/>
          </ac:spMkLst>
        </pc:spChg>
        <pc:picChg chg="del">
          <ac:chgData name="Hilppa Iittiläinen" userId="f7572432-e0f1-4abb-81ed-7836843e2f2b" providerId="ADAL" clId="{0F3070EC-1376-43DC-9642-C5C5BFD91EA5}" dt="2022-06-30T11:48:03.181" v="66" actId="478"/>
          <ac:picMkLst>
            <pc:docMk/>
            <pc:sldMk cId="3525668900" sldId="845"/>
            <ac:picMk id="7" creationId="{E5D9965B-0B83-B591-25B8-A25BA06E6CCE}"/>
          </ac:picMkLst>
        </pc:picChg>
        <pc:picChg chg="add mod">
          <ac:chgData name="Hilppa Iittiläinen" userId="f7572432-e0f1-4abb-81ed-7836843e2f2b" providerId="ADAL" clId="{0F3070EC-1376-43DC-9642-C5C5BFD91EA5}" dt="2022-06-30T11:47:59.975" v="65"/>
          <ac:picMkLst>
            <pc:docMk/>
            <pc:sldMk cId="3525668900" sldId="845"/>
            <ac:picMk id="9" creationId="{3E400218-BCD1-5AC0-68F3-4746EC577115}"/>
          </ac:picMkLst>
        </pc:picChg>
      </pc:sldChg>
      <pc:sldChg chg="addSp delSp modSp add mod">
        <pc:chgData name="Hilppa Iittiläinen" userId="f7572432-e0f1-4abb-81ed-7836843e2f2b" providerId="ADAL" clId="{0F3070EC-1376-43DC-9642-C5C5BFD91EA5}" dt="2022-06-30T11:50:08.963" v="95" actId="14100"/>
        <pc:sldMkLst>
          <pc:docMk/>
          <pc:sldMk cId="1762685395" sldId="846"/>
        </pc:sldMkLst>
        <pc:spChg chg="mod">
          <ac:chgData name="Hilppa Iittiläinen" userId="f7572432-e0f1-4abb-81ed-7836843e2f2b" providerId="ADAL" clId="{0F3070EC-1376-43DC-9642-C5C5BFD91EA5}" dt="2022-06-30T11:50:08.963" v="95" actId="14100"/>
          <ac:spMkLst>
            <pc:docMk/>
            <pc:sldMk cId="1762685395" sldId="846"/>
            <ac:spMk id="4" creationId="{B82A982B-2EBE-13E8-3636-6251A8D5AB0E}"/>
          </ac:spMkLst>
        </pc:spChg>
        <pc:spChg chg="add mod">
          <ac:chgData name="Hilppa Iittiläinen" userId="f7572432-e0f1-4abb-81ed-7836843e2f2b" providerId="ADAL" clId="{0F3070EC-1376-43DC-9642-C5C5BFD91EA5}" dt="2022-06-30T11:49:44.090" v="92" actId="2711"/>
          <ac:spMkLst>
            <pc:docMk/>
            <pc:sldMk cId="1762685395" sldId="846"/>
            <ac:spMk id="8" creationId="{BE9C040C-8927-E290-C008-B3EF91E003DB}"/>
          </ac:spMkLst>
        </pc:spChg>
        <pc:spChg chg="del">
          <ac:chgData name="Hilppa Iittiläinen" userId="f7572432-e0f1-4abb-81ed-7836843e2f2b" providerId="ADAL" clId="{0F3070EC-1376-43DC-9642-C5C5BFD91EA5}" dt="2022-06-30T11:49:27.470" v="89" actId="478"/>
          <ac:spMkLst>
            <pc:docMk/>
            <pc:sldMk cId="1762685395" sldId="846"/>
            <ac:spMk id="10" creationId="{E5B4D9AF-4B0B-F39C-6645-D788055F5418}"/>
          </ac:spMkLst>
        </pc:spChg>
        <pc:picChg chg="add mod">
          <ac:chgData name="Hilppa Iittiläinen" userId="f7572432-e0f1-4abb-81ed-7836843e2f2b" providerId="ADAL" clId="{0F3070EC-1376-43DC-9642-C5C5BFD91EA5}" dt="2022-06-30T11:49:27.903" v="90"/>
          <ac:picMkLst>
            <pc:docMk/>
            <pc:sldMk cId="1762685395" sldId="846"/>
            <ac:picMk id="7" creationId="{D8C89051-EDC3-4477-1763-C1A76A4376F4}"/>
          </ac:picMkLst>
        </pc:picChg>
        <pc:picChg chg="del">
          <ac:chgData name="Hilppa Iittiläinen" userId="f7572432-e0f1-4abb-81ed-7836843e2f2b" providerId="ADAL" clId="{0F3070EC-1376-43DC-9642-C5C5BFD91EA5}" dt="2022-06-30T11:49:24.575" v="88" actId="478"/>
          <ac:picMkLst>
            <pc:docMk/>
            <pc:sldMk cId="1762685395" sldId="846"/>
            <ac:picMk id="9" creationId="{3E400218-BCD1-5AC0-68F3-4746EC577115}"/>
          </ac:picMkLst>
        </pc:picChg>
      </pc:sldChg>
      <pc:sldChg chg="addSp delSp modSp new mod modClrScheme chgLayout">
        <pc:chgData name="Hilppa Iittiläinen" userId="f7572432-e0f1-4abb-81ed-7836843e2f2b" providerId="ADAL" clId="{0F3070EC-1376-43DC-9642-C5C5BFD91EA5}" dt="2022-06-30T11:51:24.721" v="119" actId="27636"/>
        <pc:sldMkLst>
          <pc:docMk/>
          <pc:sldMk cId="2337929418" sldId="847"/>
        </pc:sldMkLst>
        <pc:spChg chg="del mod ord">
          <ac:chgData name="Hilppa Iittiläinen" userId="f7572432-e0f1-4abb-81ed-7836843e2f2b" providerId="ADAL" clId="{0F3070EC-1376-43DC-9642-C5C5BFD91EA5}" dt="2022-06-30T11:50:22.698" v="98" actId="700"/>
          <ac:spMkLst>
            <pc:docMk/>
            <pc:sldMk cId="2337929418" sldId="847"/>
            <ac:spMk id="2" creationId="{4E093DF4-D779-74C9-724F-9545D1677EA7}"/>
          </ac:spMkLst>
        </pc:spChg>
        <pc:spChg chg="del mod ord">
          <ac:chgData name="Hilppa Iittiläinen" userId="f7572432-e0f1-4abb-81ed-7836843e2f2b" providerId="ADAL" clId="{0F3070EC-1376-43DC-9642-C5C5BFD91EA5}" dt="2022-06-30T11:50:22.698" v="98" actId="700"/>
          <ac:spMkLst>
            <pc:docMk/>
            <pc:sldMk cId="2337929418" sldId="847"/>
            <ac:spMk id="3" creationId="{A906C487-1156-FC52-3C84-BC4C462002D7}"/>
          </ac:spMkLst>
        </pc:spChg>
        <pc:spChg chg="del">
          <ac:chgData name="Hilppa Iittiläinen" userId="f7572432-e0f1-4abb-81ed-7836843e2f2b" providerId="ADAL" clId="{0F3070EC-1376-43DC-9642-C5C5BFD91EA5}" dt="2022-06-30T11:50:22.698" v="98" actId="700"/>
          <ac:spMkLst>
            <pc:docMk/>
            <pc:sldMk cId="2337929418" sldId="847"/>
            <ac:spMk id="4" creationId="{C56E292E-2DC3-41A9-6DF1-5C7BD37EF214}"/>
          </ac:spMkLst>
        </pc:spChg>
        <pc:spChg chg="mod ord">
          <ac:chgData name="Hilppa Iittiläinen" userId="f7572432-e0f1-4abb-81ed-7836843e2f2b" providerId="ADAL" clId="{0F3070EC-1376-43DC-9642-C5C5BFD91EA5}" dt="2022-06-30T11:50:22.698" v="98" actId="700"/>
          <ac:spMkLst>
            <pc:docMk/>
            <pc:sldMk cId="2337929418" sldId="847"/>
            <ac:spMk id="5" creationId="{22D4F56B-B91B-2255-69FF-5E918734C4B5}"/>
          </ac:spMkLst>
        </pc:spChg>
        <pc:spChg chg="mod ord">
          <ac:chgData name="Hilppa Iittiläinen" userId="f7572432-e0f1-4abb-81ed-7836843e2f2b" providerId="ADAL" clId="{0F3070EC-1376-43DC-9642-C5C5BFD91EA5}" dt="2022-06-30T11:50:22.698" v="98" actId="700"/>
          <ac:spMkLst>
            <pc:docMk/>
            <pc:sldMk cId="2337929418" sldId="847"/>
            <ac:spMk id="6" creationId="{61021FC5-759C-BF80-B0B3-DE898689367A}"/>
          </ac:spMkLst>
        </pc:spChg>
        <pc:spChg chg="add mod ord">
          <ac:chgData name="Hilppa Iittiläinen" userId="f7572432-e0f1-4abb-81ed-7836843e2f2b" providerId="ADAL" clId="{0F3070EC-1376-43DC-9642-C5C5BFD91EA5}" dt="2022-06-30T11:50:30.256" v="100" actId="20577"/>
          <ac:spMkLst>
            <pc:docMk/>
            <pc:sldMk cId="2337929418" sldId="847"/>
            <ac:spMk id="7" creationId="{58BA8712-89DC-C8E4-7C2E-37C9648BCD8B}"/>
          </ac:spMkLst>
        </pc:spChg>
        <pc:spChg chg="add mod ord">
          <ac:chgData name="Hilppa Iittiläinen" userId="f7572432-e0f1-4abb-81ed-7836843e2f2b" providerId="ADAL" clId="{0F3070EC-1376-43DC-9642-C5C5BFD91EA5}" dt="2022-06-30T11:51:24.721" v="119" actId="27636"/>
          <ac:spMkLst>
            <pc:docMk/>
            <pc:sldMk cId="2337929418" sldId="847"/>
            <ac:spMk id="8" creationId="{B9E3DAB8-F817-353B-135C-C6989CD5C71A}"/>
          </ac:spMkLst>
        </pc:spChg>
        <pc:picChg chg="add mod">
          <ac:chgData name="Hilppa Iittiläinen" userId="f7572432-e0f1-4abb-81ed-7836843e2f2b" providerId="ADAL" clId="{0F3070EC-1376-43DC-9642-C5C5BFD91EA5}" dt="2022-06-30T11:51:05.955" v="113" actId="1076"/>
          <ac:picMkLst>
            <pc:docMk/>
            <pc:sldMk cId="2337929418" sldId="847"/>
            <ac:picMk id="9" creationId="{A34BADA0-FBE0-0603-F5A5-11798E091253}"/>
          </ac:picMkLst>
        </pc:picChg>
      </pc:sldChg>
      <pc:sldChg chg="addSp delSp modSp new mod modClrScheme chgLayout">
        <pc:chgData name="Hilppa Iittiläinen" userId="f7572432-e0f1-4abb-81ed-7836843e2f2b" providerId="ADAL" clId="{0F3070EC-1376-43DC-9642-C5C5BFD91EA5}" dt="2022-06-30T11:53:34.045" v="142" actId="121"/>
        <pc:sldMkLst>
          <pc:docMk/>
          <pc:sldMk cId="869589868" sldId="848"/>
        </pc:sldMkLst>
        <pc:spChg chg="del">
          <ac:chgData name="Hilppa Iittiläinen" userId="f7572432-e0f1-4abb-81ed-7836843e2f2b" providerId="ADAL" clId="{0F3070EC-1376-43DC-9642-C5C5BFD91EA5}" dt="2022-06-30T11:51:55.138" v="122" actId="700"/>
          <ac:spMkLst>
            <pc:docMk/>
            <pc:sldMk cId="869589868" sldId="848"/>
            <ac:spMk id="2" creationId="{352EBE0A-3760-0A26-DFD2-2371EEE370BD}"/>
          </ac:spMkLst>
        </pc:spChg>
        <pc:spChg chg="del">
          <ac:chgData name="Hilppa Iittiläinen" userId="f7572432-e0f1-4abb-81ed-7836843e2f2b" providerId="ADAL" clId="{0F3070EC-1376-43DC-9642-C5C5BFD91EA5}" dt="2022-06-30T11:51:55.138" v="122" actId="700"/>
          <ac:spMkLst>
            <pc:docMk/>
            <pc:sldMk cId="869589868" sldId="848"/>
            <ac:spMk id="3" creationId="{B84A41D0-F135-214A-79A5-B569692947CE}"/>
          </ac:spMkLst>
        </pc:spChg>
        <pc:spChg chg="mod ord">
          <ac:chgData name="Hilppa Iittiläinen" userId="f7572432-e0f1-4abb-81ed-7836843e2f2b" providerId="ADAL" clId="{0F3070EC-1376-43DC-9642-C5C5BFD91EA5}" dt="2022-06-30T11:51:55.138" v="122" actId="700"/>
          <ac:spMkLst>
            <pc:docMk/>
            <pc:sldMk cId="869589868" sldId="848"/>
            <ac:spMk id="4" creationId="{46A0A8F5-0E4E-26C7-0DE3-408ADD2143FB}"/>
          </ac:spMkLst>
        </pc:spChg>
        <pc:spChg chg="mod ord">
          <ac:chgData name="Hilppa Iittiläinen" userId="f7572432-e0f1-4abb-81ed-7836843e2f2b" providerId="ADAL" clId="{0F3070EC-1376-43DC-9642-C5C5BFD91EA5}" dt="2022-06-30T11:51:55.138" v="122" actId="700"/>
          <ac:spMkLst>
            <pc:docMk/>
            <pc:sldMk cId="869589868" sldId="848"/>
            <ac:spMk id="5" creationId="{6FB5F8EE-4CFF-C568-6953-79B08665049A}"/>
          </ac:spMkLst>
        </pc:spChg>
        <pc:spChg chg="add mod">
          <ac:chgData name="Hilppa Iittiläinen" userId="f7572432-e0f1-4abb-81ed-7836843e2f2b" providerId="ADAL" clId="{0F3070EC-1376-43DC-9642-C5C5BFD91EA5}" dt="2022-06-30T11:52:11.417" v="125" actId="14100"/>
          <ac:spMkLst>
            <pc:docMk/>
            <pc:sldMk cId="869589868" sldId="848"/>
            <ac:spMk id="7" creationId="{921D34F0-E58D-669F-6916-6A33E94C8918}"/>
          </ac:spMkLst>
        </pc:spChg>
        <pc:spChg chg="add mod">
          <ac:chgData name="Hilppa Iittiläinen" userId="f7572432-e0f1-4abb-81ed-7836843e2f2b" providerId="ADAL" clId="{0F3070EC-1376-43DC-9642-C5C5BFD91EA5}" dt="2022-06-30T11:52:23.605" v="128" actId="122"/>
          <ac:spMkLst>
            <pc:docMk/>
            <pc:sldMk cId="869589868" sldId="848"/>
            <ac:spMk id="8" creationId="{E26867F1-4F39-B320-CEE2-B1DB11DB3C33}"/>
          </ac:spMkLst>
        </pc:spChg>
        <pc:spChg chg="add mod">
          <ac:chgData name="Hilppa Iittiläinen" userId="f7572432-e0f1-4abb-81ed-7836843e2f2b" providerId="ADAL" clId="{0F3070EC-1376-43DC-9642-C5C5BFD91EA5}" dt="2022-06-30T11:53:34.045" v="142" actId="121"/>
          <ac:spMkLst>
            <pc:docMk/>
            <pc:sldMk cId="869589868" sldId="848"/>
            <ac:spMk id="9" creationId="{DDF982AD-8EBD-DC1C-AA50-AFC0DE4D25F2}"/>
          </ac:spMkLst>
        </pc:spChg>
        <pc:picChg chg="add mod">
          <ac:chgData name="Hilppa Iittiläinen" userId="f7572432-e0f1-4abb-81ed-7836843e2f2b" providerId="ADAL" clId="{0F3070EC-1376-43DC-9642-C5C5BFD91EA5}" dt="2022-06-30T11:52:11.417" v="125" actId="14100"/>
          <ac:picMkLst>
            <pc:docMk/>
            <pc:sldMk cId="869589868" sldId="848"/>
            <ac:picMk id="6" creationId="{13174830-72E4-1CA3-97E0-22652398AFC7}"/>
          </ac:picMkLst>
        </pc:picChg>
      </pc:sldChg>
      <pc:sldChg chg="addSp delSp modSp add mod">
        <pc:chgData name="Hilppa Iittiläinen" userId="f7572432-e0f1-4abb-81ed-7836843e2f2b" providerId="ADAL" clId="{0F3070EC-1376-43DC-9642-C5C5BFD91EA5}" dt="2022-06-30T11:53:24.010" v="141" actId="14100"/>
        <pc:sldMkLst>
          <pc:docMk/>
          <pc:sldMk cId="2055305084" sldId="849"/>
        </pc:sldMkLst>
        <pc:spChg chg="del">
          <ac:chgData name="Hilppa Iittiläinen" userId="f7572432-e0f1-4abb-81ed-7836843e2f2b" providerId="ADAL" clId="{0F3070EC-1376-43DC-9642-C5C5BFD91EA5}" dt="2022-06-30T11:53:02.536" v="134" actId="478"/>
          <ac:spMkLst>
            <pc:docMk/>
            <pc:sldMk cId="2055305084" sldId="849"/>
            <ac:spMk id="7" creationId="{921D34F0-E58D-669F-6916-6A33E94C8918}"/>
          </ac:spMkLst>
        </pc:spChg>
        <pc:spChg chg="del">
          <ac:chgData name="Hilppa Iittiläinen" userId="f7572432-e0f1-4abb-81ed-7836843e2f2b" providerId="ADAL" clId="{0F3070EC-1376-43DC-9642-C5C5BFD91EA5}" dt="2022-06-30T11:53:04.164" v="135" actId="478"/>
          <ac:spMkLst>
            <pc:docMk/>
            <pc:sldMk cId="2055305084" sldId="849"/>
            <ac:spMk id="8" creationId="{E26867F1-4F39-B320-CEE2-B1DB11DB3C33}"/>
          </ac:spMkLst>
        </pc:spChg>
        <pc:spChg chg="del">
          <ac:chgData name="Hilppa Iittiläinen" userId="f7572432-e0f1-4abb-81ed-7836843e2f2b" providerId="ADAL" clId="{0F3070EC-1376-43DC-9642-C5C5BFD91EA5}" dt="2022-06-30T11:53:05.734" v="136" actId="478"/>
          <ac:spMkLst>
            <pc:docMk/>
            <pc:sldMk cId="2055305084" sldId="849"/>
            <ac:spMk id="9" creationId="{DDF982AD-8EBD-DC1C-AA50-AFC0DE4D25F2}"/>
          </ac:spMkLst>
        </pc:spChg>
        <pc:spChg chg="mod">
          <ac:chgData name="Hilppa Iittiläinen" userId="f7572432-e0f1-4abb-81ed-7836843e2f2b" providerId="ADAL" clId="{0F3070EC-1376-43DC-9642-C5C5BFD91EA5}" dt="2022-06-30T11:53:07.340" v="137"/>
          <ac:spMkLst>
            <pc:docMk/>
            <pc:sldMk cId="2055305084" sldId="849"/>
            <ac:spMk id="12" creationId="{35C94236-6FF4-C4A2-6239-BBD7ACB019CA}"/>
          </ac:spMkLst>
        </pc:spChg>
        <pc:spChg chg="mod">
          <ac:chgData name="Hilppa Iittiläinen" userId="f7572432-e0f1-4abb-81ed-7836843e2f2b" providerId="ADAL" clId="{0F3070EC-1376-43DC-9642-C5C5BFD91EA5}" dt="2022-06-30T11:53:24.010" v="141" actId="14100"/>
          <ac:spMkLst>
            <pc:docMk/>
            <pc:sldMk cId="2055305084" sldId="849"/>
            <ac:spMk id="13" creationId="{AE609F94-8E6A-3F34-9987-38561D9BC502}"/>
          </ac:spMkLst>
        </pc:spChg>
        <pc:spChg chg="add mod">
          <ac:chgData name="Hilppa Iittiläinen" userId="f7572432-e0f1-4abb-81ed-7836843e2f2b" providerId="ADAL" clId="{0F3070EC-1376-43DC-9642-C5C5BFD91EA5}" dt="2022-06-30T11:53:17.811" v="139" actId="2711"/>
          <ac:spMkLst>
            <pc:docMk/>
            <pc:sldMk cId="2055305084" sldId="849"/>
            <ac:spMk id="14" creationId="{16FB62FF-3F16-E55E-421E-48837618735A}"/>
          </ac:spMkLst>
        </pc:spChg>
        <pc:grpChg chg="add mod">
          <ac:chgData name="Hilppa Iittiläinen" userId="f7572432-e0f1-4abb-81ed-7836843e2f2b" providerId="ADAL" clId="{0F3070EC-1376-43DC-9642-C5C5BFD91EA5}" dt="2022-06-30T11:53:07.340" v="137"/>
          <ac:grpSpMkLst>
            <pc:docMk/>
            <pc:sldMk cId="2055305084" sldId="849"/>
            <ac:grpSpMk id="11" creationId="{0ED8FFB6-2574-A935-BE7D-AF6ADE8E4AAC}"/>
          </ac:grpSpMkLst>
        </pc:grpChg>
        <pc:picChg chg="del">
          <ac:chgData name="Hilppa Iittiläinen" userId="f7572432-e0f1-4abb-81ed-7836843e2f2b" providerId="ADAL" clId="{0F3070EC-1376-43DC-9642-C5C5BFD91EA5}" dt="2022-06-30T11:53:01.865" v="133" actId="478"/>
          <ac:picMkLst>
            <pc:docMk/>
            <pc:sldMk cId="2055305084" sldId="849"/>
            <ac:picMk id="6" creationId="{13174830-72E4-1CA3-97E0-22652398AFC7}"/>
          </ac:picMkLst>
        </pc:picChg>
        <pc:picChg chg="add mod">
          <ac:chgData name="Hilppa Iittiläinen" userId="f7572432-e0f1-4abb-81ed-7836843e2f2b" providerId="ADAL" clId="{0F3070EC-1376-43DC-9642-C5C5BFD91EA5}" dt="2022-06-30T11:53:07.340" v="137"/>
          <ac:picMkLst>
            <pc:docMk/>
            <pc:sldMk cId="2055305084" sldId="849"/>
            <ac:picMk id="10" creationId="{03748810-D164-2784-0F75-448EEA9537AF}"/>
          </ac:picMkLst>
        </pc:picChg>
      </pc:sldChg>
      <pc:sldChg chg="addSp delSp modSp add mod">
        <pc:chgData name="Hilppa Iittiläinen" userId="f7572432-e0f1-4abb-81ed-7836843e2f2b" providerId="ADAL" clId="{0F3070EC-1376-43DC-9642-C5C5BFD91EA5}" dt="2022-06-30T11:54:34.443" v="157" actId="12788"/>
        <pc:sldMkLst>
          <pc:docMk/>
          <pc:sldMk cId="281873179" sldId="850"/>
        </pc:sldMkLst>
        <pc:spChg chg="mod">
          <ac:chgData name="Hilppa Iittiläinen" userId="f7572432-e0f1-4abb-81ed-7836843e2f2b" providerId="ADAL" clId="{0F3070EC-1376-43DC-9642-C5C5BFD91EA5}" dt="2022-06-30T11:53:52.310" v="146" actId="6549"/>
          <ac:spMkLst>
            <pc:docMk/>
            <pc:sldMk cId="281873179" sldId="850"/>
            <ac:spMk id="13" creationId="{AE609F94-8E6A-3F34-9987-38561D9BC502}"/>
          </ac:spMkLst>
        </pc:spChg>
        <pc:spChg chg="add mod">
          <ac:chgData name="Hilppa Iittiläinen" userId="f7572432-e0f1-4abb-81ed-7836843e2f2b" providerId="ADAL" clId="{0F3070EC-1376-43DC-9642-C5C5BFD91EA5}" dt="2022-06-30T11:54:34.443" v="157" actId="12788"/>
          <ac:spMkLst>
            <pc:docMk/>
            <pc:sldMk cId="281873179" sldId="850"/>
            <ac:spMk id="15" creationId="{1EE814CB-5361-963A-CA91-610783D31C66}"/>
          </ac:spMkLst>
        </pc:spChg>
        <pc:spChg chg="add mod">
          <ac:chgData name="Hilppa Iittiläinen" userId="f7572432-e0f1-4abb-81ed-7836843e2f2b" providerId="ADAL" clId="{0F3070EC-1376-43DC-9642-C5C5BFD91EA5}" dt="2022-06-30T11:54:28.205" v="155" actId="12789"/>
          <ac:spMkLst>
            <pc:docMk/>
            <pc:sldMk cId="281873179" sldId="850"/>
            <ac:spMk id="16" creationId="{CA3FEB51-BF3A-1A68-8F9A-F5BBAF6C7B2E}"/>
          </ac:spMkLst>
        </pc:spChg>
        <pc:grpChg chg="del">
          <ac:chgData name="Hilppa Iittiläinen" userId="f7572432-e0f1-4abb-81ed-7836843e2f2b" providerId="ADAL" clId="{0F3070EC-1376-43DC-9642-C5C5BFD91EA5}" dt="2022-06-30T11:53:53.205" v="147" actId="478"/>
          <ac:grpSpMkLst>
            <pc:docMk/>
            <pc:sldMk cId="281873179" sldId="850"/>
            <ac:grpSpMk id="11" creationId="{0ED8FFB6-2574-A935-BE7D-AF6ADE8E4AAC}"/>
          </ac:grpSpMkLst>
        </pc:grpChg>
        <pc:picChg chg="add mod">
          <ac:chgData name="Hilppa Iittiläinen" userId="f7572432-e0f1-4abb-81ed-7836843e2f2b" providerId="ADAL" clId="{0F3070EC-1376-43DC-9642-C5C5BFD91EA5}" dt="2022-06-30T11:54:04.007" v="148"/>
          <ac:picMkLst>
            <pc:docMk/>
            <pc:sldMk cId="281873179" sldId="850"/>
            <ac:picMk id="9" creationId="{85A84C03-BF57-DD5F-6E61-908E011F6817}"/>
          </ac:picMkLst>
        </pc:picChg>
        <pc:picChg chg="del">
          <ac:chgData name="Hilppa Iittiläinen" userId="f7572432-e0f1-4abb-81ed-7836843e2f2b" providerId="ADAL" clId="{0F3070EC-1376-43DC-9642-C5C5BFD91EA5}" dt="2022-06-30T11:53:51.485" v="145" actId="478"/>
          <ac:picMkLst>
            <pc:docMk/>
            <pc:sldMk cId="281873179" sldId="850"/>
            <ac:picMk id="10" creationId="{03748810-D164-2784-0F75-448EEA9537AF}"/>
          </ac:picMkLst>
        </pc:picChg>
      </pc:sldChg>
      <pc:sldChg chg="addSp delSp modSp add mod">
        <pc:chgData name="Hilppa Iittiläinen" userId="f7572432-e0f1-4abb-81ed-7836843e2f2b" providerId="ADAL" clId="{0F3070EC-1376-43DC-9642-C5C5BFD91EA5}" dt="2022-06-30T11:56:03.972" v="175" actId="2711"/>
        <pc:sldMkLst>
          <pc:docMk/>
          <pc:sldMk cId="3388386813" sldId="851"/>
        </pc:sldMkLst>
        <pc:spChg chg="mod">
          <ac:chgData name="Hilppa Iittiläinen" userId="f7572432-e0f1-4abb-81ed-7836843e2f2b" providerId="ADAL" clId="{0F3070EC-1376-43DC-9642-C5C5BFD91EA5}" dt="2022-06-30T11:55:06.280" v="164"/>
          <ac:spMkLst>
            <pc:docMk/>
            <pc:sldMk cId="3388386813" sldId="851"/>
            <ac:spMk id="11" creationId="{409E5A5B-A01B-7031-75C7-C7A37A45C4F9}"/>
          </ac:spMkLst>
        </pc:spChg>
        <pc:spChg chg="mod">
          <ac:chgData name="Hilppa Iittiläinen" userId="f7572432-e0f1-4abb-81ed-7836843e2f2b" providerId="ADAL" clId="{0F3070EC-1376-43DC-9642-C5C5BFD91EA5}" dt="2022-06-30T11:55:06.280" v="164"/>
          <ac:spMkLst>
            <pc:docMk/>
            <pc:sldMk cId="3388386813" sldId="851"/>
            <ac:spMk id="12" creationId="{7A514274-8089-B9B9-3C83-E380D9C50D4A}"/>
          </ac:spMkLst>
        </pc:spChg>
        <pc:spChg chg="mod">
          <ac:chgData name="Hilppa Iittiläinen" userId="f7572432-e0f1-4abb-81ed-7836843e2f2b" providerId="ADAL" clId="{0F3070EC-1376-43DC-9642-C5C5BFD91EA5}" dt="2022-06-30T11:55:06.280" v="164"/>
          <ac:spMkLst>
            <pc:docMk/>
            <pc:sldMk cId="3388386813" sldId="851"/>
            <ac:spMk id="13" creationId="{B569686D-0753-A527-4A60-503867CF4FA3}"/>
          </ac:spMkLst>
        </pc:spChg>
        <pc:spChg chg="del">
          <ac:chgData name="Hilppa Iittiläinen" userId="f7572432-e0f1-4abb-81ed-7836843e2f2b" providerId="ADAL" clId="{0F3070EC-1376-43DC-9642-C5C5BFD91EA5}" dt="2022-06-30T11:54:45.895" v="160" actId="478"/>
          <ac:spMkLst>
            <pc:docMk/>
            <pc:sldMk cId="3388386813" sldId="851"/>
            <ac:spMk id="15" creationId="{1EE814CB-5361-963A-CA91-610783D31C66}"/>
          </ac:spMkLst>
        </pc:spChg>
        <pc:spChg chg="del">
          <ac:chgData name="Hilppa Iittiläinen" userId="f7572432-e0f1-4abb-81ed-7836843e2f2b" providerId="ADAL" clId="{0F3070EC-1376-43DC-9642-C5C5BFD91EA5}" dt="2022-06-30T11:54:49.175" v="162" actId="478"/>
          <ac:spMkLst>
            <pc:docMk/>
            <pc:sldMk cId="3388386813" sldId="851"/>
            <ac:spMk id="16" creationId="{CA3FEB51-BF3A-1A68-8F9A-F5BBAF6C7B2E}"/>
          </ac:spMkLst>
        </pc:spChg>
        <pc:spChg chg="mod">
          <ac:chgData name="Hilppa Iittiläinen" userId="f7572432-e0f1-4abb-81ed-7836843e2f2b" providerId="ADAL" clId="{0F3070EC-1376-43DC-9642-C5C5BFD91EA5}" dt="2022-06-30T11:55:06.280" v="164"/>
          <ac:spMkLst>
            <pc:docMk/>
            <pc:sldMk cId="3388386813" sldId="851"/>
            <ac:spMk id="17" creationId="{55FB75E3-5A76-DE27-805A-215CF957E697}"/>
          </ac:spMkLst>
        </pc:spChg>
        <pc:spChg chg="mod">
          <ac:chgData name="Hilppa Iittiläinen" userId="f7572432-e0f1-4abb-81ed-7836843e2f2b" providerId="ADAL" clId="{0F3070EC-1376-43DC-9642-C5C5BFD91EA5}" dt="2022-06-30T11:55:06.280" v="164"/>
          <ac:spMkLst>
            <pc:docMk/>
            <pc:sldMk cId="3388386813" sldId="851"/>
            <ac:spMk id="18" creationId="{5B394F2A-A165-4DD8-9288-A8B75C95B5CB}"/>
          </ac:spMkLst>
        </pc:spChg>
        <pc:spChg chg="mod">
          <ac:chgData name="Hilppa Iittiläinen" userId="f7572432-e0f1-4abb-81ed-7836843e2f2b" providerId="ADAL" clId="{0F3070EC-1376-43DC-9642-C5C5BFD91EA5}" dt="2022-06-30T11:55:06.280" v="164"/>
          <ac:spMkLst>
            <pc:docMk/>
            <pc:sldMk cId="3388386813" sldId="851"/>
            <ac:spMk id="19" creationId="{255D4FD6-6BDE-3A89-2A9D-43CA8CDD4DEC}"/>
          </ac:spMkLst>
        </pc:spChg>
        <pc:spChg chg="mod">
          <ac:chgData name="Hilppa Iittiläinen" userId="f7572432-e0f1-4abb-81ed-7836843e2f2b" providerId="ADAL" clId="{0F3070EC-1376-43DC-9642-C5C5BFD91EA5}" dt="2022-06-30T11:55:06.280" v="164"/>
          <ac:spMkLst>
            <pc:docMk/>
            <pc:sldMk cId="3388386813" sldId="851"/>
            <ac:spMk id="20" creationId="{A25B5E00-AB96-F25C-3D24-D5ADCB538A1D}"/>
          </ac:spMkLst>
        </pc:spChg>
        <pc:spChg chg="mod">
          <ac:chgData name="Hilppa Iittiläinen" userId="f7572432-e0f1-4abb-81ed-7836843e2f2b" providerId="ADAL" clId="{0F3070EC-1376-43DC-9642-C5C5BFD91EA5}" dt="2022-06-30T11:55:06.280" v="164"/>
          <ac:spMkLst>
            <pc:docMk/>
            <pc:sldMk cId="3388386813" sldId="851"/>
            <ac:spMk id="21" creationId="{C0C569B1-98FB-5D25-94BE-044A727983CC}"/>
          </ac:spMkLst>
        </pc:spChg>
        <pc:spChg chg="mod">
          <ac:chgData name="Hilppa Iittiläinen" userId="f7572432-e0f1-4abb-81ed-7836843e2f2b" providerId="ADAL" clId="{0F3070EC-1376-43DC-9642-C5C5BFD91EA5}" dt="2022-06-30T11:55:06.280" v="164"/>
          <ac:spMkLst>
            <pc:docMk/>
            <pc:sldMk cId="3388386813" sldId="851"/>
            <ac:spMk id="22" creationId="{0F604E9D-F6E8-4817-70E0-BC774DAFDE02}"/>
          </ac:spMkLst>
        </pc:spChg>
        <pc:spChg chg="mod">
          <ac:chgData name="Hilppa Iittiläinen" userId="f7572432-e0f1-4abb-81ed-7836843e2f2b" providerId="ADAL" clId="{0F3070EC-1376-43DC-9642-C5C5BFD91EA5}" dt="2022-06-30T11:55:06.280" v="164"/>
          <ac:spMkLst>
            <pc:docMk/>
            <pc:sldMk cId="3388386813" sldId="851"/>
            <ac:spMk id="23" creationId="{7142786F-DEA2-DEB3-66FC-E3FFA2AC3EA7}"/>
          </ac:spMkLst>
        </pc:spChg>
        <pc:spChg chg="mod">
          <ac:chgData name="Hilppa Iittiläinen" userId="f7572432-e0f1-4abb-81ed-7836843e2f2b" providerId="ADAL" clId="{0F3070EC-1376-43DC-9642-C5C5BFD91EA5}" dt="2022-06-30T11:55:06.280" v="164"/>
          <ac:spMkLst>
            <pc:docMk/>
            <pc:sldMk cId="3388386813" sldId="851"/>
            <ac:spMk id="24" creationId="{23658A4D-9EFD-5EEB-FC14-8B09EB46C514}"/>
          </ac:spMkLst>
        </pc:spChg>
        <pc:spChg chg="mod">
          <ac:chgData name="Hilppa Iittiläinen" userId="f7572432-e0f1-4abb-81ed-7836843e2f2b" providerId="ADAL" clId="{0F3070EC-1376-43DC-9642-C5C5BFD91EA5}" dt="2022-06-30T11:55:06.280" v="164"/>
          <ac:spMkLst>
            <pc:docMk/>
            <pc:sldMk cId="3388386813" sldId="851"/>
            <ac:spMk id="25" creationId="{C051F1BD-F0CC-EE1F-18B9-DF07CD3FEFE7}"/>
          </ac:spMkLst>
        </pc:spChg>
        <pc:spChg chg="mod">
          <ac:chgData name="Hilppa Iittiläinen" userId="f7572432-e0f1-4abb-81ed-7836843e2f2b" providerId="ADAL" clId="{0F3070EC-1376-43DC-9642-C5C5BFD91EA5}" dt="2022-06-30T11:55:06.280" v="164"/>
          <ac:spMkLst>
            <pc:docMk/>
            <pc:sldMk cId="3388386813" sldId="851"/>
            <ac:spMk id="26" creationId="{F75BE3FE-08CB-9FB9-6F0E-ED485C5BE33A}"/>
          </ac:spMkLst>
        </pc:spChg>
        <pc:spChg chg="mod">
          <ac:chgData name="Hilppa Iittiläinen" userId="f7572432-e0f1-4abb-81ed-7836843e2f2b" providerId="ADAL" clId="{0F3070EC-1376-43DC-9642-C5C5BFD91EA5}" dt="2022-06-30T11:55:06.280" v="164"/>
          <ac:spMkLst>
            <pc:docMk/>
            <pc:sldMk cId="3388386813" sldId="851"/>
            <ac:spMk id="27" creationId="{02CF3740-4983-8FAA-6662-20A5EEFE8E99}"/>
          </ac:spMkLst>
        </pc:spChg>
        <pc:spChg chg="mod">
          <ac:chgData name="Hilppa Iittiläinen" userId="f7572432-e0f1-4abb-81ed-7836843e2f2b" providerId="ADAL" clId="{0F3070EC-1376-43DC-9642-C5C5BFD91EA5}" dt="2022-06-30T11:55:06.280" v="164"/>
          <ac:spMkLst>
            <pc:docMk/>
            <pc:sldMk cId="3388386813" sldId="851"/>
            <ac:spMk id="28" creationId="{7A937505-579E-2356-1092-7E70D829FBF0}"/>
          </ac:spMkLst>
        </pc:spChg>
        <pc:spChg chg="mod">
          <ac:chgData name="Hilppa Iittiläinen" userId="f7572432-e0f1-4abb-81ed-7836843e2f2b" providerId="ADAL" clId="{0F3070EC-1376-43DC-9642-C5C5BFD91EA5}" dt="2022-06-30T11:55:06.280" v="164"/>
          <ac:spMkLst>
            <pc:docMk/>
            <pc:sldMk cId="3388386813" sldId="851"/>
            <ac:spMk id="29" creationId="{9617BF3D-7259-F191-665E-25EDDECBB19C}"/>
          </ac:spMkLst>
        </pc:spChg>
        <pc:spChg chg="mod">
          <ac:chgData name="Hilppa Iittiläinen" userId="f7572432-e0f1-4abb-81ed-7836843e2f2b" providerId="ADAL" clId="{0F3070EC-1376-43DC-9642-C5C5BFD91EA5}" dt="2022-06-30T11:55:06.280" v="164"/>
          <ac:spMkLst>
            <pc:docMk/>
            <pc:sldMk cId="3388386813" sldId="851"/>
            <ac:spMk id="30" creationId="{3CA827B6-B9CD-F813-31C5-F597F15C16FA}"/>
          </ac:spMkLst>
        </pc:spChg>
        <pc:spChg chg="mod">
          <ac:chgData name="Hilppa Iittiläinen" userId="f7572432-e0f1-4abb-81ed-7836843e2f2b" providerId="ADAL" clId="{0F3070EC-1376-43DC-9642-C5C5BFD91EA5}" dt="2022-06-30T11:55:06.280" v="164"/>
          <ac:spMkLst>
            <pc:docMk/>
            <pc:sldMk cId="3388386813" sldId="851"/>
            <ac:spMk id="31" creationId="{0FE8C9D7-8DA7-691E-E770-EFF37F75ACB2}"/>
          </ac:spMkLst>
        </pc:spChg>
        <pc:spChg chg="mod">
          <ac:chgData name="Hilppa Iittiläinen" userId="f7572432-e0f1-4abb-81ed-7836843e2f2b" providerId="ADAL" clId="{0F3070EC-1376-43DC-9642-C5C5BFD91EA5}" dt="2022-06-30T11:55:06.280" v="164"/>
          <ac:spMkLst>
            <pc:docMk/>
            <pc:sldMk cId="3388386813" sldId="851"/>
            <ac:spMk id="32" creationId="{865D8EFD-1CF8-39A9-0156-2D6F8D2EF62F}"/>
          </ac:spMkLst>
        </pc:spChg>
        <pc:spChg chg="mod">
          <ac:chgData name="Hilppa Iittiläinen" userId="f7572432-e0f1-4abb-81ed-7836843e2f2b" providerId="ADAL" clId="{0F3070EC-1376-43DC-9642-C5C5BFD91EA5}" dt="2022-06-30T11:55:06.280" v="164"/>
          <ac:spMkLst>
            <pc:docMk/>
            <pc:sldMk cId="3388386813" sldId="851"/>
            <ac:spMk id="33" creationId="{80B1FB40-CAE3-9A75-4255-1783D144B0E9}"/>
          </ac:spMkLst>
        </pc:spChg>
        <pc:spChg chg="mod">
          <ac:chgData name="Hilppa Iittiläinen" userId="f7572432-e0f1-4abb-81ed-7836843e2f2b" providerId="ADAL" clId="{0F3070EC-1376-43DC-9642-C5C5BFD91EA5}" dt="2022-06-30T11:55:06.280" v="164"/>
          <ac:spMkLst>
            <pc:docMk/>
            <pc:sldMk cId="3388386813" sldId="851"/>
            <ac:spMk id="34" creationId="{B1EC53B7-48BC-0B57-832F-1D400132C25F}"/>
          </ac:spMkLst>
        </pc:spChg>
        <pc:spChg chg="mod">
          <ac:chgData name="Hilppa Iittiläinen" userId="f7572432-e0f1-4abb-81ed-7836843e2f2b" providerId="ADAL" clId="{0F3070EC-1376-43DC-9642-C5C5BFD91EA5}" dt="2022-06-30T11:55:06.280" v="164"/>
          <ac:spMkLst>
            <pc:docMk/>
            <pc:sldMk cId="3388386813" sldId="851"/>
            <ac:spMk id="35" creationId="{DD0B6288-404B-58B9-5CEC-743010DDC0C6}"/>
          </ac:spMkLst>
        </pc:spChg>
        <pc:spChg chg="mod">
          <ac:chgData name="Hilppa Iittiläinen" userId="f7572432-e0f1-4abb-81ed-7836843e2f2b" providerId="ADAL" clId="{0F3070EC-1376-43DC-9642-C5C5BFD91EA5}" dt="2022-06-30T11:55:06.280" v="164"/>
          <ac:spMkLst>
            <pc:docMk/>
            <pc:sldMk cId="3388386813" sldId="851"/>
            <ac:spMk id="36" creationId="{C4350AA0-B57D-9E8B-AEFA-2F746D5AB301}"/>
          </ac:spMkLst>
        </pc:spChg>
        <pc:spChg chg="mod">
          <ac:chgData name="Hilppa Iittiläinen" userId="f7572432-e0f1-4abb-81ed-7836843e2f2b" providerId="ADAL" clId="{0F3070EC-1376-43DC-9642-C5C5BFD91EA5}" dt="2022-06-30T11:56:03.972" v="175" actId="2711"/>
          <ac:spMkLst>
            <pc:docMk/>
            <pc:sldMk cId="3388386813" sldId="851"/>
            <ac:spMk id="37" creationId="{63E617C5-7363-EA6B-6A6E-1BF70F2547BA}"/>
          </ac:spMkLst>
        </pc:spChg>
        <pc:grpChg chg="add mod">
          <ac:chgData name="Hilppa Iittiläinen" userId="f7572432-e0f1-4abb-81ed-7836843e2f2b" providerId="ADAL" clId="{0F3070EC-1376-43DC-9642-C5C5BFD91EA5}" dt="2022-06-30T11:55:06.280" v="164"/>
          <ac:grpSpMkLst>
            <pc:docMk/>
            <pc:sldMk cId="3388386813" sldId="851"/>
            <ac:grpSpMk id="8" creationId="{9CD163F0-D43B-B6B8-90BD-86F740F5C9FF}"/>
          </ac:grpSpMkLst>
        </pc:grpChg>
        <pc:picChg chg="del">
          <ac:chgData name="Hilppa Iittiläinen" userId="f7572432-e0f1-4abb-81ed-7836843e2f2b" providerId="ADAL" clId="{0F3070EC-1376-43DC-9642-C5C5BFD91EA5}" dt="2022-06-30T11:54:48.359" v="161" actId="478"/>
          <ac:picMkLst>
            <pc:docMk/>
            <pc:sldMk cId="3388386813" sldId="851"/>
            <ac:picMk id="9" creationId="{85A84C03-BF57-DD5F-6E61-908E011F6817}"/>
          </ac:picMkLst>
        </pc:picChg>
        <pc:picChg chg="mod">
          <ac:chgData name="Hilppa Iittiläinen" userId="f7572432-e0f1-4abb-81ed-7836843e2f2b" providerId="ADAL" clId="{0F3070EC-1376-43DC-9642-C5C5BFD91EA5}" dt="2022-06-30T11:55:06.280" v="164"/>
          <ac:picMkLst>
            <pc:docMk/>
            <pc:sldMk cId="3388386813" sldId="851"/>
            <ac:picMk id="10" creationId="{8EEA36D2-A649-4DAC-D8AA-7D0CE6B699DC}"/>
          </ac:picMkLst>
        </pc:picChg>
      </pc:sldChg>
      <pc:sldChg chg="addSp delSp modSp add mod modClrScheme chgLayout">
        <pc:chgData name="Hilppa Iittiläinen" userId="f7572432-e0f1-4abb-81ed-7836843e2f2b" providerId="ADAL" clId="{0F3070EC-1376-43DC-9642-C5C5BFD91EA5}" dt="2022-06-30T11:56:32.150" v="181" actId="1076"/>
        <pc:sldMkLst>
          <pc:docMk/>
          <pc:sldMk cId="3150971423" sldId="852"/>
        </pc:sldMkLst>
        <pc:spChg chg="add del mod ord">
          <ac:chgData name="Hilppa Iittiläinen" userId="f7572432-e0f1-4abb-81ed-7836843e2f2b" providerId="ADAL" clId="{0F3070EC-1376-43DC-9642-C5C5BFD91EA5}" dt="2022-06-30T11:56:23.360" v="179" actId="478"/>
          <ac:spMkLst>
            <pc:docMk/>
            <pc:sldMk cId="3150971423" sldId="852"/>
            <ac:spMk id="2" creationId="{DB575C44-1A3D-4487-D1EF-31E40C94112F}"/>
          </ac:spMkLst>
        </pc:spChg>
        <pc:spChg chg="add del mod ord">
          <ac:chgData name="Hilppa Iittiläinen" userId="f7572432-e0f1-4abb-81ed-7836843e2f2b" providerId="ADAL" clId="{0F3070EC-1376-43DC-9642-C5C5BFD91EA5}" dt="2022-06-30T11:56:19.788" v="178" actId="478"/>
          <ac:spMkLst>
            <pc:docMk/>
            <pc:sldMk cId="3150971423" sldId="852"/>
            <ac:spMk id="3" creationId="{9147EFE8-8D37-744D-EFD7-6DB692EE9558}"/>
          </ac:spMkLst>
        </pc:spChg>
        <pc:spChg chg="mod ord">
          <ac:chgData name="Hilppa Iittiläinen" userId="f7572432-e0f1-4abb-81ed-7836843e2f2b" providerId="ADAL" clId="{0F3070EC-1376-43DC-9642-C5C5BFD91EA5}" dt="2022-06-30T11:55:31.351" v="169" actId="700"/>
          <ac:spMkLst>
            <pc:docMk/>
            <pc:sldMk cId="3150971423" sldId="852"/>
            <ac:spMk id="4" creationId="{46A0A8F5-0E4E-26C7-0DE3-408ADD2143FB}"/>
          </ac:spMkLst>
        </pc:spChg>
        <pc:spChg chg="mod ord">
          <ac:chgData name="Hilppa Iittiläinen" userId="f7572432-e0f1-4abb-81ed-7836843e2f2b" providerId="ADAL" clId="{0F3070EC-1376-43DC-9642-C5C5BFD91EA5}" dt="2022-06-30T11:55:31.351" v="169" actId="700"/>
          <ac:spMkLst>
            <pc:docMk/>
            <pc:sldMk cId="3150971423" sldId="852"/>
            <ac:spMk id="5" creationId="{6FB5F8EE-4CFF-C568-6953-79B08665049A}"/>
          </ac:spMkLst>
        </pc:spChg>
        <pc:spChg chg="mod">
          <ac:chgData name="Hilppa Iittiläinen" userId="f7572432-e0f1-4abb-81ed-7836843e2f2b" providerId="ADAL" clId="{0F3070EC-1376-43DC-9642-C5C5BFD91EA5}" dt="2022-06-30T11:56:26.686" v="180" actId="1076"/>
          <ac:spMkLst>
            <pc:docMk/>
            <pc:sldMk cId="3150971423" sldId="852"/>
            <ac:spMk id="14" creationId="{16FB62FF-3F16-E55E-421E-48837618735A}"/>
          </ac:spMkLst>
        </pc:spChg>
        <pc:spChg chg="add mod">
          <ac:chgData name="Hilppa Iittiläinen" userId="f7572432-e0f1-4abb-81ed-7836843e2f2b" providerId="ADAL" clId="{0F3070EC-1376-43DC-9642-C5C5BFD91EA5}" dt="2022-06-30T11:56:32.150" v="181" actId="1076"/>
          <ac:spMkLst>
            <pc:docMk/>
            <pc:sldMk cId="3150971423" sldId="852"/>
            <ac:spMk id="39" creationId="{B488ECC7-48B6-7DEA-980D-91B07B5247BC}"/>
          </ac:spMkLst>
        </pc:spChg>
        <pc:grpChg chg="del">
          <ac:chgData name="Hilppa Iittiläinen" userId="f7572432-e0f1-4abb-81ed-7836843e2f2b" providerId="ADAL" clId="{0F3070EC-1376-43DC-9642-C5C5BFD91EA5}" dt="2022-06-30T11:55:21.120" v="167" actId="478"/>
          <ac:grpSpMkLst>
            <pc:docMk/>
            <pc:sldMk cId="3150971423" sldId="852"/>
            <ac:grpSpMk id="8" creationId="{9CD163F0-D43B-B6B8-90BD-86F740F5C9FF}"/>
          </ac:grpSpMkLst>
        </pc:grpChg>
        <pc:picChg chg="add mod ord">
          <ac:chgData name="Hilppa Iittiläinen" userId="f7572432-e0f1-4abb-81ed-7836843e2f2b" providerId="ADAL" clId="{0F3070EC-1376-43DC-9642-C5C5BFD91EA5}" dt="2022-06-30T11:56:16.613" v="177" actId="167"/>
          <ac:picMkLst>
            <pc:docMk/>
            <pc:sldMk cId="3150971423" sldId="852"/>
            <ac:picMk id="38" creationId="{0FEEA89F-54F9-46FF-F7B2-0E37B6E3FDF4}"/>
          </ac:picMkLst>
        </pc:picChg>
      </pc:sldChg>
      <pc:sldChg chg="addSp delSp modSp new mod">
        <pc:chgData name="Hilppa Iittiläinen" userId="f7572432-e0f1-4abb-81ed-7836843e2f2b" providerId="ADAL" clId="{0F3070EC-1376-43DC-9642-C5C5BFD91EA5}" dt="2022-06-30T11:57:50.065" v="202" actId="242"/>
        <pc:sldMkLst>
          <pc:docMk/>
          <pc:sldMk cId="4054345777" sldId="853"/>
        </pc:sldMkLst>
        <pc:spChg chg="mod">
          <ac:chgData name="Hilppa Iittiläinen" userId="f7572432-e0f1-4abb-81ed-7836843e2f2b" providerId="ADAL" clId="{0F3070EC-1376-43DC-9642-C5C5BFD91EA5}" dt="2022-06-30T11:56:48.146" v="185" actId="20577"/>
          <ac:spMkLst>
            <pc:docMk/>
            <pc:sldMk cId="4054345777" sldId="853"/>
            <ac:spMk id="2" creationId="{A2C72A15-57E3-A771-970E-74771148F4FA}"/>
          </ac:spMkLst>
        </pc:spChg>
        <pc:spChg chg="mod">
          <ac:chgData name="Hilppa Iittiläinen" userId="f7572432-e0f1-4abb-81ed-7836843e2f2b" providerId="ADAL" clId="{0F3070EC-1376-43DC-9642-C5C5BFD91EA5}" dt="2022-06-30T11:57:50.065" v="202" actId="242"/>
          <ac:spMkLst>
            <pc:docMk/>
            <pc:sldMk cId="4054345777" sldId="853"/>
            <ac:spMk id="3" creationId="{A0AAE79F-47A8-B550-83D5-388469061629}"/>
          </ac:spMkLst>
        </pc:spChg>
        <pc:spChg chg="add del">
          <ac:chgData name="Hilppa Iittiläinen" userId="f7572432-e0f1-4abb-81ed-7836843e2f2b" providerId="ADAL" clId="{0F3070EC-1376-43DC-9642-C5C5BFD91EA5}" dt="2022-06-30T11:57:02.145" v="188" actId="478"/>
          <ac:spMkLst>
            <pc:docMk/>
            <pc:sldMk cId="4054345777" sldId="853"/>
            <ac:spMk id="7" creationId="{25973D6C-F8AD-F989-87FE-A72EB6AB448E}"/>
          </ac:spMkLst>
        </pc:spChg>
        <pc:spChg chg="add del mod">
          <ac:chgData name="Hilppa Iittiläinen" userId="f7572432-e0f1-4abb-81ed-7836843e2f2b" providerId="ADAL" clId="{0F3070EC-1376-43DC-9642-C5C5BFD91EA5}" dt="2022-06-30T11:57:44.234" v="198" actId="478"/>
          <ac:spMkLst>
            <pc:docMk/>
            <pc:sldMk cId="4054345777" sldId="853"/>
            <ac:spMk id="8" creationId="{D9D85863-7255-5885-54CE-56FB2A5F94A7}"/>
          </ac:spMkLst>
        </pc:spChg>
      </pc:sldChg>
      <pc:sldChg chg="addSp delSp modSp new mod">
        <pc:chgData name="Hilppa Iittiläinen" userId="f7572432-e0f1-4abb-81ed-7836843e2f2b" providerId="ADAL" clId="{0F3070EC-1376-43DC-9642-C5C5BFD91EA5}" dt="2022-06-30T11:58:45.058" v="216" actId="1076"/>
        <pc:sldMkLst>
          <pc:docMk/>
          <pc:sldMk cId="660660768" sldId="854"/>
        </pc:sldMkLst>
        <pc:spChg chg="mod">
          <ac:chgData name="Hilppa Iittiläinen" userId="f7572432-e0f1-4abb-81ed-7836843e2f2b" providerId="ADAL" clId="{0F3070EC-1376-43DC-9642-C5C5BFD91EA5}" dt="2022-06-30T11:58:10.407" v="205"/>
          <ac:spMkLst>
            <pc:docMk/>
            <pc:sldMk cId="660660768" sldId="854"/>
            <ac:spMk id="2" creationId="{C30D10E9-1E32-0A21-EC09-0F1FBDE5287D}"/>
          </ac:spMkLst>
        </pc:spChg>
        <pc:spChg chg="del">
          <ac:chgData name="Hilppa Iittiläinen" userId="f7572432-e0f1-4abb-81ed-7836843e2f2b" providerId="ADAL" clId="{0F3070EC-1376-43DC-9642-C5C5BFD91EA5}" dt="2022-06-30T11:58:30.129" v="211" actId="478"/>
          <ac:spMkLst>
            <pc:docMk/>
            <pc:sldMk cId="660660768" sldId="854"/>
            <ac:spMk id="3" creationId="{983FE620-2FC6-5FEA-2043-0CDE8A01AF4D}"/>
          </ac:spMkLst>
        </pc:spChg>
        <pc:spChg chg="mod">
          <ac:chgData name="Hilppa Iittiläinen" userId="f7572432-e0f1-4abb-81ed-7836843e2f2b" providerId="ADAL" clId="{0F3070EC-1376-43DC-9642-C5C5BFD91EA5}" dt="2022-06-30T11:58:39.676" v="215" actId="27636"/>
          <ac:spMkLst>
            <pc:docMk/>
            <pc:sldMk cId="660660768" sldId="854"/>
            <ac:spMk id="4" creationId="{32E7F730-E750-F4CB-0D10-729C102C8E4E}"/>
          </ac:spMkLst>
        </pc:spChg>
        <pc:spChg chg="add mod">
          <ac:chgData name="Hilppa Iittiläinen" userId="f7572432-e0f1-4abb-81ed-7836843e2f2b" providerId="ADAL" clId="{0F3070EC-1376-43DC-9642-C5C5BFD91EA5}" dt="2022-06-30T11:58:45.058" v="216" actId="1076"/>
          <ac:spMkLst>
            <pc:docMk/>
            <pc:sldMk cId="660660768" sldId="854"/>
            <ac:spMk id="8" creationId="{512E9653-4AB7-F2C8-31DA-0C8B2985CF10}"/>
          </ac:spMkLst>
        </pc:spChg>
        <pc:picChg chg="add mod">
          <ac:chgData name="Hilppa Iittiläinen" userId="f7572432-e0f1-4abb-81ed-7836843e2f2b" providerId="ADAL" clId="{0F3070EC-1376-43DC-9642-C5C5BFD91EA5}" dt="2022-06-30T11:58:36.787" v="213" actId="1076"/>
          <ac:picMkLst>
            <pc:docMk/>
            <pc:sldMk cId="660660768" sldId="854"/>
            <ac:picMk id="7" creationId="{BD5FF6B1-33E8-D180-BF65-6D25CE1E800A}"/>
          </ac:picMkLst>
        </pc:picChg>
      </pc:sldChg>
      <pc:sldChg chg="addSp delSp modSp new mod modClrScheme chgLayout">
        <pc:chgData name="Hilppa Iittiläinen" userId="f7572432-e0f1-4abb-81ed-7836843e2f2b" providerId="ADAL" clId="{0F3070EC-1376-43DC-9642-C5C5BFD91EA5}" dt="2022-06-30T11:59:59.937" v="229" actId="122"/>
        <pc:sldMkLst>
          <pc:docMk/>
          <pc:sldMk cId="3468449932" sldId="855"/>
        </pc:sldMkLst>
        <pc:spChg chg="del mod ord">
          <ac:chgData name="Hilppa Iittiläinen" userId="f7572432-e0f1-4abb-81ed-7836843e2f2b" providerId="ADAL" clId="{0F3070EC-1376-43DC-9642-C5C5BFD91EA5}" dt="2022-06-30T11:58:58.064" v="219" actId="700"/>
          <ac:spMkLst>
            <pc:docMk/>
            <pc:sldMk cId="3468449932" sldId="855"/>
            <ac:spMk id="2" creationId="{38D611CC-7379-D923-41B1-A5F75C1F1157}"/>
          </ac:spMkLst>
        </pc:spChg>
        <pc:spChg chg="del mod ord">
          <ac:chgData name="Hilppa Iittiläinen" userId="f7572432-e0f1-4abb-81ed-7836843e2f2b" providerId="ADAL" clId="{0F3070EC-1376-43DC-9642-C5C5BFD91EA5}" dt="2022-06-30T11:58:58.064" v="219" actId="700"/>
          <ac:spMkLst>
            <pc:docMk/>
            <pc:sldMk cId="3468449932" sldId="855"/>
            <ac:spMk id="3" creationId="{A38D8A3D-0B40-E6ED-3D21-5F7B8BDE3E2B}"/>
          </ac:spMkLst>
        </pc:spChg>
        <pc:spChg chg="del">
          <ac:chgData name="Hilppa Iittiläinen" userId="f7572432-e0f1-4abb-81ed-7836843e2f2b" providerId="ADAL" clId="{0F3070EC-1376-43DC-9642-C5C5BFD91EA5}" dt="2022-06-30T11:58:58.064" v="219" actId="700"/>
          <ac:spMkLst>
            <pc:docMk/>
            <pc:sldMk cId="3468449932" sldId="855"/>
            <ac:spMk id="4" creationId="{E053D445-E448-2329-484C-44545CF5955F}"/>
          </ac:spMkLst>
        </pc:spChg>
        <pc:spChg chg="mod ord">
          <ac:chgData name="Hilppa Iittiläinen" userId="f7572432-e0f1-4abb-81ed-7836843e2f2b" providerId="ADAL" clId="{0F3070EC-1376-43DC-9642-C5C5BFD91EA5}" dt="2022-06-30T11:58:58.064" v="219" actId="700"/>
          <ac:spMkLst>
            <pc:docMk/>
            <pc:sldMk cId="3468449932" sldId="855"/>
            <ac:spMk id="5" creationId="{26EE787F-BD2D-0D32-FA23-35219B0D0BB5}"/>
          </ac:spMkLst>
        </pc:spChg>
        <pc:spChg chg="mod ord">
          <ac:chgData name="Hilppa Iittiläinen" userId="f7572432-e0f1-4abb-81ed-7836843e2f2b" providerId="ADAL" clId="{0F3070EC-1376-43DC-9642-C5C5BFD91EA5}" dt="2022-06-30T11:58:58.064" v="219" actId="700"/>
          <ac:spMkLst>
            <pc:docMk/>
            <pc:sldMk cId="3468449932" sldId="855"/>
            <ac:spMk id="6" creationId="{25E699FC-CAA5-E696-22C2-F5F40EC06A13}"/>
          </ac:spMkLst>
        </pc:spChg>
        <pc:spChg chg="add mod ord">
          <ac:chgData name="Hilppa Iittiläinen" userId="f7572432-e0f1-4abb-81ed-7836843e2f2b" providerId="ADAL" clId="{0F3070EC-1376-43DC-9642-C5C5BFD91EA5}" dt="2022-06-30T11:59:59.937" v="229" actId="122"/>
          <ac:spMkLst>
            <pc:docMk/>
            <pc:sldMk cId="3468449932" sldId="855"/>
            <ac:spMk id="7" creationId="{B147359F-2BA7-F1D3-17BC-2905D5BBD007}"/>
          </ac:spMkLst>
        </pc:spChg>
        <pc:spChg chg="add mod ord">
          <ac:chgData name="Hilppa Iittiläinen" userId="f7572432-e0f1-4abb-81ed-7836843e2f2b" providerId="ADAL" clId="{0F3070EC-1376-43DC-9642-C5C5BFD91EA5}" dt="2022-06-30T11:59:48.798" v="227" actId="5793"/>
          <ac:spMkLst>
            <pc:docMk/>
            <pc:sldMk cId="3468449932" sldId="855"/>
            <ac:spMk id="8" creationId="{6F8A31B9-3ABA-9891-50B8-A2B410F055C5}"/>
          </ac:spMkLst>
        </pc:spChg>
        <pc:spChg chg="mod">
          <ac:chgData name="Hilppa Iittiläinen" userId="f7572432-e0f1-4abb-81ed-7836843e2f2b" providerId="ADAL" clId="{0F3070EC-1376-43DC-9642-C5C5BFD91EA5}" dt="2022-06-30T11:59:30.569" v="223"/>
          <ac:spMkLst>
            <pc:docMk/>
            <pc:sldMk cId="3468449932" sldId="855"/>
            <ac:spMk id="10" creationId="{A85D84D5-E085-F92C-F9CB-DCD60138DCB9}"/>
          </ac:spMkLst>
        </pc:spChg>
        <pc:spChg chg="mod">
          <ac:chgData name="Hilppa Iittiläinen" userId="f7572432-e0f1-4abb-81ed-7836843e2f2b" providerId="ADAL" clId="{0F3070EC-1376-43DC-9642-C5C5BFD91EA5}" dt="2022-06-30T11:59:30.569" v="223"/>
          <ac:spMkLst>
            <pc:docMk/>
            <pc:sldMk cId="3468449932" sldId="855"/>
            <ac:spMk id="11" creationId="{2B92B1EE-D0F8-4B9C-2915-BB2FBC54ED5D}"/>
          </ac:spMkLst>
        </pc:spChg>
        <pc:spChg chg="mod">
          <ac:chgData name="Hilppa Iittiläinen" userId="f7572432-e0f1-4abb-81ed-7836843e2f2b" providerId="ADAL" clId="{0F3070EC-1376-43DC-9642-C5C5BFD91EA5}" dt="2022-06-30T11:59:30.569" v="223"/>
          <ac:spMkLst>
            <pc:docMk/>
            <pc:sldMk cId="3468449932" sldId="855"/>
            <ac:spMk id="12" creationId="{FB494004-A0D9-D833-94D3-D1B8BB11C647}"/>
          </ac:spMkLst>
        </pc:spChg>
        <pc:spChg chg="mod">
          <ac:chgData name="Hilppa Iittiläinen" userId="f7572432-e0f1-4abb-81ed-7836843e2f2b" providerId="ADAL" clId="{0F3070EC-1376-43DC-9642-C5C5BFD91EA5}" dt="2022-06-30T11:59:30.569" v="223"/>
          <ac:spMkLst>
            <pc:docMk/>
            <pc:sldMk cId="3468449932" sldId="855"/>
            <ac:spMk id="19" creationId="{A0E8F1E5-892F-C460-DBD3-EC382C985D0F}"/>
          </ac:spMkLst>
        </pc:spChg>
        <pc:spChg chg="mod">
          <ac:chgData name="Hilppa Iittiläinen" userId="f7572432-e0f1-4abb-81ed-7836843e2f2b" providerId="ADAL" clId="{0F3070EC-1376-43DC-9642-C5C5BFD91EA5}" dt="2022-06-30T11:59:30.569" v="223"/>
          <ac:spMkLst>
            <pc:docMk/>
            <pc:sldMk cId="3468449932" sldId="855"/>
            <ac:spMk id="20" creationId="{FD93EC2A-A5A1-57D1-00ED-C1D4A472B0A0}"/>
          </ac:spMkLst>
        </pc:spChg>
        <pc:spChg chg="mod">
          <ac:chgData name="Hilppa Iittiläinen" userId="f7572432-e0f1-4abb-81ed-7836843e2f2b" providerId="ADAL" clId="{0F3070EC-1376-43DC-9642-C5C5BFD91EA5}" dt="2022-06-30T11:59:30.569" v="223"/>
          <ac:spMkLst>
            <pc:docMk/>
            <pc:sldMk cId="3468449932" sldId="855"/>
            <ac:spMk id="21" creationId="{A7F74975-7363-3765-4003-1E03AB67406E}"/>
          </ac:spMkLst>
        </pc:spChg>
        <pc:grpChg chg="add mod">
          <ac:chgData name="Hilppa Iittiläinen" userId="f7572432-e0f1-4abb-81ed-7836843e2f2b" providerId="ADAL" clId="{0F3070EC-1376-43DC-9642-C5C5BFD91EA5}" dt="2022-06-30T11:59:30.569" v="223"/>
          <ac:grpSpMkLst>
            <pc:docMk/>
            <pc:sldMk cId="3468449932" sldId="855"/>
            <ac:grpSpMk id="9" creationId="{AB7BA81A-F678-BFBC-5643-A6C9FFEBE5AD}"/>
          </ac:grpSpMkLst>
        </pc:grpChg>
        <pc:grpChg chg="mod">
          <ac:chgData name="Hilppa Iittiläinen" userId="f7572432-e0f1-4abb-81ed-7836843e2f2b" providerId="ADAL" clId="{0F3070EC-1376-43DC-9642-C5C5BFD91EA5}" dt="2022-06-30T11:59:30.569" v="223"/>
          <ac:grpSpMkLst>
            <pc:docMk/>
            <pc:sldMk cId="3468449932" sldId="855"/>
            <ac:grpSpMk id="13" creationId="{205402D4-3AA1-EE50-B173-644BEA1B8D92}"/>
          </ac:grpSpMkLst>
        </pc:grpChg>
        <pc:picChg chg="mod">
          <ac:chgData name="Hilppa Iittiläinen" userId="f7572432-e0f1-4abb-81ed-7836843e2f2b" providerId="ADAL" clId="{0F3070EC-1376-43DC-9642-C5C5BFD91EA5}" dt="2022-06-30T11:59:30.569" v="223"/>
          <ac:picMkLst>
            <pc:docMk/>
            <pc:sldMk cId="3468449932" sldId="855"/>
            <ac:picMk id="14" creationId="{0A4CA41D-8890-79D9-D2D2-831A83D86214}"/>
          </ac:picMkLst>
        </pc:picChg>
        <pc:picChg chg="mod">
          <ac:chgData name="Hilppa Iittiläinen" userId="f7572432-e0f1-4abb-81ed-7836843e2f2b" providerId="ADAL" clId="{0F3070EC-1376-43DC-9642-C5C5BFD91EA5}" dt="2022-06-30T11:59:30.569" v="223"/>
          <ac:picMkLst>
            <pc:docMk/>
            <pc:sldMk cId="3468449932" sldId="855"/>
            <ac:picMk id="15" creationId="{443800D5-7605-4DD9-3D65-DCA64F1E34C8}"/>
          </ac:picMkLst>
        </pc:picChg>
        <pc:picChg chg="mod">
          <ac:chgData name="Hilppa Iittiläinen" userId="f7572432-e0f1-4abb-81ed-7836843e2f2b" providerId="ADAL" clId="{0F3070EC-1376-43DC-9642-C5C5BFD91EA5}" dt="2022-06-30T11:59:30.569" v="223"/>
          <ac:picMkLst>
            <pc:docMk/>
            <pc:sldMk cId="3468449932" sldId="855"/>
            <ac:picMk id="16" creationId="{F124D285-1C3C-42EF-A72D-377E41DE9281}"/>
          </ac:picMkLst>
        </pc:picChg>
        <pc:picChg chg="mod">
          <ac:chgData name="Hilppa Iittiläinen" userId="f7572432-e0f1-4abb-81ed-7836843e2f2b" providerId="ADAL" clId="{0F3070EC-1376-43DC-9642-C5C5BFD91EA5}" dt="2022-06-30T11:59:30.569" v="223"/>
          <ac:picMkLst>
            <pc:docMk/>
            <pc:sldMk cId="3468449932" sldId="855"/>
            <ac:picMk id="17" creationId="{451AF1E1-4121-6B77-9496-7B53539AFE6F}"/>
          </ac:picMkLst>
        </pc:picChg>
        <pc:picChg chg="mod">
          <ac:chgData name="Hilppa Iittiläinen" userId="f7572432-e0f1-4abb-81ed-7836843e2f2b" providerId="ADAL" clId="{0F3070EC-1376-43DC-9642-C5C5BFD91EA5}" dt="2022-06-30T11:59:30.569" v="223"/>
          <ac:picMkLst>
            <pc:docMk/>
            <pc:sldMk cId="3468449932" sldId="855"/>
            <ac:picMk id="18" creationId="{A9F79671-F70C-0178-264E-7F59B6680ED1}"/>
          </ac:picMkLst>
        </pc:picChg>
        <pc:picChg chg="mod">
          <ac:chgData name="Hilppa Iittiläinen" userId="f7572432-e0f1-4abb-81ed-7836843e2f2b" providerId="ADAL" clId="{0F3070EC-1376-43DC-9642-C5C5BFD91EA5}" dt="2022-06-30T11:59:30.569" v="223"/>
          <ac:picMkLst>
            <pc:docMk/>
            <pc:sldMk cId="3468449932" sldId="855"/>
            <ac:picMk id="22" creationId="{47B5BA47-250C-4C95-3C87-EAACA3504B1A}"/>
          </ac:picMkLst>
        </pc:picChg>
      </pc:sldChg>
      <pc:sldChg chg="addSp delSp modSp new mod">
        <pc:chgData name="Hilppa Iittiläinen" userId="f7572432-e0f1-4abb-81ed-7836843e2f2b" providerId="ADAL" clId="{0F3070EC-1376-43DC-9642-C5C5BFD91EA5}" dt="2022-06-30T12:00:46.224" v="239" actId="242"/>
        <pc:sldMkLst>
          <pc:docMk/>
          <pc:sldMk cId="1617433567" sldId="856"/>
        </pc:sldMkLst>
        <pc:spChg chg="del">
          <ac:chgData name="Hilppa Iittiläinen" userId="f7572432-e0f1-4abb-81ed-7836843e2f2b" providerId="ADAL" clId="{0F3070EC-1376-43DC-9642-C5C5BFD91EA5}" dt="2022-06-30T12:00:16.476" v="231" actId="478"/>
          <ac:spMkLst>
            <pc:docMk/>
            <pc:sldMk cId="1617433567" sldId="856"/>
            <ac:spMk id="2" creationId="{E69BA1B9-374B-8AC4-F0AA-6BF52AF15612}"/>
          </ac:spMkLst>
        </pc:spChg>
        <pc:spChg chg="del">
          <ac:chgData name="Hilppa Iittiläinen" userId="f7572432-e0f1-4abb-81ed-7836843e2f2b" providerId="ADAL" clId="{0F3070EC-1376-43DC-9642-C5C5BFD91EA5}" dt="2022-06-30T12:00:18.003" v="232" actId="478"/>
          <ac:spMkLst>
            <pc:docMk/>
            <pc:sldMk cId="1617433567" sldId="856"/>
            <ac:spMk id="3" creationId="{D75883FA-1FD9-F4A6-2687-E4BCCE9D1264}"/>
          </ac:spMkLst>
        </pc:spChg>
        <pc:spChg chg="mod">
          <ac:chgData name="Hilppa Iittiläinen" userId="f7572432-e0f1-4abb-81ed-7836843e2f2b" providerId="ADAL" clId="{0F3070EC-1376-43DC-9642-C5C5BFD91EA5}" dt="2022-06-30T12:00:46.224" v="239" actId="242"/>
          <ac:spMkLst>
            <pc:docMk/>
            <pc:sldMk cId="1617433567" sldId="856"/>
            <ac:spMk id="4" creationId="{017952B3-F12E-3A24-0192-32E5FE3FD549}"/>
          </ac:spMkLst>
        </pc:spChg>
        <pc:spChg chg="add mod">
          <ac:chgData name="Hilppa Iittiläinen" userId="f7572432-e0f1-4abb-81ed-7836843e2f2b" providerId="ADAL" clId="{0F3070EC-1376-43DC-9642-C5C5BFD91EA5}" dt="2022-06-30T12:00:39.252" v="238" actId="1076"/>
          <ac:spMkLst>
            <pc:docMk/>
            <pc:sldMk cId="1617433567" sldId="856"/>
            <ac:spMk id="8" creationId="{BB5CD4F0-33FE-845C-97C0-1366C2E78451}"/>
          </ac:spMkLst>
        </pc:spChg>
        <pc:picChg chg="add mod">
          <ac:chgData name="Hilppa Iittiläinen" userId="f7572432-e0f1-4abb-81ed-7836843e2f2b" providerId="ADAL" clId="{0F3070EC-1376-43DC-9642-C5C5BFD91EA5}" dt="2022-06-30T12:00:19.445" v="233"/>
          <ac:picMkLst>
            <pc:docMk/>
            <pc:sldMk cId="1617433567" sldId="856"/>
            <ac:picMk id="7" creationId="{8FC02BD5-8E81-F45D-CB07-A4D2C2330F90}"/>
          </ac:picMkLst>
        </pc:picChg>
      </pc:sldChg>
      <pc:sldChg chg="addSp delSp modSp new mod modClrScheme chgLayout">
        <pc:chgData name="Hilppa Iittiläinen" userId="f7572432-e0f1-4abb-81ed-7836843e2f2b" providerId="ADAL" clId="{0F3070EC-1376-43DC-9642-C5C5BFD91EA5}" dt="2022-06-30T12:01:35.528" v="249" actId="1076"/>
        <pc:sldMkLst>
          <pc:docMk/>
          <pc:sldMk cId="3594627560" sldId="857"/>
        </pc:sldMkLst>
        <pc:spChg chg="del mod ord">
          <ac:chgData name="Hilppa Iittiläinen" userId="f7572432-e0f1-4abb-81ed-7836843e2f2b" providerId="ADAL" clId="{0F3070EC-1376-43DC-9642-C5C5BFD91EA5}" dt="2022-06-30T12:01:01.700" v="242" actId="700"/>
          <ac:spMkLst>
            <pc:docMk/>
            <pc:sldMk cId="3594627560" sldId="857"/>
            <ac:spMk id="2" creationId="{FF90C03A-BDB4-41EF-8EBD-D6AA81D58DDB}"/>
          </ac:spMkLst>
        </pc:spChg>
        <pc:spChg chg="del mod ord">
          <ac:chgData name="Hilppa Iittiläinen" userId="f7572432-e0f1-4abb-81ed-7836843e2f2b" providerId="ADAL" clId="{0F3070EC-1376-43DC-9642-C5C5BFD91EA5}" dt="2022-06-30T12:01:01.700" v="242" actId="700"/>
          <ac:spMkLst>
            <pc:docMk/>
            <pc:sldMk cId="3594627560" sldId="857"/>
            <ac:spMk id="3" creationId="{D56DDC24-CD17-FBE3-336D-1CD4AF095A51}"/>
          </ac:spMkLst>
        </pc:spChg>
        <pc:spChg chg="del">
          <ac:chgData name="Hilppa Iittiläinen" userId="f7572432-e0f1-4abb-81ed-7836843e2f2b" providerId="ADAL" clId="{0F3070EC-1376-43DC-9642-C5C5BFD91EA5}" dt="2022-06-30T12:01:01.700" v="242" actId="700"/>
          <ac:spMkLst>
            <pc:docMk/>
            <pc:sldMk cId="3594627560" sldId="857"/>
            <ac:spMk id="4" creationId="{D42332C8-A037-7C52-A9E1-9BB99247676D}"/>
          </ac:spMkLst>
        </pc:spChg>
        <pc:spChg chg="mod ord">
          <ac:chgData name="Hilppa Iittiläinen" userId="f7572432-e0f1-4abb-81ed-7836843e2f2b" providerId="ADAL" clId="{0F3070EC-1376-43DC-9642-C5C5BFD91EA5}" dt="2022-06-30T12:01:01.700" v="242" actId="700"/>
          <ac:spMkLst>
            <pc:docMk/>
            <pc:sldMk cId="3594627560" sldId="857"/>
            <ac:spMk id="5" creationId="{612B903E-25D5-314A-13AB-5490CD4BBBE8}"/>
          </ac:spMkLst>
        </pc:spChg>
        <pc:spChg chg="mod ord">
          <ac:chgData name="Hilppa Iittiläinen" userId="f7572432-e0f1-4abb-81ed-7836843e2f2b" providerId="ADAL" clId="{0F3070EC-1376-43DC-9642-C5C5BFD91EA5}" dt="2022-06-30T12:01:01.700" v="242" actId="700"/>
          <ac:spMkLst>
            <pc:docMk/>
            <pc:sldMk cId="3594627560" sldId="857"/>
            <ac:spMk id="6" creationId="{93A01915-13EF-FBEB-74A7-ED3830BDFB4F}"/>
          </ac:spMkLst>
        </pc:spChg>
        <pc:spChg chg="add mod ord">
          <ac:chgData name="Hilppa Iittiläinen" userId="f7572432-e0f1-4abb-81ed-7836843e2f2b" providerId="ADAL" clId="{0F3070EC-1376-43DC-9642-C5C5BFD91EA5}" dt="2022-06-30T12:01:13.857" v="245" actId="2711"/>
          <ac:spMkLst>
            <pc:docMk/>
            <pc:sldMk cId="3594627560" sldId="857"/>
            <ac:spMk id="7" creationId="{5ED376FD-1B4E-6654-AB85-155E46D8301A}"/>
          </ac:spMkLst>
        </pc:spChg>
        <pc:spChg chg="add del mod ord">
          <ac:chgData name="Hilppa Iittiläinen" userId="f7572432-e0f1-4abb-81ed-7836843e2f2b" providerId="ADAL" clId="{0F3070EC-1376-43DC-9642-C5C5BFD91EA5}" dt="2022-06-30T12:01:23.577" v="246" actId="478"/>
          <ac:spMkLst>
            <pc:docMk/>
            <pc:sldMk cId="3594627560" sldId="857"/>
            <ac:spMk id="8" creationId="{6100F0CB-7518-EC84-5B18-38378BD4BC26}"/>
          </ac:spMkLst>
        </pc:spChg>
        <pc:spChg chg="add mod">
          <ac:chgData name="Hilppa Iittiläinen" userId="f7572432-e0f1-4abb-81ed-7836843e2f2b" providerId="ADAL" clId="{0F3070EC-1376-43DC-9642-C5C5BFD91EA5}" dt="2022-06-30T12:01:32.869" v="248" actId="1076"/>
          <ac:spMkLst>
            <pc:docMk/>
            <pc:sldMk cId="3594627560" sldId="857"/>
            <ac:spMk id="10" creationId="{24329CA9-E605-60E8-B656-37EC602D4180}"/>
          </ac:spMkLst>
        </pc:spChg>
        <pc:picChg chg="add mod">
          <ac:chgData name="Hilppa Iittiläinen" userId="f7572432-e0f1-4abb-81ed-7836843e2f2b" providerId="ADAL" clId="{0F3070EC-1376-43DC-9642-C5C5BFD91EA5}" dt="2022-06-30T12:01:35.528" v="249" actId="1076"/>
          <ac:picMkLst>
            <pc:docMk/>
            <pc:sldMk cId="3594627560" sldId="857"/>
            <ac:picMk id="9" creationId="{E9D7A51B-3DF3-4841-C733-CA98E9CA690E}"/>
          </ac:picMkLst>
        </pc:picChg>
      </pc:sldChg>
      <pc:sldChg chg="addSp delSp modSp add mod">
        <pc:chgData name="Hilppa Iittiläinen" userId="f7572432-e0f1-4abb-81ed-7836843e2f2b" providerId="ADAL" clId="{0F3070EC-1376-43DC-9642-C5C5BFD91EA5}" dt="2022-06-30T12:03:48.144" v="278" actId="1076"/>
        <pc:sldMkLst>
          <pc:docMk/>
          <pc:sldMk cId="4182835130" sldId="858"/>
        </pc:sldMkLst>
        <pc:spChg chg="mod">
          <ac:chgData name="Hilppa Iittiläinen" userId="f7572432-e0f1-4abb-81ed-7836843e2f2b" providerId="ADAL" clId="{0F3070EC-1376-43DC-9642-C5C5BFD91EA5}" dt="2022-06-30T12:03:27.663" v="274" actId="20577"/>
          <ac:spMkLst>
            <pc:docMk/>
            <pc:sldMk cId="4182835130" sldId="858"/>
            <ac:spMk id="7" creationId="{5ED376FD-1B4E-6654-AB85-155E46D8301A}"/>
          </ac:spMkLst>
        </pc:spChg>
        <pc:spChg chg="del">
          <ac:chgData name="Hilppa Iittiläinen" userId="f7572432-e0f1-4abb-81ed-7836843e2f2b" providerId="ADAL" clId="{0F3070EC-1376-43DC-9642-C5C5BFD91EA5}" dt="2022-06-30T12:02:02.936" v="255" actId="478"/>
          <ac:spMkLst>
            <pc:docMk/>
            <pc:sldMk cId="4182835130" sldId="858"/>
            <ac:spMk id="10" creationId="{24329CA9-E605-60E8-B656-37EC602D4180}"/>
          </ac:spMkLst>
        </pc:spChg>
        <pc:spChg chg="add mod ord">
          <ac:chgData name="Hilppa Iittiläinen" userId="f7572432-e0f1-4abb-81ed-7836843e2f2b" providerId="ADAL" clId="{0F3070EC-1376-43DC-9642-C5C5BFD91EA5}" dt="2022-06-30T12:03:38.235" v="276" actId="167"/>
          <ac:spMkLst>
            <pc:docMk/>
            <pc:sldMk cId="4182835130" sldId="858"/>
            <ac:spMk id="11" creationId="{F79B6787-B664-52DF-3956-E5CE353DAAE8}"/>
          </ac:spMkLst>
        </pc:spChg>
        <pc:spChg chg="add mod ord">
          <ac:chgData name="Hilppa Iittiläinen" userId="f7572432-e0f1-4abb-81ed-7836843e2f2b" providerId="ADAL" clId="{0F3070EC-1376-43DC-9642-C5C5BFD91EA5}" dt="2022-06-30T12:03:38.235" v="276" actId="167"/>
          <ac:spMkLst>
            <pc:docMk/>
            <pc:sldMk cId="4182835130" sldId="858"/>
            <ac:spMk id="12" creationId="{1F1DB2E7-0CFA-F7A7-B2BB-926330E3C00C}"/>
          </ac:spMkLst>
        </pc:spChg>
        <pc:spChg chg="add mod">
          <ac:chgData name="Hilppa Iittiläinen" userId="f7572432-e0f1-4abb-81ed-7836843e2f2b" providerId="ADAL" clId="{0F3070EC-1376-43DC-9642-C5C5BFD91EA5}" dt="2022-06-30T12:03:44.508" v="277" actId="1076"/>
          <ac:spMkLst>
            <pc:docMk/>
            <pc:sldMk cId="4182835130" sldId="858"/>
            <ac:spMk id="13" creationId="{A1EDD083-CB6E-AFE1-00FE-DC79DCDE67E2}"/>
          </ac:spMkLst>
        </pc:spChg>
        <pc:picChg chg="add mod ord">
          <ac:chgData name="Hilppa Iittiläinen" userId="f7572432-e0f1-4abb-81ed-7836843e2f2b" providerId="ADAL" clId="{0F3070EC-1376-43DC-9642-C5C5BFD91EA5}" dt="2022-06-30T12:03:48.144" v="278" actId="1076"/>
          <ac:picMkLst>
            <pc:docMk/>
            <pc:sldMk cId="4182835130" sldId="858"/>
            <ac:picMk id="8" creationId="{A53FB06E-F2CD-E216-1B4D-B4C86C6DD211}"/>
          </ac:picMkLst>
        </pc:picChg>
        <pc:picChg chg="del">
          <ac:chgData name="Hilppa Iittiläinen" userId="f7572432-e0f1-4abb-81ed-7836843e2f2b" providerId="ADAL" clId="{0F3070EC-1376-43DC-9642-C5C5BFD91EA5}" dt="2022-06-30T12:01:59.869" v="254" actId="478"/>
          <ac:picMkLst>
            <pc:docMk/>
            <pc:sldMk cId="4182835130" sldId="858"/>
            <ac:picMk id="9" creationId="{E9D7A51B-3DF3-4841-C733-CA98E9CA690E}"/>
          </ac:picMkLst>
        </pc:picChg>
      </pc:sldChg>
      <pc:sldChg chg="new del">
        <pc:chgData name="Hilppa Iittiläinen" userId="f7572432-e0f1-4abb-81ed-7836843e2f2b" providerId="ADAL" clId="{0F3070EC-1376-43DC-9642-C5C5BFD91EA5}" dt="2022-06-30T12:06:13.550" v="294" actId="47"/>
        <pc:sldMkLst>
          <pc:docMk/>
          <pc:sldMk cId="2426435789" sldId="859"/>
        </pc:sldMkLst>
      </pc:sldChg>
      <pc:sldChg chg="addSp delSp modSp add mod">
        <pc:chgData name="Hilppa Iittiläinen" userId="f7572432-e0f1-4abb-81ed-7836843e2f2b" providerId="ADAL" clId="{0F3070EC-1376-43DC-9642-C5C5BFD91EA5}" dt="2022-06-30T12:06:56.971" v="303" actId="12789"/>
        <pc:sldMkLst>
          <pc:docMk/>
          <pc:sldMk cId="3525490706" sldId="860"/>
        </pc:sldMkLst>
        <pc:spChg chg="mod">
          <ac:chgData name="Hilppa Iittiläinen" userId="f7572432-e0f1-4abb-81ed-7836843e2f2b" providerId="ADAL" clId="{0F3070EC-1376-43DC-9642-C5C5BFD91EA5}" dt="2022-06-30T12:06:34.951" v="299" actId="207"/>
          <ac:spMkLst>
            <pc:docMk/>
            <pc:sldMk cId="3525490706" sldId="860"/>
            <ac:spMk id="2" creationId="{A5F7EAB7-B155-3CB8-DC31-6C006864CE7C}"/>
          </ac:spMkLst>
        </pc:spChg>
        <pc:spChg chg="add mod ord">
          <ac:chgData name="Hilppa Iittiläinen" userId="f7572432-e0f1-4abb-81ed-7836843e2f2b" providerId="ADAL" clId="{0F3070EC-1376-43DC-9642-C5C5BFD91EA5}" dt="2022-06-30T12:06:31.382" v="298" actId="167"/>
          <ac:spMkLst>
            <pc:docMk/>
            <pc:sldMk cId="3525490706" sldId="860"/>
            <ac:spMk id="11" creationId="{A28FA1F9-BBB5-9188-E308-8EFE4F47FF0E}"/>
          </ac:spMkLst>
        </pc:spChg>
        <pc:spChg chg="del">
          <ac:chgData name="Hilppa Iittiläinen" userId="f7572432-e0f1-4abb-81ed-7836843e2f2b" providerId="ADAL" clId="{0F3070EC-1376-43DC-9642-C5C5BFD91EA5}" dt="2022-06-30T12:06:25.389" v="296" actId="478"/>
          <ac:spMkLst>
            <pc:docMk/>
            <pc:sldMk cId="3525490706" sldId="860"/>
            <ac:spMk id="12" creationId="{CF528D2E-BCD8-8E57-0504-707415EF3862}"/>
          </ac:spMkLst>
        </pc:spChg>
        <pc:spChg chg="add mod ord">
          <ac:chgData name="Hilppa Iittiläinen" userId="f7572432-e0f1-4abb-81ed-7836843e2f2b" providerId="ADAL" clId="{0F3070EC-1376-43DC-9642-C5C5BFD91EA5}" dt="2022-06-30T12:06:56.971" v="303" actId="12789"/>
          <ac:spMkLst>
            <pc:docMk/>
            <pc:sldMk cId="3525490706" sldId="860"/>
            <ac:spMk id="13" creationId="{DCD58869-2734-998D-40AD-3F7C1C9F9701}"/>
          </ac:spMkLst>
        </pc:spChg>
        <pc:picChg chg="del">
          <ac:chgData name="Hilppa Iittiläinen" userId="f7572432-e0f1-4abb-81ed-7836843e2f2b" providerId="ADAL" clId="{0F3070EC-1376-43DC-9642-C5C5BFD91EA5}" dt="2022-06-30T12:06:22.652" v="295" actId="478"/>
          <ac:picMkLst>
            <pc:docMk/>
            <pc:sldMk cId="3525490706" sldId="860"/>
            <ac:picMk id="8" creationId="{67DD7F9D-BBD3-5D65-C1C5-EC110C241E35}"/>
          </ac:picMkLst>
        </pc:picChg>
        <pc:picChg chg="add mod ord">
          <ac:chgData name="Hilppa Iittiläinen" userId="f7572432-e0f1-4abb-81ed-7836843e2f2b" providerId="ADAL" clId="{0F3070EC-1376-43DC-9642-C5C5BFD91EA5}" dt="2022-06-30T12:06:31.382" v="298" actId="167"/>
          <ac:picMkLst>
            <pc:docMk/>
            <pc:sldMk cId="3525490706" sldId="860"/>
            <ac:picMk id="10" creationId="{88B96E36-8F99-82F8-A7B1-DB27376D96AA}"/>
          </ac:picMkLst>
        </pc:picChg>
      </pc:sldChg>
      <pc:sldChg chg="addSp modSp new mod">
        <pc:chgData name="Hilppa Iittiläinen" userId="f7572432-e0f1-4abb-81ed-7836843e2f2b" providerId="ADAL" clId="{0F3070EC-1376-43DC-9642-C5C5BFD91EA5}" dt="2022-06-30T12:09:40.859" v="343" actId="2711"/>
        <pc:sldMkLst>
          <pc:docMk/>
          <pc:sldMk cId="4265059124" sldId="861"/>
        </pc:sldMkLst>
        <pc:spChg chg="mod">
          <ac:chgData name="Hilppa Iittiläinen" userId="f7572432-e0f1-4abb-81ed-7836843e2f2b" providerId="ADAL" clId="{0F3070EC-1376-43DC-9642-C5C5BFD91EA5}" dt="2022-06-30T12:09:40.859" v="343" actId="2711"/>
          <ac:spMkLst>
            <pc:docMk/>
            <pc:sldMk cId="4265059124" sldId="861"/>
            <ac:spMk id="2" creationId="{7D025D92-858B-8406-553D-4886A215AF59}"/>
          </ac:spMkLst>
        </pc:spChg>
        <pc:spChg chg="mod">
          <ac:chgData name="Hilppa Iittiläinen" userId="f7572432-e0f1-4abb-81ed-7836843e2f2b" providerId="ADAL" clId="{0F3070EC-1376-43DC-9642-C5C5BFD91EA5}" dt="2022-06-30T12:09:11.681" v="338" actId="113"/>
          <ac:spMkLst>
            <pc:docMk/>
            <pc:sldMk cId="4265059124" sldId="861"/>
            <ac:spMk id="3" creationId="{8DC55A64-D695-7951-EC0D-98D308C943F7}"/>
          </ac:spMkLst>
        </pc:spChg>
        <pc:spChg chg="add mod">
          <ac:chgData name="Hilppa Iittiläinen" userId="f7572432-e0f1-4abb-81ed-7836843e2f2b" providerId="ADAL" clId="{0F3070EC-1376-43DC-9642-C5C5BFD91EA5}" dt="2022-06-30T12:09:01.768" v="337" actId="20577"/>
          <ac:spMkLst>
            <pc:docMk/>
            <pc:sldMk cId="4265059124" sldId="861"/>
            <ac:spMk id="7" creationId="{4A3F8918-C3B8-B656-3BC8-505D42B1B704}"/>
          </ac:spMkLst>
        </pc:spChg>
        <pc:picChg chg="add mod">
          <ac:chgData name="Hilppa Iittiläinen" userId="f7572432-e0f1-4abb-81ed-7836843e2f2b" providerId="ADAL" clId="{0F3070EC-1376-43DC-9642-C5C5BFD91EA5}" dt="2022-06-30T12:08:14.185" v="311"/>
          <ac:picMkLst>
            <pc:docMk/>
            <pc:sldMk cId="4265059124" sldId="861"/>
            <ac:picMk id="6" creationId="{34ACB0DC-354B-CFF8-9B87-7216AAE3B433}"/>
          </ac:picMkLst>
        </pc:picChg>
      </pc:sldChg>
      <pc:sldChg chg="addSp delSp modSp add mod">
        <pc:chgData name="Hilppa Iittiläinen" userId="f7572432-e0f1-4abb-81ed-7836843e2f2b" providerId="ADAL" clId="{0F3070EC-1376-43DC-9642-C5C5BFD91EA5}" dt="2022-06-30T12:10:19.144" v="353" actId="1076"/>
        <pc:sldMkLst>
          <pc:docMk/>
          <pc:sldMk cId="3386018647" sldId="862"/>
        </pc:sldMkLst>
        <pc:spChg chg="mod">
          <ac:chgData name="Hilppa Iittiläinen" userId="f7572432-e0f1-4abb-81ed-7836843e2f2b" providerId="ADAL" clId="{0F3070EC-1376-43DC-9642-C5C5BFD91EA5}" dt="2022-06-30T12:09:36.132" v="342" actId="2711"/>
          <ac:spMkLst>
            <pc:docMk/>
            <pc:sldMk cId="3386018647" sldId="862"/>
            <ac:spMk id="2" creationId="{7D025D92-858B-8406-553D-4886A215AF59}"/>
          </ac:spMkLst>
        </pc:spChg>
        <pc:spChg chg="del">
          <ac:chgData name="Hilppa Iittiläinen" userId="f7572432-e0f1-4abb-81ed-7836843e2f2b" providerId="ADAL" clId="{0F3070EC-1376-43DC-9642-C5C5BFD91EA5}" dt="2022-06-30T12:09:54.973" v="346" actId="478"/>
          <ac:spMkLst>
            <pc:docMk/>
            <pc:sldMk cId="3386018647" sldId="862"/>
            <ac:spMk id="3" creationId="{8DC55A64-D695-7951-EC0D-98D308C943F7}"/>
          </ac:spMkLst>
        </pc:spChg>
        <pc:spChg chg="del">
          <ac:chgData name="Hilppa Iittiläinen" userId="f7572432-e0f1-4abb-81ed-7836843e2f2b" providerId="ADAL" clId="{0F3070EC-1376-43DC-9642-C5C5BFD91EA5}" dt="2022-06-30T12:09:48.200" v="345" actId="478"/>
          <ac:spMkLst>
            <pc:docMk/>
            <pc:sldMk cId="3386018647" sldId="862"/>
            <ac:spMk id="7" creationId="{4A3F8918-C3B8-B656-3BC8-505D42B1B704}"/>
          </ac:spMkLst>
        </pc:spChg>
        <pc:spChg chg="add del mod">
          <ac:chgData name="Hilppa Iittiläinen" userId="f7572432-e0f1-4abb-81ed-7836843e2f2b" providerId="ADAL" clId="{0F3070EC-1376-43DC-9642-C5C5BFD91EA5}" dt="2022-06-30T12:09:57.928" v="348" actId="478"/>
          <ac:spMkLst>
            <pc:docMk/>
            <pc:sldMk cId="3386018647" sldId="862"/>
            <ac:spMk id="9" creationId="{946F41D8-F56F-527A-F0F1-039992C10816}"/>
          </ac:spMkLst>
        </pc:spChg>
        <pc:spChg chg="add mod">
          <ac:chgData name="Hilppa Iittiläinen" userId="f7572432-e0f1-4abb-81ed-7836843e2f2b" providerId="ADAL" clId="{0F3070EC-1376-43DC-9642-C5C5BFD91EA5}" dt="2022-06-30T12:10:19.144" v="353" actId="1076"/>
          <ac:spMkLst>
            <pc:docMk/>
            <pc:sldMk cId="3386018647" sldId="862"/>
            <ac:spMk id="12" creationId="{95967514-6E38-5610-3D22-3AB4FC2A2B2E}"/>
          </ac:spMkLst>
        </pc:spChg>
        <pc:picChg chg="del">
          <ac:chgData name="Hilppa Iittiläinen" userId="f7572432-e0f1-4abb-81ed-7836843e2f2b" providerId="ADAL" clId="{0F3070EC-1376-43DC-9642-C5C5BFD91EA5}" dt="2022-06-30T12:09:44.566" v="344" actId="478"/>
          <ac:picMkLst>
            <pc:docMk/>
            <pc:sldMk cId="3386018647" sldId="862"/>
            <ac:picMk id="6" creationId="{34ACB0DC-354B-CFF8-9B87-7216AAE3B433}"/>
          </ac:picMkLst>
        </pc:picChg>
        <pc:picChg chg="add mod">
          <ac:chgData name="Hilppa Iittiläinen" userId="f7572432-e0f1-4abb-81ed-7836843e2f2b" providerId="ADAL" clId="{0F3070EC-1376-43DC-9642-C5C5BFD91EA5}" dt="2022-06-30T12:10:00.169" v="349" actId="1076"/>
          <ac:picMkLst>
            <pc:docMk/>
            <pc:sldMk cId="3386018647" sldId="862"/>
            <ac:picMk id="10" creationId="{5904375E-2066-BE34-4014-702D67DF42F7}"/>
          </ac:picMkLst>
        </pc:picChg>
        <pc:picChg chg="add mod">
          <ac:chgData name="Hilppa Iittiläinen" userId="f7572432-e0f1-4abb-81ed-7836843e2f2b" providerId="ADAL" clId="{0F3070EC-1376-43DC-9642-C5C5BFD91EA5}" dt="2022-06-30T12:10:04.492" v="350" actId="1076"/>
          <ac:picMkLst>
            <pc:docMk/>
            <pc:sldMk cId="3386018647" sldId="862"/>
            <ac:picMk id="11" creationId="{FB1CA942-9010-E606-F240-D028E4124D0F}"/>
          </ac:picMkLst>
        </pc:picChg>
      </pc:sldChg>
      <pc:sldChg chg="delSp modSp new mod">
        <pc:chgData name="Hilppa Iittiläinen" userId="f7572432-e0f1-4abb-81ed-7836843e2f2b" providerId="ADAL" clId="{0F3070EC-1376-43DC-9642-C5C5BFD91EA5}" dt="2022-06-30T12:10:54.004" v="361" actId="113"/>
        <pc:sldMkLst>
          <pc:docMk/>
          <pc:sldMk cId="374109625" sldId="863"/>
        </pc:sldMkLst>
        <pc:spChg chg="del">
          <ac:chgData name="Hilppa Iittiläinen" userId="f7572432-e0f1-4abb-81ed-7836843e2f2b" providerId="ADAL" clId="{0F3070EC-1376-43DC-9642-C5C5BFD91EA5}" dt="2022-06-30T12:10:47.495" v="360" actId="478"/>
          <ac:spMkLst>
            <pc:docMk/>
            <pc:sldMk cId="374109625" sldId="863"/>
            <ac:spMk id="2" creationId="{121673A3-3C7D-1963-23B2-015BBF0DC4C2}"/>
          </ac:spMkLst>
        </pc:spChg>
        <pc:spChg chg="mod">
          <ac:chgData name="Hilppa Iittiläinen" userId="f7572432-e0f1-4abb-81ed-7836843e2f2b" providerId="ADAL" clId="{0F3070EC-1376-43DC-9642-C5C5BFD91EA5}" dt="2022-06-30T12:10:54.004" v="361" actId="113"/>
          <ac:spMkLst>
            <pc:docMk/>
            <pc:sldMk cId="374109625" sldId="863"/>
            <ac:spMk id="3" creationId="{3769197A-9D86-0EDE-F9BF-F8C8C08E4035}"/>
          </ac:spMkLst>
        </pc:spChg>
      </pc:sldChg>
      <pc:sldChg chg="addSp delSp modSp add mod">
        <pc:chgData name="Hilppa Iittiläinen" userId="f7572432-e0f1-4abb-81ed-7836843e2f2b" providerId="ADAL" clId="{0F3070EC-1376-43DC-9642-C5C5BFD91EA5}" dt="2022-06-30T12:24:02.457" v="520" actId="207"/>
        <pc:sldMkLst>
          <pc:docMk/>
          <pc:sldMk cId="4080373879" sldId="864"/>
        </pc:sldMkLst>
        <pc:spChg chg="del">
          <ac:chgData name="Hilppa Iittiläinen" userId="f7572432-e0f1-4abb-81ed-7836843e2f2b" providerId="ADAL" clId="{0F3070EC-1376-43DC-9642-C5C5BFD91EA5}" dt="2022-06-30T12:11:18.071" v="364" actId="478"/>
          <ac:spMkLst>
            <pc:docMk/>
            <pc:sldMk cId="4080373879" sldId="864"/>
            <ac:spMk id="3" creationId="{3769197A-9D86-0EDE-F9BF-F8C8C08E4035}"/>
          </ac:spMkLst>
        </pc:spChg>
        <pc:spChg chg="add del mod">
          <ac:chgData name="Hilppa Iittiläinen" userId="f7572432-e0f1-4abb-81ed-7836843e2f2b" providerId="ADAL" clId="{0F3070EC-1376-43DC-9642-C5C5BFD91EA5}" dt="2022-06-30T12:11:26.171" v="366" actId="478"/>
          <ac:spMkLst>
            <pc:docMk/>
            <pc:sldMk cId="4080373879" sldId="864"/>
            <ac:spMk id="6" creationId="{6C5F2DDE-D205-CC8F-F31A-84CCF5A423F6}"/>
          </ac:spMkLst>
        </pc:spChg>
        <pc:spChg chg="add mod">
          <ac:chgData name="Hilppa Iittiläinen" userId="f7572432-e0f1-4abb-81ed-7836843e2f2b" providerId="ADAL" clId="{0F3070EC-1376-43DC-9642-C5C5BFD91EA5}" dt="2022-06-30T12:24:02.457" v="520" actId="207"/>
          <ac:spMkLst>
            <pc:docMk/>
            <pc:sldMk cId="4080373879" sldId="864"/>
            <ac:spMk id="8" creationId="{5904C915-D243-5D61-43F1-A945A8397AA5}"/>
          </ac:spMkLst>
        </pc:spChg>
        <pc:spChg chg="add del mod">
          <ac:chgData name="Hilppa Iittiläinen" userId="f7572432-e0f1-4abb-81ed-7836843e2f2b" providerId="ADAL" clId="{0F3070EC-1376-43DC-9642-C5C5BFD91EA5}" dt="2022-06-30T12:11:57.867" v="370" actId="478"/>
          <ac:spMkLst>
            <pc:docMk/>
            <pc:sldMk cId="4080373879" sldId="864"/>
            <ac:spMk id="9" creationId="{456B240E-2014-7A9F-D88E-BE121DEABB1D}"/>
          </ac:spMkLst>
        </pc:spChg>
        <pc:picChg chg="add mod">
          <ac:chgData name="Hilppa Iittiläinen" userId="f7572432-e0f1-4abb-81ed-7836843e2f2b" providerId="ADAL" clId="{0F3070EC-1376-43DC-9642-C5C5BFD91EA5}" dt="2022-06-30T12:12:06.688" v="372" actId="14100"/>
          <ac:picMkLst>
            <pc:docMk/>
            <pc:sldMk cId="4080373879" sldId="864"/>
            <ac:picMk id="7" creationId="{33181838-81D0-5EBE-3746-800572E3F508}"/>
          </ac:picMkLst>
        </pc:picChg>
      </pc:sldChg>
      <pc:sldChg chg="modSp add mod ord">
        <pc:chgData name="Hilppa Iittiläinen" userId="f7572432-e0f1-4abb-81ed-7836843e2f2b" providerId="ADAL" clId="{0F3070EC-1376-43DC-9642-C5C5BFD91EA5}" dt="2022-06-30T12:12:58.923" v="385" actId="12788"/>
        <pc:sldMkLst>
          <pc:docMk/>
          <pc:sldMk cId="2884294094" sldId="865"/>
        </pc:sldMkLst>
        <pc:spChg chg="mod">
          <ac:chgData name="Hilppa Iittiläinen" userId="f7572432-e0f1-4abb-81ed-7836843e2f2b" providerId="ADAL" clId="{0F3070EC-1376-43DC-9642-C5C5BFD91EA5}" dt="2022-06-30T12:12:58.923" v="385" actId="12788"/>
          <ac:spMkLst>
            <pc:docMk/>
            <pc:sldMk cId="2884294094" sldId="865"/>
            <ac:spMk id="3" creationId="{3769197A-9D86-0EDE-F9BF-F8C8C08E4035}"/>
          </ac:spMkLst>
        </pc:spChg>
      </pc:sldChg>
      <pc:sldChg chg="addSp delSp modSp new mod ord">
        <pc:chgData name="Hilppa Iittiläinen" userId="f7572432-e0f1-4abb-81ed-7836843e2f2b" providerId="ADAL" clId="{0F3070EC-1376-43DC-9642-C5C5BFD91EA5}" dt="2022-06-30T12:13:46.557" v="398" actId="1076"/>
        <pc:sldMkLst>
          <pc:docMk/>
          <pc:sldMk cId="4189384588" sldId="866"/>
        </pc:sldMkLst>
        <pc:spChg chg="mod">
          <ac:chgData name="Hilppa Iittiläinen" userId="f7572432-e0f1-4abb-81ed-7836843e2f2b" providerId="ADAL" clId="{0F3070EC-1376-43DC-9642-C5C5BFD91EA5}" dt="2022-06-30T12:13:26.608" v="392" actId="1076"/>
          <ac:spMkLst>
            <pc:docMk/>
            <pc:sldMk cId="4189384588" sldId="866"/>
            <ac:spMk id="2" creationId="{B6925FB0-6E0E-2EF0-3E8B-5B60B3A1059A}"/>
          </ac:spMkLst>
        </pc:spChg>
        <pc:spChg chg="del">
          <ac:chgData name="Hilppa Iittiläinen" userId="f7572432-e0f1-4abb-81ed-7836843e2f2b" providerId="ADAL" clId="{0F3070EC-1376-43DC-9642-C5C5BFD91EA5}" dt="2022-06-30T12:13:43.621" v="397" actId="478"/>
          <ac:spMkLst>
            <pc:docMk/>
            <pc:sldMk cId="4189384588" sldId="866"/>
            <ac:spMk id="3" creationId="{560ACB06-A68C-1536-A2EC-2E3672CC73ED}"/>
          </ac:spMkLst>
        </pc:spChg>
        <pc:spChg chg="mod">
          <ac:chgData name="Hilppa Iittiläinen" userId="f7572432-e0f1-4abb-81ed-7836843e2f2b" providerId="ADAL" clId="{0F3070EC-1376-43DC-9642-C5C5BFD91EA5}" dt="2022-06-30T12:13:40.616" v="396"/>
          <ac:spMkLst>
            <pc:docMk/>
            <pc:sldMk cId="4189384588" sldId="866"/>
            <ac:spMk id="10" creationId="{043AC3DE-A917-A3E3-F838-E8942356A1DB}"/>
          </ac:spMkLst>
        </pc:spChg>
        <pc:spChg chg="mod">
          <ac:chgData name="Hilppa Iittiläinen" userId="f7572432-e0f1-4abb-81ed-7836843e2f2b" providerId="ADAL" clId="{0F3070EC-1376-43DC-9642-C5C5BFD91EA5}" dt="2022-06-30T12:13:40.616" v="396"/>
          <ac:spMkLst>
            <pc:docMk/>
            <pc:sldMk cId="4189384588" sldId="866"/>
            <ac:spMk id="11" creationId="{38672D91-CE9E-6B12-8A87-300BF9977691}"/>
          </ac:spMkLst>
        </pc:spChg>
        <pc:spChg chg="mod">
          <ac:chgData name="Hilppa Iittiläinen" userId="f7572432-e0f1-4abb-81ed-7836843e2f2b" providerId="ADAL" clId="{0F3070EC-1376-43DC-9642-C5C5BFD91EA5}" dt="2022-06-30T12:13:40.616" v="396"/>
          <ac:spMkLst>
            <pc:docMk/>
            <pc:sldMk cId="4189384588" sldId="866"/>
            <ac:spMk id="12" creationId="{7B7C4731-9124-99D6-2D6F-0E004B196D02}"/>
          </ac:spMkLst>
        </pc:spChg>
        <pc:spChg chg="mod">
          <ac:chgData name="Hilppa Iittiläinen" userId="f7572432-e0f1-4abb-81ed-7836843e2f2b" providerId="ADAL" clId="{0F3070EC-1376-43DC-9642-C5C5BFD91EA5}" dt="2022-06-30T12:13:40.616" v="396"/>
          <ac:spMkLst>
            <pc:docMk/>
            <pc:sldMk cId="4189384588" sldId="866"/>
            <ac:spMk id="13" creationId="{D3343DBB-846B-7BEB-1EDC-F6E5D66DA02E}"/>
          </ac:spMkLst>
        </pc:spChg>
        <pc:spChg chg="mod">
          <ac:chgData name="Hilppa Iittiläinen" userId="f7572432-e0f1-4abb-81ed-7836843e2f2b" providerId="ADAL" clId="{0F3070EC-1376-43DC-9642-C5C5BFD91EA5}" dt="2022-06-30T12:13:40.616" v="396"/>
          <ac:spMkLst>
            <pc:docMk/>
            <pc:sldMk cId="4189384588" sldId="866"/>
            <ac:spMk id="14" creationId="{84033FF8-A589-E0F5-0C36-9101208DDC42}"/>
          </ac:spMkLst>
        </pc:spChg>
        <pc:spChg chg="mod">
          <ac:chgData name="Hilppa Iittiläinen" userId="f7572432-e0f1-4abb-81ed-7836843e2f2b" providerId="ADAL" clId="{0F3070EC-1376-43DC-9642-C5C5BFD91EA5}" dt="2022-06-30T12:13:40.616" v="396"/>
          <ac:spMkLst>
            <pc:docMk/>
            <pc:sldMk cId="4189384588" sldId="866"/>
            <ac:spMk id="15" creationId="{073E3E45-C9BC-96B8-BA01-0F8CE658EAA1}"/>
          </ac:spMkLst>
        </pc:spChg>
        <pc:grpChg chg="add mod">
          <ac:chgData name="Hilppa Iittiläinen" userId="f7572432-e0f1-4abb-81ed-7836843e2f2b" providerId="ADAL" clId="{0F3070EC-1376-43DC-9642-C5C5BFD91EA5}" dt="2022-06-30T12:13:46.557" v="398" actId="1076"/>
          <ac:grpSpMkLst>
            <pc:docMk/>
            <pc:sldMk cId="4189384588" sldId="866"/>
            <ac:grpSpMk id="6" creationId="{AA8069FB-8780-CF22-EA39-F3BE45758719}"/>
          </ac:grpSpMkLst>
        </pc:grpChg>
        <pc:picChg chg="mod">
          <ac:chgData name="Hilppa Iittiläinen" userId="f7572432-e0f1-4abb-81ed-7836843e2f2b" providerId="ADAL" clId="{0F3070EC-1376-43DC-9642-C5C5BFD91EA5}" dt="2022-06-30T12:13:40.616" v="396"/>
          <ac:picMkLst>
            <pc:docMk/>
            <pc:sldMk cId="4189384588" sldId="866"/>
            <ac:picMk id="7" creationId="{7E488031-DE8F-B9D3-9CCB-7F768DFA26C9}"/>
          </ac:picMkLst>
        </pc:picChg>
        <pc:picChg chg="mod">
          <ac:chgData name="Hilppa Iittiläinen" userId="f7572432-e0f1-4abb-81ed-7836843e2f2b" providerId="ADAL" clId="{0F3070EC-1376-43DC-9642-C5C5BFD91EA5}" dt="2022-06-30T12:13:40.616" v="396"/>
          <ac:picMkLst>
            <pc:docMk/>
            <pc:sldMk cId="4189384588" sldId="866"/>
            <ac:picMk id="8" creationId="{8C4582D5-AAFB-7FEB-B7AB-110EB60B7395}"/>
          </ac:picMkLst>
        </pc:picChg>
        <pc:picChg chg="mod">
          <ac:chgData name="Hilppa Iittiläinen" userId="f7572432-e0f1-4abb-81ed-7836843e2f2b" providerId="ADAL" clId="{0F3070EC-1376-43DC-9642-C5C5BFD91EA5}" dt="2022-06-30T12:13:40.616" v="396"/>
          <ac:picMkLst>
            <pc:docMk/>
            <pc:sldMk cId="4189384588" sldId="866"/>
            <ac:picMk id="9" creationId="{757CB8A0-3727-2E85-D98B-F7041BAFE273}"/>
          </ac:picMkLst>
        </pc:picChg>
      </pc:sldChg>
      <pc:sldChg chg="modSp add mod ord">
        <pc:chgData name="Hilppa Iittiläinen" userId="f7572432-e0f1-4abb-81ed-7836843e2f2b" providerId="ADAL" clId="{0F3070EC-1376-43DC-9642-C5C5BFD91EA5}" dt="2022-06-30T12:23:37.888" v="519" actId="403"/>
        <pc:sldMkLst>
          <pc:docMk/>
          <pc:sldMk cId="2396176172" sldId="867"/>
        </pc:sldMkLst>
        <pc:spChg chg="mod">
          <ac:chgData name="Hilppa Iittiläinen" userId="f7572432-e0f1-4abb-81ed-7836843e2f2b" providerId="ADAL" clId="{0F3070EC-1376-43DC-9642-C5C5BFD91EA5}" dt="2022-06-30T12:23:37.888" v="519" actId="403"/>
          <ac:spMkLst>
            <pc:docMk/>
            <pc:sldMk cId="2396176172" sldId="867"/>
            <ac:spMk id="3" creationId="{3769197A-9D86-0EDE-F9BF-F8C8C08E4035}"/>
          </ac:spMkLst>
        </pc:spChg>
      </pc:sldChg>
      <pc:sldChg chg="modSp new del mod">
        <pc:chgData name="Hilppa Iittiläinen" userId="f7572432-e0f1-4abb-81ed-7836843e2f2b" providerId="ADAL" clId="{0F3070EC-1376-43DC-9642-C5C5BFD91EA5}" dt="2022-06-30T12:26:46.390" v="524" actId="47"/>
        <pc:sldMkLst>
          <pc:docMk/>
          <pc:sldMk cId="876052397" sldId="868"/>
        </pc:sldMkLst>
        <pc:spChg chg="mod">
          <ac:chgData name="Hilppa Iittiläinen" userId="f7572432-e0f1-4abb-81ed-7836843e2f2b" providerId="ADAL" clId="{0F3070EC-1376-43DC-9642-C5C5BFD91EA5}" dt="2022-06-30T12:14:39.285" v="411" actId="2711"/>
          <ac:spMkLst>
            <pc:docMk/>
            <pc:sldMk cId="876052397" sldId="868"/>
            <ac:spMk id="2" creationId="{6E812810-6C53-58BA-9105-342EE2AF1245}"/>
          </ac:spMkLst>
        </pc:spChg>
        <pc:spChg chg="mod">
          <ac:chgData name="Hilppa Iittiläinen" userId="f7572432-e0f1-4abb-81ed-7836843e2f2b" providerId="ADAL" clId="{0F3070EC-1376-43DC-9642-C5C5BFD91EA5}" dt="2022-06-30T12:15:03.818" v="418" actId="113"/>
          <ac:spMkLst>
            <pc:docMk/>
            <pc:sldMk cId="876052397" sldId="868"/>
            <ac:spMk id="3" creationId="{18C6BA6C-3100-C702-C4B1-35D893B7DD51}"/>
          </ac:spMkLst>
        </pc:spChg>
      </pc:sldChg>
      <pc:sldChg chg="modSp add del mod ord">
        <pc:chgData name="Hilppa Iittiläinen" userId="f7572432-e0f1-4abb-81ed-7836843e2f2b" providerId="ADAL" clId="{0F3070EC-1376-43DC-9642-C5C5BFD91EA5}" dt="2022-06-30T12:22:52.761" v="517" actId="47"/>
        <pc:sldMkLst>
          <pc:docMk/>
          <pc:sldMk cId="1292198267" sldId="869"/>
        </pc:sldMkLst>
        <pc:spChg chg="mod">
          <ac:chgData name="Hilppa Iittiläinen" userId="f7572432-e0f1-4abb-81ed-7836843e2f2b" providerId="ADAL" clId="{0F3070EC-1376-43DC-9642-C5C5BFD91EA5}" dt="2022-06-30T12:15:27.666" v="424" actId="113"/>
          <ac:spMkLst>
            <pc:docMk/>
            <pc:sldMk cId="1292198267" sldId="869"/>
            <ac:spMk id="3" creationId="{3769197A-9D86-0EDE-F9BF-F8C8C08E4035}"/>
          </ac:spMkLst>
        </pc:spChg>
      </pc:sldChg>
      <pc:sldChg chg="modSp add del mod">
        <pc:chgData name="Hilppa Iittiläinen" userId="f7572432-e0f1-4abb-81ed-7836843e2f2b" providerId="ADAL" clId="{0F3070EC-1376-43DC-9642-C5C5BFD91EA5}" dt="2022-06-30T12:22:35.629" v="513" actId="47"/>
        <pc:sldMkLst>
          <pc:docMk/>
          <pc:sldMk cId="180052012" sldId="870"/>
        </pc:sldMkLst>
        <pc:spChg chg="mod">
          <ac:chgData name="Hilppa Iittiläinen" userId="f7572432-e0f1-4abb-81ed-7836843e2f2b" providerId="ADAL" clId="{0F3070EC-1376-43DC-9642-C5C5BFD91EA5}" dt="2022-06-30T12:16:05.735" v="438" actId="404"/>
          <ac:spMkLst>
            <pc:docMk/>
            <pc:sldMk cId="180052012" sldId="870"/>
            <ac:spMk id="3" creationId="{3769197A-9D86-0EDE-F9BF-F8C8C08E4035}"/>
          </ac:spMkLst>
        </pc:spChg>
      </pc:sldChg>
      <pc:sldChg chg="addSp modSp new mod">
        <pc:chgData name="Hilppa Iittiläinen" userId="f7572432-e0f1-4abb-81ed-7836843e2f2b" providerId="ADAL" clId="{0F3070EC-1376-43DC-9642-C5C5BFD91EA5}" dt="2022-06-30T12:16:57.329" v="455" actId="404"/>
        <pc:sldMkLst>
          <pc:docMk/>
          <pc:sldMk cId="94258930" sldId="871"/>
        </pc:sldMkLst>
        <pc:spChg chg="mod">
          <ac:chgData name="Hilppa Iittiläinen" userId="f7572432-e0f1-4abb-81ed-7836843e2f2b" providerId="ADAL" clId="{0F3070EC-1376-43DC-9642-C5C5BFD91EA5}" dt="2022-06-30T12:16:30.237" v="446" actId="404"/>
          <ac:spMkLst>
            <pc:docMk/>
            <pc:sldMk cId="94258930" sldId="871"/>
            <ac:spMk id="2" creationId="{3272860E-F566-9112-D21C-119264BDEA23}"/>
          </ac:spMkLst>
        </pc:spChg>
        <pc:spChg chg="mod">
          <ac:chgData name="Hilppa Iittiläinen" userId="f7572432-e0f1-4abb-81ed-7836843e2f2b" providerId="ADAL" clId="{0F3070EC-1376-43DC-9642-C5C5BFD91EA5}" dt="2022-06-30T12:16:57.329" v="455" actId="404"/>
          <ac:spMkLst>
            <pc:docMk/>
            <pc:sldMk cId="94258930" sldId="871"/>
            <ac:spMk id="3" creationId="{B639A714-0B69-5C97-FE1A-D9D4C25A73DD}"/>
          </ac:spMkLst>
        </pc:spChg>
        <pc:picChg chg="add mod">
          <ac:chgData name="Hilppa Iittiläinen" userId="f7572432-e0f1-4abb-81ed-7836843e2f2b" providerId="ADAL" clId="{0F3070EC-1376-43DC-9642-C5C5BFD91EA5}" dt="2022-06-30T12:16:53.043" v="454" actId="1076"/>
          <ac:picMkLst>
            <pc:docMk/>
            <pc:sldMk cId="94258930" sldId="871"/>
            <ac:picMk id="6" creationId="{BA078445-5E2A-1DAE-3AC6-0B48478F034C}"/>
          </ac:picMkLst>
        </pc:picChg>
      </pc:sldChg>
      <pc:sldChg chg="addSp delSp modSp new mod">
        <pc:chgData name="Hilppa Iittiläinen" userId="f7572432-e0f1-4abb-81ed-7836843e2f2b" providerId="ADAL" clId="{0F3070EC-1376-43DC-9642-C5C5BFD91EA5}" dt="2022-06-30T12:17:50.148" v="466" actId="167"/>
        <pc:sldMkLst>
          <pc:docMk/>
          <pc:sldMk cId="1719935681" sldId="872"/>
        </pc:sldMkLst>
        <pc:spChg chg="mod">
          <ac:chgData name="Hilppa Iittiläinen" userId="f7572432-e0f1-4abb-81ed-7836843e2f2b" providerId="ADAL" clId="{0F3070EC-1376-43DC-9642-C5C5BFD91EA5}" dt="2022-06-30T12:17:19.679" v="460" actId="2711"/>
          <ac:spMkLst>
            <pc:docMk/>
            <pc:sldMk cId="1719935681" sldId="872"/>
            <ac:spMk id="2" creationId="{DD0571BB-E499-67BE-30B1-BA7F5254D790}"/>
          </ac:spMkLst>
        </pc:spChg>
        <pc:spChg chg="del">
          <ac:chgData name="Hilppa Iittiläinen" userId="f7572432-e0f1-4abb-81ed-7836843e2f2b" providerId="ADAL" clId="{0F3070EC-1376-43DC-9642-C5C5BFD91EA5}" dt="2022-06-30T12:17:26.207" v="461" actId="478"/>
          <ac:spMkLst>
            <pc:docMk/>
            <pc:sldMk cId="1719935681" sldId="872"/>
            <ac:spMk id="3" creationId="{E74398EE-64A3-999C-0D28-648476AFDCFB}"/>
          </ac:spMkLst>
        </pc:spChg>
        <pc:spChg chg="add mod">
          <ac:chgData name="Hilppa Iittiläinen" userId="f7572432-e0f1-4abb-81ed-7836843e2f2b" providerId="ADAL" clId="{0F3070EC-1376-43DC-9642-C5C5BFD91EA5}" dt="2022-06-30T12:17:45.549" v="465" actId="1076"/>
          <ac:spMkLst>
            <pc:docMk/>
            <pc:sldMk cId="1719935681" sldId="872"/>
            <ac:spMk id="7" creationId="{1FD8DD9A-C370-0354-8C90-4E8EA7EA56FC}"/>
          </ac:spMkLst>
        </pc:spChg>
        <pc:picChg chg="add mod ord">
          <ac:chgData name="Hilppa Iittiläinen" userId="f7572432-e0f1-4abb-81ed-7836843e2f2b" providerId="ADAL" clId="{0F3070EC-1376-43DC-9642-C5C5BFD91EA5}" dt="2022-06-30T12:17:50.148" v="466" actId="167"/>
          <ac:picMkLst>
            <pc:docMk/>
            <pc:sldMk cId="1719935681" sldId="872"/>
            <ac:picMk id="6" creationId="{D217F81A-9FD3-FB02-1956-F7975B4968B4}"/>
          </ac:picMkLst>
        </pc:picChg>
      </pc:sldChg>
      <pc:sldChg chg="modSp new mod">
        <pc:chgData name="Hilppa Iittiläinen" userId="f7572432-e0f1-4abb-81ed-7836843e2f2b" providerId="ADAL" clId="{0F3070EC-1376-43DC-9642-C5C5BFD91EA5}" dt="2022-06-30T12:18:44.298" v="485" actId="27636"/>
        <pc:sldMkLst>
          <pc:docMk/>
          <pc:sldMk cId="708243942" sldId="873"/>
        </pc:sldMkLst>
        <pc:spChg chg="mod">
          <ac:chgData name="Hilppa Iittiläinen" userId="f7572432-e0f1-4abb-81ed-7836843e2f2b" providerId="ADAL" clId="{0F3070EC-1376-43DC-9642-C5C5BFD91EA5}" dt="2022-06-30T12:18:10.440" v="471" actId="2711"/>
          <ac:spMkLst>
            <pc:docMk/>
            <pc:sldMk cId="708243942" sldId="873"/>
            <ac:spMk id="2" creationId="{4475B618-B4A7-5E31-EF0E-0922BD72BADC}"/>
          </ac:spMkLst>
        </pc:spChg>
        <pc:spChg chg="mod">
          <ac:chgData name="Hilppa Iittiläinen" userId="f7572432-e0f1-4abb-81ed-7836843e2f2b" providerId="ADAL" clId="{0F3070EC-1376-43DC-9642-C5C5BFD91EA5}" dt="2022-06-30T12:18:44.298" v="485" actId="27636"/>
          <ac:spMkLst>
            <pc:docMk/>
            <pc:sldMk cId="708243942" sldId="873"/>
            <ac:spMk id="3" creationId="{B862399B-35E5-0290-75CE-35B2F7CE8EFD}"/>
          </ac:spMkLst>
        </pc:spChg>
      </pc:sldChg>
      <pc:sldChg chg="addSp delSp modSp new mod modClrScheme chgLayout">
        <pc:chgData name="Hilppa Iittiläinen" userId="f7572432-e0f1-4abb-81ed-7836843e2f2b" providerId="ADAL" clId="{0F3070EC-1376-43DC-9642-C5C5BFD91EA5}" dt="2022-06-30T12:19:10.400" v="490" actId="1076"/>
        <pc:sldMkLst>
          <pc:docMk/>
          <pc:sldMk cId="3565713232" sldId="874"/>
        </pc:sldMkLst>
        <pc:spChg chg="del">
          <ac:chgData name="Hilppa Iittiläinen" userId="f7572432-e0f1-4abb-81ed-7836843e2f2b" providerId="ADAL" clId="{0F3070EC-1376-43DC-9642-C5C5BFD91EA5}" dt="2022-06-30T12:18:56.393" v="488" actId="700"/>
          <ac:spMkLst>
            <pc:docMk/>
            <pc:sldMk cId="3565713232" sldId="874"/>
            <ac:spMk id="2" creationId="{DC40ABA6-1B23-2698-EECD-559151C86920}"/>
          </ac:spMkLst>
        </pc:spChg>
        <pc:spChg chg="del">
          <ac:chgData name="Hilppa Iittiläinen" userId="f7572432-e0f1-4abb-81ed-7836843e2f2b" providerId="ADAL" clId="{0F3070EC-1376-43DC-9642-C5C5BFD91EA5}" dt="2022-06-30T12:18:56.393" v="488" actId="700"/>
          <ac:spMkLst>
            <pc:docMk/>
            <pc:sldMk cId="3565713232" sldId="874"/>
            <ac:spMk id="3" creationId="{253EFD0B-226F-75D9-3B3F-7BE4AD573592}"/>
          </ac:spMkLst>
        </pc:spChg>
        <pc:spChg chg="mod ord">
          <ac:chgData name="Hilppa Iittiläinen" userId="f7572432-e0f1-4abb-81ed-7836843e2f2b" providerId="ADAL" clId="{0F3070EC-1376-43DC-9642-C5C5BFD91EA5}" dt="2022-06-30T12:18:56.393" v="488" actId="700"/>
          <ac:spMkLst>
            <pc:docMk/>
            <pc:sldMk cId="3565713232" sldId="874"/>
            <ac:spMk id="4" creationId="{FC524ECC-873A-8042-A097-B59749261E68}"/>
          </ac:spMkLst>
        </pc:spChg>
        <pc:spChg chg="mod ord">
          <ac:chgData name="Hilppa Iittiläinen" userId="f7572432-e0f1-4abb-81ed-7836843e2f2b" providerId="ADAL" clId="{0F3070EC-1376-43DC-9642-C5C5BFD91EA5}" dt="2022-06-30T12:18:56.393" v="488" actId="700"/>
          <ac:spMkLst>
            <pc:docMk/>
            <pc:sldMk cId="3565713232" sldId="874"/>
            <ac:spMk id="5" creationId="{141A32B3-F3D8-8CF2-C2EE-C6D09E056039}"/>
          </ac:spMkLst>
        </pc:spChg>
        <pc:spChg chg="add mod">
          <ac:chgData name="Hilppa Iittiläinen" userId="f7572432-e0f1-4abb-81ed-7836843e2f2b" providerId="ADAL" clId="{0F3070EC-1376-43DC-9642-C5C5BFD91EA5}" dt="2022-06-30T12:19:10.400" v="490" actId="1076"/>
          <ac:spMkLst>
            <pc:docMk/>
            <pc:sldMk cId="3565713232" sldId="874"/>
            <ac:spMk id="7" creationId="{7AFD4E02-F512-5402-C65E-FD9B07F603B2}"/>
          </ac:spMkLst>
        </pc:spChg>
        <pc:picChg chg="add mod">
          <ac:chgData name="Hilppa Iittiläinen" userId="f7572432-e0f1-4abb-81ed-7836843e2f2b" providerId="ADAL" clId="{0F3070EC-1376-43DC-9642-C5C5BFD91EA5}" dt="2022-06-30T12:19:01.997" v="489"/>
          <ac:picMkLst>
            <pc:docMk/>
            <pc:sldMk cId="3565713232" sldId="874"/>
            <ac:picMk id="6" creationId="{E3725B8B-A115-2E3C-3E3C-AF083C11AA46}"/>
          </ac:picMkLst>
        </pc:picChg>
      </pc:sldChg>
      <pc:sldChg chg="modSp add del mod">
        <pc:chgData name="Hilppa Iittiläinen" userId="f7572432-e0f1-4abb-81ed-7836843e2f2b" providerId="ADAL" clId="{0F3070EC-1376-43DC-9642-C5C5BFD91EA5}" dt="2022-06-30T12:22:08.943" v="509" actId="47"/>
        <pc:sldMkLst>
          <pc:docMk/>
          <pc:sldMk cId="2367455112" sldId="875"/>
        </pc:sldMkLst>
        <pc:spChg chg="mod">
          <ac:chgData name="Hilppa Iittiläinen" userId="f7572432-e0f1-4abb-81ed-7836843e2f2b" providerId="ADAL" clId="{0F3070EC-1376-43DC-9642-C5C5BFD91EA5}" dt="2022-06-30T12:19:35.451" v="495" actId="2711"/>
          <ac:spMkLst>
            <pc:docMk/>
            <pc:sldMk cId="2367455112" sldId="875"/>
            <ac:spMk id="3" creationId="{3769197A-9D86-0EDE-F9BF-F8C8C08E4035}"/>
          </ac:spMkLst>
        </pc:spChg>
      </pc:sldChg>
      <pc:sldChg chg="addSp delSp modSp add mod">
        <pc:chgData name="Hilppa Iittiläinen" userId="f7572432-e0f1-4abb-81ed-7836843e2f2b" providerId="ADAL" clId="{0F3070EC-1376-43DC-9642-C5C5BFD91EA5}" dt="2022-06-30T12:20:19.263" v="502" actId="12789"/>
        <pc:sldMkLst>
          <pc:docMk/>
          <pc:sldMk cId="1821986004" sldId="876"/>
        </pc:sldMkLst>
        <pc:spChg chg="del">
          <ac:chgData name="Hilppa Iittiläinen" userId="f7572432-e0f1-4abb-81ed-7836843e2f2b" providerId="ADAL" clId="{0F3070EC-1376-43DC-9642-C5C5BFD91EA5}" dt="2022-06-30T12:19:54.634" v="498" actId="478"/>
          <ac:spMkLst>
            <pc:docMk/>
            <pc:sldMk cId="1821986004" sldId="876"/>
            <ac:spMk id="3" creationId="{3769197A-9D86-0EDE-F9BF-F8C8C08E4035}"/>
          </ac:spMkLst>
        </pc:spChg>
        <pc:spChg chg="add del mod">
          <ac:chgData name="Hilppa Iittiläinen" userId="f7572432-e0f1-4abb-81ed-7836843e2f2b" providerId="ADAL" clId="{0F3070EC-1376-43DC-9642-C5C5BFD91EA5}" dt="2022-06-30T12:20:03.469" v="499" actId="478"/>
          <ac:spMkLst>
            <pc:docMk/>
            <pc:sldMk cId="1821986004" sldId="876"/>
            <ac:spMk id="6" creationId="{44BE468D-694C-16C3-A473-835B5BE610EA}"/>
          </ac:spMkLst>
        </pc:spChg>
        <pc:spChg chg="add mod">
          <ac:chgData name="Hilppa Iittiläinen" userId="f7572432-e0f1-4abb-81ed-7836843e2f2b" providerId="ADAL" clId="{0F3070EC-1376-43DC-9642-C5C5BFD91EA5}" dt="2022-06-30T12:20:04.169" v="500"/>
          <ac:spMkLst>
            <pc:docMk/>
            <pc:sldMk cId="1821986004" sldId="876"/>
            <ac:spMk id="8" creationId="{57A8FB65-468A-48C8-66A7-6B6ED69EF651}"/>
          </ac:spMkLst>
        </pc:spChg>
        <pc:spChg chg="add mod">
          <ac:chgData name="Hilppa Iittiläinen" userId="f7572432-e0f1-4abb-81ed-7836843e2f2b" providerId="ADAL" clId="{0F3070EC-1376-43DC-9642-C5C5BFD91EA5}" dt="2022-06-30T12:20:19.263" v="502" actId="12789"/>
          <ac:spMkLst>
            <pc:docMk/>
            <pc:sldMk cId="1821986004" sldId="876"/>
            <ac:spMk id="9" creationId="{C86425A2-92BF-2FCA-99B6-B4F02EC15EE1}"/>
          </ac:spMkLst>
        </pc:spChg>
        <pc:picChg chg="add mod">
          <ac:chgData name="Hilppa Iittiläinen" userId="f7572432-e0f1-4abb-81ed-7836843e2f2b" providerId="ADAL" clId="{0F3070EC-1376-43DC-9642-C5C5BFD91EA5}" dt="2022-06-30T12:20:04.169" v="500"/>
          <ac:picMkLst>
            <pc:docMk/>
            <pc:sldMk cId="1821986004" sldId="876"/>
            <ac:picMk id="7" creationId="{B81603F0-6CF8-F6B4-89C2-4893C904A887}"/>
          </ac:picMkLst>
        </pc:picChg>
      </pc:sldChg>
      <pc:sldChg chg="modSp new mod">
        <pc:chgData name="Hilppa Iittiläinen" userId="f7572432-e0f1-4abb-81ed-7836843e2f2b" providerId="ADAL" clId="{0F3070EC-1376-43DC-9642-C5C5BFD91EA5}" dt="2022-06-30T12:29:09.456" v="548" actId="20577"/>
        <pc:sldMkLst>
          <pc:docMk/>
          <pc:sldMk cId="3926268073" sldId="877"/>
        </pc:sldMkLst>
        <pc:spChg chg="mod">
          <ac:chgData name="Hilppa Iittiläinen" userId="f7572432-e0f1-4abb-81ed-7836843e2f2b" providerId="ADAL" clId="{0F3070EC-1376-43DC-9642-C5C5BFD91EA5}" dt="2022-06-30T12:29:09.456" v="548" actId="20577"/>
          <ac:spMkLst>
            <pc:docMk/>
            <pc:sldMk cId="3926268073" sldId="877"/>
            <ac:spMk id="2" creationId="{1F86366D-5C8A-9359-BB50-EED0ED0F21CD}"/>
          </ac:spMkLst>
        </pc:spChg>
      </pc:sldChg>
      <pc:sldChg chg="addSp delSp modSp new mod modClrScheme chgLayout">
        <pc:chgData name="Hilppa Iittiläinen" userId="f7572432-e0f1-4abb-81ed-7836843e2f2b" providerId="ADAL" clId="{0F3070EC-1376-43DC-9642-C5C5BFD91EA5}" dt="2022-06-30T12:32:04.880" v="594" actId="2711"/>
        <pc:sldMkLst>
          <pc:docMk/>
          <pc:sldMk cId="3762824523" sldId="878"/>
        </pc:sldMkLst>
        <pc:spChg chg="del mod ord">
          <ac:chgData name="Hilppa Iittiläinen" userId="f7572432-e0f1-4abb-81ed-7836843e2f2b" providerId="ADAL" clId="{0F3070EC-1376-43DC-9642-C5C5BFD91EA5}" dt="2022-06-30T12:27:27.805" v="526" actId="700"/>
          <ac:spMkLst>
            <pc:docMk/>
            <pc:sldMk cId="3762824523" sldId="878"/>
            <ac:spMk id="2" creationId="{BE5E99A3-1BF0-C53D-8CFB-F8F9DDB8D13F}"/>
          </ac:spMkLst>
        </pc:spChg>
        <pc:spChg chg="add mod ord">
          <ac:chgData name="Hilppa Iittiläinen" userId="f7572432-e0f1-4abb-81ed-7836843e2f2b" providerId="ADAL" clId="{0F3070EC-1376-43DC-9642-C5C5BFD91EA5}" dt="2022-06-30T12:32:04.880" v="594" actId="2711"/>
          <ac:spMkLst>
            <pc:docMk/>
            <pc:sldMk cId="3762824523" sldId="878"/>
            <ac:spMk id="3" creationId="{96D048A2-6B79-CD60-0AB8-049E235828C7}"/>
          </ac:spMkLst>
        </pc:spChg>
        <pc:spChg chg="add mod ord">
          <ac:chgData name="Hilppa Iittiläinen" userId="f7572432-e0f1-4abb-81ed-7836843e2f2b" providerId="ADAL" clId="{0F3070EC-1376-43DC-9642-C5C5BFD91EA5}" dt="2022-06-30T12:30:28.203" v="574" actId="403"/>
          <ac:spMkLst>
            <pc:docMk/>
            <pc:sldMk cId="3762824523" sldId="878"/>
            <ac:spMk id="4" creationId="{5896ED2F-7594-5707-0814-6BC4C75DBBAF}"/>
          </ac:spMkLst>
        </pc:spChg>
      </pc:sldChg>
      <pc:sldChg chg="modSp new mod">
        <pc:chgData name="Hilppa Iittiläinen" userId="f7572432-e0f1-4abb-81ed-7836843e2f2b" providerId="ADAL" clId="{0F3070EC-1376-43DC-9642-C5C5BFD91EA5}" dt="2022-06-30T12:32:00.449" v="593" actId="2711"/>
        <pc:sldMkLst>
          <pc:docMk/>
          <pc:sldMk cId="318246480" sldId="879"/>
        </pc:sldMkLst>
        <pc:spChg chg="mod">
          <ac:chgData name="Hilppa Iittiläinen" userId="f7572432-e0f1-4abb-81ed-7836843e2f2b" providerId="ADAL" clId="{0F3070EC-1376-43DC-9642-C5C5BFD91EA5}" dt="2022-06-30T12:32:00.449" v="593" actId="2711"/>
          <ac:spMkLst>
            <pc:docMk/>
            <pc:sldMk cId="318246480" sldId="879"/>
            <ac:spMk id="2" creationId="{E7B2CF31-3FF1-993E-6F61-A819BB1911A8}"/>
          </ac:spMkLst>
        </pc:spChg>
        <pc:spChg chg="mod">
          <ac:chgData name="Hilppa Iittiläinen" userId="f7572432-e0f1-4abb-81ed-7836843e2f2b" providerId="ADAL" clId="{0F3070EC-1376-43DC-9642-C5C5BFD91EA5}" dt="2022-06-30T12:31:33.711" v="588" actId="20577"/>
          <ac:spMkLst>
            <pc:docMk/>
            <pc:sldMk cId="318246480" sldId="879"/>
            <ac:spMk id="3" creationId="{30415160-569D-EE3E-528A-2C197951BC69}"/>
          </ac:spMkLst>
        </pc:spChg>
      </pc:sldChg>
      <pc:sldChg chg="addSp modSp new mod">
        <pc:chgData name="Hilppa Iittiläinen" userId="f7572432-e0f1-4abb-81ed-7836843e2f2b" providerId="ADAL" clId="{0F3070EC-1376-43DC-9642-C5C5BFD91EA5}" dt="2022-06-30T12:32:53.686" v="605" actId="27636"/>
        <pc:sldMkLst>
          <pc:docMk/>
          <pc:sldMk cId="3537577827" sldId="880"/>
        </pc:sldMkLst>
        <pc:spChg chg="mod">
          <ac:chgData name="Hilppa Iittiläinen" userId="f7572432-e0f1-4abb-81ed-7836843e2f2b" providerId="ADAL" clId="{0F3070EC-1376-43DC-9642-C5C5BFD91EA5}" dt="2022-06-30T12:31:53.438" v="592" actId="2711"/>
          <ac:spMkLst>
            <pc:docMk/>
            <pc:sldMk cId="3537577827" sldId="880"/>
            <ac:spMk id="2" creationId="{2DC80AFA-9E38-C374-A31D-24409ACE7A57}"/>
          </ac:spMkLst>
        </pc:spChg>
        <pc:spChg chg="mod">
          <ac:chgData name="Hilppa Iittiläinen" userId="f7572432-e0f1-4abb-81ed-7836843e2f2b" providerId="ADAL" clId="{0F3070EC-1376-43DC-9642-C5C5BFD91EA5}" dt="2022-06-30T12:32:53.686" v="605" actId="27636"/>
          <ac:spMkLst>
            <pc:docMk/>
            <pc:sldMk cId="3537577827" sldId="880"/>
            <ac:spMk id="3" creationId="{23043206-63A8-1F06-BD04-AAD77C726427}"/>
          </ac:spMkLst>
        </pc:spChg>
        <pc:spChg chg="add mod">
          <ac:chgData name="Hilppa Iittiläinen" userId="f7572432-e0f1-4abb-81ed-7836843e2f2b" providerId="ADAL" clId="{0F3070EC-1376-43DC-9642-C5C5BFD91EA5}" dt="2022-06-30T12:32:40.247" v="601" actId="207"/>
          <ac:spMkLst>
            <pc:docMk/>
            <pc:sldMk cId="3537577827" sldId="880"/>
            <ac:spMk id="7" creationId="{EDFC54D9-F6FF-E2EF-6DF5-9E0E9DD2D6AE}"/>
          </ac:spMkLst>
        </pc:spChg>
        <pc:picChg chg="add mod">
          <ac:chgData name="Hilppa Iittiläinen" userId="f7572432-e0f1-4abb-81ed-7836843e2f2b" providerId="ADAL" clId="{0F3070EC-1376-43DC-9642-C5C5BFD91EA5}" dt="2022-06-30T12:32:27.423" v="597" actId="1076"/>
          <ac:picMkLst>
            <pc:docMk/>
            <pc:sldMk cId="3537577827" sldId="880"/>
            <ac:picMk id="6" creationId="{57F76F55-0C7C-69AE-E1F1-24E3DFDD7E4A}"/>
          </ac:picMkLst>
        </pc:picChg>
      </pc:sldChg>
      <pc:sldChg chg="addSp delSp modSp add mod">
        <pc:chgData name="Hilppa Iittiläinen" userId="f7572432-e0f1-4abb-81ed-7836843e2f2b" providerId="ADAL" clId="{0F3070EC-1376-43DC-9642-C5C5BFD91EA5}" dt="2022-06-30T12:34:38.103" v="636" actId="20577"/>
        <pc:sldMkLst>
          <pc:docMk/>
          <pc:sldMk cId="2477772924" sldId="881"/>
        </pc:sldMkLst>
        <pc:spChg chg="mod">
          <ac:chgData name="Hilppa Iittiläinen" userId="f7572432-e0f1-4abb-81ed-7836843e2f2b" providerId="ADAL" clId="{0F3070EC-1376-43DC-9642-C5C5BFD91EA5}" dt="2022-06-30T12:34:38.103" v="636" actId="20577"/>
          <ac:spMkLst>
            <pc:docMk/>
            <pc:sldMk cId="2477772924" sldId="881"/>
            <ac:spMk id="2" creationId="{2DC80AFA-9E38-C374-A31D-24409ACE7A57}"/>
          </ac:spMkLst>
        </pc:spChg>
        <pc:spChg chg="mod">
          <ac:chgData name="Hilppa Iittiläinen" userId="f7572432-e0f1-4abb-81ed-7836843e2f2b" providerId="ADAL" clId="{0F3070EC-1376-43DC-9642-C5C5BFD91EA5}" dt="2022-06-30T12:34:15.785" v="632" actId="27636"/>
          <ac:spMkLst>
            <pc:docMk/>
            <pc:sldMk cId="2477772924" sldId="881"/>
            <ac:spMk id="3" creationId="{23043206-63A8-1F06-BD04-AAD77C726427}"/>
          </ac:spMkLst>
        </pc:spChg>
        <pc:spChg chg="mod">
          <ac:chgData name="Hilppa Iittiläinen" userId="f7572432-e0f1-4abb-81ed-7836843e2f2b" providerId="ADAL" clId="{0F3070EC-1376-43DC-9642-C5C5BFD91EA5}" dt="2022-06-30T12:33:26.972" v="613" actId="1076"/>
          <ac:spMkLst>
            <pc:docMk/>
            <pc:sldMk cId="2477772924" sldId="881"/>
            <ac:spMk id="7" creationId="{EDFC54D9-F6FF-E2EF-6DF5-9E0E9DD2D6AE}"/>
          </ac:spMkLst>
        </pc:spChg>
        <pc:picChg chg="del">
          <ac:chgData name="Hilppa Iittiläinen" userId="f7572432-e0f1-4abb-81ed-7836843e2f2b" providerId="ADAL" clId="{0F3070EC-1376-43DC-9642-C5C5BFD91EA5}" dt="2022-06-30T12:33:15.089" v="609" actId="478"/>
          <ac:picMkLst>
            <pc:docMk/>
            <pc:sldMk cId="2477772924" sldId="881"/>
            <ac:picMk id="6" creationId="{57F76F55-0C7C-69AE-E1F1-24E3DFDD7E4A}"/>
          </ac:picMkLst>
        </pc:picChg>
        <pc:picChg chg="add mod ord">
          <ac:chgData name="Hilppa Iittiläinen" userId="f7572432-e0f1-4abb-81ed-7836843e2f2b" providerId="ADAL" clId="{0F3070EC-1376-43DC-9642-C5C5BFD91EA5}" dt="2022-06-30T12:33:20.530" v="612" actId="167"/>
          <ac:picMkLst>
            <pc:docMk/>
            <pc:sldMk cId="2477772924" sldId="881"/>
            <ac:picMk id="8" creationId="{E52866FB-645B-F3C0-D8CB-EFA6C864436A}"/>
          </ac:picMkLst>
        </pc:picChg>
      </pc:sldChg>
      <pc:sldChg chg="addSp delSp modSp add mod">
        <pc:chgData name="Hilppa Iittiläinen" userId="f7572432-e0f1-4abb-81ed-7836843e2f2b" providerId="ADAL" clId="{0F3070EC-1376-43DC-9642-C5C5BFD91EA5}" dt="2022-06-30T12:36:27.872" v="671" actId="20577"/>
        <pc:sldMkLst>
          <pc:docMk/>
          <pc:sldMk cId="1592618774" sldId="882"/>
        </pc:sldMkLst>
        <pc:spChg chg="mod">
          <ac:chgData name="Hilppa Iittiläinen" userId="f7572432-e0f1-4abb-81ed-7836843e2f2b" providerId="ADAL" clId="{0F3070EC-1376-43DC-9642-C5C5BFD91EA5}" dt="2022-06-30T12:36:27.872" v="671" actId="20577"/>
          <ac:spMkLst>
            <pc:docMk/>
            <pc:sldMk cId="1592618774" sldId="882"/>
            <ac:spMk id="2" creationId="{2DC80AFA-9E38-C374-A31D-24409ACE7A57}"/>
          </ac:spMkLst>
        </pc:spChg>
        <pc:spChg chg="mod">
          <ac:chgData name="Hilppa Iittiläinen" userId="f7572432-e0f1-4abb-81ed-7836843e2f2b" providerId="ADAL" clId="{0F3070EC-1376-43DC-9642-C5C5BFD91EA5}" dt="2022-06-30T12:35:55.274" v="663" actId="27636"/>
          <ac:spMkLst>
            <pc:docMk/>
            <pc:sldMk cId="1592618774" sldId="882"/>
            <ac:spMk id="3" creationId="{23043206-63A8-1F06-BD04-AAD77C726427}"/>
          </ac:spMkLst>
        </pc:spChg>
        <pc:spChg chg="del">
          <ac:chgData name="Hilppa Iittiläinen" userId="f7572432-e0f1-4abb-81ed-7836843e2f2b" providerId="ADAL" clId="{0F3070EC-1376-43DC-9642-C5C5BFD91EA5}" dt="2022-06-30T12:35:17.736" v="656" actId="478"/>
          <ac:spMkLst>
            <pc:docMk/>
            <pc:sldMk cId="1592618774" sldId="882"/>
            <ac:spMk id="7" creationId="{EDFC54D9-F6FF-E2EF-6DF5-9E0E9DD2D6AE}"/>
          </ac:spMkLst>
        </pc:spChg>
        <pc:spChg chg="mod">
          <ac:chgData name="Hilppa Iittiläinen" userId="f7572432-e0f1-4abb-81ed-7836843e2f2b" providerId="ADAL" clId="{0F3070EC-1376-43DC-9642-C5C5BFD91EA5}" dt="2022-06-30T12:35:44.968" v="658"/>
          <ac:spMkLst>
            <pc:docMk/>
            <pc:sldMk cId="1592618774" sldId="882"/>
            <ac:spMk id="11" creationId="{609AE149-B8D0-9C82-E2EE-AF84B3FEF6CC}"/>
          </ac:spMkLst>
        </pc:spChg>
        <pc:spChg chg="mod">
          <ac:chgData name="Hilppa Iittiläinen" userId="f7572432-e0f1-4abb-81ed-7836843e2f2b" providerId="ADAL" clId="{0F3070EC-1376-43DC-9642-C5C5BFD91EA5}" dt="2022-06-30T12:35:44.968" v="658"/>
          <ac:spMkLst>
            <pc:docMk/>
            <pc:sldMk cId="1592618774" sldId="882"/>
            <ac:spMk id="13" creationId="{A4102406-87E6-B975-DC93-0D674D3EE644}"/>
          </ac:spMkLst>
        </pc:spChg>
        <pc:grpChg chg="add mod">
          <ac:chgData name="Hilppa Iittiläinen" userId="f7572432-e0f1-4abb-81ed-7836843e2f2b" providerId="ADAL" clId="{0F3070EC-1376-43DC-9642-C5C5BFD91EA5}" dt="2022-06-30T12:35:49.080" v="659" actId="1076"/>
          <ac:grpSpMkLst>
            <pc:docMk/>
            <pc:sldMk cId="1592618774" sldId="882"/>
            <ac:grpSpMk id="9" creationId="{7700FDCC-48F5-999C-EF80-D12697C517A9}"/>
          </ac:grpSpMkLst>
        </pc:grpChg>
        <pc:picChg chg="del">
          <ac:chgData name="Hilppa Iittiläinen" userId="f7572432-e0f1-4abb-81ed-7836843e2f2b" providerId="ADAL" clId="{0F3070EC-1376-43DC-9642-C5C5BFD91EA5}" dt="2022-06-30T12:35:14.783" v="655" actId="478"/>
          <ac:picMkLst>
            <pc:docMk/>
            <pc:sldMk cId="1592618774" sldId="882"/>
            <ac:picMk id="8" creationId="{E52866FB-645B-F3C0-D8CB-EFA6C864436A}"/>
          </ac:picMkLst>
        </pc:picChg>
        <pc:picChg chg="mod">
          <ac:chgData name="Hilppa Iittiläinen" userId="f7572432-e0f1-4abb-81ed-7836843e2f2b" providerId="ADAL" clId="{0F3070EC-1376-43DC-9642-C5C5BFD91EA5}" dt="2022-06-30T12:35:44.968" v="658"/>
          <ac:picMkLst>
            <pc:docMk/>
            <pc:sldMk cId="1592618774" sldId="882"/>
            <ac:picMk id="10" creationId="{3A59A41F-A366-5D88-6274-E9EEC7BA2045}"/>
          </ac:picMkLst>
        </pc:picChg>
        <pc:picChg chg="mod">
          <ac:chgData name="Hilppa Iittiläinen" userId="f7572432-e0f1-4abb-81ed-7836843e2f2b" providerId="ADAL" clId="{0F3070EC-1376-43DC-9642-C5C5BFD91EA5}" dt="2022-06-30T12:35:44.968" v="658"/>
          <ac:picMkLst>
            <pc:docMk/>
            <pc:sldMk cId="1592618774" sldId="882"/>
            <ac:picMk id="12" creationId="{30E59D86-316D-1230-C604-D2835BEB6B85}"/>
          </ac:picMkLst>
        </pc:picChg>
      </pc:sldChg>
      <pc:sldChg chg="addSp delSp modSp add mod">
        <pc:chgData name="Hilppa Iittiläinen" userId="f7572432-e0f1-4abb-81ed-7836843e2f2b" providerId="ADAL" clId="{0F3070EC-1376-43DC-9642-C5C5BFD91EA5}" dt="2022-06-30T12:37:10.256" v="681" actId="1076"/>
        <pc:sldMkLst>
          <pc:docMk/>
          <pc:sldMk cId="2870644915" sldId="883"/>
        </pc:sldMkLst>
        <pc:spChg chg="mod">
          <ac:chgData name="Hilppa Iittiläinen" userId="f7572432-e0f1-4abb-81ed-7836843e2f2b" providerId="ADAL" clId="{0F3070EC-1376-43DC-9642-C5C5BFD91EA5}" dt="2022-06-30T12:36:42.188" v="674"/>
          <ac:spMkLst>
            <pc:docMk/>
            <pc:sldMk cId="2870644915" sldId="883"/>
            <ac:spMk id="2" creationId="{2DC80AFA-9E38-C374-A31D-24409ACE7A57}"/>
          </ac:spMkLst>
        </pc:spChg>
        <pc:spChg chg="del">
          <ac:chgData name="Hilppa Iittiläinen" userId="f7572432-e0f1-4abb-81ed-7836843e2f2b" providerId="ADAL" clId="{0F3070EC-1376-43DC-9642-C5C5BFD91EA5}" dt="2022-06-30T12:36:51.550" v="676" actId="478"/>
          <ac:spMkLst>
            <pc:docMk/>
            <pc:sldMk cId="2870644915" sldId="883"/>
            <ac:spMk id="3" creationId="{23043206-63A8-1F06-BD04-AAD77C726427}"/>
          </ac:spMkLst>
        </pc:spChg>
        <pc:spChg chg="add del mod">
          <ac:chgData name="Hilppa Iittiläinen" userId="f7572432-e0f1-4abb-81ed-7836843e2f2b" providerId="ADAL" clId="{0F3070EC-1376-43DC-9642-C5C5BFD91EA5}" dt="2022-06-30T12:36:54.658" v="678" actId="478"/>
          <ac:spMkLst>
            <pc:docMk/>
            <pc:sldMk cId="2870644915" sldId="883"/>
            <ac:spMk id="7" creationId="{31CE31BA-5D37-B065-7F5D-22E3CA094470}"/>
          </ac:spMkLst>
        </pc:spChg>
        <pc:spChg chg="add mod">
          <ac:chgData name="Hilppa Iittiläinen" userId="f7572432-e0f1-4abb-81ed-7836843e2f2b" providerId="ADAL" clId="{0F3070EC-1376-43DC-9642-C5C5BFD91EA5}" dt="2022-06-30T12:37:07.292" v="680" actId="1076"/>
          <ac:spMkLst>
            <pc:docMk/>
            <pc:sldMk cId="2870644915" sldId="883"/>
            <ac:spMk id="15" creationId="{7683FB35-8777-4EF2-0384-8DF1089435E6}"/>
          </ac:spMkLst>
        </pc:spChg>
        <pc:grpChg chg="del">
          <ac:chgData name="Hilppa Iittiläinen" userId="f7572432-e0f1-4abb-81ed-7836843e2f2b" providerId="ADAL" clId="{0F3070EC-1376-43DC-9642-C5C5BFD91EA5}" dt="2022-06-30T12:36:43.475" v="675" actId="478"/>
          <ac:grpSpMkLst>
            <pc:docMk/>
            <pc:sldMk cId="2870644915" sldId="883"/>
            <ac:grpSpMk id="9" creationId="{7700FDCC-48F5-999C-EF80-D12697C517A9}"/>
          </ac:grpSpMkLst>
        </pc:grpChg>
        <pc:picChg chg="add mod ord">
          <ac:chgData name="Hilppa Iittiläinen" userId="f7572432-e0f1-4abb-81ed-7836843e2f2b" providerId="ADAL" clId="{0F3070EC-1376-43DC-9642-C5C5BFD91EA5}" dt="2022-06-30T12:37:10.256" v="681" actId="1076"/>
          <ac:picMkLst>
            <pc:docMk/>
            <pc:sldMk cId="2870644915" sldId="883"/>
            <ac:picMk id="14" creationId="{FBC13B23-CE00-B5F5-FEF4-8ACF722DD2B2}"/>
          </ac:picMkLst>
        </pc:picChg>
      </pc:sldChg>
      <pc:sldChg chg="modSp add del mod">
        <pc:chgData name="Hilppa Iittiläinen" userId="f7572432-e0f1-4abb-81ed-7836843e2f2b" providerId="ADAL" clId="{0F3070EC-1376-43DC-9642-C5C5BFD91EA5}" dt="2022-06-30T12:36:15.387" v="668" actId="2890"/>
        <pc:sldMkLst>
          <pc:docMk/>
          <pc:sldMk cId="3937126641" sldId="883"/>
        </pc:sldMkLst>
        <pc:spChg chg="mod">
          <ac:chgData name="Hilppa Iittiläinen" userId="f7572432-e0f1-4abb-81ed-7836843e2f2b" providerId="ADAL" clId="{0F3070EC-1376-43DC-9642-C5C5BFD91EA5}" dt="2022-06-30T12:36:14.969" v="667"/>
          <ac:spMkLst>
            <pc:docMk/>
            <pc:sldMk cId="3937126641" sldId="883"/>
            <ac:spMk id="2" creationId="{2DC80AFA-9E38-C374-A31D-24409ACE7A57}"/>
          </ac:spMkLst>
        </pc:spChg>
      </pc:sldChg>
      <pc:sldChg chg="addSp modSp new mod">
        <pc:chgData name="Hilppa Iittiläinen" userId="f7572432-e0f1-4abb-81ed-7836843e2f2b" providerId="ADAL" clId="{0F3070EC-1376-43DC-9642-C5C5BFD91EA5}" dt="2022-06-30T12:38:17.775" v="717" actId="1076"/>
        <pc:sldMkLst>
          <pc:docMk/>
          <pc:sldMk cId="1079060932" sldId="884"/>
        </pc:sldMkLst>
        <pc:spChg chg="mod">
          <ac:chgData name="Hilppa Iittiläinen" userId="f7572432-e0f1-4abb-81ed-7836843e2f2b" providerId="ADAL" clId="{0F3070EC-1376-43DC-9642-C5C5BFD91EA5}" dt="2022-06-30T12:37:43.160" v="706" actId="2711"/>
          <ac:spMkLst>
            <pc:docMk/>
            <pc:sldMk cId="1079060932" sldId="884"/>
            <ac:spMk id="2" creationId="{49C5D5D9-4DC2-457B-FE01-36729F5C9CDA}"/>
          </ac:spMkLst>
        </pc:spChg>
        <pc:spChg chg="mod">
          <ac:chgData name="Hilppa Iittiläinen" userId="f7572432-e0f1-4abb-81ed-7836843e2f2b" providerId="ADAL" clId="{0F3070EC-1376-43DC-9642-C5C5BFD91EA5}" dt="2022-06-30T12:38:04.610" v="714" actId="404"/>
          <ac:spMkLst>
            <pc:docMk/>
            <pc:sldMk cId="1079060932" sldId="884"/>
            <ac:spMk id="3" creationId="{01F8CBEC-BA97-AFB5-0863-F30F549490FE}"/>
          </ac:spMkLst>
        </pc:spChg>
        <pc:spChg chg="add mod">
          <ac:chgData name="Hilppa Iittiläinen" userId="f7572432-e0f1-4abb-81ed-7836843e2f2b" providerId="ADAL" clId="{0F3070EC-1376-43DC-9642-C5C5BFD91EA5}" dt="2022-06-30T12:38:17.775" v="717" actId="1076"/>
          <ac:spMkLst>
            <pc:docMk/>
            <pc:sldMk cId="1079060932" sldId="884"/>
            <ac:spMk id="7" creationId="{4E4A76BA-E2CA-65D0-1E98-DAD1C36DEDA2}"/>
          </ac:spMkLst>
        </pc:spChg>
        <pc:picChg chg="add mod">
          <ac:chgData name="Hilppa Iittiläinen" userId="f7572432-e0f1-4abb-81ed-7836843e2f2b" providerId="ADAL" clId="{0F3070EC-1376-43DC-9642-C5C5BFD91EA5}" dt="2022-06-30T12:38:07.498" v="715" actId="1076"/>
          <ac:picMkLst>
            <pc:docMk/>
            <pc:sldMk cId="1079060932" sldId="884"/>
            <ac:picMk id="6" creationId="{9073C6CD-CAAE-FDE9-C556-353DBDD2705C}"/>
          </ac:picMkLst>
        </pc:picChg>
      </pc:sldChg>
      <pc:sldChg chg="modSp add del mod">
        <pc:chgData name="Hilppa Iittiläinen" userId="f7572432-e0f1-4abb-81ed-7836843e2f2b" providerId="ADAL" clId="{0F3070EC-1376-43DC-9642-C5C5BFD91EA5}" dt="2022-06-30T12:37:29.959" v="685" actId="47"/>
        <pc:sldMkLst>
          <pc:docMk/>
          <pc:sldMk cId="3200213167" sldId="884"/>
        </pc:sldMkLst>
        <pc:spChg chg="mod">
          <ac:chgData name="Hilppa Iittiläinen" userId="f7572432-e0f1-4abb-81ed-7836843e2f2b" providerId="ADAL" clId="{0F3070EC-1376-43DC-9642-C5C5BFD91EA5}" dt="2022-06-30T12:37:22.379" v="684"/>
          <ac:spMkLst>
            <pc:docMk/>
            <pc:sldMk cId="3200213167" sldId="884"/>
            <ac:spMk id="2" creationId="{2DC80AFA-9E38-C374-A31D-24409ACE7A57}"/>
          </ac:spMkLst>
        </pc:spChg>
      </pc:sldChg>
      <pc:sldChg chg="addSp delSp modSp add mod">
        <pc:chgData name="Hilppa Iittiläinen" userId="f7572432-e0f1-4abb-81ed-7836843e2f2b" providerId="ADAL" clId="{0F3070EC-1376-43DC-9642-C5C5BFD91EA5}" dt="2022-06-30T12:39:01.934" v="728" actId="403"/>
        <pc:sldMkLst>
          <pc:docMk/>
          <pc:sldMk cId="2532722013" sldId="885"/>
        </pc:sldMkLst>
        <pc:spChg chg="mod">
          <ac:chgData name="Hilppa Iittiläinen" userId="f7572432-e0f1-4abb-81ed-7836843e2f2b" providerId="ADAL" clId="{0F3070EC-1376-43DC-9642-C5C5BFD91EA5}" dt="2022-06-30T12:38:38.069" v="720"/>
          <ac:spMkLst>
            <pc:docMk/>
            <pc:sldMk cId="2532722013" sldId="885"/>
            <ac:spMk id="2" creationId="{49C5D5D9-4DC2-457B-FE01-36729F5C9CDA}"/>
          </ac:spMkLst>
        </pc:spChg>
        <pc:spChg chg="mod">
          <ac:chgData name="Hilppa Iittiläinen" userId="f7572432-e0f1-4abb-81ed-7836843e2f2b" providerId="ADAL" clId="{0F3070EC-1376-43DC-9642-C5C5BFD91EA5}" dt="2022-06-30T12:39:01.934" v="728" actId="403"/>
          <ac:spMkLst>
            <pc:docMk/>
            <pc:sldMk cId="2532722013" sldId="885"/>
            <ac:spMk id="3" creationId="{01F8CBEC-BA97-AFB5-0863-F30F549490FE}"/>
          </ac:spMkLst>
        </pc:spChg>
        <pc:spChg chg="del">
          <ac:chgData name="Hilppa Iittiläinen" userId="f7572432-e0f1-4abb-81ed-7836843e2f2b" providerId="ADAL" clId="{0F3070EC-1376-43DC-9642-C5C5BFD91EA5}" dt="2022-06-30T12:38:47.969" v="724" actId="478"/>
          <ac:spMkLst>
            <pc:docMk/>
            <pc:sldMk cId="2532722013" sldId="885"/>
            <ac:spMk id="7" creationId="{4E4A76BA-E2CA-65D0-1E98-DAD1C36DEDA2}"/>
          </ac:spMkLst>
        </pc:spChg>
        <pc:picChg chg="del">
          <ac:chgData name="Hilppa Iittiläinen" userId="f7572432-e0f1-4abb-81ed-7836843e2f2b" providerId="ADAL" clId="{0F3070EC-1376-43DC-9642-C5C5BFD91EA5}" dt="2022-06-30T12:38:42.892" v="721" actId="478"/>
          <ac:picMkLst>
            <pc:docMk/>
            <pc:sldMk cId="2532722013" sldId="885"/>
            <ac:picMk id="6" creationId="{9073C6CD-CAAE-FDE9-C556-353DBDD2705C}"/>
          </ac:picMkLst>
        </pc:picChg>
        <pc:picChg chg="add mod">
          <ac:chgData name="Hilppa Iittiläinen" userId="f7572432-e0f1-4abb-81ed-7836843e2f2b" providerId="ADAL" clId="{0F3070EC-1376-43DC-9642-C5C5BFD91EA5}" dt="2022-06-30T12:38:45.888" v="723" actId="1076"/>
          <ac:picMkLst>
            <pc:docMk/>
            <pc:sldMk cId="2532722013" sldId="885"/>
            <ac:picMk id="8" creationId="{6B0560F1-F2A4-0A65-60AE-8034061F1ED1}"/>
          </ac:picMkLst>
        </pc:picChg>
      </pc:sldChg>
      <pc:sldChg chg="addSp modSp new mod">
        <pc:chgData name="Hilppa Iittiläinen" userId="f7572432-e0f1-4abb-81ed-7836843e2f2b" providerId="ADAL" clId="{0F3070EC-1376-43DC-9642-C5C5BFD91EA5}" dt="2022-06-30T12:40:17.649" v="747" actId="1076"/>
        <pc:sldMkLst>
          <pc:docMk/>
          <pc:sldMk cId="128699910" sldId="886"/>
        </pc:sldMkLst>
        <pc:spChg chg="mod">
          <ac:chgData name="Hilppa Iittiläinen" userId="f7572432-e0f1-4abb-81ed-7836843e2f2b" providerId="ADAL" clId="{0F3070EC-1376-43DC-9642-C5C5BFD91EA5}" dt="2022-06-30T12:39:32.854" v="733" actId="2711"/>
          <ac:spMkLst>
            <pc:docMk/>
            <pc:sldMk cId="128699910" sldId="886"/>
            <ac:spMk id="2" creationId="{3CACC080-2B09-AED6-DFEA-3146131938FB}"/>
          </ac:spMkLst>
        </pc:spChg>
        <pc:spChg chg="mod">
          <ac:chgData name="Hilppa Iittiläinen" userId="f7572432-e0f1-4abb-81ed-7836843e2f2b" providerId="ADAL" clId="{0F3070EC-1376-43DC-9642-C5C5BFD91EA5}" dt="2022-06-30T12:40:14.390" v="746" actId="404"/>
          <ac:spMkLst>
            <pc:docMk/>
            <pc:sldMk cId="128699910" sldId="886"/>
            <ac:spMk id="3" creationId="{7BF5DE8A-2C71-F81B-2424-18064F1A5079}"/>
          </ac:spMkLst>
        </pc:spChg>
        <pc:spChg chg="add mod">
          <ac:chgData name="Hilppa Iittiläinen" userId="f7572432-e0f1-4abb-81ed-7836843e2f2b" providerId="ADAL" clId="{0F3070EC-1376-43DC-9642-C5C5BFD91EA5}" dt="2022-06-30T12:39:55.358" v="738" actId="1076"/>
          <ac:spMkLst>
            <pc:docMk/>
            <pc:sldMk cId="128699910" sldId="886"/>
            <ac:spMk id="7" creationId="{BD01AFC2-6066-023A-324A-ADDAD21EA73D}"/>
          </ac:spMkLst>
        </pc:spChg>
        <pc:picChg chg="add mod">
          <ac:chgData name="Hilppa Iittiläinen" userId="f7572432-e0f1-4abb-81ed-7836843e2f2b" providerId="ADAL" clId="{0F3070EC-1376-43DC-9642-C5C5BFD91EA5}" dt="2022-06-30T12:40:17.649" v="747" actId="1076"/>
          <ac:picMkLst>
            <pc:docMk/>
            <pc:sldMk cId="128699910" sldId="886"/>
            <ac:picMk id="6" creationId="{C4D3594C-0C71-F33B-2A21-23F4B26881DF}"/>
          </ac:picMkLst>
        </pc:picChg>
      </pc:sldChg>
      <pc:sldChg chg="addSp delSp modSp new mod">
        <pc:chgData name="Hilppa Iittiläinen" userId="f7572432-e0f1-4abb-81ed-7836843e2f2b" providerId="ADAL" clId="{0F3070EC-1376-43DC-9642-C5C5BFD91EA5}" dt="2022-06-30T12:41:21.235" v="778" actId="1076"/>
        <pc:sldMkLst>
          <pc:docMk/>
          <pc:sldMk cId="3033796298" sldId="887"/>
        </pc:sldMkLst>
        <pc:spChg chg="mod">
          <ac:chgData name="Hilppa Iittiläinen" userId="f7572432-e0f1-4abb-81ed-7836843e2f2b" providerId="ADAL" clId="{0F3070EC-1376-43DC-9642-C5C5BFD91EA5}" dt="2022-06-30T12:40:33.263" v="756" actId="20577"/>
          <ac:spMkLst>
            <pc:docMk/>
            <pc:sldMk cId="3033796298" sldId="887"/>
            <ac:spMk id="2" creationId="{2C8C5CF6-EF0F-D50F-4A44-2418F8FCD887}"/>
          </ac:spMkLst>
        </pc:spChg>
        <pc:spChg chg="del">
          <ac:chgData name="Hilppa Iittiläinen" userId="f7572432-e0f1-4abb-81ed-7836843e2f2b" providerId="ADAL" clId="{0F3070EC-1376-43DC-9642-C5C5BFD91EA5}" dt="2022-06-30T12:40:39.432" v="757" actId="478"/>
          <ac:spMkLst>
            <pc:docMk/>
            <pc:sldMk cId="3033796298" sldId="887"/>
            <ac:spMk id="3" creationId="{5E6CAE64-D338-CC89-94DF-60415393987E}"/>
          </ac:spMkLst>
        </pc:spChg>
        <pc:picChg chg="add mod">
          <ac:chgData name="Hilppa Iittiläinen" userId="f7572432-e0f1-4abb-81ed-7836843e2f2b" providerId="ADAL" clId="{0F3070EC-1376-43DC-9642-C5C5BFD91EA5}" dt="2022-06-30T12:41:21.235" v="778" actId="1076"/>
          <ac:picMkLst>
            <pc:docMk/>
            <pc:sldMk cId="3033796298" sldId="887"/>
            <ac:picMk id="6" creationId="{C5758CD0-DBAC-0A40-59F8-14DF0A35A8A3}"/>
          </ac:picMkLst>
        </pc:picChg>
        <pc:picChg chg="add mod">
          <ac:chgData name="Hilppa Iittiläinen" userId="f7572432-e0f1-4abb-81ed-7836843e2f2b" providerId="ADAL" clId="{0F3070EC-1376-43DC-9642-C5C5BFD91EA5}" dt="2022-06-30T12:41:08.905" v="764" actId="14100"/>
          <ac:picMkLst>
            <pc:docMk/>
            <pc:sldMk cId="3033796298" sldId="887"/>
            <ac:picMk id="7" creationId="{3D6991E3-D5F7-6E70-56AE-E3851C127CA4}"/>
          </ac:picMkLst>
        </pc:picChg>
      </pc:sldChg>
      <pc:sldChg chg="modSp new mod">
        <pc:chgData name="Hilppa Iittiläinen" userId="f7572432-e0f1-4abb-81ed-7836843e2f2b" providerId="ADAL" clId="{0F3070EC-1376-43DC-9642-C5C5BFD91EA5}" dt="2022-06-30T12:42:12.107" v="783" actId="2711"/>
        <pc:sldMkLst>
          <pc:docMk/>
          <pc:sldMk cId="3199089571" sldId="888"/>
        </pc:sldMkLst>
        <pc:spChg chg="mod">
          <ac:chgData name="Hilppa Iittiläinen" userId="f7572432-e0f1-4abb-81ed-7836843e2f2b" providerId="ADAL" clId="{0F3070EC-1376-43DC-9642-C5C5BFD91EA5}" dt="2022-06-30T12:42:12.107" v="783" actId="2711"/>
          <ac:spMkLst>
            <pc:docMk/>
            <pc:sldMk cId="3199089571" sldId="888"/>
            <ac:spMk id="2" creationId="{55AD6C9D-8FF5-EADB-D811-F124222C5F83}"/>
          </ac:spMkLst>
        </pc:spChg>
      </pc:sldChg>
      <pc:sldMasterChg chg="addSldLayout delSldLayout">
        <pc:chgData name="Hilppa Iittiläinen" userId="f7572432-e0f1-4abb-81ed-7836843e2f2b" providerId="ADAL" clId="{0F3070EC-1376-43DC-9642-C5C5BFD91EA5}" dt="2022-06-30T12:30:33.239" v="575" actId="47"/>
        <pc:sldMasterMkLst>
          <pc:docMk/>
          <pc:sldMasterMk cId="0" sldId="2147483648"/>
        </pc:sldMasterMkLst>
        <pc:sldLayoutChg chg="add del">
          <pc:chgData name="Hilppa Iittiläinen" userId="f7572432-e0f1-4abb-81ed-7836843e2f2b" providerId="ADAL" clId="{0F3070EC-1376-43DC-9642-C5C5BFD91EA5}" dt="2022-06-30T12:13:48.233" v="399" actId="47"/>
          <pc:sldLayoutMkLst>
            <pc:docMk/>
            <pc:sldMasterMk cId="0" sldId="2147483648"/>
            <pc:sldLayoutMk cId="0" sldId="2147483652"/>
          </pc:sldLayoutMkLst>
        </pc:sldLayoutChg>
        <pc:sldLayoutChg chg="add del">
          <pc:chgData name="Hilppa Iittiläinen" userId="f7572432-e0f1-4abb-81ed-7836843e2f2b" providerId="ADAL" clId="{0F3070EC-1376-43DC-9642-C5C5BFD91EA5}" dt="2022-06-30T12:30:33.239" v="575" actId="47"/>
          <pc:sldLayoutMkLst>
            <pc:docMk/>
            <pc:sldMasterMk cId="0" sldId="2147483648"/>
            <pc:sldLayoutMk cId="0" sldId="2147483653"/>
          </pc:sldLayoutMkLst>
        </pc:sldLayoutChg>
        <pc:sldLayoutChg chg="add del">
          <pc:chgData name="Hilppa Iittiläinen" userId="f7572432-e0f1-4abb-81ed-7836843e2f2b" providerId="ADAL" clId="{0F3070EC-1376-43DC-9642-C5C5BFD91EA5}" dt="2022-06-30T11:39:05.010" v="1" actId="47"/>
          <pc:sldLayoutMkLst>
            <pc:docMk/>
            <pc:sldMasterMk cId="0" sldId="2147483648"/>
            <pc:sldLayoutMk cId="0" sldId="2147483656"/>
          </pc:sldLayoutMkLst>
        </pc:sldLayoutChg>
        <pc:sldLayoutChg chg="add del">
          <pc:chgData name="Hilppa Iittiläinen" userId="f7572432-e0f1-4abb-81ed-7836843e2f2b" providerId="ADAL" clId="{0F3070EC-1376-43DC-9642-C5C5BFD91EA5}" dt="2022-06-30T12:20:30.207" v="503" actId="47"/>
          <pc:sldLayoutMkLst>
            <pc:docMk/>
            <pc:sldMasterMk cId="0" sldId="2147483648"/>
            <pc:sldLayoutMk cId="0" sldId="2147483657"/>
          </pc:sldLayoutMkLst>
        </pc:sldLayoutChg>
        <pc:sldLayoutChg chg="add del">
          <pc:chgData name="Hilppa Iittiläinen" userId="f7572432-e0f1-4abb-81ed-7836843e2f2b" providerId="ADAL" clId="{0F3070EC-1376-43DC-9642-C5C5BFD91EA5}" dt="2022-06-30T11:59:54.849" v="228" actId="47"/>
          <pc:sldLayoutMkLst>
            <pc:docMk/>
            <pc:sldMasterMk cId="0" sldId="2147483648"/>
            <pc:sldLayoutMk cId="0" sldId="2147483658"/>
          </pc:sldLayoutMkLst>
        </pc:sldLayoutChg>
        <pc:sldLayoutChg chg="add del">
          <pc:chgData name="Hilppa Iittiläinen" userId="f7572432-e0f1-4abb-81ed-7836843e2f2b" providerId="ADAL" clId="{0F3070EC-1376-43DC-9642-C5C5BFD91EA5}" dt="2022-06-30T11:39:28.116" v="2" actId="47"/>
          <pc:sldLayoutMkLst>
            <pc:docMk/>
            <pc:sldMasterMk cId="0" sldId="2147483648"/>
            <pc:sldLayoutMk cId="0" sldId="2147483664"/>
          </pc:sldLayoutMkLst>
        </pc:sldLayoutChg>
        <pc:sldLayoutChg chg="add del">
          <pc:chgData name="Hilppa Iittiläinen" userId="f7572432-e0f1-4abb-81ed-7836843e2f2b" providerId="ADAL" clId="{0F3070EC-1376-43DC-9642-C5C5BFD91EA5}" dt="2022-06-30T11:39:28.116" v="2" actId="47"/>
          <pc:sldLayoutMkLst>
            <pc:docMk/>
            <pc:sldMasterMk cId="0" sldId="2147483648"/>
            <pc:sldLayoutMk cId="0" sldId="2147483665"/>
          </pc:sldLayoutMkLst>
        </pc:sldLayoutChg>
      </pc:sldMasterChg>
      <pc:sldMasterChg chg="addSldLayout delSldLayout">
        <pc:chgData name="Hilppa Iittiläinen" userId="f7572432-e0f1-4abb-81ed-7836843e2f2b" providerId="ADAL" clId="{0F3070EC-1376-43DC-9642-C5C5BFD91EA5}" dt="2022-06-30T11:39:05.010" v="1" actId="47"/>
        <pc:sldMasterMkLst>
          <pc:docMk/>
          <pc:sldMasterMk cId="204766896" sldId="2147483669"/>
        </pc:sldMasterMkLst>
        <pc:sldLayoutChg chg="add del">
          <pc:chgData name="Hilppa Iittiläinen" userId="f7572432-e0f1-4abb-81ed-7836843e2f2b" providerId="ADAL" clId="{0F3070EC-1376-43DC-9642-C5C5BFD91EA5}" dt="2022-06-30T11:39:05.010" v="1" actId="47"/>
          <pc:sldLayoutMkLst>
            <pc:docMk/>
            <pc:sldMasterMk cId="204766896" sldId="2147483669"/>
            <pc:sldLayoutMk cId="4030435620"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Shape 8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1" name="Shape 81"/>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241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0508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tsikkodia">
    <p:spTree>
      <p:nvGrpSpPr>
        <p:cNvPr id="1" name=""/>
        <p:cNvGrpSpPr/>
        <p:nvPr/>
      </p:nvGrpSpPr>
      <p:grpSpPr>
        <a:xfrm>
          <a:off x="0" y="0"/>
          <a:ext cx="0" cy="0"/>
          <a:chOff x="0" y="0"/>
          <a:chExt cx="0" cy="0"/>
        </a:xfrm>
      </p:grpSpPr>
      <p:pic>
        <p:nvPicPr>
          <p:cNvPr id="7" name="image2.jpg"/>
          <p:cNvPicPr/>
          <p:nvPr/>
        </p:nvPicPr>
        <p:blipFill>
          <a:blip r:embed="rId2"/>
          <a:stretch>
            <a:fillRect/>
          </a:stretch>
        </p:blipFill>
        <p:spPr>
          <a:xfrm>
            <a:off x="1" y="-673"/>
            <a:ext cx="12190804" cy="6858673"/>
          </a:xfrm>
          <a:prstGeom prst="rect">
            <a:avLst/>
          </a:prstGeom>
          <a:ln w="12700">
            <a:miter lim="400000"/>
          </a:ln>
        </p:spPr>
      </p:pic>
      <p:sp>
        <p:nvSpPr>
          <p:cNvPr id="8" name="Shape 8"/>
          <p:cNvSpPr>
            <a:spLocks noGrp="1"/>
          </p:cNvSpPr>
          <p:nvPr>
            <p:ph type="title"/>
          </p:nvPr>
        </p:nvSpPr>
        <p:spPr>
          <a:xfrm>
            <a:off x="1524000" y="0"/>
            <a:ext cx="9144000" cy="3915077"/>
          </a:xfrm>
          <a:prstGeom prst="rect">
            <a:avLst/>
          </a:prstGeom>
        </p:spPr>
        <p:txBody>
          <a:bodyPr anchor="b"/>
          <a:lstStyle>
            <a:lvl1pPr algn="ctr">
              <a:defRPr sz="6000">
                <a:solidFill>
                  <a:srgbClr val="F2F2F2"/>
                </a:solidFill>
              </a:defRPr>
            </a:lvl1pPr>
          </a:lstStyle>
          <a:p>
            <a:pPr lvl="0">
              <a:defRPr sz="1800">
                <a:solidFill>
                  <a:srgbClr val="000000"/>
                </a:solidFill>
              </a:defRPr>
            </a:pPr>
            <a:r>
              <a:rPr sz="6000">
                <a:solidFill>
                  <a:srgbClr val="F2F2F2"/>
                </a:solidFill>
              </a:rPr>
              <a:t>Title Text</a:t>
            </a:r>
          </a:p>
        </p:txBody>
      </p:sp>
      <p:sp>
        <p:nvSpPr>
          <p:cNvPr id="9" name="Shape 9"/>
          <p:cNvSpPr>
            <a:spLocks noGrp="1"/>
          </p:cNvSpPr>
          <p:nvPr>
            <p:ph type="body" idx="1"/>
          </p:nvPr>
        </p:nvSpPr>
        <p:spPr>
          <a:xfrm>
            <a:off x="1524000" y="4007151"/>
            <a:ext cx="9144000" cy="2850849"/>
          </a:xfrm>
          <a:prstGeom prst="rect">
            <a:avLst/>
          </a:prstGeom>
        </p:spPr>
        <p:txBody>
          <a:bodyPr/>
          <a:lstStyle>
            <a:lvl1pPr marL="0" indent="0" algn="ctr">
              <a:buSzTx/>
              <a:buFontTx/>
              <a:buNone/>
              <a:defRPr sz="2400">
                <a:solidFill>
                  <a:srgbClr val="F2F2F2"/>
                </a:solidFill>
              </a:defRPr>
            </a:lvl1pPr>
            <a:lvl2pPr marL="0" indent="457200" algn="ctr">
              <a:buSzTx/>
              <a:buFontTx/>
              <a:buNone/>
              <a:defRPr sz="2400">
                <a:solidFill>
                  <a:srgbClr val="F2F2F2"/>
                </a:solidFill>
              </a:defRPr>
            </a:lvl2pPr>
            <a:lvl3pPr marL="0" indent="914400" algn="ctr">
              <a:buSzTx/>
              <a:buFontTx/>
              <a:buNone/>
              <a:defRPr sz="2400">
                <a:solidFill>
                  <a:srgbClr val="F2F2F2"/>
                </a:solidFill>
              </a:defRPr>
            </a:lvl3pPr>
            <a:lvl4pPr marL="0" indent="1371600" algn="ctr">
              <a:buSzTx/>
              <a:buFontTx/>
              <a:buNone/>
              <a:defRPr sz="2400">
                <a:solidFill>
                  <a:srgbClr val="F2F2F2"/>
                </a:solidFill>
              </a:defRPr>
            </a:lvl4pPr>
            <a:lvl5pPr marL="0" indent="1828800" algn="ctr">
              <a:buSzTx/>
              <a:buFontTx/>
              <a:buNone/>
              <a:defRPr sz="2400">
                <a:solidFill>
                  <a:srgbClr val="F2F2F2"/>
                </a:solidFill>
              </a:defRPr>
            </a:lvl5pPr>
          </a:lstStyle>
          <a:p>
            <a:pPr lvl="0">
              <a:defRPr sz="1800">
                <a:solidFill>
                  <a:srgbClr val="000000"/>
                </a:solidFill>
              </a:defRPr>
            </a:pPr>
            <a:r>
              <a:rPr sz="2400">
                <a:solidFill>
                  <a:srgbClr val="F2F2F2"/>
                </a:solidFill>
              </a:rPr>
              <a:t>Body Level One</a:t>
            </a:r>
          </a:p>
          <a:p>
            <a:pPr lvl="1">
              <a:defRPr sz="1800">
                <a:solidFill>
                  <a:srgbClr val="000000"/>
                </a:solidFill>
              </a:defRPr>
            </a:pPr>
            <a:r>
              <a:rPr sz="2400">
                <a:solidFill>
                  <a:srgbClr val="F2F2F2"/>
                </a:solidFill>
              </a:rPr>
              <a:t>Body Level Two</a:t>
            </a:r>
          </a:p>
          <a:p>
            <a:pPr lvl="2">
              <a:defRPr sz="1800">
                <a:solidFill>
                  <a:srgbClr val="000000"/>
                </a:solidFill>
              </a:defRPr>
            </a:pPr>
            <a:r>
              <a:rPr sz="2400">
                <a:solidFill>
                  <a:srgbClr val="F2F2F2"/>
                </a:solidFill>
              </a:rPr>
              <a:t>Body Level Three</a:t>
            </a:r>
          </a:p>
          <a:p>
            <a:pPr lvl="3">
              <a:defRPr sz="1800">
                <a:solidFill>
                  <a:srgbClr val="000000"/>
                </a:solidFill>
              </a:defRPr>
            </a:pPr>
            <a:r>
              <a:rPr sz="2400">
                <a:solidFill>
                  <a:srgbClr val="F2F2F2"/>
                </a:solidFill>
              </a:rPr>
              <a:t>Body Level Four</a:t>
            </a:r>
          </a:p>
          <a:p>
            <a:pPr lvl="4">
              <a:defRPr sz="1800">
                <a:solidFill>
                  <a:srgbClr val="000000"/>
                </a:solidFill>
              </a:defRPr>
            </a:pPr>
            <a:r>
              <a:rPr sz="2400">
                <a:solidFill>
                  <a:srgbClr val="F2F2F2"/>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ukautettu asettelu">
  <p:cSld name="7_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10493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tsikkodia" type="title">
  <p:cSld name="Otsikkodia">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7" name="Google Shape;17;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009423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066744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1011141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Mukautettu asettelu">
  <p:cSld name="2_Mukautettu asettelu">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42" name="Google Shape;42;p3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983709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san ylätunniste">
  <p:cSld name="Osan ylätunniste">
    <p:spTree>
      <p:nvGrpSpPr>
        <p:cNvPr id="1" name="Shape 49"/>
        <p:cNvGrpSpPr/>
        <p:nvPr/>
      </p:nvGrpSpPr>
      <p:grpSpPr>
        <a:xfrm>
          <a:off x="0" y="0"/>
          <a:ext cx="0" cy="0"/>
          <a:chOff x="0" y="0"/>
          <a:chExt cx="0" cy="0"/>
        </a:xfrm>
      </p:grpSpPr>
      <p:sp>
        <p:nvSpPr>
          <p:cNvPr id="50" name="Google Shape;50;p3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1" name="Google Shape;51;p3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934850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52"/>
        <p:cNvGrpSpPr/>
        <p:nvPr/>
      </p:nvGrpSpPr>
      <p:grpSpPr>
        <a:xfrm>
          <a:off x="0" y="0"/>
          <a:ext cx="0" cy="0"/>
          <a:chOff x="0" y="0"/>
          <a:chExt cx="0" cy="0"/>
        </a:xfrm>
      </p:grpSpPr>
      <p:pic>
        <p:nvPicPr>
          <p:cNvPr id="53" name="Google Shape;53;p37"/>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54" name="Google Shape;54;p37"/>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7" name="Google Shape;57;p3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1292600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81" name="Google Shape;81;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619381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82"/>
        <p:cNvGrpSpPr/>
        <p:nvPr/>
      </p:nvGrpSpPr>
      <p:grpSpPr>
        <a:xfrm>
          <a:off x="0" y="0"/>
          <a:ext cx="0" cy="0"/>
          <a:chOff x="0" y="0"/>
          <a:chExt cx="0" cy="0"/>
        </a:xfrm>
      </p:grpSpPr>
      <p:pic>
        <p:nvPicPr>
          <p:cNvPr id="83" name="Google Shape;83;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84" name="Google Shape;84;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478343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Otsikko ja sisältö">
    <p:spTree>
      <p:nvGrpSpPr>
        <p:cNvPr id="1" name=""/>
        <p:cNvGrpSpPr/>
        <p:nvPr/>
      </p:nvGrpSpPr>
      <p:grpSpPr>
        <a:xfrm>
          <a:off x="0" y="0"/>
          <a:ext cx="0" cy="0"/>
          <a:chOff x="0" y="0"/>
          <a:chExt cx="0" cy="0"/>
        </a:xfrm>
      </p:grpSpPr>
      <p:pic>
        <p:nvPicPr>
          <p:cNvPr id="11" name="image3.jpg"/>
          <p:cNvPicPr/>
          <p:nvPr/>
        </p:nvPicPr>
        <p:blipFill>
          <a:blip r:embed="rId2"/>
          <a:stretch>
            <a:fillRect/>
          </a:stretch>
        </p:blipFill>
        <p:spPr>
          <a:xfrm>
            <a:off x="1" y="-673"/>
            <a:ext cx="12190804" cy="6858671"/>
          </a:xfrm>
          <a:prstGeom prst="rect">
            <a:avLst/>
          </a:prstGeom>
          <a:ln w="12700">
            <a:miter lim="400000"/>
          </a:ln>
        </p:spPr>
      </p:pic>
      <p:sp>
        <p:nvSpPr>
          <p:cNvPr id="12" name="Shape 12"/>
          <p:cNvSpPr>
            <a:spLocks noGrp="1"/>
          </p:cNvSpPr>
          <p:nvPr>
            <p:ph type="title"/>
          </p:nvPr>
        </p:nvSpPr>
        <p:spPr>
          <a:xfrm>
            <a:off x="325289" y="2672413"/>
            <a:ext cx="11553960" cy="1255533"/>
          </a:xfrm>
          <a:prstGeom prst="rect">
            <a:avLst/>
          </a:prstGeom>
        </p:spPr>
        <p:txBody>
          <a:bodyPr/>
          <a:lstStyle>
            <a:lvl1pPr algn="ctr">
              <a:defRPr>
                <a:solidFill>
                  <a:srgbClr val="FFFFFF"/>
                </a:solidFill>
              </a:defRPr>
            </a:lvl1pPr>
          </a:lstStyle>
          <a:p>
            <a:pPr lvl="0">
              <a:defRPr sz="1800">
                <a:solidFill>
                  <a:srgbClr val="000000"/>
                </a:solidFill>
              </a:defRPr>
            </a:pPr>
            <a:r>
              <a:rPr sz="4400">
                <a:solidFill>
                  <a:srgbClr val="FFFFFF"/>
                </a:solidFill>
              </a:rPr>
              <a:t>Title Text</a:t>
            </a:r>
          </a:p>
        </p:txBody>
      </p:sp>
    </p:spTree>
    <p:extLst>
      <p:ext uri="{BB962C8B-B14F-4D97-AF65-F5344CB8AC3E}">
        <p14:creationId xmlns:p14="http://schemas.microsoft.com/office/powerpoint/2010/main" val="40304356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4_Mukautettu asettelu">
    <p:spTree>
      <p:nvGrpSpPr>
        <p:cNvPr id="1" name=""/>
        <p:cNvGrpSpPr/>
        <p:nvPr/>
      </p:nvGrpSpPr>
      <p:grpSpPr>
        <a:xfrm>
          <a:off x="0" y="0"/>
          <a:ext cx="0" cy="0"/>
          <a:chOff x="0" y="0"/>
          <a:chExt cx="0" cy="0"/>
        </a:xfrm>
      </p:grpSpPr>
      <p:sp>
        <p:nvSpPr>
          <p:cNvPr id="28" name="Shape 28"/>
          <p:cNvSpPr>
            <a:spLocks noGrp="1"/>
          </p:cNvSpPr>
          <p:nvPr>
            <p:ph type="title"/>
          </p:nvPr>
        </p:nvSpPr>
        <p:spPr>
          <a:xfrm>
            <a:off x="839787" y="365125"/>
            <a:ext cx="10515601" cy="1325563"/>
          </a:xfrm>
          <a:prstGeom prst="rect">
            <a:avLst/>
          </a:prstGeom>
        </p:spPr>
        <p:txBody>
          <a:bodyPr/>
          <a:lstStyle/>
          <a:p>
            <a:pPr lvl="0">
              <a:defRPr sz="1800">
                <a:solidFill>
                  <a:srgbClr val="000000"/>
                </a:solidFill>
              </a:defRPr>
            </a:pPr>
            <a:r>
              <a:rPr sz="4400">
                <a:solidFill>
                  <a:srgbClr val="0D0D0D"/>
                </a:solidFill>
              </a:rPr>
              <a:t>Title Text</a:t>
            </a:r>
          </a:p>
        </p:txBody>
      </p:sp>
      <p:sp>
        <p:nvSpPr>
          <p:cNvPr id="29" name="Shape 29"/>
          <p:cNvSpPr>
            <a:spLocks noGrp="1"/>
          </p:cNvSpPr>
          <p:nvPr>
            <p:ph type="body"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pPr lvl="0">
              <a:defRPr sz="1800" b="0">
                <a:solidFill>
                  <a:srgbClr val="000000"/>
                </a:solidFill>
              </a:defRPr>
            </a:pPr>
            <a:r>
              <a:rPr sz="2400" b="1">
                <a:solidFill>
                  <a:srgbClr val="0D0D0D"/>
                </a:solidFill>
              </a:rPr>
              <a:t>Body Level One</a:t>
            </a:r>
          </a:p>
          <a:p>
            <a:pPr lvl="1">
              <a:defRPr sz="1800" b="0">
                <a:solidFill>
                  <a:srgbClr val="000000"/>
                </a:solidFill>
              </a:defRPr>
            </a:pPr>
            <a:r>
              <a:rPr sz="2400" b="1">
                <a:solidFill>
                  <a:srgbClr val="0D0D0D"/>
                </a:solidFill>
              </a:rPr>
              <a:t>Body Level Two</a:t>
            </a:r>
          </a:p>
          <a:p>
            <a:pPr lvl="2">
              <a:defRPr sz="1800" b="0">
                <a:solidFill>
                  <a:srgbClr val="000000"/>
                </a:solidFill>
              </a:defRPr>
            </a:pPr>
            <a:r>
              <a:rPr sz="2400" b="1">
                <a:solidFill>
                  <a:srgbClr val="0D0D0D"/>
                </a:solidFill>
              </a:rPr>
              <a:t>Body Level Three</a:t>
            </a:r>
          </a:p>
          <a:p>
            <a:pPr lvl="3">
              <a:defRPr sz="1800" b="0">
                <a:solidFill>
                  <a:srgbClr val="000000"/>
                </a:solidFill>
              </a:defRPr>
            </a:pPr>
            <a:r>
              <a:rPr sz="2400" b="1">
                <a:solidFill>
                  <a:srgbClr val="0D0D0D"/>
                </a:solidFill>
              </a:rPr>
              <a:t>Body Level Four</a:t>
            </a:r>
          </a:p>
          <a:p>
            <a:pPr lvl="4">
              <a:defRPr sz="1800" b="0">
                <a:solidFill>
                  <a:srgbClr val="000000"/>
                </a:solidFill>
              </a:defRPr>
            </a:pPr>
            <a:r>
              <a:rPr sz="2400" b="1">
                <a:solidFill>
                  <a:srgbClr val="0D0D0D"/>
                </a:solidFill>
              </a:rPr>
              <a:t>Body Level Five</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Osan ylätunniste">
    <p:spTree>
      <p:nvGrpSpPr>
        <p:cNvPr id="1" name=""/>
        <p:cNvGrpSpPr/>
        <p:nvPr/>
      </p:nvGrpSpPr>
      <p:grpSpPr>
        <a:xfrm>
          <a:off x="0" y="0"/>
          <a:ext cx="0" cy="0"/>
          <a:chOff x="0" y="0"/>
          <a:chExt cx="0" cy="0"/>
        </a:xfrm>
      </p:grpSpPr>
      <p:sp>
        <p:nvSpPr>
          <p:cNvPr id="36" name="Shape 3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94893137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Kaksi sisältökohdetta">
  <p:cSld name="Kaksi sisältökohdetta">
    <p:spTree>
      <p:nvGrpSpPr>
        <p:cNvPr id="1" name="Shape 58"/>
        <p:cNvGrpSpPr/>
        <p:nvPr/>
      </p:nvGrpSpPr>
      <p:grpSpPr>
        <a:xfrm>
          <a:off x="0" y="0"/>
          <a:ext cx="0" cy="0"/>
          <a:chOff x="0" y="0"/>
          <a:chExt cx="0" cy="0"/>
        </a:xfrm>
      </p:grpSpPr>
      <p:sp>
        <p:nvSpPr>
          <p:cNvPr id="59" name="Google Shape;59;p38"/>
          <p:cNvSpPr>
            <a:spLocks noGrp="1"/>
          </p:cNvSpPr>
          <p:nvPr>
            <p:ph type="pic" idx="2"/>
          </p:nvPr>
        </p:nvSpPr>
        <p:spPr>
          <a:xfrm>
            <a:off x="838199" y="992187"/>
            <a:ext cx="10595777"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 name="Google Shape;60;p3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61" name="Google Shape;61;p38"/>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Puurakennuksen korjaaminen ja puulla korjaaminen</a:t>
            </a:r>
            <a:endParaRPr/>
          </a:p>
        </p:txBody>
      </p:sp>
    </p:spTree>
    <p:extLst>
      <p:ext uri="{BB962C8B-B14F-4D97-AF65-F5344CB8AC3E}">
        <p14:creationId xmlns:p14="http://schemas.microsoft.com/office/powerpoint/2010/main" val="282760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Mukautettu asettelu">
    <p:spTree>
      <p:nvGrpSpPr>
        <p:cNvPr id="1" name=""/>
        <p:cNvGrpSpPr/>
        <p:nvPr/>
      </p:nvGrpSpPr>
      <p:grpSpPr>
        <a:xfrm>
          <a:off x="0" y="0"/>
          <a:ext cx="0" cy="0"/>
          <a:chOff x="0" y="0"/>
          <a:chExt cx="0" cy="0"/>
        </a:xfrm>
      </p:grpSpPr>
      <p:sp>
        <p:nvSpPr>
          <p:cNvPr id="32" name="Shape 32"/>
          <p:cNvSpPr>
            <a:spLocks noGrp="1"/>
          </p:cNvSpPr>
          <p:nvPr>
            <p:ph type="title"/>
          </p:nvPr>
        </p:nvSpPr>
        <p:spPr>
          <a:xfrm>
            <a:off x="839787" y="0"/>
            <a:ext cx="3932239" cy="2057400"/>
          </a:xfrm>
          <a:prstGeom prst="rect">
            <a:avLst/>
          </a:prstGeom>
        </p:spPr>
        <p:txBody>
          <a:bodyPr anchor="b"/>
          <a:lstStyle>
            <a:lvl1pPr>
              <a:defRPr sz="3200"/>
            </a:lvl1pPr>
          </a:lstStyle>
          <a:p>
            <a:pPr lvl="0">
              <a:defRPr sz="1800">
                <a:solidFill>
                  <a:srgbClr val="000000"/>
                </a:solidFill>
              </a:defRPr>
            </a:pPr>
            <a:r>
              <a:rPr sz="3200">
                <a:solidFill>
                  <a:srgbClr val="0D0D0D"/>
                </a:solidFill>
              </a:rPr>
              <a:t>Title Text</a:t>
            </a:r>
          </a:p>
        </p:txBody>
      </p:sp>
      <p:sp>
        <p:nvSpPr>
          <p:cNvPr id="33" name="Shape 33"/>
          <p:cNvSpPr>
            <a:spLocks noGrp="1"/>
          </p:cNvSpPr>
          <p:nvPr>
            <p:ph type="body" idx="1"/>
          </p:nvPr>
        </p:nvSpPr>
        <p:spPr>
          <a:xfrm>
            <a:off x="839787" y="2057400"/>
            <a:ext cx="3932239" cy="4800600"/>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lvl="0">
              <a:defRPr sz="1800">
                <a:solidFill>
                  <a:srgbClr val="000000"/>
                </a:solidFill>
              </a:defRPr>
            </a:pPr>
            <a:r>
              <a:rPr sz="1600">
                <a:solidFill>
                  <a:srgbClr val="0D0D0D"/>
                </a:solidFill>
              </a:rPr>
              <a:t>Body Level One</a:t>
            </a:r>
          </a:p>
          <a:p>
            <a:pPr lvl="1">
              <a:defRPr sz="1800">
                <a:solidFill>
                  <a:srgbClr val="000000"/>
                </a:solidFill>
              </a:defRPr>
            </a:pPr>
            <a:r>
              <a:rPr sz="1600">
                <a:solidFill>
                  <a:srgbClr val="0D0D0D"/>
                </a:solidFill>
              </a:rPr>
              <a:t>Body Level Two</a:t>
            </a:r>
          </a:p>
          <a:p>
            <a:pPr lvl="2">
              <a:defRPr sz="1800">
                <a:solidFill>
                  <a:srgbClr val="000000"/>
                </a:solidFill>
              </a:defRPr>
            </a:pPr>
            <a:r>
              <a:rPr sz="1600">
                <a:solidFill>
                  <a:srgbClr val="0D0D0D"/>
                </a:solidFill>
              </a:rPr>
              <a:t>Body Level Three</a:t>
            </a:r>
          </a:p>
          <a:p>
            <a:pPr lvl="3">
              <a:defRPr sz="1800">
                <a:solidFill>
                  <a:srgbClr val="000000"/>
                </a:solidFill>
              </a:defRPr>
            </a:pPr>
            <a:r>
              <a:rPr sz="1600">
                <a:solidFill>
                  <a:srgbClr val="0D0D0D"/>
                </a:solidFill>
              </a:rPr>
              <a:t>Body Level Four</a:t>
            </a:r>
          </a:p>
          <a:p>
            <a:pPr lvl="4">
              <a:defRPr sz="1800">
                <a:solidFill>
                  <a:srgbClr val="000000"/>
                </a:solidFill>
              </a:defRPr>
            </a:pPr>
            <a:r>
              <a:rPr sz="1600">
                <a:solidFill>
                  <a:srgbClr val="0D0D0D"/>
                </a:solidFill>
              </a:rPr>
              <a:t>Body Level Five</a:t>
            </a:r>
          </a:p>
        </p:txBody>
      </p:sp>
      <p:sp>
        <p:nvSpPr>
          <p:cNvPr id="34" name="Shape 3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yhjä">
    <p:spTree>
      <p:nvGrpSpPr>
        <p:cNvPr id="1" name=""/>
        <p:cNvGrpSpPr/>
        <p:nvPr/>
      </p:nvGrpSpPr>
      <p:grpSpPr>
        <a:xfrm>
          <a:off x="0" y="0"/>
          <a:ext cx="0" cy="0"/>
          <a:chOff x="0" y="0"/>
          <a:chExt cx="0" cy="0"/>
        </a:xfrm>
      </p:grpSpPr>
      <p:pic>
        <p:nvPicPr>
          <p:cNvPr id="45" name="image3.jpg"/>
          <p:cNvPicPr/>
          <p:nvPr/>
        </p:nvPicPr>
        <p:blipFill>
          <a:blip r:embed="rId2"/>
          <a:stretch>
            <a:fillRect/>
          </a:stretch>
        </p:blipFill>
        <p:spPr>
          <a:xfrm>
            <a:off x="1" y="-670"/>
            <a:ext cx="12190801" cy="6858670"/>
          </a:xfrm>
          <a:prstGeom prst="rect">
            <a:avLst/>
          </a:prstGeom>
          <a:ln w="12700">
            <a:miter lim="400000"/>
          </a:ln>
        </p:spPr>
      </p:pic>
      <p:sp>
        <p:nvSpPr>
          <p:cNvPr id="46" name="Shape 46"/>
          <p:cNvSpPr>
            <a:spLocks noGrp="1"/>
          </p:cNvSpPr>
          <p:nvPr>
            <p:ph type="title"/>
          </p:nvPr>
        </p:nvSpPr>
        <p:spPr>
          <a:xfrm>
            <a:off x="352063" y="1805189"/>
            <a:ext cx="11465689" cy="2975880"/>
          </a:xfrm>
          <a:prstGeom prst="rect">
            <a:avLst/>
          </a:prstGeom>
        </p:spPr>
        <p:txBody>
          <a:bodyPr/>
          <a:lstStyle>
            <a:lvl1pPr algn="ctr"/>
          </a:lstStyle>
          <a:p>
            <a:pPr lvl="0">
              <a:defRPr sz="1800">
                <a:solidFill>
                  <a:srgbClr val="000000"/>
                </a:solidFill>
              </a:defRPr>
            </a:pPr>
            <a:r>
              <a:rPr sz="4400">
                <a:solidFill>
                  <a:srgbClr val="0D0D0D"/>
                </a:solidFill>
              </a:rPr>
              <a:t>Title Text</a:t>
            </a:r>
          </a:p>
        </p:txBody>
      </p:sp>
      <p:sp>
        <p:nvSpPr>
          <p:cNvPr id="47" name="Shape 47"/>
          <p:cNvSpPr>
            <a:spLocks noGrp="1"/>
          </p:cNvSpPr>
          <p:nvPr>
            <p:ph type="body" idx="1"/>
          </p:nvPr>
        </p:nvSpPr>
        <p:spPr>
          <a:xfrm>
            <a:off x="645069" y="5288162"/>
            <a:ext cx="7609731" cy="156983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lvl="0">
              <a:defRPr sz="1800">
                <a:solidFill>
                  <a:srgbClr val="000000"/>
                </a:solidFill>
              </a:defRPr>
            </a:pPr>
            <a:r>
              <a:rPr sz="1600">
                <a:solidFill>
                  <a:srgbClr val="0D0D0D"/>
                </a:solidFill>
              </a:rPr>
              <a:t>Body Level One</a:t>
            </a:r>
          </a:p>
          <a:p>
            <a:pPr lvl="1">
              <a:defRPr sz="1800">
                <a:solidFill>
                  <a:srgbClr val="000000"/>
                </a:solidFill>
              </a:defRPr>
            </a:pPr>
            <a:r>
              <a:rPr sz="1600">
                <a:solidFill>
                  <a:srgbClr val="0D0D0D"/>
                </a:solidFill>
              </a:rPr>
              <a:t>Body Level Two</a:t>
            </a:r>
          </a:p>
          <a:p>
            <a:pPr lvl="2">
              <a:defRPr sz="1800">
                <a:solidFill>
                  <a:srgbClr val="000000"/>
                </a:solidFill>
              </a:defRPr>
            </a:pPr>
            <a:r>
              <a:rPr sz="1600">
                <a:solidFill>
                  <a:srgbClr val="0D0D0D"/>
                </a:solidFill>
              </a:rPr>
              <a:t>Body Level Three</a:t>
            </a:r>
          </a:p>
          <a:p>
            <a:pPr lvl="3">
              <a:defRPr sz="1800">
                <a:solidFill>
                  <a:srgbClr val="000000"/>
                </a:solidFill>
              </a:defRPr>
            </a:pPr>
            <a:r>
              <a:rPr sz="1600">
                <a:solidFill>
                  <a:srgbClr val="0D0D0D"/>
                </a:solidFill>
              </a:rPr>
              <a:t>Body Level Four</a:t>
            </a:r>
          </a:p>
          <a:p>
            <a:pPr lvl="4">
              <a:defRPr sz="1800">
                <a:solidFill>
                  <a:srgbClr val="000000"/>
                </a:solidFill>
              </a:defRPr>
            </a:pPr>
            <a:r>
              <a:rPr sz="1600">
                <a:solidFill>
                  <a:srgbClr val="0D0D0D"/>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Kuvatekstillinen sisältö">
    <p:spTree>
      <p:nvGrpSpPr>
        <p:cNvPr id="1" name=""/>
        <p:cNvGrpSpPr/>
        <p:nvPr/>
      </p:nvGrpSpPr>
      <p:grpSpPr>
        <a:xfrm>
          <a:off x="0" y="0"/>
          <a:ext cx="0" cy="0"/>
          <a:chOff x="0" y="0"/>
          <a:chExt cx="0" cy="0"/>
        </a:xfrm>
      </p:grpSpPr>
      <p:pic>
        <p:nvPicPr>
          <p:cNvPr id="49" name="image8.jpg"/>
          <p:cNvPicPr/>
          <p:nvPr/>
        </p:nvPicPr>
        <p:blipFill>
          <a:blip r:embed="rId2"/>
          <a:stretch>
            <a:fillRect/>
          </a:stretch>
        </p:blipFill>
        <p:spPr>
          <a:xfrm>
            <a:off x="1199" y="-670"/>
            <a:ext cx="12190801" cy="6858670"/>
          </a:xfrm>
          <a:prstGeom prst="rect">
            <a:avLst/>
          </a:prstGeom>
          <a:ln w="12700">
            <a:miter lim="400000"/>
          </a:ln>
        </p:spPr>
      </p:pic>
      <p:sp>
        <p:nvSpPr>
          <p:cNvPr id="50" name="Shape 50"/>
          <p:cNvSpPr>
            <a:spLocks noGrp="1"/>
          </p:cNvSpPr>
          <p:nvPr>
            <p:ph type="title"/>
          </p:nvPr>
        </p:nvSpPr>
        <p:spPr>
          <a:xfrm>
            <a:off x="347253" y="1073425"/>
            <a:ext cx="11497493" cy="1375577"/>
          </a:xfrm>
          <a:prstGeom prst="rect">
            <a:avLst/>
          </a:prstGeom>
        </p:spPr>
        <p:txBody>
          <a:bodyPr/>
          <a:lstStyle>
            <a:lvl1pPr algn="ctr">
              <a:defRPr sz="4000"/>
            </a:lvl1pPr>
          </a:lstStyle>
          <a:p>
            <a:pPr lvl="0">
              <a:defRPr sz="1800">
                <a:solidFill>
                  <a:srgbClr val="000000"/>
                </a:solidFill>
              </a:defRPr>
            </a:pPr>
            <a:r>
              <a:rPr sz="4000">
                <a:solidFill>
                  <a:srgbClr val="0D0D0D"/>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5_Mukautettu asettelu">
    <p:spTree>
      <p:nvGrpSpPr>
        <p:cNvPr id="1" name=""/>
        <p:cNvGrpSpPr/>
        <p:nvPr/>
      </p:nvGrpSpPr>
      <p:grpSpPr>
        <a:xfrm>
          <a:off x="0" y="0"/>
          <a:ext cx="0" cy="0"/>
          <a:chOff x="0" y="0"/>
          <a:chExt cx="0" cy="0"/>
        </a:xfrm>
      </p:grpSpPr>
      <p:pic>
        <p:nvPicPr>
          <p:cNvPr id="52" name="image9.jpg"/>
          <p:cNvPicPr/>
          <p:nvPr/>
        </p:nvPicPr>
        <p:blipFill>
          <a:blip r:embed="rId2"/>
          <a:stretch>
            <a:fillRect/>
          </a:stretch>
        </p:blipFill>
        <p:spPr>
          <a:xfrm>
            <a:off x="1199" y="-670"/>
            <a:ext cx="12190799" cy="6858670"/>
          </a:xfrm>
          <a:prstGeom prst="rect">
            <a:avLst/>
          </a:prstGeom>
          <a:ln w="12700">
            <a:miter lim="400000"/>
          </a:ln>
        </p:spPr>
      </p:pic>
      <p:sp>
        <p:nvSpPr>
          <p:cNvPr id="53" name="Shape 53"/>
          <p:cNvSpPr>
            <a:spLocks noGrp="1"/>
          </p:cNvSpPr>
          <p:nvPr>
            <p:ph type="title"/>
          </p:nvPr>
        </p:nvSpPr>
        <p:spPr>
          <a:xfrm>
            <a:off x="347253" y="677647"/>
            <a:ext cx="11497493" cy="1200647"/>
          </a:xfrm>
          <a:prstGeom prst="rect">
            <a:avLst/>
          </a:prstGeom>
        </p:spPr>
        <p:txBody>
          <a:bodyPr/>
          <a:lstStyle>
            <a:lvl1pPr algn="ctr">
              <a:defRPr sz="4000"/>
            </a:lvl1pPr>
          </a:lstStyle>
          <a:p>
            <a:pPr lvl="0">
              <a:defRPr sz="1800">
                <a:solidFill>
                  <a:srgbClr val="000000"/>
                </a:solidFill>
              </a:defRPr>
            </a:pPr>
            <a:r>
              <a:rPr sz="4000">
                <a:solidFill>
                  <a:srgbClr val="0D0D0D"/>
                </a:solidFill>
              </a:rPr>
              <a:t>Title Text</a:t>
            </a:r>
          </a:p>
        </p:txBody>
      </p:sp>
      <p:sp>
        <p:nvSpPr>
          <p:cNvPr id="54" name="Shape 54"/>
          <p:cNvSpPr/>
          <p:nvPr/>
        </p:nvSpPr>
        <p:spPr>
          <a:xfrm>
            <a:off x="6466399" y="2677803"/>
            <a:ext cx="6094675" cy="358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a:solidFill>
                  <a:srgbClr val="0D0D0D"/>
                </a:solidFill>
              </a:rPr>
              <a:t>Valitse ylävalikosta ”Lisää” -&gt; ”Ylä- ja alatunniste”</a:t>
            </a:r>
          </a:p>
        </p:txBody>
      </p:sp>
      <p:sp>
        <p:nvSpPr>
          <p:cNvPr id="55" name="Shape 55"/>
          <p:cNvSpPr/>
          <p:nvPr/>
        </p:nvSpPr>
        <p:spPr>
          <a:xfrm>
            <a:off x="6535119" y="4753566"/>
            <a:ext cx="5376574" cy="1158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85750" lvl="0" indent="-285750">
              <a:buSzPct val="100000"/>
              <a:buFont typeface="Arial"/>
              <a:buChar char="•"/>
              <a:defRPr>
                <a:solidFill>
                  <a:srgbClr val="000000"/>
                </a:solidFill>
              </a:defRPr>
            </a:pPr>
            <a:r>
              <a:rPr>
                <a:solidFill>
                  <a:srgbClr val="0D0D0D"/>
                </a:solidFill>
              </a:rPr>
              <a:t>Klikkaa avautuvasta valikosta alatunniste-kohtaa.</a:t>
            </a:r>
          </a:p>
          <a:p>
            <a:pPr marL="285750" lvl="0" indent="-285750">
              <a:buSzPct val="100000"/>
              <a:buFont typeface="Arial"/>
              <a:buChar char="•"/>
              <a:defRPr>
                <a:solidFill>
                  <a:srgbClr val="000000"/>
                </a:solidFill>
              </a:defRPr>
            </a:pPr>
            <a:r>
              <a:rPr>
                <a:solidFill>
                  <a:srgbClr val="0D0D0D"/>
                </a:solidFill>
              </a:rPr>
              <a:t>Kirjoita kenttään esityksen otsikko</a:t>
            </a:r>
          </a:p>
          <a:p>
            <a:pPr marL="285750" lvl="0" indent="-285750">
              <a:buSzPct val="100000"/>
              <a:buFont typeface="Arial"/>
              <a:buChar char="•"/>
              <a:defRPr>
                <a:solidFill>
                  <a:srgbClr val="000000"/>
                </a:solidFill>
              </a:defRPr>
            </a:pPr>
            <a:r>
              <a:rPr>
                <a:solidFill>
                  <a:srgbClr val="0D0D0D"/>
                </a:solidFill>
              </a:rPr>
              <a:t>Klikkaa lopuksi ”Käytä kaikissa”.</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6_Mukautettu asettelu">
    <p:spTree>
      <p:nvGrpSpPr>
        <p:cNvPr id="1" name=""/>
        <p:cNvGrpSpPr/>
        <p:nvPr/>
      </p:nvGrpSpPr>
      <p:grpSpPr>
        <a:xfrm>
          <a:off x="0" y="0"/>
          <a:ext cx="0" cy="0"/>
          <a:chOff x="0" y="0"/>
          <a:chExt cx="0" cy="0"/>
        </a:xfrm>
      </p:grpSpPr>
      <p:pic>
        <p:nvPicPr>
          <p:cNvPr id="57" name="image10.jpg"/>
          <p:cNvPicPr/>
          <p:nvPr/>
        </p:nvPicPr>
        <p:blipFill>
          <a:blip r:embed="rId2"/>
          <a:stretch>
            <a:fillRect/>
          </a:stretch>
        </p:blipFill>
        <p:spPr>
          <a:xfrm>
            <a:off x="1199" y="-670"/>
            <a:ext cx="12190799" cy="6858668"/>
          </a:xfrm>
          <a:prstGeom prst="rect">
            <a:avLst/>
          </a:prstGeom>
          <a:ln w="12700">
            <a:miter lim="400000"/>
          </a:ln>
        </p:spPr>
      </p:pic>
      <p:sp>
        <p:nvSpPr>
          <p:cNvPr id="58" name="Shape 58"/>
          <p:cNvSpPr>
            <a:spLocks noGrp="1"/>
          </p:cNvSpPr>
          <p:nvPr>
            <p:ph type="title"/>
          </p:nvPr>
        </p:nvSpPr>
        <p:spPr>
          <a:xfrm>
            <a:off x="347253" y="677647"/>
            <a:ext cx="11497493" cy="1200647"/>
          </a:xfrm>
          <a:prstGeom prst="rect">
            <a:avLst/>
          </a:prstGeom>
        </p:spPr>
        <p:txBody>
          <a:bodyPr/>
          <a:lstStyle>
            <a:lvl1pPr algn="ctr">
              <a:defRPr sz="4000"/>
            </a:lvl1pPr>
          </a:lstStyle>
          <a:p>
            <a:pPr lvl="0">
              <a:defRPr sz="1800">
                <a:solidFill>
                  <a:srgbClr val="000000"/>
                </a:solidFill>
              </a:defRPr>
            </a:pPr>
            <a:r>
              <a:rPr sz="4000">
                <a:solidFill>
                  <a:srgbClr val="0D0D0D"/>
                </a:solidFill>
              </a:rPr>
              <a:t>Title Text</a:t>
            </a:r>
          </a:p>
        </p:txBody>
      </p:sp>
      <p:sp>
        <p:nvSpPr>
          <p:cNvPr id="59" name="Shape 59"/>
          <p:cNvSpPr/>
          <p:nvPr/>
        </p:nvSpPr>
        <p:spPr>
          <a:xfrm>
            <a:off x="6535119" y="4753566"/>
            <a:ext cx="5376574" cy="1158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85750" lvl="0" indent="-285750">
              <a:buSzPct val="100000"/>
              <a:buFont typeface="Arial"/>
              <a:buChar char="•"/>
              <a:defRPr>
                <a:solidFill>
                  <a:srgbClr val="000000"/>
                </a:solidFill>
              </a:defRPr>
            </a:pPr>
            <a:r>
              <a:rPr>
                <a:solidFill>
                  <a:srgbClr val="0D0D0D"/>
                </a:solidFill>
              </a:rPr>
              <a:t>Klikkaa haluaamasi diaa hiiren oikealla näppäimellä</a:t>
            </a:r>
          </a:p>
          <a:p>
            <a:pPr marL="285750" lvl="0" indent="-285750">
              <a:buSzPct val="100000"/>
              <a:buFont typeface="Arial"/>
              <a:buChar char="•"/>
              <a:defRPr>
                <a:solidFill>
                  <a:srgbClr val="000000"/>
                </a:solidFill>
              </a:defRPr>
            </a:pPr>
            <a:r>
              <a:rPr>
                <a:solidFill>
                  <a:srgbClr val="0D0D0D"/>
                </a:solidFill>
              </a:rPr>
              <a:t>Valitse valikosto ”Asettelu”</a:t>
            </a:r>
          </a:p>
          <a:p>
            <a:pPr marL="285750" lvl="0" indent="-285750">
              <a:buSzPct val="100000"/>
              <a:buFont typeface="Arial"/>
              <a:buChar char="•"/>
              <a:defRPr>
                <a:solidFill>
                  <a:srgbClr val="000000"/>
                </a:solidFill>
              </a:defRPr>
            </a:pPr>
            <a:r>
              <a:rPr>
                <a:solidFill>
                  <a:srgbClr val="0D0D0D"/>
                </a:solidFill>
              </a:rPr>
              <a:t>Valitse haluamasi diapohja</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61" name="Shape 61"/>
          <p:cNvSpPr>
            <a:spLocks noGrp="1"/>
          </p:cNvSpPr>
          <p:nvPr>
            <p:ph type="sldNum" sz="quarter" idx="2"/>
          </p:nvPr>
        </p:nvSpPr>
        <p:spPr>
          <a:xfrm>
            <a:off x="8077200" y="6245225"/>
            <a:ext cx="2133600" cy="288824"/>
          </a:xfrm>
          <a:prstGeom prst="rect">
            <a:avLst/>
          </a:prstGeom>
        </p:spPr>
        <p:txBody>
          <a:bodyPr lIns="0" tIns="0" rIns="0" bIns="0" anchor="t"/>
          <a:lstStyle>
            <a:lvl1pPr algn="r">
              <a:defRPr>
                <a:solidFill>
                  <a:srgbClr val="000000"/>
                </a:solidFill>
                <a:latin typeface="Arial"/>
                <a:ea typeface="Arial"/>
                <a:cs typeface="Arial"/>
                <a:sym typeface="Arial"/>
              </a:defRPr>
            </a:lvl1p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Otsikkodia">
    <p:spTree>
      <p:nvGrpSpPr>
        <p:cNvPr id="1" name=""/>
        <p:cNvGrpSpPr/>
        <p:nvPr/>
      </p:nvGrpSpPr>
      <p:grpSpPr>
        <a:xfrm>
          <a:off x="0" y="0"/>
          <a:ext cx="0" cy="0"/>
          <a:chOff x="0" y="0"/>
          <a:chExt cx="0" cy="0"/>
        </a:xfrm>
      </p:grpSpPr>
      <p:pic>
        <p:nvPicPr>
          <p:cNvPr id="69" name="image1.jpg"/>
          <p:cNvPicPr/>
          <p:nvPr/>
        </p:nvPicPr>
        <p:blipFill>
          <a:blip r:embed="rId2"/>
          <a:stretch>
            <a:fillRect/>
          </a:stretch>
        </p:blipFill>
        <p:spPr>
          <a:xfrm>
            <a:off x="1" y="-673"/>
            <a:ext cx="12190802" cy="6858670"/>
          </a:xfrm>
          <a:prstGeom prst="rect">
            <a:avLst/>
          </a:prstGeom>
          <a:ln w="12700">
            <a:miter lim="400000"/>
          </a:ln>
        </p:spPr>
      </p:pic>
      <p:pic>
        <p:nvPicPr>
          <p:cNvPr id="70" name="image2.jpg"/>
          <p:cNvPicPr/>
          <p:nvPr/>
        </p:nvPicPr>
        <p:blipFill>
          <a:blip r:embed="rId3"/>
          <a:stretch>
            <a:fillRect/>
          </a:stretch>
        </p:blipFill>
        <p:spPr>
          <a:xfrm>
            <a:off x="1" y="-673"/>
            <a:ext cx="12190804" cy="6858673"/>
          </a:xfrm>
          <a:prstGeom prst="rect">
            <a:avLst/>
          </a:prstGeom>
          <a:ln w="12700">
            <a:miter lim="400000"/>
          </a:ln>
        </p:spPr>
      </p:pic>
      <p:sp>
        <p:nvSpPr>
          <p:cNvPr id="71" name="Shape 71"/>
          <p:cNvSpPr>
            <a:spLocks noGrp="1"/>
          </p:cNvSpPr>
          <p:nvPr>
            <p:ph type="title"/>
          </p:nvPr>
        </p:nvSpPr>
        <p:spPr>
          <a:xfrm>
            <a:off x="1524000" y="0"/>
            <a:ext cx="9144000" cy="3915077"/>
          </a:xfrm>
          <a:prstGeom prst="rect">
            <a:avLst/>
          </a:prstGeom>
        </p:spPr>
        <p:txBody>
          <a:bodyPr lIns="0" tIns="0" rIns="0" bIns="0" anchor="b"/>
          <a:lstStyle>
            <a:lvl1pPr algn="ctr">
              <a:defRPr sz="6000">
                <a:solidFill>
                  <a:srgbClr val="F2F2F2"/>
                </a:solidFill>
              </a:defRPr>
            </a:lvl1pPr>
          </a:lstStyle>
          <a:p>
            <a:pPr lvl="0">
              <a:defRPr sz="1800">
                <a:solidFill>
                  <a:srgbClr val="000000"/>
                </a:solidFill>
              </a:defRPr>
            </a:pPr>
            <a:r>
              <a:rPr sz="6000">
                <a:solidFill>
                  <a:srgbClr val="F2F2F2"/>
                </a:solidFill>
              </a:rPr>
              <a:t>Title Text</a:t>
            </a:r>
          </a:p>
        </p:txBody>
      </p:sp>
      <p:sp>
        <p:nvSpPr>
          <p:cNvPr id="72" name="Shape 72"/>
          <p:cNvSpPr>
            <a:spLocks noGrp="1"/>
          </p:cNvSpPr>
          <p:nvPr>
            <p:ph type="body" idx="1"/>
          </p:nvPr>
        </p:nvSpPr>
        <p:spPr>
          <a:xfrm>
            <a:off x="1524000" y="4007151"/>
            <a:ext cx="9144000" cy="2850849"/>
          </a:xfrm>
          <a:prstGeom prst="rect">
            <a:avLst/>
          </a:prstGeom>
        </p:spPr>
        <p:txBody>
          <a:bodyPr lIns="0" tIns="0" rIns="0" bIns="0"/>
          <a:lstStyle>
            <a:lvl1pPr marL="0" indent="0" algn="ctr">
              <a:buSzTx/>
              <a:buFontTx/>
              <a:buNone/>
              <a:defRPr sz="2400">
                <a:solidFill>
                  <a:srgbClr val="F2F2F2"/>
                </a:solidFill>
              </a:defRPr>
            </a:lvl1pPr>
            <a:lvl2pPr marL="0" indent="457200" algn="ctr">
              <a:buSzTx/>
              <a:buFontTx/>
              <a:buNone/>
              <a:defRPr sz="2400">
                <a:solidFill>
                  <a:srgbClr val="F2F2F2"/>
                </a:solidFill>
              </a:defRPr>
            </a:lvl2pPr>
            <a:lvl3pPr marL="0" indent="914400" algn="ctr">
              <a:buSzTx/>
              <a:buFontTx/>
              <a:buNone/>
              <a:defRPr sz="2400">
                <a:solidFill>
                  <a:srgbClr val="F2F2F2"/>
                </a:solidFill>
              </a:defRPr>
            </a:lvl3pPr>
            <a:lvl4pPr marL="0" indent="1371600" algn="ctr">
              <a:buSzTx/>
              <a:buFontTx/>
              <a:buNone/>
              <a:defRPr sz="2400">
                <a:solidFill>
                  <a:srgbClr val="F2F2F2"/>
                </a:solidFill>
              </a:defRPr>
            </a:lvl4pPr>
            <a:lvl5pPr marL="0" indent="1828800" algn="ctr">
              <a:buSzTx/>
              <a:buFontTx/>
              <a:buNone/>
              <a:defRPr sz="2400">
                <a:solidFill>
                  <a:srgbClr val="F2F2F2"/>
                </a:solidFill>
              </a:defRPr>
            </a:lvl5pPr>
          </a:lstStyle>
          <a:p>
            <a:pPr lvl="0">
              <a:defRPr sz="1800">
                <a:solidFill>
                  <a:srgbClr val="000000"/>
                </a:solidFill>
              </a:defRPr>
            </a:pPr>
            <a:r>
              <a:rPr sz="2400">
                <a:solidFill>
                  <a:srgbClr val="F2F2F2"/>
                </a:solidFill>
              </a:rPr>
              <a:t>Body Level One</a:t>
            </a:r>
          </a:p>
          <a:p>
            <a:pPr lvl="1">
              <a:defRPr sz="1800">
                <a:solidFill>
                  <a:srgbClr val="000000"/>
                </a:solidFill>
              </a:defRPr>
            </a:pPr>
            <a:r>
              <a:rPr sz="2400">
                <a:solidFill>
                  <a:srgbClr val="F2F2F2"/>
                </a:solidFill>
              </a:rPr>
              <a:t>Body Level Two</a:t>
            </a:r>
          </a:p>
          <a:p>
            <a:pPr lvl="2">
              <a:defRPr sz="1800">
                <a:solidFill>
                  <a:srgbClr val="000000"/>
                </a:solidFill>
              </a:defRPr>
            </a:pPr>
            <a:r>
              <a:rPr sz="2400">
                <a:solidFill>
                  <a:srgbClr val="F2F2F2"/>
                </a:solidFill>
              </a:rPr>
              <a:t>Body Level Three</a:t>
            </a:r>
          </a:p>
          <a:p>
            <a:pPr lvl="3">
              <a:defRPr sz="1800">
                <a:solidFill>
                  <a:srgbClr val="000000"/>
                </a:solidFill>
              </a:defRPr>
            </a:pPr>
            <a:r>
              <a:rPr sz="2400">
                <a:solidFill>
                  <a:srgbClr val="F2F2F2"/>
                </a:solidFill>
              </a:rPr>
              <a:t>Body Level Four</a:t>
            </a:r>
          </a:p>
          <a:p>
            <a:pPr lvl="4">
              <a:defRPr sz="1800">
                <a:solidFill>
                  <a:srgbClr val="000000"/>
                </a:solidFill>
              </a:defRPr>
            </a:pPr>
            <a:r>
              <a:rPr sz="2400">
                <a:solidFill>
                  <a:srgbClr val="F2F2F2"/>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g"/>
          <p:cNvPicPr/>
          <p:nvPr/>
        </p:nvPicPr>
        <p:blipFill>
          <a:blip r:embed="rId12"/>
          <a:stretch>
            <a:fillRect/>
          </a:stretch>
        </p:blipFill>
        <p:spPr>
          <a:xfrm>
            <a:off x="1" y="-673"/>
            <a:ext cx="12190802" cy="6858670"/>
          </a:xfrm>
          <a:prstGeom prst="rect">
            <a:avLst/>
          </a:prstGeom>
          <a:ln w="12700">
            <a:miter lim="400000"/>
          </a:ln>
        </p:spPr>
      </p:pic>
      <p:sp>
        <p:nvSpPr>
          <p:cNvPr id="3" name="Shape 3"/>
          <p:cNvSpPr>
            <a:spLocks noGrp="1"/>
          </p:cNvSpPr>
          <p:nvPr>
            <p:ph type="title"/>
          </p:nvPr>
        </p:nvSpPr>
        <p:spPr>
          <a:xfrm>
            <a:off x="838200" y="230187"/>
            <a:ext cx="10515600" cy="159543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solidFill>
                  <a:srgbClr val="000000"/>
                </a:solidFill>
              </a:defRPr>
            </a:pPr>
            <a:r>
              <a:rPr sz="4400">
                <a:solidFill>
                  <a:srgbClr val="0D0D0D"/>
                </a:solidFill>
              </a:rPr>
              <a:t>Title Text</a:t>
            </a:r>
          </a:p>
        </p:txBody>
      </p:sp>
      <p:sp>
        <p:nvSpPr>
          <p:cNvPr id="4" name="Shape 4"/>
          <p:cNvSpPr>
            <a:spLocks noGrp="1"/>
          </p:cNvSpPr>
          <p:nvPr>
            <p:ph type="body" idx="1"/>
          </p:nvPr>
        </p:nvSpPr>
        <p:spPr>
          <a:xfrm>
            <a:off x="838200" y="1825625"/>
            <a:ext cx="10515600" cy="5032375"/>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solidFill>
                  <a:srgbClr val="000000"/>
                </a:solidFill>
              </a:defRPr>
            </a:pPr>
            <a:r>
              <a:rPr sz="2800">
                <a:solidFill>
                  <a:srgbClr val="0D0D0D"/>
                </a:solidFill>
              </a:rPr>
              <a:t>Body Level One</a:t>
            </a:r>
          </a:p>
          <a:p>
            <a:pPr lvl="1">
              <a:defRPr sz="1800">
                <a:solidFill>
                  <a:srgbClr val="000000"/>
                </a:solidFill>
              </a:defRPr>
            </a:pPr>
            <a:r>
              <a:rPr sz="2800">
                <a:solidFill>
                  <a:srgbClr val="0D0D0D"/>
                </a:solidFill>
              </a:rPr>
              <a:t>Body Level Two</a:t>
            </a:r>
          </a:p>
          <a:p>
            <a:pPr lvl="2">
              <a:defRPr sz="1800">
                <a:solidFill>
                  <a:srgbClr val="000000"/>
                </a:solidFill>
              </a:defRPr>
            </a:pPr>
            <a:r>
              <a:rPr sz="2800">
                <a:solidFill>
                  <a:srgbClr val="0D0D0D"/>
                </a:solidFill>
              </a:rPr>
              <a:t>Body Level Three</a:t>
            </a:r>
          </a:p>
          <a:p>
            <a:pPr lvl="3">
              <a:defRPr sz="1800">
                <a:solidFill>
                  <a:srgbClr val="000000"/>
                </a:solidFill>
              </a:defRPr>
            </a:pPr>
            <a:r>
              <a:rPr sz="2800">
                <a:solidFill>
                  <a:srgbClr val="0D0D0D"/>
                </a:solidFill>
              </a:rPr>
              <a:t>Body Level Four</a:t>
            </a:r>
          </a:p>
          <a:p>
            <a:pPr lvl="4">
              <a:defRPr sz="1800">
                <a:solidFill>
                  <a:srgbClr val="000000"/>
                </a:solidFill>
              </a:defRPr>
            </a:pPr>
            <a:r>
              <a:rPr sz="2800">
                <a:solidFill>
                  <a:srgbClr val="0D0D0D"/>
                </a:solidFill>
              </a:rPr>
              <a:t>Body Level Five</a:t>
            </a:r>
          </a:p>
        </p:txBody>
      </p:sp>
      <p:sp>
        <p:nvSpPr>
          <p:cNvPr id="5" name="Shape 5"/>
          <p:cNvSpPr>
            <a:spLocks noGrp="1"/>
          </p:cNvSpPr>
          <p:nvPr>
            <p:ph type="sldNum" sz="quarter" idx="2"/>
          </p:nvPr>
        </p:nvSpPr>
        <p:spPr>
          <a:xfrm>
            <a:off x="11044362" y="226232"/>
            <a:ext cx="644056" cy="294641"/>
          </a:xfrm>
          <a:prstGeom prst="rect">
            <a:avLst/>
          </a:prstGeom>
          <a:ln w="12700">
            <a:miter lim="400000"/>
          </a:ln>
        </p:spPr>
        <p:txBody>
          <a:bodyPr lIns="45719" rIns="45719" anchor="ctr">
            <a:spAutoFit/>
          </a:bodyPr>
          <a:lstStyle>
            <a:lvl1pPr algn="ctr">
              <a:defRPr sz="1400">
                <a:solidFill>
                  <a:srgbClr val="FFFFFF"/>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9" r:id="rId4"/>
    <p:sldLayoutId id="2147483660" r:id="rId5"/>
    <p:sldLayoutId id="2147483661" r:id="rId6"/>
    <p:sldLayoutId id="2147483662" r:id="rId7"/>
    <p:sldLayoutId id="2147483663" r:id="rId8"/>
    <p:sldLayoutId id="2147483666" r:id="rId9"/>
    <p:sldLayoutId id="2147483668" r:id="rId10"/>
  </p:sldLayoutIdLst>
  <p:transition spd="med"/>
  <p:hf hdr="0" dt="0"/>
  <p:txStyles>
    <p:titleStyle>
      <a:lvl1pPr>
        <a:lnSpc>
          <a:spcPct val="90000"/>
        </a:lnSpc>
        <a:defRPr sz="4400">
          <a:solidFill>
            <a:srgbClr val="0D0D0D"/>
          </a:solidFill>
          <a:latin typeface="Calibri Light"/>
          <a:ea typeface="Calibri Light"/>
          <a:cs typeface="Calibri Light"/>
          <a:sym typeface="Calibri Light"/>
        </a:defRPr>
      </a:lvl1pPr>
      <a:lvl2pPr>
        <a:lnSpc>
          <a:spcPct val="90000"/>
        </a:lnSpc>
        <a:defRPr sz="4400">
          <a:solidFill>
            <a:srgbClr val="0D0D0D"/>
          </a:solidFill>
          <a:latin typeface="Calibri Light"/>
          <a:ea typeface="Calibri Light"/>
          <a:cs typeface="Calibri Light"/>
          <a:sym typeface="Calibri Light"/>
        </a:defRPr>
      </a:lvl2pPr>
      <a:lvl3pPr>
        <a:lnSpc>
          <a:spcPct val="90000"/>
        </a:lnSpc>
        <a:defRPr sz="4400">
          <a:solidFill>
            <a:srgbClr val="0D0D0D"/>
          </a:solidFill>
          <a:latin typeface="Calibri Light"/>
          <a:ea typeface="Calibri Light"/>
          <a:cs typeface="Calibri Light"/>
          <a:sym typeface="Calibri Light"/>
        </a:defRPr>
      </a:lvl3pPr>
      <a:lvl4pPr>
        <a:lnSpc>
          <a:spcPct val="90000"/>
        </a:lnSpc>
        <a:defRPr sz="4400">
          <a:solidFill>
            <a:srgbClr val="0D0D0D"/>
          </a:solidFill>
          <a:latin typeface="Calibri Light"/>
          <a:ea typeface="Calibri Light"/>
          <a:cs typeface="Calibri Light"/>
          <a:sym typeface="Calibri Light"/>
        </a:defRPr>
      </a:lvl4pPr>
      <a:lvl5pPr>
        <a:lnSpc>
          <a:spcPct val="90000"/>
        </a:lnSpc>
        <a:defRPr sz="4400">
          <a:solidFill>
            <a:srgbClr val="0D0D0D"/>
          </a:solidFill>
          <a:latin typeface="Calibri Light"/>
          <a:ea typeface="Calibri Light"/>
          <a:cs typeface="Calibri Light"/>
          <a:sym typeface="Calibri Light"/>
        </a:defRPr>
      </a:lvl5pPr>
      <a:lvl6pPr>
        <a:lnSpc>
          <a:spcPct val="90000"/>
        </a:lnSpc>
        <a:defRPr sz="4400">
          <a:solidFill>
            <a:srgbClr val="0D0D0D"/>
          </a:solidFill>
          <a:latin typeface="Calibri Light"/>
          <a:ea typeface="Calibri Light"/>
          <a:cs typeface="Calibri Light"/>
          <a:sym typeface="Calibri Light"/>
        </a:defRPr>
      </a:lvl6pPr>
      <a:lvl7pPr>
        <a:lnSpc>
          <a:spcPct val="90000"/>
        </a:lnSpc>
        <a:defRPr sz="4400">
          <a:solidFill>
            <a:srgbClr val="0D0D0D"/>
          </a:solidFill>
          <a:latin typeface="Calibri Light"/>
          <a:ea typeface="Calibri Light"/>
          <a:cs typeface="Calibri Light"/>
          <a:sym typeface="Calibri Light"/>
        </a:defRPr>
      </a:lvl7pPr>
      <a:lvl8pPr>
        <a:lnSpc>
          <a:spcPct val="90000"/>
        </a:lnSpc>
        <a:defRPr sz="4400">
          <a:solidFill>
            <a:srgbClr val="0D0D0D"/>
          </a:solidFill>
          <a:latin typeface="Calibri Light"/>
          <a:ea typeface="Calibri Light"/>
          <a:cs typeface="Calibri Light"/>
          <a:sym typeface="Calibri Light"/>
        </a:defRPr>
      </a:lvl8pPr>
      <a:lvl9pPr>
        <a:lnSpc>
          <a:spcPct val="90000"/>
        </a:lnSpc>
        <a:defRPr sz="4400">
          <a:solidFill>
            <a:srgbClr val="0D0D0D"/>
          </a:solidFill>
          <a:latin typeface="Calibri Light"/>
          <a:ea typeface="Calibri Light"/>
          <a:cs typeface="Calibri Light"/>
          <a:sym typeface="Calibri Light"/>
        </a:defRPr>
      </a:lvl9pPr>
    </p:titleStyle>
    <p:bodyStyle>
      <a:lvl1pPr marL="228600" indent="-228600">
        <a:lnSpc>
          <a:spcPct val="90000"/>
        </a:lnSpc>
        <a:spcBef>
          <a:spcPts val="1000"/>
        </a:spcBef>
        <a:buSzPct val="100000"/>
        <a:buFont typeface="Arial"/>
        <a:buChar char="•"/>
        <a:defRPr sz="2800">
          <a:solidFill>
            <a:srgbClr val="0D0D0D"/>
          </a:solidFill>
          <a:latin typeface="Calibri"/>
          <a:ea typeface="Calibri"/>
          <a:cs typeface="Calibri"/>
          <a:sym typeface="Calibri"/>
        </a:defRPr>
      </a:lvl1pPr>
      <a:lvl2pPr marL="723900" indent="-266700">
        <a:lnSpc>
          <a:spcPct val="90000"/>
        </a:lnSpc>
        <a:spcBef>
          <a:spcPts val="1000"/>
        </a:spcBef>
        <a:buSzPct val="100000"/>
        <a:buFont typeface="Arial"/>
        <a:buChar char="•"/>
        <a:defRPr sz="2800">
          <a:solidFill>
            <a:srgbClr val="0D0D0D"/>
          </a:solidFill>
          <a:latin typeface="Calibri"/>
          <a:ea typeface="Calibri"/>
          <a:cs typeface="Calibri"/>
          <a:sym typeface="Calibri"/>
        </a:defRPr>
      </a:lvl2pPr>
      <a:lvl3pPr marL="1234439" indent="-320039">
        <a:lnSpc>
          <a:spcPct val="90000"/>
        </a:lnSpc>
        <a:spcBef>
          <a:spcPts val="1000"/>
        </a:spcBef>
        <a:buSzPct val="100000"/>
        <a:buFont typeface="Arial"/>
        <a:buChar char="•"/>
        <a:defRPr sz="2800">
          <a:solidFill>
            <a:srgbClr val="0D0D0D"/>
          </a:solidFill>
          <a:latin typeface="Calibri"/>
          <a:ea typeface="Calibri"/>
          <a:cs typeface="Calibri"/>
          <a:sym typeface="Calibri"/>
        </a:defRPr>
      </a:lvl3pPr>
      <a:lvl4pPr marL="17272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4pPr>
      <a:lvl5pPr marL="21844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5pPr>
      <a:lvl6pPr marL="26416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6pPr>
      <a:lvl7pPr marL="30988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7pPr>
      <a:lvl8pPr marL="35560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8pPr>
      <a:lvl9pPr marL="4013200" indent="-355600">
        <a:lnSpc>
          <a:spcPct val="90000"/>
        </a:lnSpc>
        <a:spcBef>
          <a:spcPts val="1000"/>
        </a:spcBef>
        <a:buSzPct val="100000"/>
        <a:buFont typeface="Arial"/>
        <a:buChar char="•"/>
        <a:defRPr sz="2800">
          <a:solidFill>
            <a:srgbClr val="0D0D0D"/>
          </a:solidFill>
          <a:latin typeface="Calibri"/>
          <a:ea typeface="Calibri"/>
          <a:cs typeface="Calibri"/>
          <a:sym typeface="Calibri"/>
        </a:defRPr>
      </a:lvl9pPr>
    </p:bodyStyle>
    <p:otherStyle>
      <a:lvl1pPr algn="ctr">
        <a:defRPr sz="1400">
          <a:solidFill>
            <a:schemeClr val="tx1"/>
          </a:solidFill>
          <a:latin typeface="+mn-lt"/>
          <a:ea typeface="+mn-ea"/>
          <a:cs typeface="+mn-cs"/>
          <a:sym typeface="Calibri"/>
        </a:defRPr>
      </a:lvl1pPr>
      <a:lvl2pPr indent="457200" algn="ctr">
        <a:defRPr sz="1400">
          <a:solidFill>
            <a:schemeClr val="tx1"/>
          </a:solidFill>
          <a:latin typeface="+mn-lt"/>
          <a:ea typeface="+mn-ea"/>
          <a:cs typeface="+mn-cs"/>
          <a:sym typeface="Calibri"/>
        </a:defRPr>
      </a:lvl2pPr>
      <a:lvl3pPr indent="914400" algn="ctr">
        <a:defRPr sz="1400">
          <a:solidFill>
            <a:schemeClr val="tx1"/>
          </a:solidFill>
          <a:latin typeface="+mn-lt"/>
          <a:ea typeface="+mn-ea"/>
          <a:cs typeface="+mn-cs"/>
          <a:sym typeface="Calibri"/>
        </a:defRPr>
      </a:lvl3pPr>
      <a:lvl4pPr indent="1371600" algn="ctr">
        <a:defRPr sz="1400">
          <a:solidFill>
            <a:schemeClr val="tx1"/>
          </a:solidFill>
          <a:latin typeface="+mn-lt"/>
          <a:ea typeface="+mn-ea"/>
          <a:cs typeface="+mn-cs"/>
          <a:sym typeface="Calibri"/>
        </a:defRPr>
      </a:lvl4pPr>
      <a:lvl5pPr indent="1828800" algn="ctr">
        <a:defRPr sz="1400">
          <a:solidFill>
            <a:schemeClr val="tx1"/>
          </a:solidFill>
          <a:latin typeface="+mn-lt"/>
          <a:ea typeface="+mn-ea"/>
          <a:cs typeface="+mn-cs"/>
          <a:sym typeface="Calibri"/>
        </a:defRPr>
      </a:lvl5pPr>
      <a:lvl6pPr indent="2286000" algn="ctr">
        <a:defRPr sz="1400">
          <a:solidFill>
            <a:schemeClr val="tx1"/>
          </a:solidFill>
          <a:latin typeface="+mn-lt"/>
          <a:ea typeface="+mn-ea"/>
          <a:cs typeface="+mn-cs"/>
          <a:sym typeface="Calibri"/>
        </a:defRPr>
      </a:lvl6pPr>
      <a:lvl7pPr indent="2743200" algn="ctr">
        <a:defRPr sz="1400">
          <a:solidFill>
            <a:schemeClr val="tx1"/>
          </a:solidFill>
          <a:latin typeface="+mn-lt"/>
          <a:ea typeface="+mn-ea"/>
          <a:cs typeface="+mn-cs"/>
          <a:sym typeface="Calibri"/>
        </a:defRPr>
      </a:lvl7pPr>
      <a:lvl8pPr indent="3200400" algn="ctr">
        <a:defRPr sz="1400">
          <a:solidFill>
            <a:schemeClr val="tx1"/>
          </a:solidFill>
          <a:latin typeface="+mn-lt"/>
          <a:ea typeface="+mn-ea"/>
          <a:cs typeface="+mn-cs"/>
          <a:sym typeface="Calibri"/>
        </a:defRPr>
      </a:lvl8pPr>
      <a:lvl9pPr indent="3657600" algn="ctr">
        <a:defRPr sz="14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13">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i-FI"/>
              <a:t>Puurakennuksen korjaaminen ja puulla korjaaminen</a:t>
            </a:r>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chemeClr val="lt1"/>
                </a:solidFill>
                <a:latin typeface="Calibri"/>
                <a:ea typeface="Calibri"/>
                <a:cs typeface="Calibri"/>
                <a:sym typeface="Calibri"/>
              </a:defRPr>
            </a:lvl1pPr>
            <a:lvl2pPr marL="0" marR="0" lvl="1" indent="0" algn="ctr" rtl="0">
              <a:spcBef>
                <a:spcPts val="0"/>
              </a:spcBef>
              <a:buNone/>
              <a:defRPr sz="1400" b="0" i="0" u="none" strike="noStrike" cap="none">
                <a:solidFill>
                  <a:schemeClr val="lt1"/>
                </a:solidFill>
                <a:latin typeface="Calibri"/>
                <a:ea typeface="Calibri"/>
                <a:cs typeface="Calibri"/>
                <a:sym typeface="Calibri"/>
              </a:defRPr>
            </a:lvl2pPr>
            <a:lvl3pPr marL="0" marR="0" lvl="2" indent="0" algn="ctr" rtl="0">
              <a:spcBef>
                <a:spcPts val="0"/>
              </a:spcBef>
              <a:buNone/>
              <a:defRPr sz="1400" b="0" i="0" u="none" strike="noStrike" cap="none">
                <a:solidFill>
                  <a:schemeClr val="lt1"/>
                </a:solidFill>
                <a:latin typeface="Calibri"/>
                <a:ea typeface="Calibri"/>
                <a:cs typeface="Calibri"/>
                <a:sym typeface="Calibri"/>
              </a:defRPr>
            </a:lvl3pPr>
            <a:lvl4pPr marL="0" marR="0" lvl="3" indent="0" algn="ctr" rtl="0">
              <a:spcBef>
                <a:spcPts val="0"/>
              </a:spcBef>
              <a:buNone/>
              <a:defRPr sz="1400" b="0" i="0" u="none" strike="noStrike" cap="none">
                <a:solidFill>
                  <a:schemeClr val="lt1"/>
                </a:solidFill>
                <a:latin typeface="Calibri"/>
                <a:ea typeface="Calibri"/>
                <a:cs typeface="Calibri"/>
                <a:sym typeface="Calibri"/>
              </a:defRPr>
            </a:lvl4pPr>
            <a:lvl5pPr marL="0" marR="0" lvl="4" indent="0" algn="ctr" rtl="0">
              <a:spcBef>
                <a:spcPts val="0"/>
              </a:spcBef>
              <a:buNone/>
              <a:defRPr sz="1400" b="0" i="0" u="none" strike="noStrike" cap="none">
                <a:solidFill>
                  <a:schemeClr val="lt1"/>
                </a:solidFill>
                <a:latin typeface="Calibri"/>
                <a:ea typeface="Calibri"/>
                <a:cs typeface="Calibri"/>
                <a:sym typeface="Calibri"/>
              </a:defRPr>
            </a:lvl5pPr>
            <a:lvl6pPr marL="0" marR="0" lvl="5" indent="0" algn="ctr" rtl="0">
              <a:spcBef>
                <a:spcPts val="0"/>
              </a:spcBef>
              <a:buNone/>
              <a:defRPr sz="1400" b="0" i="0" u="none" strike="noStrike" cap="none">
                <a:solidFill>
                  <a:schemeClr val="lt1"/>
                </a:solidFill>
                <a:latin typeface="Calibri"/>
                <a:ea typeface="Calibri"/>
                <a:cs typeface="Calibri"/>
                <a:sym typeface="Calibri"/>
              </a:defRPr>
            </a:lvl6pPr>
            <a:lvl7pPr marL="0" marR="0" lvl="6" indent="0" algn="ctr" rtl="0">
              <a:spcBef>
                <a:spcPts val="0"/>
              </a:spcBef>
              <a:buNone/>
              <a:defRPr sz="1400" b="0" i="0" u="none" strike="noStrike" cap="none">
                <a:solidFill>
                  <a:schemeClr val="lt1"/>
                </a:solidFill>
                <a:latin typeface="Calibri"/>
                <a:ea typeface="Calibri"/>
                <a:cs typeface="Calibri"/>
                <a:sym typeface="Calibri"/>
              </a:defRPr>
            </a:lvl7pPr>
            <a:lvl8pPr marL="0" marR="0" lvl="7" indent="0" algn="ctr" rtl="0">
              <a:spcBef>
                <a:spcPts val="0"/>
              </a:spcBef>
              <a:buNone/>
              <a:defRPr sz="1400" b="0" i="0" u="none" strike="noStrike" cap="none">
                <a:solidFill>
                  <a:schemeClr val="lt1"/>
                </a:solidFill>
                <a:latin typeface="Calibri"/>
                <a:ea typeface="Calibri"/>
                <a:cs typeface="Calibri"/>
                <a:sym typeface="Calibri"/>
              </a:defRPr>
            </a:lvl8pPr>
            <a:lvl9pPr marL="0" marR="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204766896"/>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metsafibre.com/fi/media/Erinomaisuus-ja-Innovaatiot/Pages/Sahatavara-sitoo-hiilta-koko-elinkaarensa-ajan.aspx" TargetMode="External"/><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age11.jpg" descr="Kuva, joka sisältää kohteen teksti, puutavara&#10;&#10;Kuvaus luotu automaattisesti"/>
          <p:cNvPicPr/>
          <p:nvPr/>
        </p:nvPicPr>
        <p:blipFill>
          <a:blip r:embed="rId2"/>
          <a:stretch>
            <a:fillRect/>
          </a:stretch>
        </p:blipFill>
        <p:spPr>
          <a:xfrm>
            <a:off x="325289" y="313561"/>
            <a:ext cx="11541422" cy="5744338"/>
          </a:xfrm>
          <a:prstGeom prst="rect">
            <a:avLst/>
          </a:prstGeom>
          <a:ln w="12700">
            <a:miter lim="400000"/>
          </a:ln>
        </p:spPr>
      </p:pic>
      <p:sp>
        <p:nvSpPr>
          <p:cNvPr id="84" name="Shape 84"/>
          <p:cNvSpPr>
            <a:spLocks noGrp="1"/>
          </p:cNvSpPr>
          <p:nvPr>
            <p:ph type="title"/>
          </p:nvPr>
        </p:nvSpPr>
        <p:spPr>
          <a:xfrm>
            <a:off x="1069255" y="1540177"/>
            <a:ext cx="10053490" cy="2387601"/>
          </a:xfrm>
          <a:prstGeom prst="rect">
            <a:avLst/>
          </a:prstGeom>
        </p:spPr>
        <p:txBody>
          <a:bodyPr/>
          <a:lstStyle>
            <a:lvl1pPr>
              <a:defRPr b="1">
                <a:latin typeface="Calibri"/>
                <a:ea typeface="Calibri"/>
                <a:cs typeface="Calibri"/>
                <a:sym typeface="Calibri"/>
              </a:defRPr>
            </a:lvl1pPr>
          </a:lstStyle>
          <a:p>
            <a:pPr lvl="0">
              <a:defRPr sz="1800" b="0">
                <a:solidFill>
                  <a:srgbClr val="000000"/>
                </a:solidFill>
              </a:defRPr>
            </a:pPr>
            <a:r>
              <a:rPr sz="6000" b="1">
                <a:solidFill>
                  <a:srgbClr val="F2F2F2"/>
                </a:solidFill>
              </a:rPr>
              <a:t>Teollinen puurakentaminen</a:t>
            </a:r>
          </a:p>
        </p:txBody>
      </p:sp>
      <p:sp>
        <p:nvSpPr>
          <p:cNvPr id="85" name="Shape 85"/>
          <p:cNvSpPr>
            <a:spLocks noGrp="1"/>
          </p:cNvSpPr>
          <p:nvPr>
            <p:ph type="body" idx="1"/>
          </p:nvPr>
        </p:nvSpPr>
        <p:spPr>
          <a:xfrm>
            <a:off x="1524000" y="4007151"/>
            <a:ext cx="9144000" cy="1655762"/>
          </a:xfrm>
          <a:prstGeom prst="rect">
            <a:avLst/>
          </a:prstGeom>
        </p:spPr>
        <p:txBody>
          <a:bodyPr/>
          <a:lstStyle/>
          <a:p>
            <a:pPr lvl="0">
              <a:defRPr sz="1800">
                <a:solidFill>
                  <a:srgbClr val="000000"/>
                </a:solidFill>
              </a:defRPr>
            </a:pPr>
            <a:r>
              <a:rPr sz="2400">
                <a:solidFill>
                  <a:srgbClr val="F2F2F2"/>
                </a:solidFill>
              </a:rPr>
              <a:t>Opetusmateriaalia teollisen puurakentamisen koulutukseen 2022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110F2D-BBD3-0626-E649-3D11C33F799B}"/>
              </a:ext>
            </a:extLst>
          </p:cNvPr>
          <p:cNvSpPr>
            <a:spLocks noGrp="1"/>
          </p:cNvSpPr>
          <p:nvPr>
            <p:ph type="title"/>
          </p:nvPr>
        </p:nvSpPr>
        <p:spPr/>
        <p:txBody>
          <a:bodyPr>
            <a:normAutofit/>
          </a:bodyPr>
          <a:lstStyle/>
          <a:p>
            <a:r>
              <a:rPr lang="fi-FI" b="1" dirty="0">
                <a:latin typeface="Calibri Light" panose="020F0302020204030204" pitchFamily="34" charset="0"/>
                <a:cs typeface="Calibri Light" panose="020F0302020204030204" pitchFamily="34" charset="0"/>
              </a:rPr>
              <a:t>Historiallisia puumiljööesimerkkejä </a:t>
            </a:r>
            <a:br>
              <a:rPr lang="fi-FI" b="1" dirty="0">
                <a:latin typeface="Calibri Light" panose="020F0302020204030204" pitchFamily="34" charset="0"/>
                <a:cs typeface="Calibri Light" panose="020F0302020204030204" pitchFamily="34" charset="0"/>
              </a:rPr>
            </a:br>
            <a:r>
              <a:rPr lang="fi-FI" dirty="0">
                <a:latin typeface="Calibri Light" panose="020F0302020204030204" pitchFamily="34" charset="0"/>
                <a:cs typeface="Calibri Light" panose="020F0302020204030204" pitchFamily="34" charset="0"/>
              </a:rPr>
              <a:t>Suomessa eri vuosikymmeniltä</a:t>
            </a:r>
          </a:p>
        </p:txBody>
      </p:sp>
      <p:sp>
        <p:nvSpPr>
          <p:cNvPr id="4" name="Dian numeron paikkamerkki 3">
            <a:extLst>
              <a:ext uri="{FF2B5EF4-FFF2-40B4-BE49-F238E27FC236}">
                <a16:creationId xmlns:a16="http://schemas.microsoft.com/office/drawing/2014/main" id="{2C0A2528-9B7E-67DD-8098-6D16A3F5AE1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10</a:t>
            </a:fld>
            <a:endParaRPr lang="fi-FI"/>
          </a:p>
        </p:txBody>
      </p:sp>
      <p:sp>
        <p:nvSpPr>
          <p:cNvPr id="5" name="Alatunnisteen paikkamerkki 4">
            <a:extLst>
              <a:ext uri="{FF2B5EF4-FFF2-40B4-BE49-F238E27FC236}">
                <a16:creationId xmlns:a16="http://schemas.microsoft.com/office/drawing/2014/main" id="{0D384C84-D7CB-D858-FC42-FF70E08D4396}"/>
              </a:ext>
            </a:extLst>
          </p:cNvPr>
          <p:cNvSpPr>
            <a:spLocks noGrp="1"/>
          </p:cNvSpPr>
          <p:nvPr>
            <p:ph type="ftr" idx="11"/>
          </p:nvPr>
        </p:nvSpPr>
        <p:spPr/>
        <p:txBody>
          <a:bodyPr/>
          <a:lstStyle/>
          <a:p>
            <a:r>
              <a:rPr lang="fi-FI"/>
              <a:t>Puurakennuksen korjaaminen ja puulla korjaaminen</a:t>
            </a:r>
          </a:p>
        </p:txBody>
      </p:sp>
      <p:grpSp>
        <p:nvGrpSpPr>
          <p:cNvPr id="6" name="Group 146">
            <a:extLst>
              <a:ext uri="{FF2B5EF4-FFF2-40B4-BE49-F238E27FC236}">
                <a16:creationId xmlns:a16="http://schemas.microsoft.com/office/drawing/2014/main" id="{16A610C7-4F26-48C9-D9F3-D951C83D9980}"/>
              </a:ext>
            </a:extLst>
          </p:cNvPr>
          <p:cNvGrpSpPr/>
          <p:nvPr/>
        </p:nvGrpSpPr>
        <p:grpSpPr>
          <a:xfrm>
            <a:off x="1374451" y="2429087"/>
            <a:ext cx="9583522" cy="3030907"/>
            <a:chOff x="0" y="0"/>
            <a:chExt cx="9583520" cy="3030905"/>
          </a:xfrm>
        </p:grpSpPr>
        <p:pic>
          <p:nvPicPr>
            <p:cNvPr id="7" name="Untitled-7.jpg" descr="Untitled-7">
              <a:extLst>
                <a:ext uri="{FF2B5EF4-FFF2-40B4-BE49-F238E27FC236}">
                  <a16:creationId xmlns:a16="http://schemas.microsoft.com/office/drawing/2014/main" id="{F788D8E6-DBEA-592A-8FCE-7D394ABDA252}"/>
                </a:ext>
              </a:extLst>
            </p:cNvPr>
            <p:cNvPicPr/>
            <p:nvPr/>
          </p:nvPicPr>
          <p:blipFill>
            <a:blip r:embed="rId2"/>
            <a:srcRect l="13824"/>
            <a:stretch>
              <a:fillRect/>
            </a:stretch>
          </p:blipFill>
          <p:spPr>
            <a:xfrm>
              <a:off x="0" y="296336"/>
              <a:ext cx="1176614" cy="2114123"/>
            </a:xfrm>
            <a:prstGeom prst="rect">
              <a:avLst/>
            </a:prstGeom>
            <a:ln w="12700" cap="flat">
              <a:noFill/>
              <a:miter lim="400000"/>
            </a:ln>
            <a:effectLst/>
          </p:spPr>
        </p:pic>
        <p:pic>
          <p:nvPicPr>
            <p:cNvPr id="8" name="Untitled-2.jpg" descr="Untitled-2">
              <a:extLst>
                <a:ext uri="{FF2B5EF4-FFF2-40B4-BE49-F238E27FC236}">
                  <a16:creationId xmlns:a16="http://schemas.microsoft.com/office/drawing/2014/main" id="{5202E43A-7C77-6476-D231-CFCB03FB7F4C}"/>
                </a:ext>
              </a:extLst>
            </p:cNvPr>
            <p:cNvPicPr/>
            <p:nvPr/>
          </p:nvPicPr>
          <p:blipFill>
            <a:blip r:embed="rId3"/>
            <a:srcRect l="23536" r="33363"/>
            <a:stretch>
              <a:fillRect/>
            </a:stretch>
          </p:blipFill>
          <p:spPr>
            <a:xfrm>
              <a:off x="8121880" y="296485"/>
              <a:ext cx="1358219" cy="2113974"/>
            </a:xfrm>
            <a:prstGeom prst="rect">
              <a:avLst/>
            </a:prstGeom>
            <a:ln w="12700" cap="flat">
              <a:noFill/>
              <a:miter lim="400000"/>
            </a:ln>
            <a:effectLst/>
          </p:spPr>
        </p:pic>
        <p:sp>
          <p:nvSpPr>
            <p:cNvPr id="9" name="Shape 134">
              <a:extLst>
                <a:ext uri="{FF2B5EF4-FFF2-40B4-BE49-F238E27FC236}">
                  <a16:creationId xmlns:a16="http://schemas.microsoft.com/office/drawing/2014/main" id="{64FA84B9-51F1-5AED-DFD5-4369E96BC051}"/>
                </a:ext>
              </a:extLst>
            </p:cNvPr>
            <p:cNvSpPr/>
            <p:nvPr/>
          </p:nvSpPr>
          <p:spPr>
            <a:xfrm>
              <a:off x="8340201" y="2466537"/>
              <a:ext cx="1211136" cy="54232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685800">
                <a:lnSpc>
                  <a:spcPct val="90000"/>
                </a:lnSpc>
                <a:defRPr sz="1400" b="1">
                  <a:solidFill>
                    <a:srgbClr val="9CA65D"/>
                  </a:solidFill>
                </a:defRPr>
              </a:lvl1pPr>
            </a:lstStyle>
            <a:p>
              <a:pPr lvl="0">
                <a:defRPr sz="1800" b="0">
                  <a:solidFill>
                    <a:srgbClr val="000000"/>
                  </a:solidFill>
                </a:defRPr>
              </a:pPr>
              <a:r>
                <a:rPr sz="1400" b="1">
                  <a:solidFill>
                    <a:srgbClr val="9CA65D"/>
                  </a:solidFill>
                </a:rPr>
                <a:t>Oulun Karjasilta</a:t>
              </a:r>
            </a:p>
          </p:txBody>
        </p:sp>
        <p:sp>
          <p:nvSpPr>
            <p:cNvPr id="10" name="Shape 135">
              <a:extLst>
                <a:ext uri="{FF2B5EF4-FFF2-40B4-BE49-F238E27FC236}">
                  <a16:creationId xmlns:a16="http://schemas.microsoft.com/office/drawing/2014/main" id="{B6B5DB11-429A-0171-0244-C659B0765E4D}"/>
                </a:ext>
              </a:extLst>
            </p:cNvPr>
            <p:cNvSpPr/>
            <p:nvPr/>
          </p:nvSpPr>
          <p:spPr>
            <a:xfrm>
              <a:off x="1891717" y="2488582"/>
              <a:ext cx="1176628" cy="3183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582930">
                <a:lnSpc>
                  <a:spcPct val="90000"/>
                </a:lnSpc>
                <a:defRPr sz="1360" b="1">
                  <a:solidFill>
                    <a:srgbClr val="9CA65D"/>
                  </a:solidFill>
                </a:defRPr>
              </a:lvl1pPr>
            </a:lstStyle>
            <a:p>
              <a:pPr lvl="0">
                <a:defRPr sz="1800" b="0">
                  <a:solidFill>
                    <a:srgbClr val="000000"/>
                  </a:solidFill>
                </a:defRPr>
              </a:pPr>
              <a:r>
                <a:rPr sz="1360" b="1">
                  <a:solidFill>
                    <a:srgbClr val="9CA65D"/>
                  </a:solidFill>
                </a:rPr>
                <a:t>Vanha Rauma</a:t>
              </a:r>
            </a:p>
          </p:txBody>
        </p:sp>
        <p:pic>
          <p:nvPicPr>
            <p:cNvPr id="11" name="Pispalanrinne, Tampere. Asutusta Pispalan Mäkikadulla. Kuva- MV:RHO 125889-5 Timo-Pekka Heima 2008.jpeg">
              <a:extLst>
                <a:ext uri="{FF2B5EF4-FFF2-40B4-BE49-F238E27FC236}">
                  <a16:creationId xmlns:a16="http://schemas.microsoft.com/office/drawing/2014/main" id="{C5EF76BE-35E1-B87C-79E0-F73FB6D3424D}"/>
                </a:ext>
              </a:extLst>
            </p:cNvPr>
            <p:cNvPicPr/>
            <p:nvPr/>
          </p:nvPicPr>
          <p:blipFill>
            <a:blip r:embed="rId4"/>
            <a:srcRect l="33672"/>
            <a:stretch>
              <a:fillRect/>
            </a:stretch>
          </p:blipFill>
          <p:spPr>
            <a:xfrm>
              <a:off x="3821047" y="296621"/>
              <a:ext cx="1869397" cy="2113826"/>
            </a:xfrm>
            <a:prstGeom prst="rect">
              <a:avLst/>
            </a:prstGeom>
            <a:ln w="12700" cap="flat">
              <a:noFill/>
              <a:miter lim="400000"/>
            </a:ln>
            <a:effectLst/>
          </p:spPr>
        </p:pic>
        <p:sp>
          <p:nvSpPr>
            <p:cNvPr id="12" name="Shape 137">
              <a:extLst>
                <a:ext uri="{FF2B5EF4-FFF2-40B4-BE49-F238E27FC236}">
                  <a16:creationId xmlns:a16="http://schemas.microsoft.com/office/drawing/2014/main" id="{9D35D737-0CB0-323A-7774-90D2C9D7C976}"/>
                </a:ext>
              </a:extLst>
            </p:cNvPr>
            <p:cNvSpPr/>
            <p:nvPr/>
          </p:nvSpPr>
          <p:spPr>
            <a:xfrm>
              <a:off x="4150229" y="2488582"/>
              <a:ext cx="1211136" cy="542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685800">
                <a:lnSpc>
                  <a:spcPct val="90000"/>
                </a:lnSpc>
                <a:defRPr sz="1400" b="1">
                  <a:solidFill>
                    <a:srgbClr val="9CA65D"/>
                  </a:solidFill>
                </a:defRPr>
              </a:lvl1pPr>
            </a:lstStyle>
            <a:p>
              <a:pPr lvl="0">
                <a:defRPr sz="1800" b="0">
                  <a:solidFill>
                    <a:srgbClr val="000000"/>
                  </a:solidFill>
                </a:defRPr>
              </a:pPr>
              <a:r>
                <a:rPr sz="1400" b="1">
                  <a:solidFill>
                    <a:srgbClr val="9CA65D"/>
                  </a:solidFill>
                </a:rPr>
                <a:t>Tampereen Pispala</a:t>
              </a:r>
            </a:p>
          </p:txBody>
        </p:sp>
        <p:pic>
          <p:nvPicPr>
            <p:cNvPr id="13" name="Puu_Käpylä_district_Helsinki.jpeg">
              <a:extLst>
                <a:ext uri="{FF2B5EF4-FFF2-40B4-BE49-F238E27FC236}">
                  <a16:creationId xmlns:a16="http://schemas.microsoft.com/office/drawing/2014/main" id="{FCD88E25-DA91-812A-9AC9-CA7FC2689A9E}"/>
                </a:ext>
              </a:extLst>
            </p:cNvPr>
            <p:cNvPicPr/>
            <p:nvPr/>
          </p:nvPicPr>
          <p:blipFill>
            <a:blip r:embed="rId5"/>
            <a:srcRect r="24704"/>
            <a:stretch>
              <a:fillRect/>
            </a:stretch>
          </p:blipFill>
          <p:spPr>
            <a:xfrm>
              <a:off x="5861670" y="311819"/>
              <a:ext cx="2106302" cy="2098640"/>
            </a:xfrm>
            <a:prstGeom prst="rect">
              <a:avLst/>
            </a:prstGeom>
            <a:ln w="12700" cap="flat">
              <a:noFill/>
              <a:miter lim="400000"/>
            </a:ln>
            <a:effectLst/>
          </p:spPr>
        </p:pic>
        <p:sp>
          <p:nvSpPr>
            <p:cNvPr id="14" name="Shape 139">
              <a:extLst>
                <a:ext uri="{FF2B5EF4-FFF2-40B4-BE49-F238E27FC236}">
                  <a16:creationId xmlns:a16="http://schemas.microsoft.com/office/drawing/2014/main" id="{6C970B2A-303E-EDCC-6997-196BD11A762B}"/>
                </a:ext>
              </a:extLst>
            </p:cNvPr>
            <p:cNvSpPr/>
            <p:nvPr/>
          </p:nvSpPr>
          <p:spPr>
            <a:xfrm>
              <a:off x="6452121" y="2488582"/>
              <a:ext cx="1211136" cy="542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p>
              <a:pPr lvl="0" defTabSz="685800">
                <a:lnSpc>
                  <a:spcPct val="90000"/>
                </a:lnSpc>
                <a:defRPr>
                  <a:solidFill>
                    <a:srgbClr val="000000"/>
                  </a:solidFill>
                </a:defRPr>
              </a:pPr>
              <a:r>
                <a:rPr sz="1400" b="1">
                  <a:solidFill>
                    <a:srgbClr val="9CA65D"/>
                  </a:solidFill>
                </a:rPr>
                <a:t>Helsingin </a:t>
              </a:r>
            </a:p>
            <a:p>
              <a:pPr lvl="0" defTabSz="685800">
                <a:lnSpc>
                  <a:spcPct val="90000"/>
                </a:lnSpc>
                <a:defRPr>
                  <a:solidFill>
                    <a:srgbClr val="000000"/>
                  </a:solidFill>
                </a:defRPr>
              </a:pPr>
              <a:r>
                <a:rPr sz="1400" b="1">
                  <a:solidFill>
                    <a:srgbClr val="9CA65D"/>
                  </a:solidFill>
                </a:rPr>
                <a:t>Puu-Käpylä</a:t>
              </a:r>
            </a:p>
          </p:txBody>
        </p:sp>
        <p:sp>
          <p:nvSpPr>
            <p:cNvPr id="15" name="Shape 140">
              <a:extLst>
                <a:ext uri="{FF2B5EF4-FFF2-40B4-BE49-F238E27FC236}">
                  <a16:creationId xmlns:a16="http://schemas.microsoft.com/office/drawing/2014/main" id="{75375D96-2050-9A10-B9B7-505EA38CB0D1}"/>
                </a:ext>
              </a:extLst>
            </p:cNvPr>
            <p:cNvSpPr/>
            <p:nvPr/>
          </p:nvSpPr>
          <p:spPr>
            <a:xfrm>
              <a:off x="178360" y="0"/>
              <a:ext cx="1211136" cy="542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685800">
                <a:lnSpc>
                  <a:spcPct val="90000"/>
                </a:lnSpc>
                <a:defRPr sz="1000" b="1">
                  <a:solidFill>
                    <a:srgbClr val="9CA65D"/>
                  </a:solidFill>
                </a:defRPr>
              </a:lvl1pPr>
            </a:lstStyle>
            <a:p>
              <a:pPr lvl="0">
                <a:defRPr sz="1800" b="0">
                  <a:solidFill>
                    <a:srgbClr val="000000"/>
                  </a:solidFill>
                </a:defRPr>
              </a:pPr>
              <a:r>
                <a:rPr sz="1000" b="1">
                  <a:solidFill>
                    <a:srgbClr val="9CA65D"/>
                  </a:solidFill>
                </a:rPr>
                <a:t>1700-luku</a:t>
              </a:r>
            </a:p>
          </p:txBody>
        </p:sp>
        <p:sp>
          <p:nvSpPr>
            <p:cNvPr id="16" name="Shape 141">
              <a:extLst>
                <a:ext uri="{FF2B5EF4-FFF2-40B4-BE49-F238E27FC236}">
                  <a16:creationId xmlns:a16="http://schemas.microsoft.com/office/drawing/2014/main" id="{DFD30D40-B453-91CB-BE0D-97BB31A05477}"/>
                </a:ext>
              </a:extLst>
            </p:cNvPr>
            <p:cNvSpPr/>
            <p:nvPr/>
          </p:nvSpPr>
          <p:spPr>
            <a:xfrm>
              <a:off x="2150671" y="0"/>
              <a:ext cx="1211136" cy="542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685800">
                <a:lnSpc>
                  <a:spcPct val="90000"/>
                </a:lnSpc>
                <a:defRPr sz="1000" b="1">
                  <a:solidFill>
                    <a:srgbClr val="9CA65D"/>
                  </a:solidFill>
                </a:defRPr>
              </a:lvl1pPr>
            </a:lstStyle>
            <a:p>
              <a:pPr lvl="0">
                <a:defRPr sz="1800" b="0">
                  <a:solidFill>
                    <a:srgbClr val="000000"/>
                  </a:solidFill>
                </a:defRPr>
              </a:pPr>
              <a:r>
                <a:rPr sz="1000" b="1">
                  <a:solidFill>
                    <a:srgbClr val="9CA65D"/>
                  </a:solidFill>
                </a:rPr>
                <a:t>1800-luku</a:t>
              </a:r>
            </a:p>
          </p:txBody>
        </p:sp>
        <p:sp>
          <p:nvSpPr>
            <p:cNvPr id="17" name="Shape 142">
              <a:extLst>
                <a:ext uri="{FF2B5EF4-FFF2-40B4-BE49-F238E27FC236}">
                  <a16:creationId xmlns:a16="http://schemas.microsoft.com/office/drawing/2014/main" id="{81481717-DC0C-E1E3-619C-284C08E4D35C}"/>
                </a:ext>
              </a:extLst>
            </p:cNvPr>
            <p:cNvSpPr/>
            <p:nvPr/>
          </p:nvSpPr>
          <p:spPr>
            <a:xfrm>
              <a:off x="4335743" y="0"/>
              <a:ext cx="1211136" cy="542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685800">
                <a:lnSpc>
                  <a:spcPct val="90000"/>
                </a:lnSpc>
                <a:defRPr sz="1000" b="1">
                  <a:solidFill>
                    <a:srgbClr val="9CA65D"/>
                  </a:solidFill>
                </a:defRPr>
              </a:lvl1pPr>
            </a:lstStyle>
            <a:p>
              <a:pPr lvl="0">
                <a:defRPr sz="1800" b="0">
                  <a:solidFill>
                    <a:srgbClr val="000000"/>
                  </a:solidFill>
                </a:defRPr>
              </a:pPr>
              <a:r>
                <a:rPr sz="1000" b="1">
                  <a:solidFill>
                    <a:srgbClr val="9CA65D"/>
                  </a:solidFill>
                </a:rPr>
                <a:t>1900-luku</a:t>
              </a:r>
            </a:p>
          </p:txBody>
        </p:sp>
        <p:sp>
          <p:nvSpPr>
            <p:cNvPr id="18" name="Shape 143">
              <a:extLst>
                <a:ext uri="{FF2B5EF4-FFF2-40B4-BE49-F238E27FC236}">
                  <a16:creationId xmlns:a16="http://schemas.microsoft.com/office/drawing/2014/main" id="{840BA30F-41D0-5D36-2A10-A46FA0FC7699}"/>
                </a:ext>
              </a:extLst>
            </p:cNvPr>
            <p:cNvSpPr/>
            <p:nvPr/>
          </p:nvSpPr>
          <p:spPr>
            <a:xfrm>
              <a:off x="8018346" y="38100"/>
              <a:ext cx="1565175" cy="542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685800">
                <a:lnSpc>
                  <a:spcPct val="90000"/>
                </a:lnSpc>
                <a:defRPr sz="1000" b="1">
                  <a:solidFill>
                    <a:srgbClr val="9CA65D"/>
                  </a:solidFill>
                </a:defRPr>
              </a:lvl1pPr>
            </a:lstStyle>
            <a:p>
              <a:pPr lvl="0">
                <a:defRPr sz="1800" b="0">
                  <a:solidFill>
                    <a:srgbClr val="000000"/>
                  </a:solidFill>
                </a:defRPr>
              </a:pPr>
              <a:r>
                <a:rPr sz="1000" b="1">
                  <a:solidFill>
                    <a:srgbClr val="9CA65D"/>
                  </a:solidFill>
                </a:rPr>
                <a:t>Jälleenrakennuksen aika</a:t>
              </a:r>
            </a:p>
          </p:txBody>
        </p:sp>
        <p:sp>
          <p:nvSpPr>
            <p:cNvPr id="19" name="Shape 144">
              <a:extLst>
                <a:ext uri="{FF2B5EF4-FFF2-40B4-BE49-F238E27FC236}">
                  <a16:creationId xmlns:a16="http://schemas.microsoft.com/office/drawing/2014/main" id="{E229E74C-017D-4F0D-F3A4-DA296734DBC6}"/>
                </a:ext>
              </a:extLst>
            </p:cNvPr>
            <p:cNvSpPr/>
            <p:nvPr/>
          </p:nvSpPr>
          <p:spPr>
            <a:xfrm>
              <a:off x="6149569" y="0"/>
              <a:ext cx="1565175" cy="5423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rmAutofit/>
            </a:bodyPr>
            <a:lstStyle>
              <a:lvl1pPr defTabSz="685800">
                <a:lnSpc>
                  <a:spcPct val="90000"/>
                </a:lnSpc>
                <a:defRPr sz="1000" b="1">
                  <a:solidFill>
                    <a:srgbClr val="9CA65D"/>
                  </a:solidFill>
                </a:defRPr>
              </a:lvl1pPr>
            </a:lstStyle>
            <a:p>
              <a:pPr lvl="0">
                <a:defRPr sz="1800" b="0">
                  <a:solidFill>
                    <a:srgbClr val="000000"/>
                  </a:solidFill>
                </a:defRPr>
              </a:pPr>
              <a:r>
                <a:rPr sz="1000" b="1">
                  <a:solidFill>
                    <a:srgbClr val="9CA65D"/>
                  </a:solidFill>
                </a:rPr>
                <a:t>Puutarhakaupunki</a:t>
              </a:r>
            </a:p>
          </p:txBody>
        </p:sp>
        <p:pic>
          <p:nvPicPr>
            <p:cNvPr id="20" name="laajakatukuva_vanha_rauma_hietikko.jpeg">
              <a:extLst>
                <a:ext uri="{FF2B5EF4-FFF2-40B4-BE49-F238E27FC236}">
                  <a16:creationId xmlns:a16="http://schemas.microsoft.com/office/drawing/2014/main" id="{ADBFCF59-FE3C-144D-245B-AE7303444D54}"/>
                </a:ext>
              </a:extLst>
            </p:cNvPr>
            <p:cNvPicPr/>
            <p:nvPr/>
          </p:nvPicPr>
          <p:blipFill>
            <a:blip r:embed="rId6"/>
            <a:srcRect l="27229"/>
            <a:stretch>
              <a:fillRect/>
            </a:stretch>
          </p:blipFill>
          <p:spPr>
            <a:xfrm>
              <a:off x="1342834" y="296621"/>
              <a:ext cx="2307089" cy="2113564"/>
            </a:xfrm>
            <a:prstGeom prst="rect">
              <a:avLst/>
            </a:prstGeom>
            <a:ln w="12700" cap="flat">
              <a:noFill/>
              <a:miter lim="400000"/>
            </a:ln>
            <a:effectLst/>
          </p:spPr>
        </p:pic>
      </p:grpSp>
    </p:spTree>
    <p:extLst>
      <p:ext uri="{BB962C8B-B14F-4D97-AF65-F5344CB8AC3E}">
        <p14:creationId xmlns:p14="http://schemas.microsoft.com/office/powerpoint/2010/main" val="2783704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B82A982B-2EBE-13E8-3636-6251A8D5AB0E}"/>
              </a:ext>
            </a:extLst>
          </p:cNvPr>
          <p:cNvSpPr>
            <a:spLocks noGrp="1"/>
          </p:cNvSpPr>
          <p:nvPr>
            <p:ph type="body" idx="2"/>
          </p:nvPr>
        </p:nvSpPr>
        <p:spPr>
          <a:xfrm>
            <a:off x="7697972" y="903767"/>
            <a:ext cx="3655828" cy="5273196"/>
          </a:xfrm>
        </p:spPr>
        <p:txBody>
          <a:bodyPr anchor="ctr">
            <a:normAutofit/>
          </a:bodyPr>
          <a:lstStyle/>
          <a:p>
            <a:pPr marL="114300" lvl="0" indent="0">
              <a:buNone/>
              <a:defRPr>
                <a:solidFill>
                  <a:srgbClr val="000000"/>
                </a:solidFill>
              </a:defRPr>
            </a:pPr>
            <a:r>
              <a:rPr lang="fi-FI" sz="2800" dirty="0"/>
              <a:t>Mitä on </a:t>
            </a:r>
            <a:r>
              <a:rPr lang="fi-FI" sz="2800" b="1" dirty="0"/>
              <a:t>ihmisläheinen mittakaava</a:t>
            </a:r>
            <a:r>
              <a:rPr lang="fi-FI" sz="2800" dirty="0"/>
              <a:t>?</a:t>
            </a:r>
          </a:p>
        </p:txBody>
      </p:sp>
      <p:sp>
        <p:nvSpPr>
          <p:cNvPr id="5" name="Dian numeron paikkamerkki 4">
            <a:extLst>
              <a:ext uri="{FF2B5EF4-FFF2-40B4-BE49-F238E27FC236}">
                <a16:creationId xmlns:a16="http://schemas.microsoft.com/office/drawing/2014/main" id="{85ED7B00-4284-25F4-758B-9DD55F29AC0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11</a:t>
            </a:fld>
            <a:endParaRPr lang="fi-FI"/>
          </a:p>
        </p:txBody>
      </p:sp>
      <p:sp>
        <p:nvSpPr>
          <p:cNvPr id="6" name="Alatunnisteen paikkamerkki 5">
            <a:extLst>
              <a:ext uri="{FF2B5EF4-FFF2-40B4-BE49-F238E27FC236}">
                <a16:creationId xmlns:a16="http://schemas.microsoft.com/office/drawing/2014/main" id="{A7493915-181A-1561-FD2E-44BA36C44E8A}"/>
              </a:ext>
            </a:extLst>
          </p:cNvPr>
          <p:cNvSpPr>
            <a:spLocks noGrp="1"/>
          </p:cNvSpPr>
          <p:nvPr>
            <p:ph type="ftr" idx="11"/>
          </p:nvPr>
        </p:nvSpPr>
        <p:spPr/>
        <p:txBody>
          <a:bodyPr/>
          <a:lstStyle/>
          <a:p>
            <a:r>
              <a:rPr lang="fi-FI"/>
              <a:t>Puurakennuksen korjaaminen ja puulla korjaaminen</a:t>
            </a:r>
          </a:p>
        </p:txBody>
      </p:sp>
      <p:pic>
        <p:nvPicPr>
          <p:cNvPr id="9" name="001 reposaari.jpg">
            <a:extLst>
              <a:ext uri="{FF2B5EF4-FFF2-40B4-BE49-F238E27FC236}">
                <a16:creationId xmlns:a16="http://schemas.microsoft.com/office/drawing/2014/main" id="{3E400218-BCD1-5AC0-68F3-4746EC577115}"/>
              </a:ext>
            </a:extLst>
          </p:cNvPr>
          <p:cNvPicPr/>
          <p:nvPr/>
        </p:nvPicPr>
        <p:blipFill>
          <a:blip r:embed="rId2"/>
          <a:srcRect b="6586"/>
          <a:stretch>
            <a:fillRect/>
          </a:stretch>
        </p:blipFill>
        <p:spPr>
          <a:xfrm>
            <a:off x="-8947" y="-1"/>
            <a:ext cx="7839903" cy="6406307"/>
          </a:xfrm>
          <a:prstGeom prst="rect">
            <a:avLst/>
          </a:prstGeom>
          <a:ln w="12700">
            <a:miter lim="400000"/>
          </a:ln>
        </p:spPr>
      </p:pic>
      <p:sp>
        <p:nvSpPr>
          <p:cNvPr id="10" name="Shape 150">
            <a:extLst>
              <a:ext uri="{FF2B5EF4-FFF2-40B4-BE49-F238E27FC236}">
                <a16:creationId xmlns:a16="http://schemas.microsoft.com/office/drawing/2014/main" id="{E5B4D9AF-4B0B-F39C-6645-D788055F5418}"/>
              </a:ext>
            </a:extLst>
          </p:cNvPr>
          <p:cNvSpPr/>
          <p:nvPr/>
        </p:nvSpPr>
        <p:spPr>
          <a:xfrm>
            <a:off x="193623" y="5949977"/>
            <a:ext cx="5530341"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000">
                <a:solidFill>
                  <a:srgbClr val="000000"/>
                </a:solidFill>
                <a:latin typeface="Arial Bold"/>
                <a:ea typeface="Arial Bold"/>
                <a:cs typeface="Arial Bold"/>
                <a:sym typeface="Arial Bold"/>
              </a:defRPr>
            </a:lvl1pPr>
          </a:lstStyle>
          <a:p>
            <a:pPr lvl="0">
              <a:defRPr sz="1800"/>
            </a:pPr>
            <a:r>
              <a:rPr sz="1000" dirty="0">
                <a:latin typeface="Calibri" panose="020F0502020204030204" pitchFamily="34" charset="0"/>
                <a:cs typeface="Calibri" panose="020F0502020204030204" pitchFamily="34" charset="0"/>
              </a:rPr>
              <a:t>Kuva: Jukka Koivula, Porin </a:t>
            </a:r>
            <a:r>
              <a:rPr sz="1000" dirty="0" err="1">
                <a:latin typeface="Calibri" panose="020F0502020204030204" pitchFamily="34" charset="0"/>
                <a:cs typeface="Calibri" panose="020F0502020204030204" pitchFamily="34" charset="0"/>
              </a:rPr>
              <a:t>Reposaaren</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suojelu</a:t>
            </a:r>
            <a:r>
              <a:rPr sz="1000" dirty="0">
                <a:latin typeface="Calibri" panose="020F0502020204030204" pitchFamily="34" charset="0"/>
                <a:cs typeface="Calibri" panose="020F0502020204030204" pitchFamily="34" charset="0"/>
              </a:rPr>
              <a:t>- ja </a:t>
            </a:r>
            <a:r>
              <a:rPr sz="1000" dirty="0" err="1">
                <a:latin typeface="Calibri" panose="020F0502020204030204" pitchFamily="34" charset="0"/>
                <a:cs typeface="Calibri" panose="020F0502020204030204" pitchFamily="34" charset="0"/>
              </a:rPr>
              <a:t>täydennysrakentamissuunnitelma</a:t>
            </a:r>
            <a:r>
              <a:rPr sz="1000" dirty="0">
                <a:latin typeface="Calibri" panose="020F0502020204030204" pitchFamily="34" charset="0"/>
                <a:cs typeface="Calibri" panose="020F0502020204030204" pitchFamily="34" charset="0"/>
              </a:rPr>
              <a:t>, 1970-73</a:t>
            </a:r>
          </a:p>
        </p:txBody>
      </p:sp>
    </p:spTree>
    <p:extLst>
      <p:ext uri="{BB962C8B-B14F-4D97-AF65-F5344CB8AC3E}">
        <p14:creationId xmlns:p14="http://schemas.microsoft.com/office/powerpoint/2010/main" val="3525668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B82A982B-2EBE-13E8-3636-6251A8D5AB0E}"/>
              </a:ext>
            </a:extLst>
          </p:cNvPr>
          <p:cNvSpPr>
            <a:spLocks noGrp="1"/>
          </p:cNvSpPr>
          <p:nvPr>
            <p:ph type="body" idx="2"/>
          </p:nvPr>
        </p:nvSpPr>
        <p:spPr>
          <a:xfrm>
            <a:off x="7697971" y="903767"/>
            <a:ext cx="3710763" cy="5273196"/>
          </a:xfrm>
        </p:spPr>
        <p:txBody>
          <a:bodyPr anchor="ctr">
            <a:normAutofit/>
          </a:bodyPr>
          <a:lstStyle/>
          <a:p>
            <a:pPr marL="114300" lvl="0" indent="0">
              <a:buNone/>
              <a:defRPr>
                <a:solidFill>
                  <a:srgbClr val="000000"/>
                </a:solidFill>
              </a:defRPr>
            </a:pPr>
            <a:r>
              <a:rPr lang="fi-FI" sz="2800" dirty="0"/>
              <a:t>..vanhat puukaupungit nähdään ihmisläheisen mittakaavan prototyyppeinä.</a:t>
            </a:r>
          </a:p>
        </p:txBody>
      </p:sp>
      <p:sp>
        <p:nvSpPr>
          <p:cNvPr id="5" name="Dian numeron paikkamerkki 4">
            <a:extLst>
              <a:ext uri="{FF2B5EF4-FFF2-40B4-BE49-F238E27FC236}">
                <a16:creationId xmlns:a16="http://schemas.microsoft.com/office/drawing/2014/main" id="{85ED7B00-4284-25F4-758B-9DD55F29AC0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12</a:t>
            </a:fld>
            <a:endParaRPr lang="fi-FI"/>
          </a:p>
        </p:txBody>
      </p:sp>
      <p:sp>
        <p:nvSpPr>
          <p:cNvPr id="6" name="Alatunnisteen paikkamerkki 5">
            <a:extLst>
              <a:ext uri="{FF2B5EF4-FFF2-40B4-BE49-F238E27FC236}">
                <a16:creationId xmlns:a16="http://schemas.microsoft.com/office/drawing/2014/main" id="{A7493915-181A-1561-FD2E-44BA36C44E8A}"/>
              </a:ext>
            </a:extLst>
          </p:cNvPr>
          <p:cNvSpPr>
            <a:spLocks noGrp="1"/>
          </p:cNvSpPr>
          <p:nvPr>
            <p:ph type="ftr" idx="11"/>
          </p:nvPr>
        </p:nvSpPr>
        <p:spPr/>
        <p:txBody>
          <a:bodyPr/>
          <a:lstStyle/>
          <a:p>
            <a:r>
              <a:rPr lang="fi-FI"/>
              <a:t>Puurakennuksen korjaaminen ja puulla korjaaminen</a:t>
            </a:r>
          </a:p>
        </p:txBody>
      </p:sp>
      <p:pic>
        <p:nvPicPr>
          <p:cNvPr id="7" name="007,8.jpg">
            <a:extLst>
              <a:ext uri="{FF2B5EF4-FFF2-40B4-BE49-F238E27FC236}">
                <a16:creationId xmlns:a16="http://schemas.microsoft.com/office/drawing/2014/main" id="{D8C89051-EDC3-4477-1763-C1A76A4376F4}"/>
              </a:ext>
            </a:extLst>
          </p:cNvPr>
          <p:cNvPicPr/>
          <p:nvPr/>
        </p:nvPicPr>
        <p:blipFill>
          <a:blip r:embed="rId2"/>
          <a:stretch>
            <a:fillRect/>
          </a:stretch>
        </p:blipFill>
        <p:spPr>
          <a:xfrm>
            <a:off x="570393" y="1088555"/>
            <a:ext cx="6603136" cy="4680890"/>
          </a:xfrm>
          <a:prstGeom prst="rect">
            <a:avLst/>
          </a:prstGeom>
          <a:ln w="12700">
            <a:miter lim="400000"/>
          </a:ln>
        </p:spPr>
      </p:pic>
      <p:sp>
        <p:nvSpPr>
          <p:cNvPr id="8" name="Shape 156">
            <a:extLst>
              <a:ext uri="{FF2B5EF4-FFF2-40B4-BE49-F238E27FC236}">
                <a16:creationId xmlns:a16="http://schemas.microsoft.com/office/drawing/2014/main" id="{BE9C040C-8927-E290-C008-B3EF91E003DB}"/>
              </a:ext>
            </a:extLst>
          </p:cNvPr>
          <p:cNvSpPr/>
          <p:nvPr/>
        </p:nvSpPr>
        <p:spPr>
          <a:xfrm>
            <a:off x="583159" y="5825195"/>
            <a:ext cx="5530341"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000">
                <a:solidFill>
                  <a:srgbClr val="000000"/>
                </a:solidFill>
                <a:latin typeface="Arial Bold"/>
                <a:ea typeface="Arial Bold"/>
                <a:cs typeface="Arial Bold"/>
                <a:sym typeface="Arial Bold"/>
              </a:defRPr>
            </a:lvl1pPr>
          </a:lstStyle>
          <a:p>
            <a:pPr lvl="0">
              <a:defRPr sz="1800"/>
            </a:pPr>
            <a:r>
              <a:rPr sz="1000" dirty="0">
                <a:latin typeface="Calibri" panose="020F0502020204030204" pitchFamily="34" charset="0"/>
                <a:cs typeface="Calibri" panose="020F0502020204030204" pitchFamily="34" charset="0"/>
              </a:rPr>
              <a:t>Kuva: Jukka Koivula, </a:t>
            </a:r>
            <a:r>
              <a:rPr sz="1000" dirty="0" err="1">
                <a:latin typeface="Calibri" panose="020F0502020204030204" pitchFamily="34" charset="0"/>
                <a:cs typeface="Calibri" panose="020F0502020204030204" pitchFamily="34" charset="0"/>
              </a:rPr>
              <a:t>Vanha</a:t>
            </a:r>
            <a:r>
              <a:rPr sz="1000" dirty="0">
                <a:latin typeface="Calibri" panose="020F0502020204030204" pitchFamily="34" charset="0"/>
                <a:cs typeface="Calibri" panose="020F0502020204030204" pitchFamily="34" charset="0"/>
              </a:rPr>
              <a:t> Rauma</a:t>
            </a:r>
          </a:p>
        </p:txBody>
      </p:sp>
    </p:spTree>
    <p:extLst>
      <p:ext uri="{BB962C8B-B14F-4D97-AF65-F5344CB8AC3E}">
        <p14:creationId xmlns:p14="http://schemas.microsoft.com/office/powerpoint/2010/main" val="1762685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58BA8712-89DC-C8E4-7C2E-37C9648BCD8B}"/>
              </a:ext>
            </a:extLst>
          </p:cNvPr>
          <p:cNvSpPr>
            <a:spLocks noGrp="1"/>
          </p:cNvSpPr>
          <p:nvPr>
            <p:ph type="title"/>
          </p:nvPr>
        </p:nvSpPr>
        <p:spPr/>
        <p:txBody>
          <a:bodyPr/>
          <a:lstStyle/>
          <a:p>
            <a:r>
              <a:rPr lang="fi-FI" dirty="0"/>
              <a:t>Case Vanha-Rauma</a:t>
            </a:r>
          </a:p>
        </p:txBody>
      </p:sp>
      <p:sp>
        <p:nvSpPr>
          <p:cNvPr id="8" name="Tekstin paikkamerkki 7">
            <a:extLst>
              <a:ext uri="{FF2B5EF4-FFF2-40B4-BE49-F238E27FC236}">
                <a16:creationId xmlns:a16="http://schemas.microsoft.com/office/drawing/2014/main" id="{B9E3DAB8-F817-353B-135C-C6989CD5C71A}"/>
              </a:ext>
            </a:extLst>
          </p:cNvPr>
          <p:cNvSpPr>
            <a:spLocks noGrp="1"/>
          </p:cNvSpPr>
          <p:nvPr>
            <p:ph type="body" idx="1"/>
          </p:nvPr>
        </p:nvSpPr>
        <p:spPr>
          <a:xfrm>
            <a:off x="838200" y="1825625"/>
            <a:ext cx="5135654" cy="4351338"/>
          </a:xfrm>
        </p:spPr>
        <p:txBody>
          <a:bodyPr>
            <a:normAutofit/>
          </a:bodyPr>
          <a:lstStyle/>
          <a:p>
            <a:pPr marL="114300" indent="0">
              <a:buNone/>
            </a:pPr>
            <a:r>
              <a:rPr lang="fi-FI" sz="1600" b="1" dirty="0"/>
              <a:t>Lisätietoja:</a:t>
            </a:r>
            <a:endParaRPr lang="fi-FI" sz="1600" dirty="0"/>
          </a:p>
          <a:p>
            <a:r>
              <a:rPr lang="fi-FI" sz="1600" dirty="0"/>
              <a:t>Suojeltu</a:t>
            </a:r>
          </a:p>
          <a:p>
            <a:r>
              <a:rPr lang="fi-FI" sz="1600" dirty="0"/>
              <a:t>Asemakaava jo keskiajalla</a:t>
            </a:r>
          </a:p>
          <a:p>
            <a:r>
              <a:rPr lang="fi-FI" sz="1600" dirty="0"/>
              <a:t>Pohjoismaiden laajin, yhtenäisin ja parhaiten säilynyt vanha puukaupunkialue</a:t>
            </a:r>
          </a:p>
          <a:p>
            <a:r>
              <a:rPr lang="fi-FI" sz="1600" dirty="0"/>
              <a:t>Laajuus: 29 hehtaaria</a:t>
            </a:r>
          </a:p>
          <a:p>
            <a:r>
              <a:rPr lang="fi-FI" sz="1600" dirty="0"/>
              <a:t>Tontteja 250</a:t>
            </a:r>
          </a:p>
          <a:p>
            <a:r>
              <a:rPr lang="fi-FI" sz="1600" dirty="0"/>
              <a:t>Rakennuksia 600</a:t>
            </a:r>
          </a:p>
          <a:p>
            <a:r>
              <a:rPr lang="fi-FI" sz="1600" dirty="0"/>
              <a:t>Asukkaita 800</a:t>
            </a:r>
          </a:p>
          <a:p>
            <a:r>
              <a:rPr lang="fi-FI" sz="1600" dirty="0"/>
              <a:t>Ensimmäinen Vanhan Rauman rakennuskantaa suojeleva yleiskaava vahvistettiin 1980-luvun alussa.</a:t>
            </a:r>
          </a:p>
          <a:p>
            <a:r>
              <a:rPr lang="fi-FI" sz="1600" dirty="0"/>
              <a:t>Unescon maailmanperintöluetteloon vuonna 1991</a:t>
            </a:r>
          </a:p>
          <a:p>
            <a:r>
              <a:rPr lang="fi-FI" sz="1600" b="1" dirty="0"/>
              <a:t>Kaavamuutos on tullut vireille 2019</a:t>
            </a:r>
          </a:p>
        </p:txBody>
      </p:sp>
      <p:sp>
        <p:nvSpPr>
          <p:cNvPr id="5" name="Dian numeron paikkamerkki 4">
            <a:extLst>
              <a:ext uri="{FF2B5EF4-FFF2-40B4-BE49-F238E27FC236}">
                <a16:creationId xmlns:a16="http://schemas.microsoft.com/office/drawing/2014/main" id="{22D4F56B-B91B-2255-69FF-5E918734C4B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13</a:t>
            </a:fld>
            <a:endParaRPr lang="fi-FI"/>
          </a:p>
        </p:txBody>
      </p:sp>
      <p:sp>
        <p:nvSpPr>
          <p:cNvPr id="6" name="Alatunnisteen paikkamerkki 5">
            <a:extLst>
              <a:ext uri="{FF2B5EF4-FFF2-40B4-BE49-F238E27FC236}">
                <a16:creationId xmlns:a16="http://schemas.microsoft.com/office/drawing/2014/main" id="{61021FC5-759C-BF80-B0B3-DE898689367A}"/>
              </a:ext>
            </a:extLst>
          </p:cNvPr>
          <p:cNvSpPr>
            <a:spLocks noGrp="1"/>
          </p:cNvSpPr>
          <p:nvPr>
            <p:ph type="ftr" idx="11"/>
          </p:nvPr>
        </p:nvSpPr>
        <p:spPr/>
        <p:txBody>
          <a:bodyPr/>
          <a:lstStyle/>
          <a:p>
            <a:r>
              <a:rPr lang="fi-FI"/>
              <a:t>Puurakennuksen korjaaminen ja puulla korjaaminen</a:t>
            </a:r>
          </a:p>
        </p:txBody>
      </p:sp>
      <p:pic>
        <p:nvPicPr>
          <p:cNvPr id="9" name="Kuva 254.jpg" descr="Kuva 254">
            <a:extLst>
              <a:ext uri="{FF2B5EF4-FFF2-40B4-BE49-F238E27FC236}">
                <a16:creationId xmlns:a16="http://schemas.microsoft.com/office/drawing/2014/main" id="{A34BADA0-FBE0-0603-F5A5-11798E091253}"/>
              </a:ext>
            </a:extLst>
          </p:cNvPr>
          <p:cNvPicPr/>
          <p:nvPr/>
        </p:nvPicPr>
        <p:blipFill>
          <a:blip r:embed="rId2"/>
          <a:stretch>
            <a:fillRect/>
          </a:stretch>
        </p:blipFill>
        <p:spPr>
          <a:xfrm>
            <a:off x="5973854" y="1553708"/>
            <a:ext cx="5940660" cy="4485029"/>
          </a:xfrm>
          <a:prstGeom prst="rect">
            <a:avLst/>
          </a:prstGeom>
          <a:ln w="12700">
            <a:miter lim="400000"/>
          </a:ln>
        </p:spPr>
      </p:pic>
    </p:spTree>
    <p:extLst>
      <p:ext uri="{BB962C8B-B14F-4D97-AF65-F5344CB8AC3E}">
        <p14:creationId xmlns:p14="http://schemas.microsoft.com/office/powerpoint/2010/main" val="2337929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6A0A8F5-0E4E-26C7-0DE3-408ADD2143F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14</a:t>
            </a:fld>
            <a:endParaRPr lang="fi-FI"/>
          </a:p>
        </p:txBody>
      </p:sp>
      <p:sp>
        <p:nvSpPr>
          <p:cNvPr id="5" name="Alatunnisteen paikkamerkki 4">
            <a:extLst>
              <a:ext uri="{FF2B5EF4-FFF2-40B4-BE49-F238E27FC236}">
                <a16:creationId xmlns:a16="http://schemas.microsoft.com/office/drawing/2014/main" id="{6FB5F8EE-4CFF-C568-6953-79B08665049A}"/>
              </a:ext>
            </a:extLst>
          </p:cNvPr>
          <p:cNvSpPr>
            <a:spLocks noGrp="1"/>
          </p:cNvSpPr>
          <p:nvPr>
            <p:ph type="ftr" idx="11"/>
          </p:nvPr>
        </p:nvSpPr>
        <p:spPr/>
        <p:txBody>
          <a:bodyPr/>
          <a:lstStyle/>
          <a:p>
            <a:r>
              <a:rPr lang="fi-FI"/>
              <a:t>Puurakennuksen korjaaminen ja puulla korjaaminen</a:t>
            </a:r>
          </a:p>
        </p:txBody>
      </p:sp>
      <p:pic>
        <p:nvPicPr>
          <p:cNvPr id="6" name="jkmm-architects-akola-manor-teemu-kurkela-30-1152x769.jpg">
            <a:extLst>
              <a:ext uri="{FF2B5EF4-FFF2-40B4-BE49-F238E27FC236}">
                <a16:creationId xmlns:a16="http://schemas.microsoft.com/office/drawing/2014/main" id="{13174830-72E4-1CA3-97E0-22652398AFC7}"/>
              </a:ext>
            </a:extLst>
          </p:cNvPr>
          <p:cNvPicPr/>
          <p:nvPr/>
        </p:nvPicPr>
        <p:blipFill>
          <a:blip r:embed="rId2"/>
          <a:srcRect t="23517" b="9293"/>
          <a:stretch>
            <a:fillRect/>
          </a:stretch>
        </p:blipFill>
        <p:spPr>
          <a:xfrm>
            <a:off x="0" y="747745"/>
            <a:ext cx="12192001" cy="5468211"/>
          </a:xfrm>
          <a:prstGeom prst="rect">
            <a:avLst/>
          </a:prstGeom>
          <a:ln w="12700">
            <a:miter lim="400000"/>
          </a:ln>
        </p:spPr>
      </p:pic>
      <p:sp>
        <p:nvSpPr>
          <p:cNvPr id="7" name="Shape 164">
            <a:extLst>
              <a:ext uri="{FF2B5EF4-FFF2-40B4-BE49-F238E27FC236}">
                <a16:creationId xmlns:a16="http://schemas.microsoft.com/office/drawing/2014/main" id="{921D34F0-E58D-669F-6916-6A33E94C8918}"/>
              </a:ext>
            </a:extLst>
          </p:cNvPr>
          <p:cNvSpPr/>
          <p:nvPr/>
        </p:nvSpPr>
        <p:spPr>
          <a:xfrm>
            <a:off x="1067800" y="3069724"/>
            <a:ext cx="10056400" cy="994276"/>
          </a:xfrm>
          <a:prstGeom prst="rect">
            <a:avLst/>
          </a:prstGeom>
          <a:solidFill>
            <a:srgbClr val="9CA65D"/>
          </a:solidFill>
          <a:ln w="12700">
            <a:miter lim="400000"/>
          </a:ln>
        </p:spPr>
        <p:txBody>
          <a:bodyPr lIns="0" tIns="0" rIns="0" bIns="0" anchor="ctr"/>
          <a:lstStyle/>
          <a:p>
            <a:pPr lvl="0"/>
            <a:endParaRPr/>
          </a:p>
        </p:txBody>
      </p:sp>
      <p:sp>
        <p:nvSpPr>
          <p:cNvPr id="8" name="Shape 166">
            <a:extLst>
              <a:ext uri="{FF2B5EF4-FFF2-40B4-BE49-F238E27FC236}">
                <a16:creationId xmlns:a16="http://schemas.microsoft.com/office/drawing/2014/main" id="{E26867F1-4F39-B320-CEE2-B1DB11DB3C33}"/>
              </a:ext>
            </a:extLst>
          </p:cNvPr>
          <p:cNvSpPr/>
          <p:nvPr/>
        </p:nvSpPr>
        <p:spPr>
          <a:xfrm>
            <a:off x="1067801" y="3356042"/>
            <a:ext cx="10056400" cy="43088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200">
                <a:solidFill>
                  <a:srgbClr val="FFFFFF"/>
                </a:solidFill>
              </a:defRPr>
            </a:lvl1pPr>
          </a:lstStyle>
          <a:p>
            <a:pPr lvl="0" algn="ctr">
              <a:defRPr sz="1800">
                <a:solidFill>
                  <a:srgbClr val="000000"/>
                </a:solidFill>
              </a:defRPr>
            </a:pPr>
            <a:r>
              <a:rPr sz="2200" dirty="0" err="1">
                <a:solidFill>
                  <a:srgbClr val="FFFFFF"/>
                </a:solidFill>
              </a:rPr>
              <a:t>Mitkä</a:t>
            </a:r>
            <a:r>
              <a:rPr sz="2200" dirty="0">
                <a:solidFill>
                  <a:srgbClr val="FFFFFF"/>
                </a:solidFill>
              </a:rPr>
              <a:t> </a:t>
            </a:r>
            <a:r>
              <a:rPr sz="2200" dirty="0" err="1">
                <a:solidFill>
                  <a:srgbClr val="FFFFFF"/>
                </a:solidFill>
              </a:rPr>
              <a:t>sitten</a:t>
            </a:r>
            <a:r>
              <a:rPr sz="2200" dirty="0">
                <a:solidFill>
                  <a:srgbClr val="FFFFFF"/>
                </a:solidFill>
              </a:rPr>
              <a:t> </a:t>
            </a:r>
            <a:r>
              <a:rPr sz="2200" dirty="0" err="1">
                <a:solidFill>
                  <a:srgbClr val="FFFFFF"/>
                </a:solidFill>
              </a:rPr>
              <a:t>ovat</a:t>
            </a:r>
            <a:r>
              <a:rPr sz="2200" dirty="0">
                <a:solidFill>
                  <a:srgbClr val="FFFFFF"/>
                </a:solidFill>
              </a:rPr>
              <a:t> </a:t>
            </a:r>
            <a:r>
              <a:rPr sz="2200" dirty="0" err="1">
                <a:solidFill>
                  <a:srgbClr val="FFFFFF"/>
                </a:solidFill>
              </a:rPr>
              <a:t>yleisimmät</a:t>
            </a:r>
            <a:r>
              <a:rPr sz="2200" dirty="0">
                <a:solidFill>
                  <a:srgbClr val="FFFFFF"/>
                </a:solidFill>
              </a:rPr>
              <a:t> </a:t>
            </a:r>
            <a:r>
              <a:rPr sz="2200" dirty="0" err="1">
                <a:solidFill>
                  <a:srgbClr val="FFFFFF"/>
                </a:solidFill>
              </a:rPr>
              <a:t>rakentamisessa</a:t>
            </a:r>
            <a:r>
              <a:rPr sz="2200" dirty="0">
                <a:solidFill>
                  <a:srgbClr val="FFFFFF"/>
                </a:solidFill>
              </a:rPr>
              <a:t> </a:t>
            </a:r>
            <a:r>
              <a:rPr sz="2200" dirty="0" err="1">
                <a:solidFill>
                  <a:srgbClr val="FFFFFF"/>
                </a:solidFill>
              </a:rPr>
              <a:t>käytettävät</a:t>
            </a:r>
            <a:r>
              <a:rPr sz="2200" dirty="0">
                <a:solidFill>
                  <a:srgbClr val="FFFFFF"/>
                </a:solidFill>
              </a:rPr>
              <a:t> </a:t>
            </a:r>
            <a:r>
              <a:rPr sz="2200" dirty="0" err="1">
                <a:solidFill>
                  <a:srgbClr val="FFFFFF"/>
                </a:solidFill>
              </a:rPr>
              <a:t>puulajit</a:t>
            </a:r>
            <a:r>
              <a:rPr sz="2200" dirty="0">
                <a:solidFill>
                  <a:srgbClr val="FFFFFF"/>
                </a:solidFill>
              </a:rPr>
              <a:t>?</a:t>
            </a:r>
          </a:p>
        </p:txBody>
      </p:sp>
      <p:sp>
        <p:nvSpPr>
          <p:cNvPr id="9" name="Shape 167">
            <a:extLst>
              <a:ext uri="{FF2B5EF4-FFF2-40B4-BE49-F238E27FC236}">
                <a16:creationId xmlns:a16="http://schemas.microsoft.com/office/drawing/2014/main" id="{DDF982AD-8EBD-DC1C-AA50-AFC0DE4D25F2}"/>
              </a:ext>
            </a:extLst>
          </p:cNvPr>
          <p:cNvSpPr/>
          <p:nvPr/>
        </p:nvSpPr>
        <p:spPr>
          <a:xfrm>
            <a:off x="10721828" y="5522237"/>
            <a:ext cx="1289122" cy="5078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lgn="r">
              <a:lnSpc>
                <a:spcPct val="90000"/>
              </a:lnSpc>
              <a:defRPr>
                <a:solidFill>
                  <a:srgbClr val="000000"/>
                </a:solidFill>
              </a:defRPr>
            </a:pPr>
            <a:r>
              <a:rPr sz="1000" dirty="0" err="1">
                <a:solidFill>
                  <a:schemeClr val="bg1"/>
                </a:solidFill>
              </a:rPr>
              <a:t>Akolan</a:t>
            </a:r>
            <a:r>
              <a:rPr sz="1000" dirty="0">
                <a:solidFill>
                  <a:schemeClr val="bg1"/>
                </a:solidFill>
              </a:rPr>
              <a:t> </a:t>
            </a:r>
            <a:r>
              <a:rPr sz="1000" dirty="0" err="1">
                <a:solidFill>
                  <a:schemeClr val="bg1"/>
                </a:solidFill>
              </a:rPr>
              <a:t>Kartano</a:t>
            </a:r>
            <a:endParaRPr sz="1000" dirty="0">
              <a:solidFill>
                <a:schemeClr val="bg1"/>
              </a:solidFill>
            </a:endParaRPr>
          </a:p>
          <a:p>
            <a:pPr lvl="0" algn="r">
              <a:lnSpc>
                <a:spcPct val="90000"/>
              </a:lnSpc>
              <a:defRPr>
                <a:solidFill>
                  <a:srgbClr val="000000"/>
                </a:solidFill>
              </a:defRPr>
            </a:pPr>
            <a:r>
              <a:rPr sz="1000" dirty="0">
                <a:solidFill>
                  <a:schemeClr val="bg1"/>
                </a:solidFill>
              </a:rPr>
              <a:t>JKMM </a:t>
            </a:r>
            <a:r>
              <a:rPr sz="1000" dirty="0" err="1">
                <a:solidFill>
                  <a:schemeClr val="bg1"/>
                </a:solidFill>
              </a:rPr>
              <a:t>Arkkitehdit</a:t>
            </a:r>
            <a:endParaRPr sz="1000" dirty="0">
              <a:solidFill>
                <a:schemeClr val="bg1"/>
              </a:solidFill>
            </a:endParaRPr>
          </a:p>
          <a:p>
            <a:pPr lvl="0" algn="r">
              <a:lnSpc>
                <a:spcPct val="90000"/>
              </a:lnSpc>
              <a:defRPr>
                <a:solidFill>
                  <a:srgbClr val="000000"/>
                </a:solidFill>
              </a:defRPr>
            </a:pPr>
            <a:r>
              <a:rPr sz="1000" dirty="0">
                <a:solidFill>
                  <a:schemeClr val="bg1"/>
                </a:solidFill>
              </a:rPr>
              <a:t>Kuva: Teemu </a:t>
            </a:r>
            <a:r>
              <a:rPr sz="1000" dirty="0" err="1">
                <a:solidFill>
                  <a:schemeClr val="bg1"/>
                </a:solidFill>
              </a:rPr>
              <a:t>Kurkela</a:t>
            </a:r>
            <a:endParaRPr sz="1000" dirty="0">
              <a:solidFill>
                <a:schemeClr val="bg1"/>
              </a:solidFill>
            </a:endParaRPr>
          </a:p>
        </p:txBody>
      </p:sp>
    </p:spTree>
    <p:extLst>
      <p:ext uri="{BB962C8B-B14F-4D97-AF65-F5344CB8AC3E}">
        <p14:creationId xmlns:p14="http://schemas.microsoft.com/office/powerpoint/2010/main" val="869589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6A0A8F5-0E4E-26C7-0DE3-408ADD2143F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15</a:t>
            </a:fld>
            <a:endParaRPr lang="fi-FI"/>
          </a:p>
        </p:txBody>
      </p:sp>
      <p:sp>
        <p:nvSpPr>
          <p:cNvPr id="5" name="Alatunnisteen paikkamerkki 4">
            <a:extLst>
              <a:ext uri="{FF2B5EF4-FFF2-40B4-BE49-F238E27FC236}">
                <a16:creationId xmlns:a16="http://schemas.microsoft.com/office/drawing/2014/main" id="{6FB5F8EE-4CFF-C568-6953-79B08665049A}"/>
              </a:ext>
            </a:extLst>
          </p:cNvPr>
          <p:cNvSpPr>
            <a:spLocks noGrp="1"/>
          </p:cNvSpPr>
          <p:nvPr>
            <p:ph type="ftr" idx="11"/>
          </p:nvPr>
        </p:nvSpPr>
        <p:spPr/>
        <p:txBody>
          <a:bodyPr/>
          <a:lstStyle/>
          <a:p>
            <a:r>
              <a:rPr lang="fi-FI"/>
              <a:t>Puurakennuksen korjaaminen ja puulla korjaaminen</a:t>
            </a:r>
          </a:p>
        </p:txBody>
      </p:sp>
      <p:pic>
        <p:nvPicPr>
          <p:cNvPr id="10" name="image22.jpg">
            <a:extLst>
              <a:ext uri="{FF2B5EF4-FFF2-40B4-BE49-F238E27FC236}">
                <a16:creationId xmlns:a16="http://schemas.microsoft.com/office/drawing/2014/main" id="{03748810-D164-2784-0F75-448EEA9537AF}"/>
              </a:ext>
            </a:extLst>
          </p:cNvPr>
          <p:cNvPicPr/>
          <p:nvPr/>
        </p:nvPicPr>
        <p:blipFill>
          <a:blip r:embed="rId2"/>
          <a:srcRect b="8423"/>
          <a:stretch>
            <a:fillRect/>
          </a:stretch>
        </p:blipFill>
        <p:spPr>
          <a:xfrm>
            <a:off x="440317" y="839616"/>
            <a:ext cx="11432390" cy="5185977"/>
          </a:xfrm>
          <a:prstGeom prst="rect">
            <a:avLst/>
          </a:prstGeom>
          <a:ln w="12700">
            <a:miter lim="400000"/>
          </a:ln>
        </p:spPr>
      </p:pic>
      <p:grpSp>
        <p:nvGrpSpPr>
          <p:cNvPr id="11" name="Group 173">
            <a:extLst>
              <a:ext uri="{FF2B5EF4-FFF2-40B4-BE49-F238E27FC236}">
                <a16:creationId xmlns:a16="http://schemas.microsoft.com/office/drawing/2014/main" id="{0ED8FFB6-2574-A935-BE7D-AF6ADE8E4AAC}"/>
              </a:ext>
            </a:extLst>
          </p:cNvPr>
          <p:cNvGrpSpPr/>
          <p:nvPr/>
        </p:nvGrpSpPr>
        <p:grpSpPr>
          <a:xfrm>
            <a:off x="1804292" y="2921000"/>
            <a:ext cx="8583417" cy="1016000"/>
            <a:chOff x="0" y="0"/>
            <a:chExt cx="8583415" cy="1016000"/>
          </a:xfrm>
        </p:grpSpPr>
        <p:sp>
          <p:nvSpPr>
            <p:cNvPr id="12" name="Shape 171">
              <a:extLst>
                <a:ext uri="{FF2B5EF4-FFF2-40B4-BE49-F238E27FC236}">
                  <a16:creationId xmlns:a16="http://schemas.microsoft.com/office/drawing/2014/main" id="{35C94236-6FF4-C4A2-6239-BBD7ACB019CA}"/>
                </a:ext>
              </a:extLst>
            </p:cNvPr>
            <p:cNvSpPr/>
            <p:nvPr/>
          </p:nvSpPr>
          <p:spPr>
            <a:xfrm>
              <a:off x="0" y="0"/>
              <a:ext cx="8583415" cy="1016000"/>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sp>
          <p:nvSpPr>
            <p:cNvPr id="13" name="Shape 172">
              <a:extLst>
                <a:ext uri="{FF2B5EF4-FFF2-40B4-BE49-F238E27FC236}">
                  <a16:creationId xmlns:a16="http://schemas.microsoft.com/office/drawing/2014/main" id="{AE609F94-8E6A-3F34-9987-38561D9BC502}"/>
                </a:ext>
              </a:extLst>
            </p:cNvPr>
            <p:cNvSpPr/>
            <p:nvPr/>
          </p:nvSpPr>
          <p:spPr>
            <a:xfrm>
              <a:off x="175542" y="100329"/>
              <a:ext cx="8232330" cy="8309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lgn="just" defTabSz="457200">
                <a:defRPr>
                  <a:solidFill>
                    <a:srgbClr val="000000"/>
                  </a:solidFill>
                </a:defRPr>
              </a:pPr>
              <a:r>
                <a:rPr sz="1600" b="1" dirty="0" err="1">
                  <a:solidFill>
                    <a:srgbClr val="9CA65D"/>
                  </a:solidFill>
                </a:rPr>
                <a:t>Mänty</a:t>
              </a:r>
              <a:r>
                <a:rPr sz="1600" b="1" dirty="0">
                  <a:solidFill>
                    <a:srgbClr val="9CA65D"/>
                  </a:solidFill>
                </a:rPr>
                <a:t> ja </a:t>
              </a:r>
              <a:r>
                <a:rPr sz="1600" b="1" dirty="0" err="1">
                  <a:solidFill>
                    <a:srgbClr val="9CA65D"/>
                  </a:solidFill>
                </a:rPr>
                <a:t>kuusi</a:t>
              </a:r>
              <a:r>
                <a:rPr sz="1600" b="1" dirty="0"/>
                <a:t> </a:t>
              </a:r>
              <a:r>
                <a:rPr sz="1600" dirty="0" err="1">
                  <a:solidFill>
                    <a:srgbClr val="9CA65D"/>
                  </a:solidFill>
                </a:rPr>
                <a:t>ovat</a:t>
              </a:r>
              <a:r>
                <a:rPr sz="1600" dirty="0">
                  <a:solidFill>
                    <a:srgbClr val="9CA65D"/>
                  </a:solidFill>
                </a:rPr>
                <a:t> </a:t>
              </a:r>
              <a:r>
                <a:rPr sz="1600" dirty="0" err="1">
                  <a:solidFill>
                    <a:srgbClr val="9CA65D"/>
                  </a:solidFill>
                </a:rPr>
                <a:t>yleisimmät</a:t>
              </a:r>
              <a:r>
                <a:rPr sz="1600" dirty="0">
                  <a:solidFill>
                    <a:srgbClr val="9CA65D"/>
                  </a:solidFill>
                </a:rPr>
                <a:t> </a:t>
              </a:r>
              <a:r>
                <a:rPr sz="1600" dirty="0" err="1">
                  <a:solidFill>
                    <a:srgbClr val="9CA65D"/>
                  </a:solidFill>
                </a:rPr>
                <a:t>rakennuspuulajit</a:t>
              </a:r>
              <a:r>
                <a:rPr sz="1600" dirty="0">
                  <a:solidFill>
                    <a:srgbClr val="9CA65D"/>
                  </a:solidFill>
                </a:rPr>
                <a:t>. </a:t>
              </a:r>
              <a:r>
                <a:rPr sz="1600" dirty="0" err="1">
                  <a:solidFill>
                    <a:srgbClr val="9CA65D"/>
                  </a:solidFill>
                </a:rPr>
                <a:t>Mänty</a:t>
              </a:r>
              <a:r>
                <a:rPr sz="1600" dirty="0">
                  <a:solidFill>
                    <a:srgbClr val="9CA65D"/>
                  </a:solidFill>
                </a:rPr>
                <a:t> ja </a:t>
              </a:r>
              <a:r>
                <a:rPr sz="1600" dirty="0" err="1">
                  <a:solidFill>
                    <a:srgbClr val="9CA65D"/>
                  </a:solidFill>
                </a:rPr>
                <a:t>kuusi</a:t>
              </a:r>
              <a:r>
                <a:rPr sz="1600" dirty="0">
                  <a:solidFill>
                    <a:srgbClr val="9CA65D"/>
                  </a:solidFill>
                </a:rPr>
                <a:t> </a:t>
              </a:r>
              <a:r>
                <a:rPr sz="1600" dirty="0" err="1">
                  <a:solidFill>
                    <a:srgbClr val="9CA65D"/>
                  </a:solidFill>
                </a:rPr>
                <a:t>ovat</a:t>
              </a:r>
              <a:r>
                <a:rPr sz="1600" dirty="0">
                  <a:solidFill>
                    <a:srgbClr val="9CA65D"/>
                  </a:solidFill>
                </a:rPr>
                <a:t> </a:t>
              </a:r>
              <a:r>
                <a:rPr sz="1600" dirty="0" err="1">
                  <a:solidFill>
                    <a:srgbClr val="9CA65D"/>
                  </a:solidFill>
                </a:rPr>
                <a:t>ominaisuuksiltaan</a:t>
              </a:r>
              <a:r>
                <a:rPr sz="1600" dirty="0">
                  <a:solidFill>
                    <a:srgbClr val="9CA65D"/>
                  </a:solidFill>
                </a:rPr>
                <a:t> </a:t>
              </a:r>
              <a:r>
                <a:rPr sz="1600" dirty="0" err="1">
                  <a:solidFill>
                    <a:srgbClr val="9CA65D"/>
                  </a:solidFill>
                </a:rPr>
                <a:t>melko</a:t>
              </a:r>
              <a:r>
                <a:rPr sz="1600" dirty="0">
                  <a:solidFill>
                    <a:srgbClr val="9CA65D"/>
                  </a:solidFill>
                </a:rPr>
                <a:t> </a:t>
              </a:r>
              <a:r>
                <a:rPr sz="1600" dirty="0" err="1">
                  <a:solidFill>
                    <a:srgbClr val="9CA65D"/>
                  </a:solidFill>
                </a:rPr>
                <a:t>lähellä</a:t>
              </a:r>
              <a:r>
                <a:rPr sz="1600" dirty="0">
                  <a:solidFill>
                    <a:srgbClr val="9CA65D"/>
                  </a:solidFill>
                </a:rPr>
                <a:t> </a:t>
              </a:r>
              <a:r>
                <a:rPr sz="1600" dirty="0" err="1">
                  <a:solidFill>
                    <a:srgbClr val="9CA65D"/>
                  </a:solidFill>
                </a:rPr>
                <a:t>toisiaan</a:t>
              </a:r>
              <a:r>
                <a:rPr sz="1600" dirty="0">
                  <a:solidFill>
                    <a:srgbClr val="9CA65D"/>
                  </a:solidFill>
                </a:rPr>
                <a:t> ja </a:t>
              </a:r>
              <a:r>
                <a:rPr sz="1600" dirty="0" err="1">
                  <a:solidFill>
                    <a:srgbClr val="9CA65D"/>
                  </a:solidFill>
                </a:rPr>
                <a:t>esimerkiksi</a:t>
              </a:r>
              <a:r>
                <a:rPr sz="1600" dirty="0">
                  <a:solidFill>
                    <a:srgbClr val="9CA65D"/>
                  </a:solidFill>
                </a:rPr>
                <a:t> </a:t>
              </a:r>
              <a:r>
                <a:rPr sz="1600" dirty="0" err="1">
                  <a:solidFill>
                    <a:srgbClr val="9CA65D"/>
                  </a:solidFill>
                </a:rPr>
                <a:t>rakenteissa</a:t>
              </a:r>
              <a:r>
                <a:rPr sz="1600" dirty="0">
                  <a:solidFill>
                    <a:srgbClr val="9CA65D"/>
                  </a:solidFill>
                </a:rPr>
                <a:t> </a:t>
              </a:r>
              <a:r>
                <a:rPr sz="1600" dirty="0" err="1">
                  <a:solidFill>
                    <a:srgbClr val="9CA65D"/>
                  </a:solidFill>
                </a:rPr>
                <a:t>niiden</a:t>
              </a:r>
              <a:r>
                <a:rPr sz="1600" dirty="0">
                  <a:solidFill>
                    <a:srgbClr val="9CA65D"/>
                  </a:solidFill>
                </a:rPr>
                <a:t> </a:t>
              </a:r>
              <a:r>
                <a:rPr sz="1600" dirty="0" err="1">
                  <a:solidFill>
                    <a:srgbClr val="9CA65D"/>
                  </a:solidFill>
                </a:rPr>
                <a:t>sallitut</a:t>
              </a:r>
              <a:r>
                <a:rPr sz="1600" dirty="0">
                  <a:solidFill>
                    <a:srgbClr val="9CA65D"/>
                  </a:solidFill>
                </a:rPr>
                <a:t> </a:t>
              </a:r>
              <a:r>
                <a:rPr sz="1600" dirty="0" err="1">
                  <a:solidFill>
                    <a:srgbClr val="9CA65D"/>
                  </a:solidFill>
                </a:rPr>
                <a:t>jännitykset</a:t>
              </a:r>
              <a:r>
                <a:rPr sz="1600" dirty="0">
                  <a:solidFill>
                    <a:srgbClr val="9CA65D"/>
                  </a:solidFill>
                </a:rPr>
                <a:t> </a:t>
              </a:r>
              <a:r>
                <a:rPr sz="1600" dirty="0" err="1">
                  <a:solidFill>
                    <a:srgbClr val="9CA65D"/>
                  </a:solidFill>
                </a:rPr>
                <a:t>ovat</a:t>
              </a:r>
              <a:r>
                <a:rPr sz="1600" dirty="0">
                  <a:solidFill>
                    <a:srgbClr val="9CA65D"/>
                  </a:solidFill>
                </a:rPr>
                <a:t> </a:t>
              </a:r>
              <a:r>
                <a:rPr sz="1600" dirty="0" err="1">
                  <a:solidFill>
                    <a:srgbClr val="9CA65D"/>
                  </a:solidFill>
                </a:rPr>
                <a:t>yhtä</a:t>
              </a:r>
              <a:r>
                <a:rPr sz="1600" dirty="0">
                  <a:solidFill>
                    <a:srgbClr val="9CA65D"/>
                  </a:solidFill>
                </a:rPr>
                <a:t> </a:t>
              </a:r>
              <a:r>
                <a:rPr sz="1600" dirty="0" err="1">
                  <a:solidFill>
                    <a:srgbClr val="9CA65D"/>
                  </a:solidFill>
                </a:rPr>
                <a:t>suuret</a:t>
              </a:r>
              <a:r>
                <a:rPr sz="1600" dirty="0">
                  <a:solidFill>
                    <a:srgbClr val="9CA65D"/>
                  </a:solidFill>
                </a:rPr>
                <a:t>. </a:t>
              </a:r>
              <a:r>
                <a:rPr sz="1600" dirty="0" err="1">
                  <a:solidFill>
                    <a:srgbClr val="9CA65D"/>
                  </a:solidFill>
                </a:rPr>
                <a:t>Mänty</a:t>
              </a:r>
              <a:r>
                <a:rPr sz="1600" dirty="0">
                  <a:solidFill>
                    <a:srgbClr val="9CA65D"/>
                  </a:solidFill>
                </a:rPr>
                <a:t> on </a:t>
              </a:r>
              <a:r>
                <a:rPr sz="1600" dirty="0" err="1">
                  <a:solidFill>
                    <a:srgbClr val="9CA65D"/>
                  </a:solidFill>
                </a:rPr>
                <a:t>hieman</a:t>
              </a:r>
              <a:r>
                <a:rPr sz="1600" dirty="0">
                  <a:solidFill>
                    <a:srgbClr val="9CA65D"/>
                  </a:solidFill>
                </a:rPr>
                <a:t> </a:t>
              </a:r>
              <a:r>
                <a:rPr sz="1600" dirty="0" err="1">
                  <a:solidFill>
                    <a:srgbClr val="9CA65D"/>
                  </a:solidFill>
                </a:rPr>
                <a:t>kovempaa</a:t>
              </a:r>
              <a:r>
                <a:rPr sz="1600" dirty="0">
                  <a:solidFill>
                    <a:srgbClr val="9CA65D"/>
                  </a:solidFill>
                </a:rPr>
                <a:t> ja </a:t>
              </a:r>
              <a:r>
                <a:rPr sz="1600" dirty="0" err="1">
                  <a:solidFill>
                    <a:srgbClr val="9CA65D"/>
                  </a:solidFill>
                </a:rPr>
                <a:t>painavampaa</a:t>
              </a:r>
              <a:r>
                <a:rPr sz="1600" dirty="0">
                  <a:solidFill>
                    <a:srgbClr val="9CA65D"/>
                  </a:solidFill>
                </a:rPr>
                <a:t> </a:t>
              </a:r>
              <a:r>
                <a:rPr sz="1600" dirty="0" err="1">
                  <a:solidFill>
                    <a:srgbClr val="9CA65D"/>
                  </a:solidFill>
                </a:rPr>
                <a:t>kuin</a:t>
              </a:r>
              <a:r>
                <a:rPr sz="1600" dirty="0">
                  <a:solidFill>
                    <a:srgbClr val="9CA65D"/>
                  </a:solidFill>
                </a:rPr>
                <a:t> </a:t>
              </a:r>
              <a:r>
                <a:rPr sz="1600" dirty="0" err="1">
                  <a:solidFill>
                    <a:srgbClr val="9CA65D"/>
                  </a:solidFill>
                </a:rPr>
                <a:t>kuusi</a:t>
              </a:r>
              <a:r>
                <a:rPr sz="1600" dirty="0">
                  <a:solidFill>
                    <a:srgbClr val="9CA65D"/>
                  </a:solidFill>
                </a:rPr>
                <a:t>.</a:t>
              </a:r>
            </a:p>
          </p:txBody>
        </p:sp>
      </p:grpSp>
      <p:sp>
        <p:nvSpPr>
          <p:cNvPr id="14" name="Shape 174">
            <a:extLst>
              <a:ext uri="{FF2B5EF4-FFF2-40B4-BE49-F238E27FC236}">
                <a16:creationId xmlns:a16="http://schemas.microsoft.com/office/drawing/2014/main" id="{16FB62FF-3F16-E55E-421E-48837618735A}"/>
              </a:ext>
            </a:extLst>
          </p:cNvPr>
          <p:cNvSpPr/>
          <p:nvPr/>
        </p:nvSpPr>
        <p:spPr>
          <a:xfrm>
            <a:off x="9784549" y="6125922"/>
            <a:ext cx="1942840" cy="15388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000" dirty="0" err="1">
                <a:latin typeface="Calibri" panose="020F0502020204030204" pitchFamily="34" charset="0"/>
                <a:cs typeface="Calibri" panose="020F0502020204030204" pitchFamily="34" charset="0"/>
              </a:rPr>
              <a:t>Lähde</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ea typeface="Trebuchet MS"/>
                <a:cs typeface="Calibri" panose="020F0502020204030204" pitchFamily="34" charset="0"/>
                <a:sym typeface="Trebuchet MS"/>
              </a:rPr>
              <a:t>Puuinfon</a:t>
            </a:r>
            <a:r>
              <a:rPr sz="1000" dirty="0">
                <a:latin typeface="Calibri" panose="020F0502020204030204" pitchFamily="34" charset="0"/>
                <a:ea typeface="Trebuchet MS"/>
                <a:cs typeface="Calibri" panose="020F0502020204030204" pitchFamily="34" charset="0"/>
                <a:sym typeface="Trebuchet MS"/>
              </a:rPr>
              <a:t> </a:t>
            </a:r>
            <a:r>
              <a:rPr sz="1000" dirty="0" err="1">
                <a:latin typeface="Calibri" panose="020F0502020204030204" pitchFamily="34" charset="0"/>
                <a:ea typeface="Trebuchet MS"/>
                <a:cs typeface="Calibri" panose="020F0502020204030204" pitchFamily="34" charset="0"/>
                <a:sym typeface="Trebuchet MS"/>
              </a:rPr>
              <a:t>puutavaraopas</a:t>
            </a:r>
            <a:r>
              <a:rPr sz="1000" dirty="0">
                <a:latin typeface="Calibri" panose="020F0502020204030204" pitchFamily="34" charset="0"/>
                <a:ea typeface="Trebuchet MS"/>
                <a:cs typeface="Calibri" panose="020F0502020204030204" pitchFamily="34" charset="0"/>
                <a:sym typeface="Trebuchet MS"/>
              </a:rPr>
              <a:t> 2019</a:t>
            </a:r>
          </a:p>
        </p:txBody>
      </p:sp>
    </p:spTree>
    <p:extLst>
      <p:ext uri="{BB962C8B-B14F-4D97-AF65-F5344CB8AC3E}">
        <p14:creationId xmlns:p14="http://schemas.microsoft.com/office/powerpoint/2010/main" val="2055305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6A0A8F5-0E4E-26C7-0DE3-408ADD2143F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16</a:t>
            </a:fld>
            <a:endParaRPr lang="fi-FI"/>
          </a:p>
        </p:txBody>
      </p:sp>
      <p:sp>
        <p:nvSpPr>
          <p:cNvPr id="5" name="Alatunnisteen paikkamerkki 4">
            <a:extLst>
              <a:ext uri="{FF2B5EF4-FFF2-40B4-BE49-F238E27FC236}">
                <a16:creationId xmlns:a16="http://schemas.microsoft.com/office/drawing/2014/main" id="{6FB5F8EE-4CFF-C568-6953-79B08665049A}"/>
              </a:ext>
            </a:extLst>
          </p:cNvPr>
          <p:cNvSpPr>
            <a:spLocks noGrp="1"/>
          </p:cNvSpPr>
          <p:nvPr>
            <p:ph type="ftr" idx="11"/>
          </p:nvPr>
        </p:nvSpPr>
        <p:spPr/>
        <p:txBody>
          <a:bodyPr/>
          <a:lstStyle/>
          <a:p>
            <a:r>
              <a:rPr lang="fi-FI"/>
              <a:t>Puurakennuksen korjaaminen ja puulla korjaaminen</a:t>
            </a:r>
          </a:p>
        </p:txBody>
      </p:sp>
      <p:sp>
        <p:nvSpPr>
          <p:cNvPr id="14" name="Shape 174">
            <a:extLst>
              <a:ext uri="{FF2B5EF4-FFF2-40B4-BE49-F238E27FC236}">
                <a16:creationId xmlns:a16="http://schemas.microsoft.com/office/drawing/2014/main" id="{16FB62FF-3F16-E55E-421E-48837618735A}"/>
              </a:ext>
            </a:extLst>
          </p:cNvPr>
          <p:cNvSpPr/>
          <p:nvPr/>
        </p:nvSpPr>
        <p:spPr>
          <a:xfrm>
            <a:off x="9784549" y="6125922"/>
            <a:ext cx="1942840" cy="15388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000" dirty="0" err="1">
                <a:latin typeface="Calibri" panose="020F0502020204030204" pitchFamily="34" charset="0"/>
                <a:cs typeface="Calibri" panose="020F0502020204030204" pitchFamily="34" charset="0"/>
              </a:rPr>
              <a:t>Lähde</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ea typeface="Trebuchet MS"/>
                <a:cs typeface="Calibri" panose="020F0502020204030204" pitchFamily="34" charset="0"/>
                <a:sym typeface="Trebuchet MS"/>
              </a:rPr>
              <a:t>Puuinfon</a:t>
            </a:r>
            <a:r>
              <a:rPr sz="1000" dirty="0">
                <a:latin typeface="Calibri" panose="020F0502020204030204" pitchFamily="34" charset="0"/>
                <a:ea typeface="Trebuchet MS"/>
                <a:cs typeface="Calibri" panose="020F0502020204030204" pitchFamily="34" charset="0"/>
                <a:sym typeface="Trebuchet MS"/>
              </a:rPr>
              <a:t> </a:t>
            </a:r>
            <a:r>
              <a:rPr sz="1000" dirty="0" err="1">
                <a:latin typeface="Calibri" panose="020F0502020204030204" pitchFamily="34" charset="0"/>
                <a:ea typeface="Trebuchet MS"/>
                <a:cs typeface="Calibri" panose="020F0502020204030204" pitchFamily="34" charset="0"/>
                <a:sym typeface="Trebuchet MS"/>
              </a:rPr>
              <a:t>puutavaraopas</a:t>
            </a:r>
            <a:r>
              <a:rPr sz="1000" dirty="0">
                <a:latin typeface="Calibri" panose="020F0502020204030204" pitchFamily="34" charset="0"/>
                <a:ea typeface="Trebuchet MS"/>
                <a:cs typeface="Calibri" panose="020F0502020204030204" pitchFamily="34" charset="0"/>
                <a:sym typeface="Trebuchet MS"/>
              </a:rPr>
              <a:t> 2019</a:t>
            </a:r>
          </a:p>
        </p:txBody>
      </p:sp>
      <p:pic>
        <p:nvPicPr>
          <p:cNvPr id="9" name="Screen Shot 2021-11-22 at 16.22.04-filtered.png">
            <a:extLst>
              <a:ext uri="{FF2B5EF4-FFF2-40B4-BE49-F238E27FC236}">
                <a16:creationId xmlns:a16="http://schemas.microsoft.com/office/drawing/2014/main" id="{85A84C03-BF57-DD5F-6E61-908E011F6817}"/>
              </a:ext>
            </a:extLst>
          </p:cNvPr>
          <p:cNvPicPr/>
          <p:nvPr/>
        </p:nvPicPr>
        <p:blipFill>
          <a:blip r:embed="rId2"/>
          <a:srcRect l="19349" t="20230" r="17944" b="7942"/>
          <a:stretch>
            <a:fillRect/>
          </a:stretch>
        </p:blipFill>
        <p:spPr>
          <a:xfrm>
            <a:off x="3296046" y="1277358"/>
            <a:ext cx="5599878" cy="4008974"/>
          </a:xfrm>
          <a:prstGeom prst="rect">
            <a:avLst/>
          </a:prstGeom>
          <a:ln w="12700">
            <a:miter lim="400000"/>
          </a:ln>
        </p:spPr>
      </p:pic>
      <p:sp>
        <p:nvSpPr>
          <p:cNvPr id="15" name="Shape 177">
            <a:extLst>
              <a:ext uri="{FF2B5EF4-FFF2-40B4-BE49-F238E27FC236}">
                <a16:creationId xmlns:a16="http://schemas.microsoft.com/office/drawing/2014/main" id="{1EE814CB-5361-963A-CA91-610783D31C66}"/>
              </a:ext>
            </a:extLst>
          </p:cNvPr>
          <p:cNvSpPr/>
          <p:nvPr/>
        </p:nvSpPr>
        <p:spPr>
          <a:xfrm>
            <a:off x="1204912" y="3071490"/>
            <a:ext cx="9782176" cy="715020"/>
          </a:xfrm>
          <a:prstGeom prst="rect">
            <a:avLst/>
          </a:prstGeom>
          <a:solidFill>
            <a:srgbClr val="9CA65D"/>
          </a:solidFill>
          <a:ln w="12700">
            <a:miter lim="400000"/>
          </a:ln>
        </p:spPr>
        <p:txBody>
          <a:bodyPr lIns="0" tIns="0" rIns="0" bIns="0" anchor="ctr"/>
          <a:lstStyle/>
          <a:p>
            <a:pPr lvl="0"/>
            <a:endParaRPr/>
          </a:p>
        </p:txBody>
      </p:sp>
      <p:sp>
        <p:nvSpPr>
          <p:cNvPr id="16" name="Shape 179">
            <a:extLst>
              <a:ext uri="{FF2B5EF4-FFF2-40B4-BE49-F238E27FC236}">
                <a16:creationId xmlns:a16="http://schemas.microsoft.com/office/drawing/2014/main" id="{CA3FEB51-BF3A-1A68-8F9A-F5BBAF6C7B2E}"/>
              </a:ext>
            </a:extLst>
          </p:cNvPr>
          <p:cNvSpPr/>
          <p:nvPr/>
        </p:nvSpPr>
        <p:spPr>
          <a:xfrm>
            <a:off x="1204912" y="3244334"/>
            <a:ext cx="9782176" cy="3693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2400">
                <a:solidFill>
                  <a:srgbClr val="FFFFFF"/>
                </a:solidFill>
              </a:defRPr>
            </a:lvl1pPr>
          </a:lstStyle>
          <a:p>
            <a:pPr lvl="0" algn="ctr">
              <a:defRPr sz="1800">
                <a:solidFill>
                  <a:srgbClr val="000000"/>
                </a:solidFill>
              </a:defRPr>
            </a:pPr>
            <a:r>
              <a:rPr sz="2400" dirty="0" err="1">
                <a:solidFill>
                  <a:srgbClr val="FFFFFF"/>
                </a:solidFill>
              </a:rPr>
              <a:t>Mitä</a:t>
            </a:r>
            <a:r>
              <a:rPr sz="2400" dirty="0">
                <a:solidFill>
                  <a:srgbClr val="FFFFFF"/>
                </a:solidFill>
              </a:rPr>
              <a:t> </a:t>
            </a:r>
            <a:r>
              <a:rPr sz="2400" dirty="0" err="1">
                <a:solidFill>
                  <a:srgbClr val="FFFFFF"/>
                </a:solidFill>
              </a:rPr>
              <a:t>puulajia</a:t>
            </a:r>
            <a:r>
              <a:rPr sz="2400" dirty="0">
                <a:solidFill>
                  <a:srgbClr val="FFFFFF"/>
                </a:solidFill>
              </a:rPr>
              <a:t> tai </a:t>
            </a:r>
            <a:r>
              <a:rPr sz="2400" dirty="0" err="1">
                <a:solidFill>
                  <a:srgbClr val="FFFFFF"/>
                </a:solidFill>
              </a:rPr>
              <a:t>tuotetta</a:t>
            </a:r>
            <a:r>
              <a:rPr sz="2400" dirty="0">
                <a:solidFill>
                  <a:srgbClr val="FFFFFF"/>
                </a:solidFill>
              </a:rPr>
              <a:t> </a:t>
            </a:r>
            <a:r>
              <a:rPr sz="2400" dirty="0" err="1">
                <a:solidFill>
                  <a:srgbClr val="FFFFFF"/>
                </a:solidFill>
              </a:rPr>
              <a:t>käytetään</a:t>
            </a:r>
            <a:r>
              <a:rPr sz="2400" dirty="0">
                <a:solidFill>
                  <a:srgbClr val="FFFFFF"/>
                </a:solidFill>
              </a:rPr>
              <a:t> </a:t>
            </a:r>
            <a:r>
              <a:rPr sz="2400" dirty="0" err="1">
                <a:solidFill>
                  <a:srgbClr val="FFFFFF"/>
                </a:solidFill>
              </a:rPr>
              <a:t>missäkin</a:t>
            </a:r>
            <a:r>
              <a:rPr sz="2400" dirty="0">
                <a:solidFill>
                  <a:srgbClr val="FFFFFF"/>
                </a:solidFill>
              </a:rPr>
              <a:t> </a:t>
            </a:r>
            <a:r>
              <a:rPr sz="2400" dirty="0" err="1">
                <a:solidFill>
                  <a:srgbClr val="FFFFFF"/>
                </a:solidFill>
              </a:rPr>
              <a:t>kohdassa</a:t>
            </a:r>
            <a:r>
              <a:rPr sz="2400" dirty="0">
                <a:solidFill>
                  <a:srgbClr val="FFFFFF"/>
                </a:solidFill>
              </a:rPr>
              <a:t> </a:t>
            </a:r>
            <a:r>
              <a:rPr sz="2400" dirty="0" err="1">
                <a:solidFill>
                  <a:srgbClr val="FFFFFF"/>
                </a:solidFill>
              </a:rPr>
              <a:t>rakennusta</a:t>
            </a:r>
            <a:r>
              <a:rPr sz="2400" dirty="0">
                <a:solidFill>
                  <a:srgbClr val="FFFFFF"/>
                </a:solidFill>
              </a:rPr>
              <a:t>?</a:t>
            </a:r>
          </a:p>
        </p:txBody>
      </p:sp>
    </p:spTree>
    <p:extLst>
      <p:ext uri="{BB962C8B-B14F-4D97-AF65-F5344CB8AC3E}">
        <p14:creationId xmlns:p14="http://schemas.microsoft.com/office/powerpoint/2010/main" val="28187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6A0A8F5-0E4E-26C7-0DE3-408ADD2143F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17</a:t>
            </a:fld>
            <a:endParaRPr lang="fi-FI"/>
          </a:p>
        </p:txBody>
      </p:sp>
      <p:sp>
        <p:nvSpPr>
          <p:cNvPr id="5" name="Alatunnisteen paikkamerkki 4">
            <a:extLst>
              <a:ext uri="{FF2B5EF4-FFF2-40B4-BE49-F238E27FC236}">
                <a16:creationId xmlns:a16="http://schemas.microsoft.com/office/drawing/2014/main" id="{6FB5F8EE-4CFF-C568-6953-79B08665049A}"/>
              </a:ext>
            </a:extLst>
          </p:cNvPr>
          <p:cNvSpPr>
            <a:spLocks noGrp="1"/>
          </p:cNvSpPr>
          <p:nvPr>
            <p:ph type="ftr" idx="11"/>
          </p:nvPr>
        </p:nvSpPr>
        <p:spPr/>
        <p:txBody>
          <a:bodyPr/>
          <a:lstStyle/>
          <a:p>
            <a:r>
              <a:rPr lang="fi-FI"/>
              <a:t>Puurakennuksen korjaaminen ja puulla korjaaminen</a:t>
            </a:r>
          </a:p>
        </p:txBody>
      </p:sp>
      <p:sp>
        <p:nvSpPr>
          <p:cNvPr id="14" name="Shape 174">
            <a:extLst>
              <a:ext uri="{FF2B5EF4-FFF2-40B4-BE49-F238E27FC236}">
                <a16:creationId xmlns:a16="http://schemas.microsoft.com/office/drawing/2014/main" id="{16FB62FF-3F16-E55E-421E-48837618735A}"/>
              </a:ext>
            </a:extLst>
          </p:cNvPr>
          <p:cNvSpPr/>
          <p:nvPr/>
        </p:nvSpPr>
        <p:spPr>
          <a:xfrm>
            <a:off x="9784549" y="6125922"/>
            <a:ext cx="1942840" cy="15388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000" dirty="0" err="1">
                <a:latin typeface="Calibri" panose="020F0502020204030204" pitchFamily="34" charset="0"/>
                <a:cs typeface="Calibri" panose="020F0502020204030204" pitchFamily="34" charset="0"/>
              </a:rPr>
              <a:t>Lähde</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ea typeface="Trebuchet MS"/>
                <a:cs typeface="Calibri" panose="020F0502020204030204" pitchFamily="34" charset="0"/>
                <a:sym typeface="Trebuchet MS"/>
              </a:rPr>
              <a:t>Puuinfon</a:t>
            </a:r>
            <a:r>
              <a:rPr sz="1000" dirty="0">
                <a:latin typeface="Calibri" panose="020F0502020204030204" pitchFamily="34" charset="0"/>
                <a:ea typeface="Trebuchet MS"/>
                <a:cs typeface="Calibri" panose="020F0502020204030204" pitchFamily="34" charset="0"/>
                <a:sym typeface="Trebuchet MS"/>
              </a:rPr>
              <a:t> </a:t>
            </a:r>
            <a:r>
              <a:rPr sz="1000" dirty="0" err="1">
                <a:latin typeface="Calibri" panose="020F0502020204030204" pitchFamily="34" charset="0"/>
                <a:ea typeface="Trebuchet MS"/>
                <a:cs typeface="Calibri" panose="020F0502020204030204" pitchFamily="34" charset="0"/>
                <a:sym typeface="Trebuchet MS"/>
              </a:rPr>
              <a:t>puutavaraopas</a:t>
            </a:r>
            <a:r>
              <a:rPr sz="1000" dirty="0">
                <a:latin typeface="Calibri" panose="020F0502020204030204" pitchFamily="34" charset="0"/>
                <a:ea typeface="Trebuchet MS"/>
                <a:cs typeface="Calibri" panose="020F0502020204030204" pitchFamily="34" charset="0"/>
                <a:sym typeface="Trebuchet MS"/>
              </a:rPr>
              <a:t> 2019</a:t>
            </a:r>
          </a:p>
        </p:txBody>
      </p:sp>
      <p:grpSp>
        <p:nvGrpSpPr>
          <p:cNvPr id="8" name="Ryhmä 7">
            <a:extLst>
              <a:ext uri="{FF2B5EF4-FFF2-40B4-BE49-F238E27FC236}">
                <a16:creationId xmlns:a16="http://schemas.microsoft.com/office/drawing/2014/main" id="{9CD163F0-D43B-B6B8-90BD-86F740F5C9FF}"/>
              </a:ext>
            </a:extLst>
          </p:cNvPr>
          <p:cNvGrpSpPr/>
          <p:nvPr/>
        </p:nvGrpSpPr>
        <p:grpSpPr>
          <a:xfrm>
            <a:off x="598085" y="556432"/>
            <a:ext cx="8855353" cy="4961401"/>
            <a:chOff x="598085" y="556432"/>
            <a:chExt cx="8855353" cy="4961401"/>
          </a:xfrm>
        </p:grpSpPr>
        <p:pic>
          <p:nvPicPr>
            <p:cNvPr id="10" name="Screen Shot 2021-11-22 at 16.22.04-filtered.png">
              <a:extLst>
                <a:ext uri="{FF2B5EF4-FFF2-40B4-BE49-F238E27FC236}">
                  <a16:creationId xmlns:a16="http://schemas.microsoft.com/office/drawing/2014/main" id="{8EEA36D2-A649-4DAC-D8AA-7D0CE6B699DC}"/>
                </a:ext>
              </a:extLst>
            </p:cNvPr>
            <p:cNvPicPr/>
            <p:nvPr/>
          </p:nvPicPr>
          <p:blipFill>
            <a:blip r:embed="rId2"/>
            <a:srcRect l="19349" t="20230" r="17944" b="7942"/>
            <a:stretch>
              <a:fillRect/>
            </a:stretch>
          </p:blipFill>
          <p:spPr>
            <a:xfrm>
              <a:off x="3296046" y="1277358"/>
              <a:ext cx="5599878" cy="4008974"/>
            </a:xfrm>
            <a:prstGeom prst="rect">
              <a:avLst/>
            </a:prstGeom>
            <a:ln w="12700">
              <a:miter lim="400000"/>
            </a:ln>
          </p:spPr>
        </p:pic>
        <p:sp>
          <p:nvSpPr>
            <p:cNvPr id="11" name="Shape 184">
              <a:extLst>
                <a:ext uri="{FF2B5EF4-FFF2-40B4-BE49-F238E27FC236}">
                  <a16:creationId xmlns:a16="http://schemas.microsoft.com/office/drawing/2014/main" id="{409E5A5B-A01B-7031-75C7-C7A37A45C4F9}"/>
                </a:ext>
              </a:extLst>
            </p:cNvPr>
            <p:cNvSpPr/>
            <p:nvPr/>
          </p:nvSpPr>
          <p:spPr>
            <a:xfrm>
              <a:off x="1649953" y="1624329"/>
              <a:ext cx="2212229"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Tehdasvalmisteinen naulalevyristikko</a:t>
              </a:r>
            </a:p>
          </p:txBody>
        </p:sp>
        <p:sp>
          <p:nvSpPr>
            <p:cNvPr id="12" name="Shape 185">
              <a:extLst>
                <a:ext uri="{FF2B5EF4-FFF2-40B4-BE49-F238E27FC236}">
                  <a16:creationId xmlns:a16="http://schemas.microsoft.com/office/drawing/2014/main" id="{7A514274-8089-B9B9-3C83-E380D9C50D4A}"/>
                </a:ext>
              </a:extLst>
            </p:cNvPr>
            <p:cNvSpPr/>
            <p:nvPr/>
          </p:nvSpPr>
          <p:spPr>
            <a:xfrm>
              <a:off x="2589753" y="2030729"/>
              <a:ext cx="144384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Mahdollinen lisäkoolaus</a:t>
              </a:r>
            </a:p>
          </p:txBody>
        </p:sp>
        <p:sp>
          <p:nvSpPr>
            <p:cNvPr id="13" name="Shape 186">
              <a:extLst>
                <a:ext uri="{FF2B5EF4-FFF2-40B4-BE49-F238E27FC236}">
                  <a16:creationId xmlns:a16="http://schemas.microsoft.com/office/drawing/2014/main" id="{B569686D-0753-A527-4A60-503867CF4FA3}"/>
                </a:ext>
              </a:extLst>
            </p:cNvPr>
            <p:cNvSpPr/>
            <p:nvPr/>
          </p:nvSpPr>
          <p:spPr>
            <a:xfrm>
              <a:off x="2710403" y="2278379"/>
              <a:ext cx="1049385"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Sisäverhouslauta</a:t>
              </a:r>
            </a:p>
          </p:txBody>
        </p:sp>
        <p:sp>
          <p:nvSpPr>
            <p:cNvPr id="17" name="Shape 187">
              <a:extLst>
                <a:ext uri="{FF2B5EF4-FFF2-40B4-BE49-F238E27FC236}">
                  <a16:creationId xmlns:a16="http://schemas.microsoft.com/office/drawing/2014/main" id="{55FB75E3-5A76-DE27-805A-215CF957E697}"/>
                </a:ext>
              </a:extLst>
            </p:cNvPr>
            <p:cNvSpPr/>
            <p:nvPr/>
          </p:nvSpPr>
          <p:spPr>
            <a:xfrm>
              <a:off x="2872476" y="2684779"/>
              <a:ext cx="979995"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Välipohjapalkki</a:t>
              </a:r>
            </a:p>
          </p:txBody>
        </p:sp>
        <p:sp>
          <p:nvSpPr>
            <p:cNvPr id="18" name="Shape 188">
              <a:extLst>
                <a:ext uri="{FF2B5EF4-FFF2-40B4-BE49-F238E27FC236}">
                  <a16:creationId xmlns:a16="http://schemas.microsoft.com/office/drawing/2014/main" id="{5B394F2A-A165-4DD8-9288-A8B75C95B5CB}"/>
                </a:ext>
              </a:extLst>
            </p:cNvPr>
            <p:cNvSpPr/>
            <p:nvPr/>
          </p:nvSpPr>
          <p:spPr>
            <a:xfrm>
              <a:off x="2116826" y="2849879"/>
              <a:ext cx="1504800"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yläohjauspuu</a:t>
              </a:r>
            </a:p>
          </p:txBody>
        </p:sp>
        <p:sp>
          <p:nvSpPr>
            <p:cNvPr id="19" name="Shape 189">
              <a:extLst>
                <a:ext uri="{FF2B5EF4-FFF2-40B4-BE49-F238E27FC236}">
                  <a16:creationId xmlns:a16="http://schemas.microsoft.com/office/drawing/2014/main" id="{255D4FD6-6BDE-3A89-2A9D-43CA8CDD4DEC}"/>
                </a:ext>
              </a:extLst>
            </p:cNvPr>
            <p:cNvSpPr/>
            <p:nvPr/>
          </p:nvSpPr>
          <p:spPr>
            <a:xfrm>
              <a:off x="2116826" y="3313429"/>
              <a:ext cx="144136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runkotolppa</a:t>
              </a:r>
            </a:p>
          </p:txBody>
        </p:sp>
        <p:sp>
          <p:nvSpPr>
            <p:cNvPr id="20" name="Shape 190">
              <a:extLst>
                <a:ext uri="{FF2B5EF4-FFF2-40B4-BE49-F238E27FC236}">
                  <a16:creationId xmlns:a16="http://schemas.microsoft.com/office/drawing/2014/main" id="{A25B5E00-AB96-F25C-3D24-D5ADCB538A1D}"/>
                </a:ext>
              </a:extLst>
            </p:cNvPr>
            <p:cNvSpPr/>
            <p:nvPr/>
          </p:nvSpPr>
          <p:spPr>
            <a:xfrm>
              <a:off x="2148545" y="4192904"/>
              <a:ext cx="1508893"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alaohjauspuu</a:t>
              </a:r>
            </a:p>
          </p:txBody>
        </p:sp>
        <p:sp>
          <p:nvSpPr>
            <p:cNvPr id="21" name="Shape 191">
              <a:extLst>
                <a:ext uri="{FF2B5EF4-FFF2-40B4-BE49-F238E27FC236}">
                  <a16:creationId xmlns:a16="http://schemas.microsoft.com/office/drawing/2014/main" id="{C0C569B1-98FB-5D25-94BE-044A727983CC}"/>
                </a:ext>
              </a:extLst>
            </p:cNvPr>
            <p:cNvSpPr/>
            <p:nvPr/>
          </p:nvSpPr>
          <p:spPr>
            <a:xfrm>
              <a:off x="3221695" y="4408804"/>
              <a:ext cx="717933"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Kehäpalkki</a:t>
              </a:r>
            </a:p>
          </p:txBody>
        </p:sp>
        <p:sp>
          <p:nvSpPr>
            <p:cNvPr id="22" name="Shape 192">
              <a:extLst>
                <a:ext uri="{FF2B5EF4-FFF2-40B4-BE49-F238E27FC236}">
                  <a16:creationId xmlns:a16="http://schemas.microsoft.com/office/drawing/2014/main" id="{0F604E9D-F6E8-4817-70E0-BC774DAFDE02}"/>
                </a:ext>
              </a:extLst>
            </p:cNvPr>
            <p:cNvSpPr/>
            <p:nvPr/>
          </p:nvSpPr>
          <p:spPr>
            <a:xfrm>
              <a:off x="3380445" y="4602479"/>
              <a:ext cx="864405"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Alaohjauspuu</a:t>
              </a:r>
            </a:p>
          </p:txBody>
        </p:sp>
        <p:sp>
          <p:nvSpPr>
            <p:cNvPr id="23" name="Shape 193">
              <a:extLst>
                <a:ext uri="{FF2B5EF4-FFF2-40B4-BE49-F238E27FC236}">
                  <a16:creationId xmlns:a16="http://schemas.microsoft.com/office/drawing/2014/main" id="{7142786F-DEA2-DEB3-66FC-E3FFA2AC3EA7}"/>
                </a:ext>
              </a:extLst>
            </p:cNvPr>
            <p:cNvSpPr/>
            <p:nvPr/>
          </p:nvSpPr>
          <p:spPr>
            <a:xfrm>
              <a:off x="3945595" y="4926329"/>
              <a:ext cx="87401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Alaslattialevy</a:t>
              </a:r>
            </a:p>
          </p:txBody>
        </p:sp>
        <p:sp>
          <p:nvSpPr>
            <p:cNvPr id="24" name="Shape 194">
              <a:extLst>
                <a:ext uri="{FF2B5EF4-FFF2-40B4-BE49-F238E27FC236}">
                  <a16:creationId xmlns:a16="http://schemas.microsoft.com/office/drawing/2014/main" id="{23658A4D-9EFD-5EEB-FC14-8B09EB46C514}"/>
                </a:ext>
              </a:extLst>
            </p:cNvPr>
            <p:cNvSpPr/>
            <p:nvPr/>
          </p:nvSpPr>
          <p:spPr>
            <a:xfrm>
              <a:off x="3704295" y="5116829"/>
              <a:ext cx="1411038"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Alapohjan tuuletuslevy</a:t>
              </a:r>
            </a:p>
          </p:txBody>
        </p:sp>
        <p:sp>
          <p:nvSpPr>
            <p:cNvPr id="25" name="Shape 195">
              <a:extLst>
                <a:ext uri="{FF2B5EF4-FFF2-40B4-BE49-F238E27FC236}">
                  <a16:creationId xmlns:a16="http://schemas.microsoft.com/office/drawing/2014/main" id="{C051F1BD-F0CC-EE1F-18B9-DF07CD3FEFE7}"/>
                </a:ext>
              </a:extLst>
            </p:cNvPr>
            <p:cNvSpPr/>
            <p:nvPr/>
          </p:nvSpPr>
          <p:spPr>
            <a:xfrm>
              <a:off x="3697945" y="5286692"/>
              <a:ext cx="1915876"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Tuulensuojalevyn kannatuslauta</a:t>
              </a:r>
            </a:p>
          </p:txBody>
        </p:sp>
        <p:sp>
          <p:nvSpPr>
            <p:cNvPr id="26" name="Shape 196">
              <a:extLst>
                <a:ext uri="{FF2B5EF4-FFF2-40B4-BE49-F238E27FC236}">
                  <a16:creationId xmlns:a16="http://schemas.microsoft.com/office/drawing/2014/main" id="{F75BE3FE-08CB-9FB9-6F0E-ED485C5BE33A}"/>
                </a:ext>
              </a:extLst>
            </p:cNvPr>
            <p:cNvSpPr/>
            <p:nvPr/>
          </p:nvSpPr>
          <p:spPr>
            <a:xfrm>
              <a:off x="6320495" y="4926329"/>
              <a:ext cx="944090"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Alapohjapalkki</a:t>
              </a:r>
            </a:p>
          </p:txBody>
        </p:sp>
        <p:sp>
          <p:nvSpPr>
            <p:cNvPr id="27" name="Shape 197">
              <a:extLst>
                <a:ext uri="{FF2B5EF4-FFF2-40B4-BE49-F238E27FC236}">
                  <a16:creationId xmlns:a16="http://schemas.microsoft.com/office/drawing/2014/main" id="{02CF3740-4983-8FAA-6662-20A5EEFE8E99}"/>
                </a:ext>
              </a:extLst>
            </p:cNvPr>
            <p:cNvSpPr/>
            <p:nvPr/>
          </p:nvSpPr>
          <p:spPr>
            <a:xfrm>
              <a:off x="6568146" y="4716779"/>
              <a:ext cx="1929890"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Kantavan väliseinän runkopalkki</a:t>
              </a:r>
            </a:p>
          </p:txBody>
        </p:sp>
        <p:sp>
          <p:nvSpPr>
            <p:cNvPr id="28" name="Shape 198">
              <a:extLst>
                <a:ext uri="{FF2B5EF4-FFF2-40B4-BE49-F238E27FC236}">
                  <a16:creationId xmlns:a16="http://schemas.microsoft.com/office/drawing/2014/main" id="{7A937505-579E-2356-1092-7E70D829FBF0}"/>
                </a:ext>
              </a:extLst>
            </p:cNvPr>
            <p:cNvSpPr/>
            <p:nvPr/>
          </p:nvSpPr>
          <p:spPr>
            <a:xfrm>
              <a:off x="6853896" y="4551679"/>
              <a:ext cx="72946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Lattialauta</a:t>
              </a:r>
            </a:p>
          </p:txBody>
        </p:sp>
        <p:sp>
          <p:nvSpPr>
            <p:cNvPr id="29" name="Shape 199">
              <a:extLst>
                <a:ext uri="{FF2B5EF4-FFF2-40B4-BE49-F238E27FC236}">
                  <a16:creationId xmlns:a16="http://schemas.microsoft.com/office/drawing/2014/main" id="{9617BF3D-7259-F191-665E-25EDDECBB19C}"/>
                </a:ext>
              </a:extLst>
            </p:cNvPr>
            <p:cNvSpPr/>
            <p:nvPr/>
          </p:nvSpPr>
          <p:spPr>
            <a:xfrm>
              <a:off x="7031696" y="4396104"/>
              <a:ext cx="1655860"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tuulensuojalevy</a:t>
              </a:r>
            </a:p>
          </p:txBody>
        </p:sp>
        <p:sp>
          <p:nvSpPr>
            <p:cNvPr id="30" name="Shape 200">
              <a:extLst>
                <a:ext uri="{FF2B5EF4-FFF2-40B4-BE49-F238E27FC236}">
                  <a16:creationId xmlns:a16="http://schemas.microsoft.com/office/drawing/2014/main" id="{3CA827B6-B9CD-F813-31C5-F597F15C16FA}"/>
                </a:ext>
              </a:extLst>
            </p:cNvPr>
            <p:cNvSpPr/>
            <p:nvPr/>
          </p:nvSpPr>
          <p:spPr>
            <a:xfrm>
              <a:off x="7203146" y="4192904"/>
              <a:ext cx="134412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Seinien rakennuslevyt</a:t>
              </a:r>
            </a:p>
          </p:txBody>
        </p:sp>
        <p:sp>
          <p:nvSpPr>
            <p:cNvPr id="31" name="Shape 201">
              <a:extLst>
                <a:ext uri="{FF2B5EF4-FFF2-40B4-BE49-F238E27FC236}">
                  <a16:creationId xmlns:a16="http://schemas.microsoft.com/office/drawing/2014/main" id="{0FE8C9D7-8DA7-691E-E770-EFF37F75ACB2}"/>
                </a:ext>
              </a:extLst>
            </p:cNvPr>
            <p:cNvSpPr/>
            <p:nvPr/>
          </p:nvSpPr>
          <p:spPr>
            <a:xfrm>
              <a:off x="7679396" y="4037329"/>
              <a:ext cx="108597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Ulkoverhouslauta</a:t>
              </a:r>
            </a:p>
          </p:txBody>
        </p:sp>
        <p:sp>
          <p:nvSpPr>
            <p:cNvPr id="32" name="Shape 202">
              <a:extLst>
                <a:ext uri="{FF2B5EF4-FFF2-40B4-BE49-F238E27FC236}">
                  <a16:creationId xmlns:a16="http://schemas.microsoft.com/office/drawing/2014/main" id="{865D8EFD-1CF8-39A9-0156-2D6F8D2EF62F}"/>
                </a:ext>
              </a:extLst>
            </p:cNvPr>
            <p:cNvSpPr/>
            <p:nvPr/>
          </p:nvSpPr>
          <p:spPr>
            <a:xfrm>
              <a:off x="8676346" y="3421379"/>
              <a:ext cx="77709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Terassilauta</a:t>
              </a:r>
            </a:p>
          </p:txBody>
        </p:sp>
        <p:sp>
          <p:nvSpPr>
            <p:cNvPr id="33" name="Shape 203">
              <a:extLst>
                <a:ext uri="{FF2B5EF4-FFF2-40B4-BE49-F238E27FC236}">
                  <a16:creationId xmlns:a16="http://schemas.microsoft.com/office/drawing/2014/main" id="{80B1FB40-CAE3-9A75-4255-1783D144B0E9}"/>
                </a:ext>
              </a:extLst>
            </p:cNvPr>
            <p:cNvSpPr/>
            <p:nvPr/>
          </p:nvSpPr>
          <p:spPr>
            <a:xfrm>
              <a:off x="3964646" y="1389379"/>
              <a:ext cx="1609041"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Yläpohjan tuulensuojalevy</a:t>
              </a:r>
            </a:p>
          </p:txBody>
        </p:sp>
        <p:sp>
          <p:nvSpPr>
            <p:cNvPr id="34" name="Shape 204">
              <a:extLst>
                <a:ext uri="{FF2B5EF4-FFF2-40B4-BE49-F238E27FC236}">
                  <a16:creationId xmlns:a16="http://schemas.microsoft.com/office/drawing/2014/main" id="{B1EC53B7-48BC-0B57-832F-1D400132C25F}"/>
                </a:ext>
              </a:extLst>
            </p:cNvPr>
            <p:cNvSpPr/>
            <p:nvPr/>
          </p:nvSpPr>
          <p:spPr>
            <a:xfrm>
              <a:off x="4332946" y="1084579"/>
              <a:ext cx="171911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Vesikatteen alusrakennelevy</a:t>
              </a:r>
            </a:p>
          </p:txBody>
        </p:sp>
        <p:sp>
          <p:nvSpPr>
            <p:cNvPr id="35" name="Shape 205">
              <a:extLst>
                <a:ext uri="{FF2B5EF4-FFF2-40B4-BE49-F238E27FC236}">
                  <a16:creationId xmlns:a16="http://schemas.microsoft.com/office/drawing/2014/main" id="{DD0B6288-404B-58B9-5CEC-743010DDC0C6}"/>
                </a:ext>
              </a:extLst>
            </p:cNvPr>
            <p:cNvSpPr/>
            <p:nvPr/>
          </p:nvSpPr>
          <p:spPr>
            <a:xfrm>
              <a:off x="7800046" y="1446529"/>
              <a:ext cx="83581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Tuuletusrima</a:t>
              </a:r>
            </a:p>
          </p:txBody>
        </p:sp>
        <p:sp>
          <p:nvSpPr>
            <p:cNvPr id="36" name="Shape 206">
              <a:extLst>
                <a:ext uri="{FF2B5EF4-FFF2-40B4-BE49-F238E27FC236}">
                  <a16:creationId xmlns:a16="http://schemas.microsoft.com/office/drawing/2014/main" id="{C4350AA0-B57D-9E8B-AEFA-2F746D5AB301}"/>
                </a:ext>
              </a:extLst>
            </p:cNvPr>
            <p:cNvSpPr/>
            <p:nvPr/>
          </p:nvSpPr>
          <p:spPr>
            <a:xfrm>
              <a:off x="7888946" y="1662429"/>
              <a:ext cx="113204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Vesikatteen ruode</a:t>
              </a:r>
            </a:p>
          </p:txBody>
        </p:sp>
        <p:sp>
          <p:nvSpPr>
            <p:cNvPr id="37" name="Shape 207">
              <a:extLst>
                <a:ext uri="{FF2B5EF4-FFF2-40B4-BE49-F238E27FC236}">
                  <a16:creationId xmlns:a16="http://schemas.microsoft.com/office/drawing/2014/main" id="{63E617C5-7363-EA6B-6A6E-1BF70F2547BA}"/>
                </a:ext>
              </a:extLst>
            </p:cNvPr>
            <p:cNvSpPr/>
            <p:nvPr/>
          </p:nvSpPr>
          <p:spPr>
            <a:xfrm>
              <a:off x="598085" y="556432"/>
              <a:ext cx="1117294"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b="1">
                  <a:solidFill>
                    <a:srgbClr val="9CA65D"/>
                  </a:solidFill>
                </a:defRPr>
              </a:lvl1pPr>
            </a:lstStyle>
            <a:p>
              <a:pPr lvl="0">
                <a:defRPr sz="1800" b="0">
                  <a:solidFill>
                    <a:srgbClr val="000000"/>
                  </a:solidFill>
                </a:defRPr>
              </a:pPr>
              <a:r>
                <a:rPr sz="2400" b="1" dirty="0" err="1">
                  <a:solidFill>
                    <a:schemeClr val="tx1"/>
                  </a:solidFill>
                  <a:latin typeface="Calibri Light" panose="020F0302020204030204" pitchFamily="34" charset="0"/>
                  <a:cs typeface="Calibri Light" panose="020F0302020204030204" pitchFamily="34" charset="0"/>
                </a:rPr>
                <a:t>Tuotteita</a:t>
              </a:r>
              <a:endParaRPr sz="2400" b="1" dirty="0">
                <a:solidFill>
                  <a:schemeClr val="tx1"/>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38838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creen Shot 2021-11-22 at 16.31.42-filtered.png">
            <a:extLst>
              <a:ext uri="{FF2B5EF4-FFF2-40B4-BE49-F238E27FC236}">
                <a16:creationId xmlns:a16="http://schemas.microsoft.com/office/drawing/2014/main" id="{0FEEA89F-54F9-46FF-F7B2-0E37B6E3FDF4}"/>
              </a:ext>
            </a:extLst>
          </p:cNvPr>
          <p:cNvPicPr/>
          <p:nvPr/>
        </p:nvPicPr>
        <p:blipFill>
          <a:blip r:embed="rId2"/>
          <a:srcRect l="9252" t="20821" r="7738" b="17270"/>
          <a:stretch>
            <a:fillRect/>
          </a:stretch>
        </p:blipFill>
        <p:spPr>
          <a:xfrm>
            <a:off x="173608" y="815428"/>
            <a:ext cx="11844784" cy="5521090"/>
          </a:xfrm>
          <a:prstGeom prst="rect">
            <a:avLst/>
          </a:prstGeom>
          <a:ln w="12700">
            <a:miter lim="400000"/>
          </a:ln>
        </p:spPr>
      </p:pic>
      <p:sp>
        <p:nvSpPr>
          <p:cNvPr id="4" name="Dian numeron paikkamerkki 3">
            <a:extLst>
              <a:ext uri="{FF2B5EF4-FFF2-40B4-BE49-F238E27FC236}">
                <a16:creationId xmlns:a16="http://schemas.microsoft.com/office/drawing/2014/main" id="{46A0A8F5-0E4E-26C7-0DE3-408ADD2143F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18</a:t>
            </a:fld>
            <a:endParaRPr lang="fi-FI"/>
          </a:p>
        </p:txBody>
      </p:sp>
      <p:sp>
        <p:nvSpPr>
          <p:cNvPr id="5" name="Alatunnisteen paikkamerkki 4">
            <a:extLst>
              <a:ext uri="{FF2B5EF4-FFF2-40B4-BE49-F238E27FC236}">
                <a16:creationId xmlns:a16="http://schemas.microsoft.com/office/drawing/2014/main" id="{6FB5F8EE-4CFF-C568-6953-79B08665049A}"/>
              </a:ext>
            </a:extLst>
          </p:cNvPr>
          <p:cNvSpPr>
            <a:spLocks noGrp="1"/>
          </p:cNvSpPr>
          <p:nvPr>
            <p:ph type="ftr" idx="11"/>
          </p:nvPr>
        </p:nvSpPr>
        <p:spPr/>
        <p:txBody>
          <a:bodyPr/>
          <a:lstStyle/>
          <a:p>
            <a:r>
              <a:rPr lang="fi-FI"/>
              <a:t>Puurakennuksen korjaaminen ja puulla korjaaminen</a:t>
            </a:r>
          </a:p>
        </p:txBody>
      </p:sp>
      <p:sp>
        <p:nvSpPr>
          <p:cNvPr id="14" name="Shape 174">
            <a:extLst>
              <a:ext uri="{FF2B5EF4-FFF2-40B4-BE49-F238E27FC236}">
                <a16:creationId xmlns:a16="http://schemas.microsoft.com/office/drawing/2014/main" id="{16FB62FF-3F16-E55E-421E-48837618735A}"/>
              </a:ext>
            </a:extLst>
          </p:cNvPr>
          <p:cNvSpPr/>
          <p:nvPr/>
        </p:nvSpPr>
        <p:spPr>
          <a:xfrm>
            <a:off x="9745577" y="6003321"/>
            <a:ext cx="1942840" cy="15388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000" dirty="0" err="1">
                <a:latin typeface="Calibri" panose="020F0502020204030204" pitchFamily="34" charset="0"/>
                <a:cs typeface="Calibri" panose="020F0502020204030204" pitchFamily="34" charset="0"/>
              </a:rPr>
              <a:t>Lähde</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ea typeface="Trebuchet MS"/>
                <a:cs typeface="Calibri" panose="020F0502020204030204" pitchFamily="34" charset="0"/>
                <a:sym typeface="Trebuchet MS"/>
              </a:rPr>
              <a:t>Puuinfon</a:t>
            </a:r>
            <a:r>
              <a:rPr sz="1000" dirty="0">
                <a:latin typeface="Calibri" panose="020F0502020204030204" pitchFamily="34" charset="0"/>
                <a:ea typeface="Trebuchet MS"/>
                <a:cs typeface="Calibri" panose="020F0502020204030204" pitchFamily="34" charset="0"/>
                <a:sym typeface="Trebuchet MS"/>
              </a:rPr>
              <a:t> </a:t>
            </a:r>
            <a:r>
              <a:rPr sz="1000" dirty="0" err="1">
                <a:latin typeface="Calibri" panose="020F0502020204030204" pitchFamily="34" charset="0"/>
                <a:ea typeface="Trebuchet MS"/>
                <a:cs typeface="Calibri" panose="020F0502020204030204" pitchFamily="34" charset="0"/>
                <a:sym typeface="Trebuchet MS"/>
              </a:rPr>
              <a:t>puutavaraopas</a:t>
            </a:r>
            <a:r>
              <a:rPr sz="1000" dirty="0">
                <a:latin typeface="Calibri" panose="020F0502020204030204" pitchFamily="34" charset="0"/>
                <a:ea typeface="Trebuchet MS"/>
                <a:cs typeface="Calibri" panose="020F0502020204030204" pitchFamily="34" charset="0"/>
                <a:sym typeface="Trebuchet MS"/>
              </a:rPr>
              <a:t> 2019</a:t>
            </a:r>
          </a:p>
        </p:txBody>
      </p:sp>
      <p:sp>
        <p:nvSpPr>
          <p:cNvPr id="39" name="Shape 212">
            <a:extLst>
              <a:ext uri="{FF2B5EF4-FFF2-40B4-BE49-F238E27FC236}">
                <a16:creationId xmlns:a16="http://schemas.microsoft.com/office/drawing/2014/main" id="{B488ECC7-48B6-7DEA-980D-91B07B5247BC}"/>
              </a:ext>
            </a:extLst>
          </p:cNvPr>
          <p:cNvSpPr/>
          <p:nvPr/>
        </p:nvSpPr>
        <p:spPr>
          <a:xfrm>
            <a:off x="356840" y="399758"/>
            <a:ext cx="3884077"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b="1">
                <a:solidFill>
                  <a:srgbClr val="9CA65D"/>
                </a:solidFill>
              </a:defRPr>
            </a:lvl1pPr>
          </a:lstStyle>
          <a:p>
            <a:pPr lvl="0">
              <a:defRPr sz="1800" b="0">
                <a:solidFill>
                  <a:srgbClr val="000000"/>
                </a:solidFill>
              </a:defRPr>
            </a:pPr>
            <a:r>
              <a:rPr sz="2400" b="1" dirty="0" err="1">
                <a:solidFill>
                  <a:schemeClr val="tx1"/>
                </a:solidFill>
                <a:latin typeface="Calibri Light" panose="020F0302020204030204" pitchFamily="34" charset="0"/>
                <a:cs typeface="Calibri Light" panose="020F0302020204030204" pitchFamily="34" charset="0"/>
              </a:rPr>
              <a:t>Tuotteiden</a:t>
            </a:r>
            <a:r>
              <a:rPr sz="2400" b="1" dirty="0">
                <a:solidFill>
                  <a:schemeClr val="tx1"/>
                </a:solidFill>
                <a:latin typeface="Calibri Light" panose="020F0302020204030204" pitchFamily="34" charset="0"/>
                <a:cs typeface="Calibri Light" panose="020F0302020204030204" pitchFamily="34" charset="0"/>
              </a:rPr>
              <a:t> </a:t>
            </a:r>
            <a:r>
              <a:rPr sz="2400" b="1" dirty="0" err="1">
                <a:solidFill>
                  <a:schemeClr val="tx1"/>
                </a:solidFill>
                <a:latin typeface="Calibri Light" panose="020F0302020204030204" pitchFamily="34" charset="0"/>
                <a:cs typeface="Calibri Light" panose="020F0302020204030204" pitchFamily="34" charset="0"/>
              </a:rPr>
              <a:t>puulajit</a:t>
            </a:r>
            <a:r>
              <a:rPr sz="2400" b="1" dirty="0">
                <a:solidFill>
                  <a:schemeClr val="tx1"/>
                </a:solidFill>
                <a:latin typeface="Calibri Light" panose="020F0302020204030204" pitchFamily="34" charset="0"/>
                <a:cs typeface="Calibri Light" panose="020F0302020204030204" pitchFamily="34" charset="0"/>
              </a:rPr>
              <a:t> ja </a:t>
            </a:r>
            <a:r>
              <a:rPr sz="2400" b="1" dirty="0" err="1">
                <a:solidFill>
                  <a:schemeClr val="tx1"/>
                </a:solidFill>
                <a:latin typeface="Calibri Light" panose="020F0302020204030204" pitchFamily="34" charset="0"/>
                <a:cs typeface="Calibri Light" panose="020F0302020204030204" pitchFamily="34" charset="0"/>
              </a:rPr>
              <a:t>dimensiot</a:t>
            </a:r>
            <a:endParaRPr sz="2400" b="1"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50971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C72A15-57E3-A771-970E-74771148F4FA}"/>
              </a:ext>
            </a:extLst>
          </p:cNvPr>
          <p:cNvSpPr>
            <a:spLocks noGrp="1"/>
          </p:cNvSpPr>
          <p:nvPr>
            <p:ph type="title"/>
          </p:nvPr>
        </p:nvSpPr>
        <p:spPr/>
        <p:txBody>
          <a:bodyPr/>
          <a:lstStyle/>
          <a:p>
            <a:r>
              <a:rPr lang="fi-FI" dirty="0"/>
              <a:t>Esimerkki: julkisivu</a:t>
            </a:r>
          </a:p>
        </p:txBody>
      </p:sp>
      <p:sp>
        <p:nvSpPr>
          <p:cNvPr id="3" name="Tekstin paikkamerkki 2">
            <a:extLst>
              <a:ext uri="{FF2B5EF4-FFF2-40B4-BE49-F238E27FC236}">
                <a16:creationId xmlns:a16="http://schemas.microsoft.com/office/drawing/2014/main" id="{A0AAE79F-47A8-B550-83D5-388469061629}"/>
              </a:ext>
            </a:extLst>
          </p:cNvPr>
          <p:cNvSpPr>
            <a:spLocks noGrp="1"/>
          </p:cNvSpPr>
          <p:nvPr>
            <p:ph type="body" idx="1"/>
          </p:nvPr>
        </p:nvSpPr>
        <p:spPr/>
        <p:txBody>
          <a:bodyPr anchor="ctr"/>
          <a:lstStyle/>
          <a:p>
            <a:pPr marL="114300" indent="0">
              <a:buNone/>
            </a:pPr>
            <a:r>
              <a:rPr lang="fi-FI" i="1" dirty="0"/>
              <a:t>Hyvin suunniteltu, pintakäsitelty ja huollettu puujulkisivu kestää kymmeniä vuosia. </a:t>
            </a:r>
            <a:r>
              <a:rPr lang="fi-FI" dirty="0"/>
              <a:t>Suomessa on lukuisia esimerkkejä jopa yli 100 vuotta vanhoista, edelleen hyväkuntoisista puujulkisivuista.</a:t>
            </a:r>
          </a:p>
          <a:p>
            <a:pPr marL="114300" indent="0">
              <a:buNone/>
            </a:pPr>
            <a:endParaRPr lang="fi-FI" dirty="0"/>
          </a:p>
          <a:p>
            <a:pPr marL="114300" indent="0">
              <a:buNone/>
            </a:pPr>
            <a:r>
              <a:rPr lang="fi-FI" sz="1400" i="1" dirty="0"/>
              <a:t>Lähde: Puuinfo, Kestävät puujulkisivut -julkaisu</a:t>
            </a:r>
          </a:p>
        </p:txBody>
      </p:sp>
      <p:sp>
        <p:nvSpPr>
          <p:cNvPr id="4" name="Dian numeron paikkamerkki 3">
            <a:extLst>
              <a:ext uri="{FF2B5EF4-FFF2-40B4-BE49-F238E27FC236}">
                <a16:creationId xmlns:a16="http://schemas.microsoft.com/office/drawing/2014/main" id="{8E7A4EA4-3A10-1FFD-AFD8-A1DEFDE6BED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19</a:t>
            </a:fld>
            <a:endParaRPr lang="fi-FI"/>
          </a:p>
        </p:txBody>
      </p:sp>
      <p:sp>
        <p:nvSpPr>
          <p:cNvPr id="5" name="Alatunnisteen paikkamerkki 4">
            <a:extLst>
              <a:ext uri="{FF2B5EF4-FFF2-40B4-BE49-F238E27FC236}">
                <a16:creationId xmlns:a16="http://schemas.microsoft.com/office/drawing/2014/main" id="{484BBFE2-B2A0-3E6B-DA64-74A6648F71BD}"/>
              </a:ext>
            </a:extLst>
          </p:cNvPr>
          <p:cNvSpPr>
            <a:spLocks noGrp="1"/>
          </p:cNvSpPr>
          <p:nvPr>
            <p:ph type="ftr" idx="11"/>
          </p:nvPr>
        </p:nvSpPr>
        <p:spPr/>
        <p:txBody>
          <a:bodyPr/>
          <a:lstStyle/>
          <a:p>
            <a:r>
              <a:rPr lang="fi-FI"/>
              <a:t>Puurakennuksen korjaaminen ja puulla korjaaminen</a:t>
            </a:r>
          </a:p>
        </p:txBody>
      </p:sp>
    </p:spTree>
    <p:extLst>
      <p:ext uri="{BB962C8B-B14F-4D97-AF65-F5344CB8AC3E}">
        <p14:creationId xmlns:p14="http://schemas.microsoft.com/office/powerpoint/2010/main" val="405434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4" name="Dian numeron paikkamerkki 3">
            <a:extLst>
              <a:ext uri="{FF2B5EF4-FFF2-40B4-BE49-F238E27FC236}">
                <a16:creationId xmlns:a16="http://schemas.microsoft.com/office/drawing/2014/main" id="{B86FB253-56CD-AD72-F71C-D89A90254A4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a:t>
            </a:fld>
            <a:endParaRPr lang="fi-FI"/>
          </a:p>
        </p:txBody>
      </p:sp>
      <p:sp>
        <p:nvSpPr>
          <p:cNvPr id="2" name="Alatunnisteen paikkamerkki 1">
            <a:extLst>
              <a:ext uri="{FF2B5EF4-FFF2-40B4-BE49-F238E27FC236}">
                <a16:creationId xmlns:a16="http://schemas.microsoft.com/office/drawing/2014/main" id="{1263A777-9727-6B75-B765-4818F8719500}"/>
              </a:ext>
            </a:extLst>
          </p:cNvPr>
          <p:cNvSpPr>
            <a:spLocks noGrp="1"/>
          </p:cNvSpPr>
          <p:nvPr>
            <p:ph type="ftr" idx="11"/>
          </p:nvPr>
        </p:nvSpPr>
        <p:spPr/>
        <p:txBody>
          <a:bodyPr/>
          <a:lstStyle/>
          <a:p>
            <a:r>
              <a:rPr lang="fi-FI"/>
              <a:t>Puurakennuksen korjaaminen ja puulla korjaaminen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0D10E9-1E32-0A21-EC09-0F1FBDE5287D}"/>
              </a:ext>
            </a:extLst>
          </p:cNvPr>
          <p:cNvSpPr>
            <a:spLocks noGrp="1"/>
          </p:cNvSpPr>
          <p:nvPr>
            <p:ph type="title"/>
          </p:nvPr>
        </p:nvSpPr>
        <p:spPr/>
        <p:txBody>
          <a:bodyPr/>
          <a:lstStyle/>
          <a:p>
            <a:r>
              <a:rPr lang="fi-FI" dirty="0"/>
              <a:t>Pitkäaikaiskestävyys</a:t>
            </a:r>
          </a:p>
        </p:txBody>
      </p:sp>
      <p:sp>
        <p:nvSpPr>
          <p:cNvPr id="4" name="Tekstin paikkamerkki 3">
            <a:extLst>
              <a:ext uri="{FF2B5EF4-FFF2-40B4-BE49-F238E27FC236}">
                <a16:creationId xmlns:a16="http://schemas.microsoft.com/office/drawing/2014/main" id="{32E7F730-E750-F4CB-0D10-729C102C8E4E}"/>
              </a:ext>
            </a:extLst>
          </p:cNvPr>
          <p:cNvSpPr>
            <a:spLocks noGrp="1"/>
          </p:cNvSpPr>
          <p:nvPr>
            <p:ph type="body" idx="2"/>
          </p:nvPr>
        </p:nvSpPr>
        <p:spPr>
          <a:xfrm>
            <a:off x="5103628" y="1825625"/>
            <a:ext cx="6250172" cy="4351338"/>
          </a:xfrm>
        </p:spPr>
        <p:txBody>
          <a:bodyPr>
            <a:normAutofit lnSpcReduction="10000"/>
          </a:bodyPr>
          <a:lstStyle/>
          <a:p>
            <a:r>
              <a:rPr lang="fi-FI" dirty="0"/>
              <a:t>Paksu lauta (suositus min. 28 mm)</a:t>
            </a:r>
          </a:p>
          <a:p>
            <a:r>
              <a:rPr lang="fi-FI" dirty="0"/>
              <a:t>Laadukas puutavara</a:t>
            </a:r>
          </a:p>
          <a:p>
            <a:r>
              <a:rPr lang="fi-FI" dirty="0"/>
              <a:t>Kuiva puutavara</a:t>
            </a:r>
          </a:p>
          <a:p>
            <a:r>
              <a:rPr lang="fi-FI" dirty="0"/>
              <a:t>Rakenteellinen suojaus, detaljit huolella</a:t>
            </a:r>
          </a:p>
          <a:p>
            <a:r>
              <a:rPr lang="fi-FI" dirty="0"/>
              <a:t>Ei mielellään jatkoksia</a:t>
            </a:r>
          </a:p>
          <a:p>
            <a:r>
              <a:rPr lang="fi-FI" dirty="0"/>
              <a:t>Hyvä pintakäsittely-yhdistelmä</a:t>
            </a:r>
          </a:p>
          <a:p>
            <a:r>
              <a:rPr lang="fi-FI" dirty="0"/>
              <a:t>Taustan tuuletus</a:t>
            </a:r>
          </a:p>
          <a:p>
            <a:r>
              <a:rPr lang="fi-FI" dirty="0"/>
              <a:t>Ylläpito / huolto</a:t>
            </a:r>
          </a:p>
          <a:p>
            <a:pPr marL="114300" indent="0">
              <a:buNone/>
            </a:pPr>
            <a:endParaRPr lang="fi-FI" dirty="0"/>
          </a:p>
        </p:txBody>
      </p:sp>
      <p:sp>
        <p:nvSpPr>
          <p:cNvPr id="5" name="Dian numeron paikkamerkki 4">
            <a:extLst>
              <a:ext uri="{FF2B5EF4-FFF2-40B4-BE49-F238E27FC236}">
                <a16:creationId xmlns:a16="http://schemas.microsoft.com/office/drawing/2014/main" id="{3D1E5DF9-2560-5D7C-28E1-7214B8289B9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20</a:t>
            </a:fld>
            <a:endParaRPr lang="fi-FI"/>
          </a:p>
        </p:txBody>
      </p:sp>
      <p:sp>
        <p:nvSpPr>
          <p:cNvPr id="6" name="Alatunnisteen paikkamerkki 5">
            <a:extLst>
              <a:ext uri="{FF2B5EF4-FFF2-40B4-BE49-F238E27FC236}">
                <a16:creationId xmlns:a16="http://schemas.microsoft.com/office/drawing/2014/main" id="{FC291E4D-6FB1-21D1-EAA3-CC6B17CA751D}"/>
              </a:ext>
            </a:extLst>
          </p:cNvPr>
          <p:cNvSpPr>
            <a:spLocks noGrp="1"/>
          </p:cNvSpPr>
          <p:nvPr>
            <p:ph type="ftr" idx="11"/>
          </p:nvPr>
        </p:nvSpPr>
        <p:spPr/>
        <p:txBody>
          <a:bodyPr/>
          <a:lstStyle/>
          <a:p>
            <a:r>
              <a:rPr lang="fi-FI"/>
              <a:t>Puurakennuksen korjaaminen ja puulla korjaaminen</a:t>
            </a:r>
          </a:p>
        </p:txBody>
      </p:sp>
      <p:pic>
        <p:nvPicPr>
          <p:cNvPr id="7" name="saatsi MAALI-Keltamulta-01_1200px-930x1024.jpg">
            <a:extLst>
              <a:ext uri="{FF2B5EF4-FFF2-40B4-BE49-F238E27FC236}">
                <a16:creationId xmlns:a16="http://schemas.microsoft.com/office/drawing/2014/main" id="{BD5FF6B1-33E8-D180-BF65-6D25CE1E800A}"/>
              </a:ext>
            </a:extLst>
          </p:cNvPr>
          <p:cNvPicPr/>
          <p:nvPr/>
        </p:nvPicPr>
        <p:blipFill>
          <a:blip r:embed="rId2"/>
          <a:stretch>
            <a:fillRect/>
          </a:stretch>
        </p:blipFill>
        <p:spPr>
          <a:xfrm>
            <a:off x="952840" y="1825625"/>
            <a:ext cx="3438361" cy="3785894"/>
          </a:xfrm>
          <a:prstGeom prst="rect">
            <a:avLst/>
          </a:prstGeom>
          <a:ln w="12700">
            <a:miter lim="400000"/>
          </a:ln>
        </p:spPr>
      </p:pic>
      <p:sp>
        <p:nvSpPr>
          <p:cNvPr id="8" name="Shape 224">
            <a:extLst>
              <a:ext uri="{FF2B5EF4-FFF2-40B4-BE49-F238E27FC236}">
                <a16:creationId xmlns:a16="http://schemas.microsoft.com/office/drawing/2014/main" id="{512E9653-4AB7-F2C8-31DA-0C8B2985CF10}"/>
              </a:ext>
            </a:extLst>
          </p:cNvPr>
          <p:cNvSpPr/>
          <p:nvPr/>
        </p:nvSpPr>
        <p:spPr>
          <a:xfrm>
            <a:off x="952840" y="5742077"/>
            <a:ext cx="4445001" cy="23114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nSpc>
                <a:spcPct val="90000"/>
              </a:lnSpc>
              <a:defRPr sz="1000">
                <a:solidFill>
                  <a:srgbClr val="000000"/>
                </a:solidFill>
              </a:defRPr>
            </a:lvl1pPr>
          </a:lstStyle>
          <a:p>
            <a:pPr lvl="0">
              <a:defRPr sz="1800"/>
            </a:pPr>
            <a:r>
              <a:rPr sz="1000" dirty="0"/>
              <a:t>Kuva: SAATSI </a:t>
            </a:r>
            <a:r>
              <a:rPr sz="1000" dirty="0" err="1"/>
              <a:t>arkkitehdit</a:t>
            </a:r>
            <a:endParaRPr sz="1000" dirty="0"/>
          </a:p>
        </p:txBody>
      </p:sp>
    </p:spTree>
    <p:extLst>
      <p:ext uri="{BB962C8B-B14F-4D97-AF65-F5344CB8AC3E}">
        <p14:creationId xmlns:p14="http://schemas.microsoft.com/office/powerpoint/2010/main" val="660660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B147359F-2BA7-F1D3-17BC-2905D5BBD007}"/>
              </a:ext>
            </a:extLst>
          </p:cNvPr>
          <p:cNvSpPr>
            <a:spLocks noGrp="1"/>
          </p:cNvSpPr>
          <p:nvPr>
            <p:ph type="title"/>
          </p:nvPr>
        </p:nvSpPr>
        <p:spPr/>
        <p:txBody>
          <a:bodyPr/>
          <a:lstStyle/>
          <a:p>
            <a:pPr algn="ctr"/>
            <a:r>
              <a:rPr lang="fi-FI" sz="4400" dirty="0">
                <a:solidFill>
                  <a:srgbClr val="FFFFFF"/>
                </a:solidFill>
              </a:rPr>
              <a:t>Puunkäyttö julkisivussa</a:t>
            </a:r>
            <a:endParaRPr lang="fi-FI" dirty="0"/>
          </a:p>
        </p:txBody>
      </p:sp>
      <p:sp>
        <p:nvSpPr>
          <p:cNvPr id="8" name="Tekstin paikkamerkki 7">
            <a:extLst>
              <a:ext uri="{FF2B5EF4-FFF2-40B4-BE49-F238E27FC236}">
                <a16:creationId xmlns:a16="http://schemas.microsoft.com/office/drawing/2014/main" id="{6F8A31B9-3ABA-9891-50B8-A2B410F055C5}"/>
              </a:ext>
            </a:extLst>
          </p:cNvPr>
          <p:cNvSpPr>
            <a:spLocks noGrp="1"/>
          </p:cNvSpPr>
          <p:nvPr>
            <p:ph type="body" idx="1"/>
          </p:nvPr>
        </p:nvSpPr>
        <p:spPr>
          <a:xfrm>
            <a:off x="6096000" y="853352"/>
            <a:ext cx="5791200" cy="1573417"/>
          </a:xfrm>
        </p:spPr>
        <p:txBody>
          <a:bodyPr>
            <a:normAutofit fontScale="62500" lnSpcReduction="20000"/>
          </a:bodyPr>
          <a:lstStyle/>
          <a:p>
            <a:pPr marL="114300" indent="0">
              <a:buNone/>
            </a:pPr>
            <a:r>
              <a:rPr lang="fi-FI" dirty="0"/>
              <a:t>Lopputuloksen kannalta oleellisia asioita ovat esimerkiksi:</a:t>
            </a:r>
          </a:p>
          <a:p>
            <a:r>
              <a:rPr lang="fi-FI" dirty="0"/>
              <a:t>Tekstuurit</a:t>
            </a:r>
          </a:p>
          <a:p>
            <a:r>
              <a:rPr lang="fi-FI" dirty="0"/>
              <a:t>Puun dimensiot</a:t>
            </a:r>
          </a:p>
          <a:p>
            <a:r>
              <a:rPr lang="fi-FI" dirty="0"/>
              <a:t>Pintakäsittely</a:t>
            </a:r>
          </a:p>
          <a:p>
            <a:endParaRPr lang="fi-FI" dirty="0"/>
          </a:p>
        </p:txBody>
      </p:sp>
      <p:sp>
        <p:nvSpPr>
          <p:cNvPr id="5" name="Dian numeron paikkamerkki 4">
            <a:extLst>
              <a:ext uri="{FF2B5EF4-FFF2-40B4-BE49-F238E27FC236}">
                <a16:creationId xmlns:a16="http://schemas.microsoft.com/office/drawing/2014/main" id="{26EE787F-BD2D-0D32-FA23-35219B0D0BB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21</a:t>
            </a:fld>
            <a:endParaRPr lang="fi-FI"/>
          </a:p>
        </p:txBody>
      </p:sp>
      <p:sp>
        <p:nvSpPr>
          <p:cNvPr id="6" name="Alatunnisteen paikkamerkki 5">
            <a:extLst>
              <a:ext uri="{FF2B5EF4-FFF2-40B4-BE49-F238E27FC236}">
                <a16:creationId xmlns:a16="http://schemas.microsoft.com/office/drawing/2014/main" id="{25E699FC-CAA5-E696-22C2-F5F40EC06A13}"/>
              </a:ext>
            </a:extLst>
          </p:cNvPr>
          <p:cNvSpPr>
            <a:spLocks noGrp="1"/>
          </p:cNvSpPr>
          <p:nvPr>
            <p:ph type="ftr" idx="11"/>
          </p:nvPr>
        </p:nvSpPr>
        <p:spPr/>
        <p:txBody>
          <a:bodyPr/>
          <a:lstStyle/>
          <a:p>
            <a:r>
              <a:rPr lang="fi-FI"/>
              <a:t>Puurakennuksen korjaaminen ja puulla korjaaminen</a:t>
            </a:r>
          </a:p>
        </p:txBody>
      </p:sp>
      <p:grpSp>
        <p:nvGrpSpPr>
          <p:cNvPr id="9" name="Ryhmä 8">
            <a:extLst>
              <a:ext uri="{FF2B5EF4-FFF2-40B4-BE49-F238E27FC236}">
                <a16:creationId xmlns:a16="http://schemas.microsoft.com/office/drawing/2014/main" id="{AB7BA81A-F678-BFBC-5643-A6C9FFEBE5AD}"/>
              </a:ext>
            </a:extLst>
          </p:cNvPr>
          <p:cNvGrpSpPr/>
          <p:nvPr/>
        </p:nvGrpSpPr>
        <p:grpSpPr>
          <a:xfrm>
            <a:off x="6214521" y="2413319"/>
            <a:ext cx="5565139" cy="4242547"/>
            <a:chOff x="6214521" y="2413319"/>
            <a:chExt cx="5565139" cy="4242547"/>
          </a:xfrm>
        </p:grpSpPr>
        <p:sp>
          <p:nvSpPr>
            <p:cNvPr id="10" name="Shape 237">
              <a:extLst>
                <a:ext uri="{FF2B5EF4-FFF2-40B4-BE49-F238E27FC236}">
                  <a16:creationId xmlns:a16="http://schemas.microsoft.com/office/drawing/2014/main" id="{A85D84D5-E085-F92C-F9CB-DCD60138DCB9}"/>
                </a:ext>
              </a:extLst>
            </p:cNvPr>
            <p:cNvSpPr/>
            <p:nvPr/>
          </p:nvSpPr>
          <p:spPr>
            <a:xfrm>
              <a:off x="6214521" y="5983034"/>
              <a:ext cx="1637052"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CNC-jyrsitty lauta</a:t>
              </a:r>
            </a:p>
          </p:txBody>
        </p:sp>
        <p:sp>
          <p:nvSpPr>
            <p:cNvPr id="11" name="Shape 238">
              <a:extLst>
                <a:ext uri="{FF2B5EF4-FFF2-40B4-BE49-F238E27FC236}">
                  <a16:creationId xmlns:a16="http://schemas.microsoft.com/office/drawing/2014/main" id="{2B92B1EE-D0F8-4B9C-2915-BB2FBC54ED5D}"/>
                </a:ext>
              </a:extLst>
            </p:cNvPr>
            <p:cNvSpPr/>
            <p:nvPr/>
          </p:nvSpPr>
          <p:spPr>
            <a:xfrm>
              <a:off x="8173061" y="5983034"/>
              <a:ext cx="1637053"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paneeli</a:t>
              </a:r>
            </a:p>
          </p:txBody>
        </p:sp>
        <p:sp>
          <p:nvSpPr>
            <p:cNvPr id="12" name="Shape 239">
              <a:extLst>
                <a:ext uri="{FF2B5EF4-FFF2-40B4-BE49-F238E27FC236}">
                  <a16:creationId xmlns:a16="http://schemas.microsoft.com/office/drawing/2014/main" id="{FB494004-A0D9-D833-94D3-D1B8BB11C647}"/>
                </a:ext>
              </a:extLst>
            </p:cNvPr>
            <p:cNvSpPr/>
            <p:nvPr/>
          </p:nvSpPr>
          <p:spPr>
            <a:xfrm>
              <a:off x="10142608" y="5983034"/>
              <a:ext cx="1637052"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kuultokäsittelty</a:t>
              </a:r>
            </a:p>
          </p:txBody>
        </p:sp>
        <p:grpSp>
          <p:nvGrpSpPr>
            <p:cNvPr id="13" name="Ryhmä 12">
              <a:extLst>
                <a:ext uri="{FF2B5EF4-FFF2-40B4-BE49-F238E27FC236}">
                  <a16:creationId xmlns:a16="http://schemas.microsoft.com/office/drawing/2014/main" id="{205402D4-3AA1-EE50-B173-644BEA1B8D92}"/>
                </a:ext>
              </a:extLst>
            </p:cNvPr>
            <p:cNvGrpSpPr/>
            <p:nvPr/>
          </p:nvGrpSpPr>
          <p:grpSpPr>
            <a:xfrm>
              <a:off x="6214521" y="2413319"/>
              <a:ext cx="5565139" cy="3533420"/>
              <a:chOff x="6214521" y="2413319"/>
              <a:chExt cx="5565139" cy="3533420"/>
            </a:xfrm>
          </p:grpSpPr>
          <p:pic>
            <p:nvPicPr>
              <p:cNvPr id="14" name="a6412ee9a5f896152ec31d10bbfa652e.png">
                <a:extLst>
                  <a:ext uri="{FF2B5EF4-FFF2-40B4-BE49-F238E27FC236}">
                    <a16:creationId xmlns:a16="http://schemas.microsoft.com/office/drawing/2014/main" id="{0A4CA41D-8890-79D9-D2D2-831A83D86214}"/>
                  </a:ext>
                </a:extLst>
              </p:cNvPr>
              <p:cNvPicPr/>
              <p:nvPr/>
            </p:nvPicPr>
            <p:blipFill>
              <a:blip r:embed="rId2"/>
              <a:stretch>
                <a:fillRect/>
              </a:stretch>
            </p:blipFill>
            <p:spPr>
              <a:xfrm>
                <a:off x="6227601" y="2427389"/>
                <a:ext cx="1610892" cy="1610892"/>
              </a:xfrm>
              <a:prstGeom prst="rect">
                <a:avLst/>
              </a:prstGeom>
              <a:ln w="12700">
                <a:miter lim="400000"/>
              </a:ln>
            </p:spPr>
          </p:pic>
          <p:pic>
            <p:nvPicPr>
              <p:cNvPr id="15" name="depositphotos_164854016-stock-photo-texture-of-wooden-siding-closeup.jpg">
                <a:extLst>
                  <a:ext uri="{FF2B5EF4-FFF2-40B4-BE49-F238E27FC236}">
                    <a16:creationId xmlns:a16="http://schemas.microsoft.com/office/drawing/2014/main" id="{443800D5-7605-4DD9-3D65-DCA64F1E34C8}"/>
                  </a:ext>
                </a:extLst>
              </p:cNvPr>
              <p:cNvPicPr/>
              <p:nvPr/>
            </p:nvPicPr>
            <p:blipFill>
              <a:blip r:embed="rId3"/>
              <a:stretch>
                <a:fillRect/>
              </a:stretch>
            </p:blipFill>
            <p:spPr>
              <a:xfrm>
                <a:off x="8185832" y="2426769"/>
                <a:ext cx="1611512" cy="1611512"/>
              </a:xfrm>
              <a:prstGeom prst="rect">
                <a:avLst/>
              </a:prstGeom>
              <a:ln w="12700">
                <a:miter lim="400000"/>
              </a:ln>
            </p:spPr>
          </p:pic>
          <p:pic>
            <p:nvPicPr>
              <p:cNvPr id="16" name="images.jpg">
                <a:extLst>
                  <a:ext uri="{FF2B5EF4-FFF2-40B4-BE49-F238E27FC236}">
                    <a16:creationId xmlns:a16="http://schemas.microsoft.com/office/drawing/2014/main" id="{F124D285-1C3C-42EF-A72D-377E41DE9281}"/>
                  </a:ext>
                </a:extLst>
              </p:cNvPr>
              <p:cNvPicPr/>
              <p:nvPr/>
            </p:nvPicPr>
            <p:blipFill>
              <a:blip r:embed="rId4"/>
              <a:srcRect b="24848"/>
              <a:stretch>
                <a:fillRect/>
              </a:stretch>
            </p:blipFill>
            <p:spPr>
              <a:xfrm>
                <a:off x="10144683" y="2413319"/>
                <a:ext cx="1610891" cy="1616231"/>
              </a:xfrm>
              <a:prstGeom prst="rect">
                <a:avLst/>
              </a:prstGeom>
              <a:ln w="12700">
                <a:miter lim="400000"/>
              </a:ln>
            </p:spPr>
          </p:pic>
          <p:pic>
            <p:nvPicPr>
              <p:cNvPr id="17" name="Jukola_tuotekuvat_FI8-3.jpg">
                <a:extLst>
                  <a:ext uri="{FF2B5EF4-FFF2-40B4-BE49-F238E27FC236}">
                    <a16:creationId xmlns:a16="http://schemas.microsoft.com/office/drawing/2014/main" id="{451AF1E1-4121-6B77-9496-7B53539AFE6F}"/>
                  </a:ext>
                </a:extLst>
              </p:cNvPr>
              <p:cNvPicPr/>
              <p:nvPr/>
            </p:nvPicPr>
            <p:blipFill>
              <a:blip r:embed="rId5"/>
              <a:srcRect l="9855" t="17844" r="11350" b="17844"/>
              <a:stretch>
                <a:fillRect/>
              </a:stretch>
            </p:blipFill>
            <p:spPr>
              <a:xfrm>
                <a:off x="6226596" y="4324951"/>
                <a:ext cx="1612901" cy="1608712"/>
              </a:xfrm>
              <a:prstGeom prst="rect">
                <a:avLst/>
              </a:prstGeom>
              <a:ln w="12700">
                <a:miter lim="400000"/>
              </a:ln>
            </p:spPr>
          </p:pic>
          <p:pic>
            <p:nvPicPr>
              <p:cNvPr id="18" name="LiteBirch120.jpg">
                <a:extLst>
                  <a:ext uri="{FF2B5EF4-FFF2-40B4-BE49-F238E27FC236}">
                    <a16:creationId xmlns:a16="http://schemas.microsoft.com/office/drawing/2014/main" id="{A9F79671-F70C-0178-264E-7F59B6680ED1}"/>
                  </a:ext>
                </a:extLst>
              </p:cNvPr>
              <p:cNvPicPr/>
              <p:nvPr/>
            </p:nvPicPr>
            <p:blipFill>
              <a:blip r:embed="rId6"/>
              <a:srcRect r="26626"/>
              <a:stretch>
                <a:fillRect/>
              </a:stretch>
            </p:blipFill>
            <p:spPr>
              <a:xfrm>
                <a:off x="8193220" y="4325044"/>
                <a:ext cx="1607772" cy="1608350"/>
              </a:xfrm>
              <a:prstGeom prst="rect">
                <a:avLst/>
              </a:prstGeom>
              <a:ln w="12700">
                <a:miter lim="400000"/>
              </a:ln>
            </p:spPr>
          </p:pic>
          <p:sp>
            <p:nvSpPr>
              <p:cNvPr id="19" name="Shape 234">
                <a:extLst>
                  <a:ext uri="{FF2B5EF4-FFF2-40B4-BE49-F238E27FC236}">
                    <a16:creationId xmlns:a16="http://schemas.microsoft.com/office/drawing/2014/main" id="{A0E8F1E5-892F-C460-DBD3-EC382C985D0F}"/>
                  </a:ext>
                </a:extLst>
              </p:cNvPr>
              <p:cNvSpPr/>
              <p:nvPr/>
            </p:nvSpPr>
            <p:spPr>
              <a:xfrm>
                <a:off x="6214521" y="4073800"/>
                <a:ext cx="1637052"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CLT-elementti</a:t>
                </a:r>
              </a:p>
            </p:txBody>
          </p:sp>
          <p:sp>
            <p:nvSpPr>
              <p:cNvPr id="20" name="Shape 235">
                <a:extLst>
                  <a:ext uri="{FF2B5EF4-FFF2-40B4-BE49-F238E27FC236}">
                    <a16:creationId xmlns:a16="http://schemas.microsoft.com/office/drawing/2014/main" id="{FD93EC2A-A5A1-57D1-00ED-C1D4A472B0A0}"/>
                  </a:ext>
                </a:extLst>
              </p:cNvPr>
              <p:cNvSpPr/>
              <p:nvPr/>
            </p:nvSpPr>
            <p:spPr>
              <a:xfrm>
                <a:off x="8173061" y="4073800"/>
                <a:ext cx="1637053"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raakalauta</a:t>
                </a:r>
              </a:p>
            </p:txBody>
          </p:sp>
          <p:sp>
            <p:nvSpPr>
              <p:cNvPr id="21" name="Shape 236">
                <a:extLst>
                  <a:ext uri="{FF2B5EF4-FFF2-40B4-BE49-F238E27FC236}">
                    <a16:creationId xmlns:a16="http://schemas.microsoft.com/office/drawing/2014/main" id="{A7F74975-7363-3765-4003-1E03AB67406E}"/>
                  </a:ext>
                </a:extLst>
              </p:cNvPr>
              <p:cNvSpPr/>
              <p:nvPr/>
            </p:nvSpPr>
            <p:spPr>
              <a:xfrm>
                <a:off x="10142608" y="4073800"/>
                <a:ext cx="1637052"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rimoitus</a:t>
                </a:r>
              </a:p>
            </p:txBody>
          </p:sp>
          <p:pic>
            <p:nvPicPr>
              <p:cNvPr id="22" name="kuultokäsitelty lauta.jpeg">
                <a:extLst>
                  <a:ext uri="{FF2B5EF4-FFF2-40B4-BE49-F238E27FC236}">
                    <a16:creationId xmlns:a16="http://schemas.microsoft.com/office/drawing/2014/main" id="{47B5BA47-250C-4C95-3C87-EAACA3504B1A}"/>
                  </a:ext>
                </a:extLst>
              </p:cNvPr>
              <p:cNvPicPr/>
              <p:nvPr/>
            </p:nvPicPr>
            <p:blipFill>
              <a:blip r:embed="rId7"/>
              <a:srcRect r="31242"/>
              <a:stretch>
                <a:fillRect/>
              </a:stretch>
            </p:blipFill>
            <p:spPr>
              <a:xfrm>
                <a:off x="10139920" y="4333838"/>
                <a:ext cx="1620288" cy="1612901"/>
              </a:xfrm>
              <a:prstGeom prst="rect">
                <a:avLst/>
              </a:prstGeom>
              <a:ln w="12700">
                <a:miter lim="400000"/>
              </a:ln>
            </p:spPr>
          </p:pic>
        </p:grpSp>
      </p:grpSp>
    </p:spTree>
    <p:extLst>
      <p:ext uri="{BB962C8B-B14F-4D97-AF65-F5344CB8AC3E}">
        <p14:creationId xmlns:p14="http://schemas.microsoft.com/office/powerpoint/2010/main" val="3468449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017952B3-F12E-3A24-0192-32E5FE3FD549}"/>
              </a:ext>
            </a:extLst>
          </p:cNvPr>
          <p:cNvSpPr>
            <a:spLocks noGrp="1"/>
          </p:cNvSpPr>
          <p:nvPr>
            <p:ph type="body" idx="2"/>
          </p:nvPr>
        </p:nvSpPr>
        <p:spPr/>
        <p:txBody>
          <a:bodyPr anchor="ctr"/>
          <a:lstStyle/>
          <a:p>
            <a:pPr marL="114300" indent="0">
              <a:buNone/>
            </a:pPr>
            <a:r>
              <a:rPr lang="fi-FI" dirty="0"/>
              <a:t>Puu on luonnonmateriaali joka käytön jälkeen voidaan palauttaa ekologiseen kiertokulkuun ympäristöä turmelematta. Puuta on helppo työstää yksinkertaisin työkaluin.</a:t>
            </a:r>
          </a:p>
        </p:txBody>
      </p:sp>
      <p:sp>
        <p:nvSpPr>
          <p:cNvPr id="5" name="Dian numeron paikkamerkki 4">
            <a:extLst>
              <a:ext uri="{FF2B5EF4-FFF2-40B4-BE49-F238E27FC236}">
                <a16:creationId xmlns:a16="http://schemas.microsoft.com/office/drawing/2014/main" id="{6913A475-9F99-6C8C-8B7D-654604FD565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22</a:t>
            </a:fld>
            <a:endParaRPr lang="fi-FI"/>
          </a:p>
        </p:txBody>
      </p:sp>
      <p:sp>
        <p:nvSpPr>
          <p:cNvPr id="6" name="Alatunnisteen paikkamerkki 5">
            <a:extLst>
              <a:ext uri="{FF2B5EF4-FFF2-40B4-BE49-F238E27FC236}">
                <a16:creationId xmlns:a16="http://schemas.microsoft.com/office/drawing/2014/main" id="{B5A695FA-BEE1-A58C-4362-D0D6E43B632E}"/>
              </a:ext>
            </a:extLst>
          </p:cNvPr>
          <p:cNvSpPr>
            <a:spLocks noGrp="1"/>
          </p:cNvSpPr>
          <p:nvPr>
            <p:ph type="ftr" idx="11"/>
          </p:nvPr>
        </p:nvSpPr>
        <p:spPr/>
        <p:txBody>
          <a:bodyPr/>
          <a:lstStyle/>
          <a:p>
            <a:r>
              <a:rPr lang="fi-FI"/>
              <a:t>Puurakennuksen korjaaminen ja puulla korjaaminen</a:t>
            </a:r>
          </a:p>
        </p:txBody>
      </p:sp>
      <p:pic>
        <p:nvPicPr>
          <p:cNvPr id="7" name="jkmm-architects-akola-manor-teemu-kurkela-3-1152x756.jpg">
            <a:extLst>
              <a:ext uri="{FF2B5EF4-FFF2-40B4-BE49-F238E27FC236}">
                <a16:creationId xmlns:a16="http://schemas.microsoft.com/office/drawing/2014/main" id="{8FC02BD5-8E81-F45D-CB07-A4D2C2330F90}"/>
              </a:ext>
            </a:extLst>
          </p:cNvPr>
          <p:cNvPicPr/>
          <p:nvPr/>
        </p:nvPicPr>
        <p:blipFill>
          <a:blip r:embed="rId2"/>
          <a:srcRect l="58187"/>
          <a:stretch>
            <a:fillRect/>
          </a:stretch>
        </p:blipFill>
        <p:spPr>
          <a:xfrm>
            <a:off x="1756186" y="505221"/>
            <a:ext cx="3725788" cy="5847663"/>
          </a:xfrm>
          <a:prstGeom prst="rect">
            <a:avLst/>
          </a:prstGeom>
          <a:ln w="12700">
            <a:miter lim="400000"/>
          </a:ln>
        </p:spPr>
      </p:pic>
      <p:sp>
        <p:nvSpPr>
          <p:cNvPr id="8" name="Shape 245">
            <a:extLst>
              <a:ext uri="{FF2B5EF4-FFF2-40B4-BE49-F238E27FC236}">
                <a16:creationId xmlns:a16="http://schemas.microsoft.com/office/drawing/2014/main" id="{BB5CD4F0-33FE-845C-97C0-1366C2E78451}"/>
              </a:ext>
            </a:extLst>
          </p:cNvPr>
          <p:cNvSpPr/>
          <p:nvPr/>
        </p:nvSpPr>
        <p:spPr>
          <a:xfrm>
            <a:off x="481229" y="5852317"/>
            <a:ext cx="3697289" cy="482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r>
              <a:rPr sz="1000"/>
              <a:t>Akolan Kartano</a:t>
            </a:r>
          </a:p>
          <a:p>
            <a:pPr lvl="0">
              <a:lnSpc>
                <a:spcPct val="90000"/>
              </a:lnSpc>
              <a:defRPr>
                <a:solidFill>
                  <a:srgbClr val="000000"/>
                </a:solidFill>
              </a:defRPr>
            </a:pPr>
            <a:r>
              <a:rPr sz="1000"/>
              <a:t>JKMM Arkkitehdit</a:t>
            </a:r>
          </a:p>
          <a:p>
            <a:pPr lvl="0">
              <a:lnSpc>
                <a:spcPct val="90000"/>
              </a:lnSpc>
              <a:defRPr>
                <a:solidFill>
                  <a:srgbClr val="000000"/>
                </a:solidFill>
              </a:defRPr>
            </a:pPr>
            <a:r>
              <a:rPr sz="1000"/>
              <a:t>Kuva: Teemu Kurkela</a:t>
            </a:r>
          </a:p>
        </p:txBody>
      </p:sp>
    </p:spTree>
    <p:extLst>
      <p:ext uri="{BB962C8B-B14F-4D97-AF65-F5344CB8AC3E}">
        <p14:creationId xmlns:p14="http://schemas.microsoft.com/office/powerpoint/2010/main" val="1617433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5ED376FD-1B4E-6654-AB85-155E46D8301A}"/>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 sitoo tehokkaasti hiilidioksidia</a:t>
            </a:r>
          </a:p>
        </p:txBody>
      </p:sp>
      <p:sp>
        <p:nvSpPr>
          <p:cNvPr id="5" name="Dian numeron paikkamerkki 4">
            <a:extLst>
              <a:ext uri="{FF2B5EF4-FFF2-40B4-BE49-F238E27FC236}">
                <a16:creationId xmlns:a16="http://schemas.microsoft.com/office/drawing/2014/main" id="{612B903E-25D5-314A-13AB-5490CD4BBBE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23</a:t>
            </a:fld>
            <a:endParaRPr lang="fi-FI"/>
          </a:p>
        </p:txBody>
      </p:sp>
      <p:sp>
        <p:nvSpPr>
          <p:cNvPr id="6" name="Alatunnisteen paikkamerkki 5">
            <a:extLst>
              <a:ext uri="{FF2B5EF4-FFF2-40B4-BE49-F238E27FC236}">
                <a16:creationId xmlns:a16="http://schemas.microsoft.com/office/drawing/2014/main" id="{93A01915-13EF-FBEB-74A7-ED3830BDFB4F}"/>
              </a:ext>
            </a:extLst>
          </p:cNvPr>
          <p:cNvSpPr>
            <a:spLocks noGrp="1"/>
          </p:cNvSpPr>
          <p:nvPr>
            <p:ph type="ftr" idx="11"/>
          </p:nvPr>
        </p:nvSpPr>
        <p:spPr/>
        <p:txBody>
          <a:bodyPr/>
          <a:lstStyle/>
          <a:p>
            <a:r>
              <a:rPr lang="fi-FI" dirty="0"/>
              <a:t>Puurakennuksen korjaaminen ja puulla korjaaminen</a:t>
            </a:r>
          </a:p>
        </p:txBody>
      </p:sp>
      <p:pic>
        <p:nvPicPr>
          <p:cNvPr id="9" name="pasted-image.png">
            <a:extLst>
              <a:ext uri="{FF2B5EF4-FFF2-40B4-BE49-F238E27FC236}">
                <a16:creationId xmlns:a16="http://schemas.microsoft.com/office/drawing/2014/main" id="{E9D7A51B-3DF3-4841-C733-CA98E9CA690E}"/>
              </a:ext>
            </a:extLst>
          </p:cNvPr>
          <p:cNvPicPr/>
          <p:nvPr/>
        </p:nvPicPr>
        <p:blipFill>
          <a:blip r:embed="rId2"/>
          <a:stretch>
            <a:fillRect/>
          </a:stretch>
        </p:blipFill>
        <p:spPr>
          <a:xfrm>
            <a:off x="3570332" y="1283582"/>
            <a:ext cx="5051336" cy="5051336"/>
          </a:xfrm>
          <a:prstGeom prst="rect">
            <a:avLst/>
          </a:prstGeom>
          <a:ln w="12700">
            <a:miter lim="400000"/>
          </a:ln>
        </p:spPr>
      </p:pic>
      <p:sp>
        <p:nvSpPr>
          <p:cNvPr id="10" name="Shape 250">
            <a:extLst>
              <a:ext uri="{FF2B5EF4-FFF2-40B4-BE49-F238E27FC236}">
                <a16:creationId xmlns:a16="http://schemas.microsoft.com/office/drawing/2014/main" id="{24329CA9-E605-60E8-B656-37EC602D4180}"/>
              </a:ext>
            </a:extLst>
          </p:cNvPr>
          <p:cNvSpPr/>
          <p:nvPr/>
        </p:nvSpPr>
        <p:spPr>
          <a:xfrm>
            <a:off x="10734229" y="6016897"/>
            <a:ext cx="123914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000" dirty="0" err="1"/>
              <a:t>Lähde</a:t>
            </a:r>
            <a:r>
              <a:rPr sz="1000" dirty="0"/>
              <a:t>: </a:t>
            </a:r>
            <a:r>
              <a:rPr sz="1000" dirty="0" err="1">
                <a:latin typeface="Trebuchet MS"/>
                <a:ea typeface="Trebuchet MS"/>
                <a:cs typeface="Trebuchet MS"/>
                <a:sym typeface="Trebuchet MS"/>
              </a:rPr>
              <a:t>Metsä</a:t>
            </a:r>
            <a:r>
              <a:rPr sz="1000" dirty="0">
                <a:latin typeface="Trebuchet MS"/>
                <a:ea typeface="Trebuchet MS"/>
                <a:cs typeface="Trebuchet MS"/>
                <a:sym typeface="Trebuchet MS"/>
              </a:rPr>
              <a:t> Group</a:t>
            </a:r>
          </a:p>
        </p:txBody>
      </p:sp>
    </p:spTree>
    <p:extLst>
      <p:ext uri="{BB962C8B-B14F-4D97-AF65-F5344CB8AC3E}">
        <p14:creationId xmlns:p14="http://schemas.microsoft.com/office/powerpoint/2010/main" val="3594627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omi-porvoo-punaiset-talot-ss.jpg">
            <a:extLst>
              <a:ext uri="{FF2B5EF4-FFF2-40B4-BE49-F238E27FC236}">
                <a16:creationId xmlns:a16="http://schemas.microsoft.com/office/drawing/2014/main" id="{A53FB06E-F2CD-E216-1B4D-B4C86C6DD211}"/>
              </a:ext>
            </a:extLst>
          </p:cNvPr>
          <p:cNvPicPr/>
          <p:nvPr/>
        </p:nvPicPr>
        <p:blipFill>
          <a:blip r:embed="rId2"/>
          <a:srcRect t="24572" b="8039"/>
          <a:stretch>
            <a:fillRect/>
          </a:stretch>
        </p:blipFill>
        <p:spPr>
          <a:xfrm>
            <a:off x="0" y="962930"/>
            <a:ext cx="12209195" cy="5395138"/>
          </a:xfrm>
          <a:prstGeom prst="rect">
            <a:avLst/>
          </a:prstGeom>
          <a:ln w="12700">
            <a:miter lim="400000"/>
          </a:ln>
        </p:spPr>
      </p:pic>
      <p:sp>
        <p:nvSpPr>
          <p:cNvPr id="11" name="Shape 253">
            <a:extLst>
              <a:ext uri="{FF2B5EF4-FFF2-40B4-BE49-F238E27FC236}">
                <a16:creationId xmlns:a16="http://schemas.microsoft.com/office/drawing/2014/main" id="{F79B6787-B664-52DF-3956-E5CE353DAAE8}"/>
              </a:ext>
            </a:extLst>
          </p:cNvPr>
          <p:cNvSpPr/>
          <p:nvPr/>
        </p:nvSpPr>
        <p:spPr>
          <a:xfrm>
            <a:off x="1738594" y="3092856"/>
            <a:ext cx="8714682" cy="1183730"/>
          </a:xfrm>
          <a:prstGeom prst="rect">
            <a:avLst/>
          </a:prstGeom>
          <a:solidFill>
            <a:srgbClr val="9CA65D"/>
          </a:solidFill>
          <a:ln w="12700">
            <a:miter lim="400000"/>
          </a:ln>
        </p:spPr>
        <p:txBody>
          <a:bodyPr lIns="0" tIns="0" rIns="0" bIns="0" anchor="ctr"/>
          <a:lstStyle/>
          <a:p>
            <a:pPr lvl="0"/>
            <a:endParaRPr/>
          </a:p>
        </p:txBody>
      </p:sp>
      <p:sp>
        <p:nvSpPr>
          <p:cNvPr id="12" name="Shape 255">
            <a:extLst>
              <a:ext uri="{FF2B5EF4-FFF2-40B4-BE49-F238E27FC236}">
                <a16:creationId xmlns:a16="http://schemas.microsoft.com/office/drawing/2014/main" id="{1F1DB2E7-0CFA-F7A7-B2BB-926330E3C00C}"/>
              </a:ext>
            </a:extLst>
          </p:cNvPr>
          <p:cNvSpPr/>
          <p:nvPr/>
        </p:nvSpPr>
        <p:spPr>
          <a:xfrm>
            <a:off x="1860002" y="3269223"/>
            <a:ext cx="8471866"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just">
              <a:defRPr>
                <a:solidFill>
                  <a:srgbClr val="000000"/>
                </a:solidFill>
              </a:defRPr>
            </a:pPr>
            <a:r>
              <a:rPr sz="1600" dirty="0" err="1">
                <a:solidFill>
                  <a:srgbClr val="FFFFFF"/>
                </a:solidFill>
              </a:rPr>
              <a:t>Esimerkiksi</a:t>
            </a:r>
            <a:r>
              <a:rPr sz="1600" dirty="0">
                <a:solidFill>
                  <a:srgbClr val="FFFFFF"/>
                </a:solidFill>
              </a:rPr>
              <a:t> </a:t>
            </a:r>
            <a:r>
              <a:rPr sz="1600" dirty="0" err="1">
                <a:solidFill>
                  <a:srgbClr val="FFFFFF"/>
                </a:solidFill>
              </a:rPr>
              <a:t>suomalainen</a:t>
            </a:r>
            <a:r>
              <a:rPr sz="1600" dirty="0">
                <a:solidFill>
                  <a:srgbClr val="FFFFFF"/>
                </a:solidFill>
              </a:rPr>
              <a:t> </a:t>
            </a:r>
            <a:r>
              <a:rPr sz="1600" dirty="0" err="1">
                <a:solidFill>
                  <a:srgbClr val="FFFFFF"/>
                </a:solidFill>
              </a:rPr>
              <a:t>puurakenteinen</a:t>
            </a:r>
            <a:r>
              <a:rPr sz="1600" dirty="0">
                <a:solidFill>
                  <a:srgbClr val="FFFFFF"/>
                </a:solidFill>
              </a:rPr>
              <a:t> </a:t>
            </a:r>
            <a:r>
              <a:rPr sz="1600" dirty="0" err="1">
                <a:solidFill>
                  <a:srgbClr val="FFFFFF"/>
                </a:solidFill>
              </a:rPr>
              <a:t>omakotitalo</a:t>
            </a:r>
            <a:r>
              <a:rPr sz="1600" dirty="0">
                <a:solidFill>
                  <a:srgbClr val="FFFFFF"/>
                </a:solidFill>
              </a:rPr>
              <a:t> </a:t>
            </a:r>
            <a:r>
              <a:rPr sz="1600" dirty="0" err="1">
                <a:solidFill>
                  <a:srgbClr val="FFFFFF"/>
                </a:solidFill>
              </a:rPr>
              <a:t>sitoo</a:t>
            </a:r>
            <a:r>
              <a:rPr sz="1600" dirty="0">
                <a:solidFill>
                  <a:srgbClr val="FFFFFF"/>
                </a:solidFill>
              </a:rPr>
              <a:t> </a:t>
            </a:r>
            <a:r>
              <a:rPr sz="1600" dirty="0" err="1">
                <a:solidFill>
                  <a:srgbClr val="FFFFFF"/>
                </a:solidFill>
              </a:rPr>
              <a:t>rakenteissaan</a:t>
            </a:r>
            <a:r>
              <a:rPr sz="1600" dirty="0">
                <a:solidFill>
                  <a:srgbClr val="FFFFFF"/>
                </a:solidFill>
              </a:rPr>
              <a:t> </a:t>
            </a:r>
            <a:r>
              <a:rPr sz="1600" dirty="0" err="1">
                <a:solidFill>
                  <a:srgbClr val="FFFFFF"/>
                </a:solidFill>
              </a:rPr>
              <a:t>keskimäärin</a:t>
            </a:r>
            <a:r>
              <a:rPr sz="1600" dirty="0">
                <a:solidFill>
                  <a:srgbClr val="FFFFFF"/>
                </a:solidFill>
              </a:rPr>
              <a:t> 30 </a:t>
            </a:r>
            <a:r>
              <a:rPr sz="1600" dirty="0" err="1">
                <a:solidFill>
                  <a:srgbClr val="FFFFFF"/>
                </a:solidFill>
              </a:rPr>
              <a:t>tonnia</a:t>
            </a:r>
            <a:r>
              <a:rPr sz="1600" dirty="0">
                <a:solidFill>
                  <a:srgbClr val="FFFFFF"/>
                </a:solidFill>
              </a:rPr>
              <a:t> </a:t>
            </a:r>
            <a:r>
              <a:rPr sz="1600" dirty="0" err="1">
                <a:solidFill>
                  <a:srgbClr val="FFFFFF"/>
                </a:solidFill>
              </a:rPr>
              <a:t>hiilidioksidia</a:t>
            </a:r>
            <a:r>
              <a:rPr sz="1600" dirty="0">
                <a:solidFill>
                  <a:srgbClr val="FFFFFF"/>
                </a:solidFill>
              </a:rPr>
              <a:t>. </a:t>
            </a:r>
            <a:r>
              <a:rPr sz="1600" dirty="0" err="1">
                <a:solidFill>
                  <a:srgbClr val="FFFFFF"/>
                </a:solidFill>
              </a:rPr>
              <a:t>Tämä</a:t>
            </a:r>
            <a:r>
              <a:rPr sz="1600" dirty="0">
                <a:solidFill>
                  <a:srgbClr val="FFFFFF"/>
                </a:solidFill>
              </a:rPr>
              <a:t> </a:t>
            </a:r>
            <a:r>
              <a:rPr sz="1600" dirty="0" err="1">
                <a:solidFill>
                  <a:srgbClr val="FFFFFF"/>
                </a:solidFill>
              </a:rPr>
              <a:t>puun</a:t>
            </a:r>
            <a:r>
              <a:rPr sz="1600" dirty="0">
                <a:solidFill>
                  <a:srgbClr val="FFFFFF"/>
                </a:solidFill>
              </a:rPr>
              <a:t> </a:t>
            </a:r>
            <a:r>
              <a:rPr sz="1600" dirty="0" err="1">
                <a:solidFill>
                  <a:srgbClr val="FFFFFF"/>
                </a:solidFill>
              </a:rPr>
              <a:t>hiilensidonta-arvo</a:t>
            </a:r>
            <a:r>
              <a:rPr sz="1600" dirty="0">
                <a:solidFill>
                  <a:srgbClr val="FFFFFF"/>
                </a:solidFill>
              </a:rPr>
              <a:t> </a:t>
            </a:r>
            <a:r>
              <a:rPr sz="1600" dirty="0" err="1">
                <a:solidFill>
                  <a:srgbClr val="FFFFFF"/>
                </a:solidFill>
              </a:rPr>
              <a:t>vastaa</a:t>
            </a:r>
            <a:r>
              <a:rPr sz="1600" dirty="0">
                <a:solidFill>
                  <a:srgbClr val="FFFFFF"/>
                </a:solidFill>
              </a:rPr>
              <a:t> </a:t>
            </a:r>
            <a:r>
              <a:rPr sz="1600" dirty="0" err="1">
                <a:solidFill>
                  <a:srgbClr val="FFFFFF"/>
                </a:solidFill>
              </a:rPr>
              <a:t>yhden</a:t>
            </a:r>
            <a:r>
              <a:rPr sz="1600" dirty="0">
                <a:solidFill>
                  <a:srgbClr val="FFFFFF"/>
                </a:solidFill>
              </a:rPr>
              <a:t> </a:t>
            </a:r>
            <a:r>
              <a:rPr sz="1600" dirty="0" err="1">
                <a:solidFill>
                  <a:srgbClr val="FFFFFF"/>
                </a:solidFill>
              </a:rPr>
              <a:t>kuluttajan</a:t>
            </a:r>
            <a:r>
              <a:rPr sz="1600" dirty="0">
                <a:solidFill>
                  <a:srgbClr val="FFFFFF"/>
                </a:solidFill>
              </a:rPr>
              <a:t> </a:t>
            </a:r>
            <a:r>
              <a:rPr sz="1600" dirty="0" err="1">
                <a:solidFill>
                  <a:srgbClr val="FFFFFF"/>
                </a:solidFill>
              </a:rPr>
              <a:t>keskivertoautoilun</a:t>
            </a:r>
            <a:r>
              <a:rPr sz="1600" dirty="0">
                <a:solidFill>
                  <a:srgbClr val="FFFFFF"/>
                </a:solidFill>
              </a:rPr>
              <a:t> </a:t>
            </a:r>
            <a:r>
              <a:rPr sz="1600" dirty="0" err="1">
                <a:solidFill>
                  <a:srgbClr val="FFFFFF"/>
                </a:solidFill>
              </a:rPr>
              <a:t>yli</a:t>
            </a:r>
            <a:r>
              <a:rPr sz="1600" dirty="0">
                <a:solidFill>
                  <a:srgbClr val="FFFFFF"/>
                </a:solidFill>
              </a:rPr>
              <a:t> 10 </a:t>
            </a:r>
            <a:r>
              <a:rPr sz="1600" dirty="0" err="1">
                <a:solidFill>
                  <a:srgbClr val="FFFFFF"/>
                </a:solidFill>
              </a:rPr>
              <a:t>vuoden</a:t>
            </a:r>
            <a:r>
              <a:rPr sz="1600" dirty="0">
                <a:solidFill>
                  <a:srgbClr val="FFFFFF"/>
                </a:solidFill>
              </a:rPr>
              <a:t> </a:t>
            </a:r>
            <a:r>
              <a:rPr sz="1600" dirty="0" err="1">
                <a:solidFill>
                  <a:srgbClr val="FFFFFF"/>
                </a:solidFill>
              </a:rPr>
              <a:t>hiilidioksidipäästöjä</a:t>
            </a:r>
            <a:r>
              <a:rPr sz="1600" dirty="0">
                <a:solidFill>
                  <a:srgbClr val="FFFFFF"/>
                </a:solidFill>
              </a:rPr>
              <a:t>.</a:t>
            </a:r>
            <a:endParaRPr dirty="0">
              <a:solidFill>
                <a:srgbClr val="0D0D0D"/>
              </a:solidFill>
            </a:endParaRPr>
          </a:p>
        </p:txBody>
      </p:sp>
      <p:sp>
        <p:nvSpPr>
          <p:cNvPr id="7" name="Otsikko 6">
            <a:extLst>
              <a:ext uri="{FF2B5EF4-FFF2-40B4-BE49-F238E27FC236}">
                <a16:creationId xmlns:a16="http://schemas.microsoft.com/office/drawing/2014/main" id="{5ED376FD-1B4E-6654-AB85-155E46D8301A}"/>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 sitoo tehokkaasti hiilidioksidia</a:t>
            </a:r>
            <a:br>
              <a:rPr lang="fi-FI" dirty="0">
                <a:latin typeface="Calibri Light" panose="020F0302020204030204" pitchFamily="34" charset="0"/>
                <a:cs typeface="Calibri Light" panose="020F0302020204030204" pitchFamily="34" charset="0"/>
              </a:rPr>
            </a:br>
            <a:endParaRPr lang="fi-FI" dirty="0">
              <a:latin typeface="Calibri Light" panose="020F0302020204030204" pitchFamily="34" charset="0"/>
              <a:cs typeface="Calibri Light" panose="020F0302020204030204" pitchFamily="34" charset="0"/>
            </a:endParaRPr>
          </a:p>
        </p:txBody>
      </p:sp>
      <p:sp>
        <p:nvSpPr>
          <p:cNvPr id="5" name="Dian numeron paikkamerkki 4">
            <a:extLst>
              <a:ext uri="{FF2B5EF4-FFF2-40B4-BE49-F238E27FC236}">
                <a16:creationId xmlns:a16="http://schemas.microsoft.com/office/drawing/2014/main" id="{612B903E-25D5-314A-13AB-5490CD4BBBE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24</a:t>
            </a:fld>
            <a:endParaRPr lang="fi-FI"/>
          </a:p>
        </p:txBody>
      </p:sp>
      <p:sp>
        <p:nvSpPr>
          <p:cNvPr id="6" name="Alatunnisteen paikkamerkki 5">
            <a:extLst>
              <a:ext uri="{FF2B5EF4-FFF2-40B4-BE49-F238E27FC236}">
                <a16:creationId xmlns:a16="http://schemas.microsoft.com/office/drawing/2014/main" id="{93A01915-13EF-FBEB-74A7-ED3830BDFB4F}"/>
              </a:ext>
            </a:extLst>
          </p:cNvPr>
          <p:cNvSpPr>
            <a:spLocks noGrp="1"/>
          </p:cNvSpPr>
          <p:nvPr>
            <p:ph type="ftr" idx="11"/>
          </p:nvPr>
        </p:nvSpPr>
        <p:spPr/>
        <p:txBody>
          <a:bodyPr/>
          <a:lstStyle/>
          <a:p>
            <a:r>
              <a:rPr lang="fi-FI"/>
              <a:t>Puurakennuksen korjaaminen ja puulla korjaaminen</a:t>
            </a:r>
          </a:p>
        </p:txBody>
      </p:sp>
      <p:sp>
        <p:nvSpPr>
          <p:cNvPr id="13" name="Shape 257">
            <a:extLst>
              <a:ext uri="{FF2B5EF4-FFF2-40B4-BE49-F238E27FC236}">
                <a16:creationId xmlns:a16="http://schemas.microsoft.com/office/drawing/2014/main" id="{A1EDD083-CB6E-AFE1-00FE-DC79DCDE67E2}"/>
              </a:ext>
            </a:extLst>
          </p:cNvPr>
          <p:cNvSpPr/>
          <p:nvPr/>
        </p:nvSpPr>
        <p:spPr>
          <a:xfrm>
            <a:off x="7757201" y="5931491"/>
            <a:ext cx="4265227" cy="307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r">
              <a:defRPr>
                <a:solidFill>
                  <a:srgbClr val="000000"/>
                </a:solidFill>
              </a:defRPr>
            </a:pPr>
            <a:r>
              <a:rPr sz="1000" dirty="0" err="1">
                <a:solidFill>
                  <a:schemeClr val="bg1"/>
                </a:solidFill>
              </a:rPr>
              <a:t>Lähde</a:t>
            </a:r>
            <a:r>
              <a:rPr sz="1000" dirty="0">
                <a:solidFill>
                  <a:schemeClr val="bg1"/>
                </a:solidFill>
              </a:rPr>
              <a:t>: </a:t>
            </a:r>
            <a:r>
              <a:rPr sz="1000" dirty="0">
                <a:solidFill>
                  <a:schemeClr val="bg1"/>
                </a:solidFill>
                <a:hlinkClick r:id="rId3">
                  <a:extLst>
                    <a:ext uri="{A12FA001-AC4F-418D-AE19-62706E023703}">
                      <ahyp:hlinkClr xmlns:ahyp="http://schemas.microsoft.com/office/drawing/2018/hyperlinkcolor" val="tx"/>
                    </a:ext>
                  </a:extLst>
                </a:hlinkClick>
              </a:rPr>
              <a:t>https://www.metsafibre.com/fi/media/Erinomaisuus-ja-Innovaatiot/Pages/Sahatavara-sitoo-hiilta-koko-elinkaarensa-ajan.aspx</a:t>
            </a:r>
          </a:p>
        </p:txBody>
      </p:sp>
    </p:spTree>
    <p:extLst>
      <p:ext uri="{BB962C8B-B14F-4D97-AF65-F5344CB8AC3E}">
        <p14:creationId xmlns:p14="http://schemas.microsoft.com/office/powerpoint/2010/main" val="4182835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42B3F9B-938C-817C-AD0B-24E9105FA522}"/>
              </a:ext>
            </a:extLst>
          </p:cNvPr>
          <p:cNvSpPr>
            <a:spLocks noGrp="1"/>
          </p:cNvSpPr>
          <p:nvPr>
            <p:ph type="body" idx="1"/>
          </p:nvPr>
        </p:nvSpPr>
        <p:spPr>
          <a:xfrm>
            <a:off x="5624546" y="1825625"/>
            <a:ext cx="5729253" cy="4351338"/>
          </a:xfrm>
        </p:spPr>
        <p:txBody>
          <a:bodyPr anchor="ctr">
            <a:normAutofit/>
          </a:bodyPr>
          <a:lstStyle/>
          <a:p>
            <a:pPr marL="114300" indent="0">
              <a:buNone/>
            </a:pPr>
            <a:r>
              <a:rPr lang="fi-FI" sz="2400" b="1" dirty="0">
                <a:solidFill>
                  <a:schemeClr val="tx1"/>
                </a:solidFill>
              </a:rPr>
              <a:t>Puu on lujaa ja kevyttä. </a:t>
            </a:r>
            <a:r>
              <a:rPr lang="fi-FI" sz="2400" dirty="0">
                <a:solidFill>
                  <a:schemeClr val="tx1"/>
                </a:solidFill>
              </a:rPr>
              <a:t>Luonnon materiaalina puun ominaisuudet, kuten ulkonäkö, lujuus ja muut fysikaaliset ominaisuudet vaihtelevat.</a:t>
            </a:r>
            <a:endParaRPr lang="fi-FI" sz="2400" dirty="0"/>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dirty="0"/>
              <a:t>Puurakennuksen korjaaminen ja puulla korjaaminen</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25</a:t>
            </a:fld>
            <a:endParaRPr lang="fi-FI" dirty="0">
              <a:solidFill>
                <a:srgbClr val="FFFFFF"/>
              </a:solidFill>
              <a:latin typeface="Calibri"/>
              <a:cs typeface="Calibri"/>
              <a:sym typeface="Calibri"/>
            </a:endParaRPr>
          </a:p>
        </p:txBody>
      </p:sp>
      <p:sp>
        <p:nvSpPr>
          <p:cNvPr id="12" name="Shape 228">
            <a:extLst>
              <a:ext uri="{FF2B5EF4-FFF2-40B4-BE49-F238E27FC236}">
                <a16:creationId xmlns:a16="http://schemas.microsoft.com/office/drawing/2014/main" id="{CF528D2E-BCD8-8E57-0504-707415EF3862}"/>
              </a:ext>
            </a:extLst>
          </p:cNvPr>
          <p:cNvSpPr/>
          <p:nvPr/>
        </p:nvSpPr>
        <p:spPr>
          <a:xfrm>
            <a:off x="9870508" y="6052471"/>
            <a:ext cx="2035171"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pic>
        <p:nvPicPr>
          <p:cNvPr id="13" name="Screen Shot 2021-11-22 at 16.42.16-filtered.png">
            <a:extLst>
              <a:ext uri="{FF2B5EF4-FFF2-40B4-BE49-F238E27FC236}">
                <a16:creationId xmlns:a16="http://schemas.microsoft.com/office/drawing/2014/main" id="{C88C8B5E-B2A0-4654-A4BA-031CB4722766}"/>
              </a:ext>
            </a:extLst>
          </p:cNvPr>
          <p:cNvPicPr/>
          <p:nvPr/>
        </p:nvPicPr>
        <p:blipFill>
          <a:blip r:embed="rId2"/>
          <a:srcRect l="8600" t="18966" r="49646" b="22152"/>
          <a:stretch>
            <a:fillRect/>
          </a:stretch>
        </p:blipFill>
        <p:spPr>
          <a:xfrm>
            <a:off x="996253" y="1739984"/>
            <a:ext cx="4581526" cy="4038056"/>
          </a:xfrm>
          <a:prstGeom prst="rect">
            <a:avLst/>
          </a:prstGeom>
          <a:ln w="12700">
            <a:miter lim="400000"/>
          </a:ln>
        </p:spPr>
      </p:pic>
      <p:sp>
        <p:nvSpPr>
          <p:cNvPr id="17" name="Dian numeron paikkamerkki 16">
            <a:extLst>
              <a:ext uri="{FF2B5EF4-FFF2-40B4-BE49-F238E27FC236}">
                <a16:creationId xmlns:a16="http://schemas.microsoft.com/office/drawing/2014/main" id="{FBAE159B-0203-4263-D697-841361B6EB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25</a:t>
            </a:fld>
            <a:endParaRPr lang="fi-FI"/>
          </a:p>
        </p:txBody>
      </p:sp>
    </p:spTree>
    <p:extLst>
      <p:ext uri="{BB962C8B-B14F-4D97-AF65-F5344CB8AC3E}">
        <p14:creationId xmlns:p14="http://schemas.microsoft.com/office/powerpoint/2010/main" val="2485986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Shot 2021-11-22 at 16.43.42-filtered.png">
            <a:extLst>
              <a:ext uri="{FF2B5EF4-FFF2-40B4-BE49-F238E27FC236}">
                <a16:creationId xmlns:a16="http://schemas.microsoft.com/office/drawing/2014/main" id="{44EF57C0-4783-42CC-0112-AC2DD74773B1}"/>
              </a:ext>
            </a:extLst>
          </p:cNvPr>
          <p:cNvPicPr/>
          <p:nvPr/>
        </p:nvPicPr>
        <p:blipFill>
          <a:blip r:embed="rId2"/>
          <a:srcRect l="22191" t="36430" r="20024" b="18001"/>
          <a:stretch>
            <a:fillRect/>
          </a:stretch>
        </p:blipFill>
        <p:spPr>
          <a:xfrm>
            <a:off x="1572751" y="1472228"/>
            <a:ext cx="8757119" cy="4316095"/>
          </a:xfrm>
          <a:prstGeom prst="rect">
            <a:avLst/>
          </a:prstGeom>
          <a:ln w="12700">
            <a:miter lim="400000"/>
          </a:ln>
        </p:spPr>
      </p:pic>
      <p:sp>
        <p:nvSpPr>
          <p:cNvPr id="2" name="Otsikko 1">
            <a:extLst>
              <a:ext uri="{FF2B5EF4-FFF2-40B4-BE49-F238E27FC236}">
                <a16:creationId xmlns:a16="http://schemas.microsoft.com/office/drawing/2014/main" id="{CD4DF7F4-3FA3-16CA-A40C-BCFA02E2740A}"/>
              </a:ext>
            </a:extLst>
          </p:cNvPr>
          <p:cNvSpPr>
            <a:spLocks noGrp="1"/>
          </p:cNvSpPr>
          <p:nvPr>
            <p:ph type="title"/>
          </p:nvPr>
        </p:nvSpPr>
        <p:spPr/>
        <p:txBody>
          <a:bodyPr>
            <a:normAutofit/>
          </a:bodyPr>
          <a:lstStyle/>
          <a:p>
            <a:r>
              <a:rPr lang="fi-FI" sz="3200" dirty="0">
                <a:latin typeface="Calibri Light" panose="020F0302020204030204" pitchFamily="34" charset="0"/>
                <a:cs typeface="Calibri Light" panose="020F0302020204030204" pitchFamily="34" charset="0"/>
              </a:rPr>
              <a:t>Puu eri osista saatavan sahatavaran jakautuminen laatuluokkiin</a:t>
            </a:r>
          </a:p>
        </p:txBody>
      </p:sp>
      <p:sp>
        <p:nvSpPr>
          <p:cNvPr id="3" name="Tekstin paikkamerkki 2">
            <a:extLst>
              <a:ext uri="{FF2B5EF4-FFF2-40B4-BE49-F238E27FC236}">
                <a16:creationId xmlns:a16="http://schemas.microsoft.com/office/drawing/2014/main" id="{942B3F9B-938C-817C-AD0B-24E9105FA522}"/>
              </a:ext>
            </a:extLst>
          </p:cNvPr>
          <p:cNvSpPr>
            <a:spLocks noGrp="1"/>
          </p:cNvSpPr>
          <p:nvPr>
            <p:ph type="body" idx="1"/>
          </p:nvPr>
        </p:nvSpPr>
        <p:spPr>
          <a:xfrm>
            <a:off x="838200" y="2001762"/>
            <a:ext cx="10515600" cy="4351338"/>
          </a:xfrm>
        </p:spPr>
        <p:txBody>
          <a:bodyPr anchor="b">
            <a:normAutofit/>
          </a:bodyPr>
          <a:lstStyle/>
          <a:p>
            <a:pPr marL="114300" lvl="0" indent="0">
              <a:buNone/>
              <a:defRPr>
                <a:solidFill>
                  <a:srgbClr val="000000"/>
                </a:solidFill>
              </a:defRPr>
            </a:pPr>
            <a:r>
              <a:rPr lang="fi-FI" sz="1800" dirty="0">
                <a:solidFill>
                  <a:schemeClr val="tx1"/>
                </a:solidFill>
              </a:rPr>
              <a:t>Tukkien laatulajittelu tapahtuu ABC-lajitteluna:</a:t>
            </a:r>
            <a:br>
              <a:rPr lang="fi-FI" sz="1800" dirty="0">
                <a:solidFill>
                  <a:schemeClr val="tx1"/>
                </a:solidFill>
              </a:rPr>
            </a:br>
            <a:r>
              <a:rPr lang="fi-FI" sz="1800" dirty="0">
                <a:solidFill>
                  <a:schemeClr val="tx1"/>
                </a:solidFill>
              </a:rPr>
              <a:t>Paras </a:t>
            </a:r>
            <a:r>
              <a:rPr lang="fi-FI" sz="1800" b="1" dirty="0">
                <a:solidFill>
                  <a:schemeClr val="tx1"/>
                </a:solidFill>
              </a:rPr>
              <a:t>oksaton tyvitukki </a:t>
            </a:r>
            <a:r>
              <a:rPr lang="fi-FI" sz="1800" dirty="0">
                <a:solidFill>
                  <a:schemeClr val="tx1"/>
                </a:solidFill>
              </a:rPr>
              <a:t>on A-laatua, </a:t>
            </a:r>
            <a:r>
              <a:rPr lang="fi-FI" sz="1800" b="1" dirty="0">
                <a:solidFill>
                  <a:schemeClr val="tx1"/>
                </a:solidFill>
              </a:rPr>
              <a:t>terveoksainen latva </a:t>
            </a:r>
            <a:r>
              <a:rPr lang="fi-FI" sz="1800" dirty="0">
                <a:solidFill>
                  <a:schemeClr val="tx1"/>
                </a:solidFill>
              </a:rPr>
              <a:t>B-laatua ja </a:t>
            </a:r>
            <a:r>
              <a:rPr lang="fi-FI" sz="1800" b="1" dirty="0">
                <a:solidFill>
                  <a:schemeClr val="tx1"/>
                </a:solidFill>
              </a:rPr>
              <a:t>välitukki</a:t>
            </a:r>
            <a:r>
              <a:rPr lang="fi-FI" sz="1800" dirty="0">
                <a:solidFill>
                  <a:schemeClr val="tx1"/>
                </a:solidFill>
              </a:rPr>
              <a:t> C-laatua.</a:t>
            </a:r>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dirty="0"/>
              <a:t>Puurakennuksen korjaaminen ja puulla korjaaminen</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26</a:t>
            </a:fld>
            <a:endParaRPr lang="fi-FI" dirty="0">
              <a:solidFill>
                <a:srgbClr val="FFFFFF"/>
              </a:solidFill>
              <a:latin typeface="Calibri"/>
              <a:cs typeface="Calibri"/>
              <a:sym typeface="Calibri"/>
            </a:endParaRPr>
          </a:p>
        </p:txBody>
      </p:sp>
      <p:sp>
        <p:nvSpPr>
          <p:cNvPr id="12" name="Shape 228">
            <a:extLst>
              <a:ext uri="{FF2B5EF4-FFF2-40B4-BE49-F238E27FC236}">
                <a16:creationId xmlns:a16="http://schemas.microsoft.com/office/drawing/2014/main" id="{CF528D2E-BCD8-8E57-0504-707415EF3862}"/>
              </a:ext>
            </a:extLst>
          </p:cNvPr>
          <p:cNvSpPr/>
          <p:nvPr/>
        </p:nvSpPr>
        <p:spPr>
          <a:xfrm>
            <a:off x="9870508" y="6052471"/>
            <a:ext cx="2035171"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5" name="Dian numeron paikkamerkki 4">
            <a:extLst>
              <a:ext uri="{FF2B5EF4-FFF2-40B4-BE49-F238E27FC236}">
                <a16:creationId xmlns:a16="http://schemas.microsoft.com/office/drawing/2014/main" id="{925933BA-671C-A963-089A-48F66CAD52E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26</a:t>
            </a:fld>
            <a:endParaRPr lang="fi-FI"/>
          </a:p>
        </p:txBody>
      </p:sp>
    </p:spTree>
    <p:extLst>
      <p:ext uri="{BB962C8B-B14F-4D97-AF65-F5344CB8AC3E}">
        <p14:creationId xmlns:p14="http://schemas.microsoft.com/office/powerpoint/2010/main" val="2581824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Shot 2021-11-22 at 16.57.08-filtered.png">
            <a:extLst>
              <a:ext uri="{FF2B5EF4-FFF2-40B4-BE49-F238E27FC236}">
                <a16:creationId xmlns:a16="http://schemas.microsoft.com/office/drawing/2014/main" id="{67DD7F9D-BBD3-5D65-C1C5-EC110C241E35}"/>
              </a:ext>
            </a:extLst>
          </p:cNvPr>
          <p:cNvPicPr>
            <a:picLocks noChangeAspect="1"/>
          </p:cNvPicPr>
          <p:nvPr/>
        </p:nvPicPr>
        <p:blipFill>
          <a:blip r:embed="rId2"/>
          <a:srcRect l="12255" t="16466" r="22759" b="8661"/>
          <a:stretch>
            <a:fillRect/>
          </a:stretch>
        </p:blipFill>
        <p:spPr>
          <a:xfrm>
            <a:off x="3209265" y="1690688"/>
            <a:ext cx="5773471" cy="4157425"/>
          </a:xfrm>
          <a:prstGeom prst="rect">
            <a:avLst/>
          </a:prstGeom>
          <a:ln w="12700">
            <a:miter lim="400000"/>
          </a:ln>
        </p:spPr>
      </p:pic>
      <p:sp>
        <p:nvSpPr>
          <p:cNvPr id="2" name="Otsikko 1">
            <a:extLst>
              <a:ext uri="{FF2B5EF4-FFF2-40B4-BE49-F238E27FC236}">
                <a16:creationId xmlns:a16="http://schemas.microsoft.com/office/drawing/2014/main" id="{A5F7EAB7-B155-3CB8-DC31-6C006864CE7C}"/>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Tukin sahaus</a:t>
            </a:r>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dirty="0"/>
              <a:t>Puurakennuksen korjaaminen ja puulla korjaaminen</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27</a:t>
            </a:fld>
            <a:endParaRPr lang="fi-FI" dirty="0">
              <a:solidFill>
                <a:srgbClr val="FFFFFF"/>
              </a:solidFill>
              <a:latin typeface="Calibri"/>
              <a:cs typeface="Calibri"/>
              <a:sym typeface="Calibri"/>
            </a:endParaRPr>
          </a:p>
        </p:txBody>
      </p:sp>
      <p:sp>
        <p:nvSpPr>
          <p:cNvPr id="12" name="Shape 228">
            <a:extLst>
              <a:ext uri="{FF2B5EF4-FFF2-40B4-BE49-F238E27FC236}">
                <a16:creationId xmlns:a16="http://schemas.microsoft.com/office/drawing/2014/main" id="{CF528D2E-BCD8-8E57-0504-707415EF3862}"/>
              </a:ext>
            </a:extLst>
          </p:cNvPr>
          <p:cNvSpPr/>
          <p:nvPr/>
        </p:nvSpPr>
        <p:spPr>
          <a:xfrm>
            <a:off x="9870508" y="6052471"/>
            <a:ext cx="2035171"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9" name="Dian numeron paikkamerkki 8">
            <a:extLst>
              <a:ext uri="{FF2B5EF4-FFF2-40B4-BE49-F238E27FC236}">
                <a16:creationId xmlns:a16="http://schemas.microsoft.com/office/drawing/2014/main" id="{4F8917DC-2A59-0812-BF3E-CB5F176673A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27</a:t>
            </a:fld>
            <a:endParaRPr lang="fi-FI"/>
          </a:p>
        </p:txBody>
      </p:sp>
    </p:spTree>
    <p:extLst>
      <p:ext uri="{BB962C8B-B14F-4D97-AF65-F5344CB8AC3E}">
        <p14:creationId xmlns:p14="http://schemas.microsoft.com/office/powerpoint/2010/main" val="2297392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20.jpg">
            <a:extLst>
              <a:ext uri="{FF2B5EF4-FFF2-40B4-BE49-F238E27FC236}">
                <a16:creationId xmlns:a16="http://schemas.microsoft.com/office/drawing/2014/main" id="{88B96E36-8F99-82F8-A7B1-DB27376D96AA}"/>
              </a:ext>
            </a:extLst>
          </p:cNvPr>
          <p:cNvPicPr/>
          <p:nvPr/>
        </p:nvPicPr>
        <p:blipFill>
          <a:blip r:embed="rId2"/>
          <a:stretch>
            <a:fillRect/>
          </a:stretch>
        </p:blipFill>
        <p:spPr>
          <a:xfrm>
            <a:off x="325289" y="327216"/>
            <a:ext cx="11541422" cy="5717029"/>
          </a:xfrm>
          <a:prstGeom prst="rect">
            <a:avLst/>
          </a:prstGeom>
          <a:ln w="12700">
            <a:miter lim="400000"/>
          </a:ln>
        </p:spPr>
      </p:pic>
      <p:sp>
        <p:nvSpPr>
          <p:cNvPr id="11" name="Shape 276">
            <a:extLst>
              <a:ext uri="{FF2B5EF4-FFF2-40B4-BE49-F238E27FC236}">
                <a16:creationId xmlns:a16="http://schemas.microsoft.com/office/drawing/2014/main" id="{A28FA1F9-BBB5-9188-E308-8EFE4F47FF0E}"/>
              </a:ext>
            </a:extLst>
          </p:cNvPr>
          <p:cNvSpPr/>
          <p:nvPr/>
        </p:nvSpPr>
        <p:spPr>
          <a:xfrm>
            <a:off x="2442169" y="2260679"/>
            <a:ext cx="7307661" cy="2336642"/>
          </a:xfrm>
          <a:prstGeom prst="rect">
            <a:avLst/>
          </a:prstGeom>
          <a:solidFill>
            <a:srgbClr val="FFFFFF"/>
          </a:solidFill>
          <a:ln w="12700">
            <a:miter lim="400000"/>
          </a:ln>
        </p:spPr>
        <p:txBody>
          <a:bodyPr lIns="0" tIns="0" rIns="0" bIns="0" anchor="ctr"/>
          <a:lstStyle/>
          <a:p>
            <a:pPr lvl="0"/>
            <a:endParaRPr/>
          </a:p>
        </p:txBody>
      </p:sp>
      <p:sp>
        <p:nvSpPr>
          <p:cNvPr id="13" name="Shape 278">
            <a:extLst>
              <a:ext uri="{FF2B5EF4-FFF2-40B4-BE49-F238E27FC236}">
                <a16:creationId xmlns:a16="http://schemas.microsoft.com/office/drawing/2014/main" id="{DCD58869-2734-998D-40AD-3F7C1C9F9701}"/>
              </a:ext>
            </a:extLst>
          </p:cNvPr>
          <p:cNvSpPr/>
          <p:nvPr/>
        </p:nvSpPr>
        <p:spPr>
          <a:xfrm>
            <a:off x="2652409" y="2521059"/>
            <a:ext cx="6887182" cy="181588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just" defTabSz="457200">
              <a:defRPr>
                <a:solidFill>
                  <a:srgbClr val="000000"/>
                </a:solidFill>
              </a:defRPr>
            </a:pPr>
            <a:r>
              <a:rPr sz="1600" dirty="0" err="1">
                <a:solidFill>
                  <a:schemeClr val="tx1"/>
                </a:solidFill>
              </a:rPr>
              <a:t>Pohjoismainen</a:t>
            </a:r>
            <a:r>
              <a:rPr sz="1600" dirty="0">
                <a:solidFill>
                  <a:schemeClr val="tx1"/>
                </a:solidFill>
              </a:rPr>
              <a:t> </a:t>
            </a:r>
            <a:r>
              <a:rPr sz="1600" dirty="0" err="1">
                <a:solidFill>
                  <a:schemeClr val="tx1"/>
                </a:solidFill>
              </a:rPr>
              <a:t>sahauskäytäntö</a:t>
            </a:r>
            <a:r>
              <a:rPr sz="1600" dirty="0">
                <a:solidFill>
                  <a:schemeClr val="tx1"/>
                </a:solidFill>
              </a:rPr>
              <a:t> </a:t>
            </a:r>
            <a:r>
              <a:rPr sz="1600" dirty="0" err="1">
                <a:solidFill>
                  <a:schemeClr val="tx1"/>
                </a:solidFill>
              </a:rPr>
              <a:t>käsittää</a:t>
            </a:r>
            <a:r>
              <a:rPr sz="1600" dirty="0">
                <a:solidFill>
                  <a:schemeClr val="tx1"/>
                </a:solidFill>
              </a:rPr>
              <a:t> </a:t>
            </a:r>
            <a:r>
              <a:rPr sz="1600" dirty="0" err="1">
                <a:solidFill>
                  <a:schemeClr val="tx1"/>
                </a:solidFill>
              </a:rPr>
              <a:t>kaksi</a:t>
            </a:r>
            <a:r>
              <a:rPr sz="1600" dirty="0">
                <a:solidFill>
                  <a:schemeClr val="tx1"/>
                </a:solidFill>
              </a:rPr>
              <a:t> </a:t>
            </a:r>
            <a:r>
              <a:rPr sz="1600" dirty="0" err="1">
                <a:solidFill>
                  <a:schemeClr val="tx1"/>
                </a:solidFill>
              </a:rPr>
              <a:t>sahaustapaa</a:t>
            </a:r>
            <a:r>
              <a:rPr sz="1600" dirty="0">
                <a:solidFill>
                  <a:schemeClr val="tx1"/>
                </a:solidFill>
              </a:rPr>
              <a:t>, </a:t>
            </a:r>
            <a:r>
              <a:rPr sz="1600" dirty="0" err="1">
                <a:solidFill>
                  <a:schemeClr val="tx1"/>
                </a:solidFill>
              </a:rPr>
              <a:t>jotka</a:t>
            </a:r>
            <a:r>
              <a:rPr sz="1600" dirty="0">
                <a:solidFill>
                  <a:schemeClr val="tx1"/>
                </a:solidFill>
              </a:rPr>
              <a:t> </a:t>
            </a:r>
            <a:r>
              <a:rPr sz="1600" dirty="0" err="1">
                <a:solidFill>
                  <a:schemeClr val="tx1"/>
                </a:solidFill>
              </a:rPr>
              <a:t>ovat</a:t>
            </a:r>
            <a:r>
              <a:rPr sz="1600" dirty="0">
                <a:solidFill>
                  <a:schemeClr val="tx1"/>
                </a:solidFill>
              </a:rPr>
              <a:t> </a:t>
            </a:r>
            <a:r>
              <a:rPr sz="1600" b="1" dirty="0" err="1">
                <a:solidFill>
                  <a:schemeClr val="tx1"/>
                </a:solidFill>
              </a:rPr>
              <a:t>normaali</a:t>
            </a:r>
            <a:r>
              <a:rPr sz="1600" b="1" dirty="0">
                <a:solidFill>
                  <a:schemeClr val="tx1"/>
                </a:solidFill>
              </a:rPr>
              <a:t> </a:t>
            </a:r>
            <a:r>
              <a:rPr sz="1600" b="1" dirty="0" err="1">
                <a:solidFill>
                  <a:schemeClr val="tx1"/>
                </a:solidFill>
              </a:rPr>
              <a:t>sahaustapa</a:t>
            </a:r>
            <a:r>
              <a:rPr sz="1600" b="1" dirty="0">
                <a:solidFill>
                  <a:schemeClr val="tx1"/>
                </a:solidFill>
              </a:rPr>
              <a:t> </a:t>
            </a:r>
            <a:r>
              <a:rPr sz="1600" dirty="0">
                <a:solidFill>
                  <a:schemeClr val="tx1"/>
                </a:solidFill>
              </a:rPr>
              <a:t>ja</a:t>
            </a:r>
            <a:r>
              <a:rPr sz="1600" b="1" dirty="0">
                <a:solidFill>
                  <a:schemeClr val="tx1"/>
                </a:solidFill>
              </a:rPr>
              <a:t> </a:t>
            </a:r>
            <a:r>
              <a:rPr sz="1600" b="1" dirty="0" err="1">
                <a:solidFill>
                  <a:schemeClr val="tx1"/>
                </a:solidFill>
              </a:rPr>
              <a:t>sydänvapaa</a:t>
            </a:r>
            <a:r>
              <a:rPr sz="1600" b="1" dirty="0">
                <a:solidFill>
                  <a:schemeClr val="tx1"/>
                </a:solidFill>
              </a:rPr>
              <a:t> </a:t>
            </a:r>
            <a:r>
              <a:rPr sz="1600" b="1" dirty="0" err="1">
                <a:solidFill>
                  <a:schemeClr val="tx1"/>
                </a:solidFill>
              </a:rPr>
              <a:t>sahaustapa</a:t>
            </a:r>
            <a:r>
              <a:rPr sz="1600" dirty="0">
                <a:solidFill>
                  <a:schemeClr val="tx1"/>
                </a:solidFill>
              </a:rPr>
              <a:t>. </a:t>
            </a:r>
            <a:r>
              <a:rPr sz="1600" dirty="0" err="1">
                <a:solidFill>
                  <a:schemeClr val="tx1"/>
                </a:solidFill>
              </a:rPr>
              <a:t>Pohjoismainen</a:t>
            </a:r>
            <a:r>
              <a:rPr sz="1600" dirty="0">
                <a:solidFill>
                  <a:schemeClr val="tx1"/>
                </a:solidFill>
              </a:rPr>
              <a:t> </a:t>
            </a:r>
            <a:r>
              <a:rPr sz="1600" dirty="0" err="1">
                <a:solidFill>
                  <a:schemeClr val="tx1"/>
                </a:solidFill>
              </a:rPr>
              <a:t>sahauskäytäntö</a:t>
            </a:r>
            <a:r>
              <a:rPr sz="1600" dirty="0">
                <a:solidFill>
                  <a:schemeClr val="tx1"/>
                </a:solidFill>
              </a:rPr>
              <a:t> on </a:t>
            </a:r>
            <a:r>
              <a:rPr sz="1600" dirty="0" err="1">
                <a:solidFill>
                  <a:schemeClr val="tx1"/>
                </a:solidFill>
              </a:rPr>
              <a:t>yleinen</a:t>
            </a:r>
            <a:r>
              <a:rPr sz="1600" dirty="0">
                <a:solidFill>
                  <a:schemeClr val="tx1"/>
                </a:solidFill>
              </a:rPr>
              <a:t> </a:t>
            </a:r>
            <a:r>
              <a:rPr sz="1600" dirty="0" err="1">
                <a:solidFill>
                  <a:schemeClr val="tx1"/>
                </a:solidFill>
              </a:rPr>
              <a:t>sahaustapa</a:t>
            </a:r>
            <a:r>
              <a:rPr sz="1600" dirty="0">
                <a:solidFill>
                  <a:schemeClr val="tx1"/>
                </a:solidFill>
              </a:rPr>
              <a:t> </a:t>
            </a:r>
            <a:r>
              <a:rPr sz="1600" dirty="0" err="1">
                <a:solidFill>
                  <a:schemeClr val="tx1"/>
                </a:solidFill>
              </a:rPr>
              <a:t>Suomen</a:t>
            </a:r>
            <a:r>
              <a:rPr sz="1600" dirty="0">
                <a:solidFill>
                  <a:schemeClr val="tx1"/>
                </a:solidFill>
              </a:rPr>
              <a:t> </a:t>
            </a:r>
            <a:r>
              <a:rPr sz="1600" dirty="0" err="1">
                <a:solidFill>
                  <a:schemeClr val="tx1"/>
                </a:solidFill>
              </a:rPr>
              <a:t>sahateollisuudessa</a:t>
            </a:r>
            <a:r>
              <a:rPr sz="1600" dirty="0">
                <a:solidFill>
                  <a:schemeClr val="tx1"/>
                </a:solidFill>
              </a:rPr>
              <a:t> ja </a:t>
            </a:r>
            <a:r>
              <a:rPr sz="1600" dirty="0" err="1">
                <a:solidFill>
                  <a:schemeClr val="tx1"/>
                </a:solidFill>
              </a:rPr>
              <a:t>sillä</a:t>
            </a:r>
            <a:r>
              <a:rPr sz="1600" dirty="0">
                <a:solidFill>
                  <a:schemeClr val="tx1"/>
                </a:solidFill>
              </a:rPr>
              <a:t> </a:t>
            </a:r>
            <a:r>
              <a:rPr sz="1600" dirty="0" err="1">
                <a:solidFill>
                  <a:schemeClr val="tx1"/>
                </a:solidFill>
              </a:rPr>
              <a:t>saavutetaan</a:t>
            </a:r>
            <a:r>
              <a:rPr sz="1600" dirty="0">
                <a:solidFill>
                  <a:schemeClr val="tx1"/>
                </a:solidFill>
              </a:rPr>
              <a:t> </a:t>
            </a:r>
            <a:r>
              <a:rPr sz="1600" dirty="0" err="1">
                <a:solidFill>
                  <a:schemeClr val="tx1"/>
                </a:solidFill>
              </a:rPr>
              <a:t>sahattujen</a:t>
            </a:r>
            <a:r>
              <a:rPr sz="1600" dirty="0">
                <a:solidFill>
                  <a:schemeClr val="tx1"/>
                </a:solidFill>
              </a:rPr>
              <a:t> </a:t>
            </a:r>
            <a:r>
              <a:rPr sz="1600" dirty="0" err="1">
                <a:solidFill>
                  <a:schemeClr val="tx1"/>
                </a:solidFill>
              </a:rPr>
              <a:t>kappaleiden</a:t>
            </a:r>
            <a:r>
              <a:rPr sz="1600" dirty="0">
                <a:solidFill>
                  <a:schemeClr val="tx1"/>
                </a:solidFill>
              </a:rPr>
              <a:t> </a:t>
            </a:r>
            <a:r>
              <a:rPr sz="1600" dirty="0" err="1">
                <a:solidFill>
                  <a:schemeClr val="tx1"/>
                </a:solidFill>
              </a:rPr>
              <a:t>hyvä</a:t>
            </a:r>
            <a:r>
              <a:rPr sz="1600" dirty="0">
                <a:solidFill>
                  <a:schemeClr val="tx1"/>
                </a:solidFill>
              </a:rPr>
              <a:t> </a:t>
            </a:r>
            <a:r>
              <a:rPr sz="1600" dirty="0" err="1">
                <a:solidFill>
                  <a:schemeClr val="tx1"/>
                </a:solidFill>
              </a:rPr>
              <a:t>muotopysyvyys</a:t>
            </a:r>
            <a:r>
              <a:rPr sz="1600" dirty="0">
                <a:solidFill>
                  <a:schemeClr val="tx1"/>
                </a:solidFill>
              </a:rPr>
              <a:t>, </a:t>
            </a:r>
            <a:r>
              <a:rPr sz="1600" dirty="0" err="1">
                <a:solidFill>
                  <a:schemeClr val="tx1"/>
                </a:solidFill>
              </a:rPr>
              <a:t>koska</a:t>
            </a:r>
            <a:r>
              <a:rPr sz="1600" dirty="0">
                <a:solidFill>
                  <a:schemeClr val="tx1"/>
                </a:solidFill>
              </a:rPr>
              <a:t> </a:t>
            </a:r>
            <a:r>
              <a:rPr sz="1600" dirty="0" err="1">
                <a:solidFill>
                  <a:schemeClr val="tx1"/>
                </a:solidFill>
              </a:rPr>
              <a:t>sahauksen</a:t>
            </a:r>
            <a:r>
              <a:rPr sz="1600" dirty="0">
                <a:solidFill>
                  <a:schemeClr val="tx1"/>
                </a:solidFill>
              </a:rPr>
              <a:t> </a:t>
            </a:r>
            <a:r>
              <a:rPr sz="1600" dirty="0" err="1">
                <a:solidFill>
                  <a:schemeClr val="tx1"/>
                </a:solidFill>
              </a:rPr>
              <a:t>yhteydessä</a:t>
            </a:r>
            <a:r>
              <a:rPr sz="1600" dirty="0">
                <a:solidFill>
                  <a:schemeClr val="tx1"/>
                </a:solidFill>
              </a:rPr>
              <a:t> </a:t>
            </a:r>
            <a:r>
              <a:rPr sz="1600" dirty="0" err="1">
                <a:solidFill>
                  <a:schemeClr val="tx1"/>
                </a:solidFill>
              </a:rPr>
              <a:t>puun</a:t>
            </a:r>
            <a:r>
              <a:rPr sz="1600" dirty="0">
                <a:solidFill>
                  <a:schemeClr val="tx1"/>
                </a:solidFill>
              </a:rPr>
              <a:t> </a:t>
            </a:r>
            <a:r>
              <a:rPr sz="1600" dirty="0" err="1">
                <a:solidFill>
                  <a:schemeClr val="tx1"/>
                </a:solidFill>
              </a:rPr>
              <a:t>sisäiset</a:t>
            </a:r>
            <a:r>
              <a:rPr sz="1600" dirty="0">
                <a:solidFill>
                  <a:schemeClr val="tx1"/>
                </a:solidFill>
              </a:rPr>
              <a:t> </a:t>
            </a:r>
            <a:r>
              <a:rPr sz="1600" dirty="0" err="1">
                <a:solidFill>
                  <a:schemeClr val="tx1"/>
                </a:solidFill>
              </a:rPr>
              <a:t>jännitykset</a:t>
            </a:r>
            <a:r>
              <a:rPr sz="1600" dirty="0">
                <a:solidFill>
                  <a:schemeClr val="tx1"/>
                </a:solidFill>
              </a:rPr>
              <a:t> </a:t>
            </a:r>
            <a:r>
              <a:rPr sz="1600" dirty="0" err="1">
                <a:solidFill>
                  <a:schemeClr val="tx1"/>
                </a:solidFill>
              </a:rPr>
              <a:t>poistetaan</a:t>
            </a:r>
            <a:r>
              <a:rPr sz="1600" dirty="0">
                <a:solidFill>
                  <a:schemeClr val="tx1"/>
                </a:solidFill>
              </a:rPr>
              <a:t>. </a:t>
            </a:r>
            <a:r>
              <a:rPr sz="1600" dirty="0" err="1">
                <a:solidFill>
                  <a:schemeClr val="tx1"/>
                </a:solidFill>
              </a:rPr>
              <a:t>Tämä</a:t>
            </a:r>
            <a:r>
              <a:rPr sz="1600" dirty="0">
                <a:solidFill>
                  <a:schemeClr val="tx1"/>
                </a:solidFill>
              </a:rPr>
              <a:t> </a:t>
            </a:r>
            <a:r>
              <a:rPr sz="1600" dirty="0" err="1">
                <a:solidFill>
                  <a:schemeClr val="tx1"/>
                </a:solidFill>
              </a:rPr>
              <a:t>tapahtuu</a:t>
            </a:r>
            <a:r>
              <a:rPr sz="1600" dirty="0">
                <a:solidFill>
                  <a:schemeClr val="tx1"/>
                </a:solidFill>
              </a:rPr>
              <a:t> </a:t>
            </a:r>
            <a:r>
              <a:rPr sz="1600" dirty="0" err="1">
                <a:solidFill>
                  <a:schemeClr val="tx1"/>
                </a:solidFill>
              </a:rPr>
              <a:t>normaalissa</a:t>
            </a:r>
            <a:r>
              <a:rPr sz="1600" dirty="0">
                <a:solidFill>
                  <a:schemeClr val="tx1"/>
                </a:solidFill>
              </a:rPr>
              <a:t> </a:t>
            </a:r>
            <a:r>
              <a:rPr sz="1600" dirty="0" err="1">
                <a:solidFill>
                  <a:schemeClr val="tx1"/>
                </a:solidFill>
              </a:rPr>
              <a:t>sahaustavassa</a:t>
            </a:r>
            <a:r>
              <a:rPr sz="1600" dirty="0">
                <a:solidFill>
                  <a:schemeClr val="tx1"/>
                </a:solidFill>
              </a:rPr>
              <a:t> </a:t>
            </a:r>
            <a:r>
              <a:rPr sz="1600" dirty="0" err="1">
                <a:solidFill>
                  <a:schemeClr val="tx1"/>
                </a:solidFill>
              </a:rPr>
              <a:t>sydänhalkaisun</a:t>
            </a:r>
            <a:r>
              <a:rPr sz="1600" dirty="0">
                <a:solidFill>
                  <a:schemeClr val="tx1"/>
                </a:solidFill>
              </a:rPr>
              <a:t> </a:t>
            </a:r>
            <a:r>
              <a:rPr sz="1600" dirty="0" err="1">
                <a:solidFill>
                  <a:schemeClr val="tx1"/>
                </a:solidFill>
              </a:rPr>
              <a:t>avulla</a:t>
            </a:r>
            <a:r>
              <a:rPr sz="1600" dirty="0">
                <a:solidFill>
                  <a:schemeClr val="tx1"/>
                </a:solidFill>
              </a:rPr>
              <a:t> ja </a:t>
            </a:r>
            <a:r>
              <a:rPr sz="1600" dirty="0" err="1">
                <a:solidFill>
                  <a:schemeClr val="tx1"/>
                </a:solidFill>
              </a:rPr>
              <a:t>sydänvapaassa</a:t>
            </a:r>
            <a:r>
              <a:rPr sz="1600" dirty="0">
                <a:solidFill>
                  <a:schemeClr val="tx1"/>
                </a:solidFill>
              </a:rPr>
              <a:t> </a:t>
            </a:r>
            <a:r>
              <a:rPr sz="1600" dirty="0" err="1">
                <a:solidFill>
                  <a:schemeClr val="tx1"/>
                </a:solidFill>
              </a:rPr>
              <a:t>sahaustavassa</a:t>
            </a:r>
            <a:r>
              <a:rPr sz="1600" dirty="0">
                <a:solidFill>
                  <a:schemeClr val="tx1"/>
                </a:solidFill>
              </a:rPr>
              <a:t> </a:t>
            </a:r>
            <a:r>
              <a:rPr sz="1600" dirty="0" err="1">
                <a:solidFill>
                  <a:schemeClr val="tx1"/>
                </a:solidFill>
              </a:rPr>
              <a:t>poistamalla</a:t>
            </a:r>
            <a:r>
              <a:rPr sz="1600" dirty="0">
                <a:solidFill>
                  <a:schemeClr val="tx1"/>
                </a:solidFill>
              </a:rPr>
              <a:t> </a:t>
            </a:r>
            <a:r>
              <a:rPr sz="1600" dirty="0" err="1">
                <a:solidFill>
                  <a:schemeClr val="tx1"/>
                </a:solidFill>
              </a:rPr>
              <a:t>puun</a:t>
            </a:r>
            <a:r>
              <a:rPr sz="1600" dirty="0">
                <a:solidFill>
                  <a:schemeClr val="tx1"/>
                </a:solidFill>
              </a:rPr>
              <a:t> </a:t>
            </a:r>
            <a:r>
              <a:rPr sz="1600" dirty="0" err="1">
                <a:solidFill>
                  <a:schemeClr val="tx1"/>
                </a:solidFill>
              </a:rPr>
              <a:t>ydin</a:t>
            </a:r>
            <a:r>
              <a:rPr sz="1600" dirty="0">
                <a:solidFill>
                  <a:schemeClr val="tx1"/>
                </a:solidFill>
              </a:rPr>
              <a:t> </a:t>
            </a:r>
            <a:r>
              <a:rPr sz="1600" dirty="0" err="1">
                <a:solidFill>
                  <a:schemeClr val="tx1"/>
                </a:solidFill>
              </a:rPr>
              <a:t>varsinaisista</a:t>
            </a:r>
            <a:r>
              <a:rPr sz="1600" dirty="0">
                <a:solidFill>
                  <a:schemeClr val="tx1"/>
                </a:solidFill>
              </a:rPr>
              <a:t> </a:t>
            </a:r>
            <a:r>
              <a:rPr sz="1600" dirty="0" err="1">
                <a:solidFill>
                  <a:schemeClr val="tx1"/>
                </a:solidFill>
              </a:rPr>
              <a:t>päätuotteista</a:t>
            </a:r>
            <a:r>
              <a:rPr sz="1600" dirty="0">
                <a:solidFill>
                  <a:schemeClr val="tx1"/>
                </a:solidFill>
              </a:rPr>
              <a:t>.</a:t>
            </a:r>
          </a:p>
        </p:txBody>
      </p:sp>
      <p:sp>
        <p:nvSpPr>
          <p:cNvPr id="2" name="Otsikko 1">
            <a:extLst>
              <a:ext uri="{FF2B5EF4-FFF2-40B4-BE49-F238E27FC236}">
                <a16:creationId xmlns:a16="http://schemas.microsoft.com/office/drawing/2014/main" id="{A5F7EAB7-B155-3CB8-DC31-6C006864CE7C}"/>
              </a:ext>
            </a:extLst>
          </p:cNvPr>
          <p:cNvSpPr>
            <a:spLocks noGrp="1"/>
          </p:cNvSpPr>
          <p:nvPr>
            <p:ph type="title"/>
          </p:nvPr>
        </p:nvSpPr>
        <p:spPr/>
        <p:txBody>
          <a:bodyPr/>
          <a:lstStyle/>
          <a:p>
            <a:r>
              <a:rPr lang="fi-FI" dirty="0">
                <a:solidFill>
                  <a:schemeClr val="bg1"/>
                </a:solidFill>
                <a:latin typeface="Calibri Light" panose="020F0302020204030204" pitchFamily="34" charset="0"/>
                <a:cs typeface="Calibri Light" panose="020F0302020204030204" pitchFamily="34" charset="0"/>
              </a:rPr>
              <a:t>Tukin sahaus</a:t>
            </a:r>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dirty="0"/>
              <a:t>Puurakennuksen korjaaminen ja puulla korjaaminen</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28</a:t>
            </a:fld>
            <a:endParaRPr lang="fi-FI" dirty="0">
              <a:solidFill>
                <a:srgbClr val="FFFFFF"/>
              </a:solidFill>
              <a:latin typeface="Calibri"/>
              <a:cs typeface="Calibri"/>
              <a:sym typeface="Calibri"/>
            </a:endParaRPr>
          </a:p>
        </p:txBody>
      </p:sp>
      <p:sp>
        <p:nvSpPr>
          <p:cNvPr id="9" name="Dian numeron paikkamerkki 8">
            <a:extLst>
              <a:ext uri="{FF2B5EF4-FFF2-40B4-BE49-F238E27FC236}">
                <a16:creationId xmlns:a16="http://schemas.microsoft.com/office/drawing/2014/main" id="{4F8917DC-2A59-0812-BF3E-CB5F176673A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28</a:t>
            </a:fld>
            <a:endParaRPr lang="fi-FI"/>
          </a:p>
        </p:txBody>
      </p:sp>
    </p:spTree>
    <p:extLst>
      <p:ext uri="{BB962C8B-B14F-4D97-AF65-F5344CB8AC3E}">
        <p14:creationId xmlns:p14="http://schemas.microsoft.com/office/powerpoint/2010/main" val="3525490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025D92-858B-8406-553D-4886A215AF59}"/>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Puun lujuus</a:t>
            </a:r>
          </a:p>
        </p:txBody>
      </p:sp>
      <p:sp>
        <p:nvSpPr>
          <p:cNvPr id="3" name="Tekstin paikkamerkki 2">
            <a:extLst>
              <a:ext uri="{FF2B5EF4-FFF2-40B4-BE49-F238E27FC236}">
                <a16:creationId xmlns:a16="http://schemas.microsoft.com/office/drawing/2014/main" id="{8DC55A64-D695-7951-EC0D-98D308C943F7}"/>
              </a:ext>
            </a:extLst>
          </p:cNvPr>
          <p:cNvSpPr>
            <a:spLocks noGrp="1"/>
          </p:cNvSpPr>
          <p:nvPr>
            <p:ph type="body" idx="1"/>
          </p:nvPr>
        </p:nvSpPr>
        <p:spPr>
          <a:xfrm>
            <a:off x="838200" y="1825625"/>
            <a:ext cx="4892749" cy="4351338"/>
          </a:xfrm>
        </p:spPr>
        <p:txBody>
          <a:bodyPr/>
          <a:lstStyle/>
          <a:p>
            <a:r>
              <a:rPr lang="fi-FI" b="1" dirty="0"/>
              <a:t>Suhteessa painoonsa puu on lujempaa kuin mikään muu rakennusmateriaali. </a:t>
            </a:r>
          </a:p>
          <a:p>
            <a:r>
              <a:rPr lang="fi-FI" dirty="0"/>
              <a:t>Ilmakuivan kuusi- ja mäntypuun tiheys, jonka yksikkönä käytetään kg/m3, on vain 1/13 teräksen ja 1/4 betonin tiheydestä.</a:t>
            </a:r>
          </a:p>
          <a:p>
            <a:endParaRPr lang="fi-FI" dirty="0"/>
          </a:p>
        </p:txBody>
      </p:sp>
      <p:sp>
        <p:nvSpPr>
          <p:cNvPr id="4" name="Dian numeron paikkamerkki 3">
            <a:extLst>
              <a:ext uri="{FF2B5EF4-FFF2-40B4-BE49-F238E27FC236}">
                <a16:creationId xmlns:a16="http://schemas.microsoft.com/office/drawing/2014/main" id="{9769BCD1-3E7A-F171-2944-3C27330FE2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29</a:t>
            </a:fld>
            <a:endParaRPr lang="fi-FI"/>
          </a:p>
        </p:txBody>
      </p:sp>
      <p:sp>
        <p:nvSpPr>
          <p:cNvPr id="5" name="Alatunnisteen paikkamerkki 4">
            <a:extLst>
              <a:ext uri="{FF2B5EF4-FFF2-40B4-BE49-F238E27FC236}">
                <a16:creationId xmlns:a16="http://schemas.microsoft.com/office/drawing/2014/main" id="{4E5C2899-D5FB-DB0E-2B03-377777CEC411}"/>
              </a:ext>
            </a:extLst>
          </p:cNvPr>
          <p:cNvSpPr>
            <a:spLocks noGrp="1"/>
          </p:cNvSpPr>
          <p:nvPr>
            <p:ph type="ftr" idx="11"/>
          </p:nvPr>
        </p:nvSpPr>
        <p:spPr/>
        <p:txBody>
          <a:bodyPr/>
          <a:lstStyle/>
          <a:p>
            <a:r>
              <a:rPr lang="fi-FI" dirty="0"/>
              <a:t>Puurakennuksen korjaaminen ja puulla korjaaminen</a:t>
            </a:r>
          </a:p>
        </p:txBody>
      </p:sp>
      <p:pic>
        <p:nvPicPr>
          <p:cNvPr id="6" name="metla100rakdet.jpg">
            <a:extLst>
              <a:ext uri="{FF2B5EF4-FFF2-40B4-BE49-F238E27FC236}">
                <a16:creationId xmlns:a16="http://schemas.microsoft.com/office/drawing/2014/main" id="{34ACB0DC-354B-CFF8-9B87-7216AAE3B433}"/>
              </a:ext>
            </a:extLst>
          </p:cNvPr>
          <p:cNvPicPr/>
          <p:nvPr/>
        </p:nvPicPr>
        <p:blipFill>
          <a:blip r:embed="rId2"/>
          <a:srcRect t="2775" r="3278"/>
          <a:stretch>
            <a:fillRect/>
          </a:stretch>
        </p:blipFill>
        <p:spPr>
          <a:xfrm>
            <a:off x="5837968" y="978369"/>
            <a:ext cx="4675612" cy="5045288"/>
          </a:xfrm>
          <a:prstGeom prst="rect">
            <a:avLst/>
          </a:prstGeom>
          <a:ln w="12700">
            <a:miter lim="400000"/>
          </a:ln>
        </p:spPr>
      </p:pic>
      <p:sp>
        <p:nvSpPr>
          <p:cNvPr id="7" name="Shape 285">
            <a:extLst>
              <a:ext uri="{FF2B5EF4-FFF2-40B4-BE49-F238E27FC236}">
                <a16:creationId xmlns:a16="http://schemas.microsoft.com/office/drawing/2014/main" id="{4A3F8918-C3B8-B656-3BC8-505D42B1B704}"/>
              </a:ext>
            </a:extLst>
          </p:cNvPr>
          <p:cNvSpPr/>
          <p:nvPr/>
        </p:nvSpPr>
        <p:spPr>
          <a:xfrm>
            <a:off x="7390322" y="6100019"/>
            <a:ext cx="4445001"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r"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Arkkitehtitoimisto</a:t>
            </a:r>
            <a:r>
              <a:rPr sz="1000" dirty="0">
                <a:latin typeface="Calibri" panose="020F0502020204030204" pitchFamily="34" charset="0"/>
                <a:ea typeface="+mj-ea"/>
                <a:cs typeface="Calibri" panose="020F0502020204030204" pitchFamily="34" charset="0"/>
                <a:sym typeface="Helvetica"/>
              </a:rPr>
              <a:t> </a:t>
            </a:r>
            <a:r>
              <a:rPr sz="1000" dirty="0" err="1">
                <a:latin typeface="Calibri" panose="020F0502020204030204" pitchFamily="34" charset="0"/>
                <a:ea typeface="+mj-ea"/>
                <a:cs typeface="Calibri" panose="020F0502020204030204" pitchFamily="34" charset="0"/>
                <a:sym typeface="Helvetica"/>
              </a:rPr>
              <a:t>Sarc</a:t>
            </a:r>
            <a:r>
              <a:rPr sz="1000" dirty="0">
                <a:latin typeface="Calibri" panose="020F0502020204030204" pitchFamily="34" charset="0"/>
                <a:ea typeface="+mj-ea"/>
                <a:cs typeface="Calibri" panose="020F0502020204030204" pitchFamily="34" charset="0"/>
                <a:sym typeface="Helvetica"/>
              </a:rPr>
              <a:t>, </a:t>
            </a:r>
            <a:r>
              <a:rPr sz="1000" dirty="0" err="1">
                <a:latin typeface="Calibri" panose="020F0502020204030204" pitchFamily="34" charset="0"/>
                <a:ea typeface="+mj-ea"/>
                <a:cs typeface="Calibri" panose="020F0502020204030204" pitchFamily="34" charset="0"/>
                <a:sym typeface="Helvetica"/>
              </a:rPr>
              <a:t>Metla-Talo</a:t>
            </a:r>
            <a:endParaRPr sz="1000" dirty="0">
              <a:latin typeface="Calibri" panose="020F0502020204030204" pitchFamily="34" charset="0"/>
              <a:ea typeface="+mj-ea"/>
              <a:cs typeface="Calibri" panose="020F0502020204030204" pitchFamily="34" charset="0"/>
              <a:sym typeface="Helvetica"/>
            </a:endParaRPr>
          </a:p>
        </p:txBody>
      </p:sp>
    </p:spTree>
    <p:extLst>
      <p:ext uri="{BB962C8B-B14F-4D97-AF65-F5344CB8AC3E}">
        <p14:creationId xmlns:p14="http://schemas.microsoft.com/office/powerpoint/2010/main" val="4265059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front cover white.jpg"/>
          <p:cNvPicPr/>
          <p:nvPr/>
        </p:nvPicPr>
        <p:blipFill>
          <a:blip r:embed="rId2"/>
          <a:srcRect b="9271"/>
          <a:stretch>
            <a:fillRect/>
          </a:stretch>
        </p:blipFill>
        <p:spPr>
          <a:xfrm>
            <a:off x="2778" y="0"/>
            <a:ext cx="12186372" cy="6248114"/>
          </a:xfrm>
          <a:prstGeom prst="rect">
            <a:avLst/>
          </a:prstGeom>
          <a:ln w="12700">
            <a:miter lim="400000"/>
          </a:ln>
        </p:spPr>
      </p:pic>
      <p:sp>
        <p:nvSpPr>
          <p:cNvPr id="94" name="Shape 94"/>
          <p:cNvSpPr>
            <a:spLocks noGrp="1"/>
          </p:cNvSpPr>
          <p:nvPr>
            <p:ph type="title"/>
          </p:nvPr>
        </p:nvSpPr>
        <p:spPr>
          <a:xfrm>
            <a:off x="1174214" y="1819577"/>
            <a:ext cx="9843642" cy="2387601"/>
          </a:xfrm>
          <a:prstGeom prst="rect">
            <a:avLst/>
          </a:prstGeom>
        </p:spPr>
        <p:txBody>
          <a:bodyPr lIns="0" tIns="0" rIns="0" bIns="0"/>
          <a:lstStyle/>
          <a:p>
            <a:pPr lvl="0" defTabSz="624078">
              <a:defRPr sz="1800">
                <a:solidFill>
                  <a:srgbClr val="000000"/>
                </a:solidFill>
              </a:defRPr>
            </a:pPr>
            <a:endParaRPr sz="2730" b="1" dirty="0">
              <a:solidFill>
                <a:srgbClr val="FFFFFF"/>
              </a:solidFill>
              <a:latin typeface="Calibri"/>
              <a:ea typeface="Calibri"/>
              <a:cs typeface="Calibri"/>
              <a:sym typeface="Calibri"/>
            </a:endParaRPr>
          </a:p>
          <a:p>
            <a:pPr lvl="0" defTabSz="624078">
              <a:defRPr sz="1800">
                <a:solidFill>
                  <a:srgbClr val="000000"/>
                </a:solidFill>
              </a:defRPr>
            </a:pPr>
            <a:r>
              <a:rPr sz="4400" b="1" dirty="0" err="1">
                <a:latin typeface="Calibri"/>
                <a:ea typeface="Calibri"/>
                <a:cs typeface="Calibri"/>
                <a:sym typeface="Calibri"/>
              </a:rPr>
              <a:t>Puurakennuksen</a:t>
            </a:r>
            <a:r>
              <a:rPr sz="4400" b="1" dirty="0">
                <a:latin typeface="Calibri"/>
                <a:ea typeface="Calibri"/>
                <a:cs typeface="Calibri"/>
                <a:sym typeface="Calibri"/>
              </a:rPr>
              <a:t> </a:t>
            </a:r>
            <a:r>
              <a:rPr sz="4400" b="1" dirty="0" err="1">
                <a:latin typeface="Calibri"/>
                <a:ea typeface="Calibri"/>
                <a:cs typeface="Calibri"/>
                <a:sym typeface="Calibri"/>
              </a:rPr>
              <a:t>korjaaminen</a:t>
            </a:r>
            <a:r>
              <a:rPr sz="4400" b="1" dirty="0">
                <a:latin typeface="Calibri"/>
                <a:ea typeface="Calibri"/>
                <a:cs typeface="Calibri"/>
                <a:sym typeface="Calibri"/>
              </a:rPr>
              <a:t> ja </a:t>
            </a:r>
            <a:r>
              <a:rPr sz="4400" b="1" dirty="0" err="1">
                <a:latin typeface="Calibri"/>
                <a:ea typeface="Calibri"/>
                <a:cs typeface="Calibri"/>
                <a:sym typeface="Calibri"/>
              </a:rPr>
              <a:t>puulla</a:t>
            </a:r>
            <a:r>
              <a:rPr sz="4400" b="1" dirty="0">
                <a:latin typeface="Calibri"/>
                <a:ea typeface="Calibri"/>
                <a:cs typeface="Calibri"/>
                <a:sym typeface="Calibri"/>
              </a:rPr>
              <a:t> </a:t>
            </a:r>
            <a:r>
              <a:rPr sz="4400" b="1" dirty="0" err="1">
                <a:latin typeface="Calibri"/>
                <a:ea typeface="Calibri"/>
                <a:cs typeface="Calibri"/>
                <a:sym typeface="Calibri"/>
              </a:rPr>
              <a:t>korjaaminen</a:t>
            </a:r>
            <a:endParaRPr sz="4400" b="1" dirty="0">
              <a:latin typeface="Calibri"/>
              <a:ea typeface="Calibri"/>
              <a:cs typeface="Calibri"/>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025D92-858B-8406-553D-4886A215AF59}"/>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Veden poistuminen puun solukosta</a:t>
            </a:r>
          </a:p>
        </p:txBody>
      </p:sp>
      <p:sp>
        <p:nvSpPr>
          <p:cNvPr id="4" name="Dian numeron paikkamerkki 3">
            <a:extLst>
              <a:ext uri="{FF2B5EF4-FFF2-40B4-BE49-F238E27FC236}">
                <a16:creationId xmlns:a16="http://schemas.microsoft.com/office/drawing/2014/main" id="{9769BCD1-3E7A-F171-2944-3C27330FE2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30</a:t>
            </a:fld>
            <a:endParaRPr lang="fi-FI"/>
          </a:p>
        </p:txBody>
      </p:sp>
      <p:sp>
        <p:nvSpPr>
          <p:cNvPr id="5" name="Alatunnisteen paikkamerkki 4">
            <a:extLst>
              <a:ext uri="{FF2B5EF4-FFF2-40B4-BE49-F238E27FC236}">
                <a16:creationId xmlns:a16="http://schemas.microsoft.com/office/drawing/2014/main" id="{4E5C2899-D5FB-DB0E-2B03-377777CEC411}"/>
              </a:ext>
            </a:extLst>
          </p:cNvPr>
          <p:cNvSpPr>
            <a:spLocks noGrp="1"/>
          </p:cNvSpPr>
          <p:nvPr>
            <p:ph type="ftr" idx="11"/>
          </p:nvPr>
        </p:nvSpPr>
        <p:spPr/>
        <p:txBody>
          <a:bodyPr/>
          <a:lstStyle/>
          <a:p>
            <a:r>
              <a:rPr lang="fi-FI" dirty="0"/>
              <a:t>Puurakennuksen korjaaminen ja puulla korjaaminen</a:t>
            </a:r>
          </a:p>
        </p:txBody>
      </p:sp>
      <p:pic>
        <p:nvPicPr>
          <p:cNvPr id="10" name="Screen Shot 2021-11-22 at 16.49.18-filtered.png">
            <a:extLst>
              <a:ext uri="{FF2B5EF4-FFF2-40B4-BE49-F238E27FC236}">
                <a16:creationId xmlns:a16="http://schemas.microsoft.com/office/drawing/2014/main" id="{5904375E-2066-BE34-4014-702D67DF42F7}"/>
              </a:ext>
            </a:extLst>
          </p:cNvPr>
          <p:cNvPicPr/>
          <p:nvPr/>
        </p:nvPicPr>
        <p:blipFill>
          <a:blip r:embed="rId2"/>
          <a:srcRect l="50300" t="16217" r="20710" b="47975"/>
          <a:stretch>
            <a:fillRect/>
          </a:stretch>
        </p:blipFill>
        <p:spPr>
          <a:xfrm>
            <a:off x="1041500" y="1772270"/>
            <a:ext cx="4914126" cy="3793727"/>
          </a:xfrm>
          <a:prstGeom prst="rect">
            <a:avLst/>
          </a:prstGeom>
          <a:ln w="12700">
            <a:miter lim="400000"/>
          </a:ln>
        </p:spPr>
      </p:pic>
      <p:pic>
        <p:nvPicPr>
          <p:cNvPr id="11" name="Screen Shot 2021-11-22 at 16.49.18-filtered.png">
            <a:extLst>
              <a:ext uri="{FF2B5EF4-FFF2-40B4-BE49-F238E27FC236}">
                <a16:creationId xmlns:a16="http://schemas.microsoft.com/office/drawing/2014/main" id="{FB1CA942-9010-E606-F240-D028E4124D0F}"/>
              </a:ext>
            </a:extLst>
          </p:cNvPr>
          <p:cNvPicPr/>
          <p:nvPr/>
        </p:nvPicPr>
        <p:blipFill>
          <a:blip r:embed="rId2"/>
          <a:srcRect l="50300" t="54153" r="20710" b="9129"/>
          <a:stretch>
            <a:fillRect/>
          </a:stretch>
        </p:blipFill>
        <p:spPr>
          <a:xfrm>
            <a:off x="6452263" y="1873251"/>
            <a:ext cx="4914126" cy="3890019"/>
          </a:xfrm>
          <a:prstGeom prst="rect">
            <a:avLst/>
          </a:prstGeom>
          <a:ln w="12700">
            <a:miter lim="400000"/>
          </a:ln>
        </p:spPr>
      </p:pic>
      <p:sp>
        <p:nvSpPr>
          <p:cNvPr id="12" name="Shape 291">
            <a:extLst>
              <a:ext uri="{FF2B5EF4-FFF2-40B4-BE49-F238E27FC236}">
                <a16:creationId xmlns:a16="http://schemas.microsoft.com/office/drawing/2014/main" id="{95967514-6E38-5610-3D22-3AB4FC2A2B2E}"/>
              </a:ext>
            </a:extLst>
          </p:cNvPr>
          <p:cNvSpPr/>
          <p:nvPr/>
        </p:nvSpPr>
        <p:spPr>
          <a:xfrm>
            <a:off x="8700028" y="5763270"/>
            <a:ext cx="1942840" cy="15388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000">
                <a:latin typeface="Calibri" panose="020F0502020204030204" pitchFamily="34" charset="0"/>
                <a:cs typeface="Calibri" panose="020F0502020204030204" pitchFamily="34" charset="0"/>
              </a:rPr>
              <a:t>Lähde: </a:t>
            </a:r>
            <a:r>
              <a:rPr sz="1000">
                <a:latin typeface="Calibri" panose="020F0502020204030204" pitchFamily="34" charset="0"/>
                <a:ea typeface="Trebuchet MS"/>
                <a:cs typeface="Calibri" panose="020F0502020204030204" pitchFamily="34" charset="0"/>
                <a:sym typeface="Trebuchet MS"/>
              </a:rPr>
              <a:t>Puuinfon puutavaraopas 2019</a:t>
            </a:r>
          </a:p>
        </p:txBody>
      </p:sp>
    </p:spTree>
    <p:extLst>
      <p:ext uri="{BB962C8B-B14F-4D97-AF65-F5344CB8AC3E}">
        <p14:creationId xmlns:p14="http://schemas.microsoft.com/office/powerpoint/2010/main" val="3386018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769197A-9D86-0EDE-F9BF-F8C8C08E4035}"/>
              </a:ext>
            </a:extLst>
          </p:cNvPr>
          <p:cNvSpPr>
            <a:spLocks noGrp="1"/>
          </p:cNvSpPr>
          <p:nvPr>
            <p:ph type="body" idx="1"/>
          </p:nvPr>
        </p:nvSpPr>
        <p:spPr/>
        <p:txBody>
          <a:bodyPr/>
          <a:lstStyle/>
          <a:p>
            <a:pPr marL="114300" indent="0">
              <a:buNone/>
            </a:pPr>
            <a:r>
              <a:rPr lang="fi-FI" b="1" dirty="0"/>
              <a:t>Puun lämmöneristyskyky </a:t>
            </a:r>
            <a:r>
              <a:rPr lang="fi-FI" dirty="0"/>
              <a:t>on 400 kertaa parempi kuin teräksen,1500 kertaa parempi kuin alumiinin ja 12 kertaa parempi kuin betonin, kun verrataan aineiden lämmönjohtavuutta. Siksi kosteus ei tiivisty puun pinnalle ja se tuntuu miellyttävältä niin kuumassa kuin kylmässäkin. Puu laajenee lämmön vaikutuksesta vain kolmanneksen teräkseen ja betoniin verrattuna. Toisaalta puu turpoaa jonkin verran kostuessaan ja kutistuu kuivuessaan.</a:t>
            </a:r>
          </a:p>
          <a:p>
            <a:endParaRPr lang="fi-FI" dirty="0"/>
          </a:p>
        </p:txBody>
      </p:sp>
      <p:sp>
        <p:nvSpPr>
          <p:cNvPr id="4" name="Dian numeron paikkamerkki 3">
            <a:extLst>
              <a:ext uri="{FF2B5EF4-FFF2-40B4-BE49-F238E27FC236}">
                <a16:creationId xmlns:a16="http://schemas.microsoft.com/office/drawing/2014/main" id="{AFC6E4E7-2AAC-EC06-A927-3FF06EEB146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31</a:t>
            </a:fld>
            <a:endParaRPr lang="fi-FI"/>
          </a:p>
        </p:txBody>
      </p:sp>
      <p:sp>
        <p:nvSpPr>
          <p:cNvPr id="5" name="Alatunnisteen paikkamerkki 4">
            <a:extLst>
              <a:ext uri="{FF2B5EF4-FFF2-40B4-BE49-F238E27FC236}">
                <a16:creationId xmlns:a16="http://schemas.microsoft.com/office/drawing/2014/main" id="{BFF97094-C078-65E6-87AB-758B9AC4E7D9}"/>
              </a:ext>
            </a:extLst>
          </p:cNvPr>
          <p:cNvSpPr>
            <a:spLocks noGrp="1"/>
          </p:cNvSpPr>
          <p:nvPr>
            <p:ph type="ftr" idx="11"/>
          </p:nvPr>
        </p:nvSpPr>
        <p:spPr/>
        <p:txBody>
          <a:bodyPr/>
          <a:lstStyle/>
          <a:p>
            <a:r>
              <a:rPr lang="fi-FI"/>
              <a:t>Puurakennuksen korjaaminen ja puulla korjaaminen</a:t>
            </a:r>
          </a:p>
        </p:txBody>
      </p:sp>
    </p:spTree>
    <p:extLst>
      <p:ext uri="{BB962C8B-B14F-4D97-AF65-F5344CB8AC3E}">
        <p14:creationId xmlns:p14="http://schemas.microsoft.com/office/powerpoint/2010/main" val="374109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AFC6E4E7-2AAC-EC06-A927-3FF06EEB146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32</a:t>
            </a:fld>
            <a:endParaRPr lang="fi-FI"/>
          </a:p>
        </p:txBody>
      </p:sp>
      <p:sp>
        <p:nvSpPr>
          <p:cNvPr id="5" name="Alatunnisteen paikkamerkki 4">
            <a:extLst>
              <a:ext uri="{FF2B5EF4-FFF2-40B4-BE49-F238E27FC236}">
                <a16:creationId xmlns:a16="http://schemas.microsoft.com/office/drawing/2014/main" id="{BFF97094-C078-65E6-87AB-758B9AC4E7D9}"/>
              </a:ext>
            </a:extLst>
          </p:cNvPr>
          <p:cNvSpPr>
            <a:spLocks noGrp="1"/>
          </p:cNvSpPr>
          <p:nvPr>
            <p:ph type="ftr" idx="11"/>
          </p:nvPr>
        </p:nvSpPr>
        <p:spPr/>
        <p:txBody>
          <a:bodyPr/>
          <a:lstStyle/>
          <a:p>
            <a:r>
              <a:rPr lang="fi-FI"/>
              <a:t>Puurakennuksen korjaaminen ja puulla korjaaminen</a:t>
            </a:r>
          </a:p>
        </p:txBody>
      </p:sp>
      <p:pic>
        <p:nvPicPr>
          <p:cNvPr id="7" name="Metla_17kokous.jpg">
            <a:extLst>
              <a:ext uri="{FF2B5EF4-FFF2-40B4-BE49-F238E27FC236}">
                <a16:creationId xmlns:a16="http://schemas.microsoft.com/office/drawing/2014/main" id="{33181838-81D0-5EBE-3746-800572E3F508}"/>
              </a:ext>
            </a:extLst>
          </p:cNvPr>
          <p:cNvPicPr/>
          <p:nvPr/>
        </p:nvPicPr>
        <p:blipFill>
          <a:blip r:embed="rId2">
            <a:alphaModFix amt="29975"/>
          </a:blip>
          <a:srcRect t="22602" b="20697"/>
          <a:stretch>
            <a:fillRect/>
          </a:stretch>
        </p:blipFill>
        <p:spPr>
          <a:xfrm>
            <a:off x="0" y="860424"/>
            <a:ext cx="12192000" cy="5137345"/>
          </a:xfrm>
          <a:prstGeom prst="rect">
            <a:avLst/>
          </a:prstGeom>
          <a:ln w="12700">
            <a:miter lim="400000"/>
          </a:ln>
        </p:spPr>
      </p:pic>
      <p:sp>
        <p:nvSpPr>
          <p:cNvPr id="8" name="Shape 298">
            <a:extLst>
              <a:ext uri="{FF2B5EF4-FFF2-40B4-BE49-F238E27FC236}">
                <a16:creationId xmlns:a16="http://schemas.microsoft.com/office/drawing/2014/main" id="{5904C915-D243-5D61-43F1-A945A8397AA5}"/>
              </a:ext>
            </a:extLst>
          </p:cNvPr>
          <p:cNvSpPr/>
          <p:nvPr/>
        </p:nvSpPr>
        <p:spPr>
          <a:xfrm>
            <a:off x="1155866" y="3205479"/>
            <a:ext cx="9880268" cy="52322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b="1">
                <a:solidFill>
                  <a:srgbClr val="9CA65D"/>
                </a:solidFill>
              </a:defRPr>
            </a:lvl1pPr>
          </a:lstStyle>
          <a:p>
            <a:pPr lvl="0" algn="ctr">
              <a:defRPr sz="1800" b="0">
                <a:solidFill>
                  <a:srgbClr val="000000"/>
                </a:solidFill>
              </a:defRPr>
            </a:pPr>
            <a:r>
              <a:rPr sz="2800" b="1" dirty="0" err="1">
                <a:solidFill>
                  <a:schemeClr val="accent6"/>
                </a:solidFill>
              </a:rPr>
              <a:t>Puurakentamisessa</a:t>
            </a:r>
            <a:r>
              <a:rPr sz="2800" b="1" dirty="0">
                <a:solidFill>
                  <a:schemeClr val="accent6"/>
                </a:solidFill>
              </a:rPr>
              <a:t> on </a:t>
            </a:r>
            <a:r>
              <a:rPr sz="2800" b="1" dirty="0" err="1">
                <a:solidFill>
                  <a:schemeClr val="accent6"/>
                </a:solidFill>
              </a:rPr>
              <a:t>myös</a:t>
            </a:r>
            <a:r>
              <a:rPr sz="2800" b="1" dirty="0">
                <a:solidFill>
                  <a:schemeClr val="accent6"/>
                </a:solidFill>
              </a:rPr>
              <a:t> </a:t>
            </a:r>
            <a:r>
              <a:rPr sz="2800" b="1" dirty="0" err="1">
                <a:solidFill>
                  <a:schemeClr val="accent6"/>
                </a:solidFill>
              </a:rPr>
              <a:t>erityiskysymyksiä</a:t>
            </a:r>
            <a:r>
              <a:rPr sz="2800" b="1" dirty="0">
                <a:solidFill>
                  <a:schemeClr val="accent6"/>
                </a:solidFill>
              </a:rPr>
              <a:t>, </a:t>
            </a:r>
            <a:r>
              <a:rPr sz="2800" b="1" dirty="0" err="1">
                <a:solidFill>
                  <a:schemeClr val="accent6"/>
                </a:solidFill>
              </a:rPr>
              <a:t>jotka</a:t>
            </a:r>
            <a:r>
              <a:rPr sz="2800" b="1" dirty="0">
                <a:solidFill>
                  <a:schemeClr val="accent6"/>
                </a:solidFill>
              </a:rPr>
              <a:t> </a:t>
            </a:r>
            <a:r>
              <a:rPr sz="2800" b="1" dirty="0" err="1">
                <a:solidFill>
                  <a:schemeClr val="accent6"/>
                </a:solidFill>
              </a:rPr>
              <a:t>tulee</a:t>
            </a:r>
            <a:r>
              <a:rPr sz="2800" b="1" dirty="0">
                <a:solidFill>
                  <a:schemeClr val="accent6"/>
                </a:solidFill>
              </a:rPr>
              <a:t> </a:t>
            </a:r>
            <a:r>
              <a:rPr sz="2800" b="1" dirty="0" err="1">
                <a:solidFill>
                  <a:schemeClr val="accent6"/>
                </a:solidFill>
              </a:rPr>
              <a:t>tietää</a:t>
            </a:r>
            <a:r>
              <a:rPr sz="2800" b="1" dirty="0">
                <a:solidFill>
                  <a:schemeClr val="accent6"/>
                </a:solidFill>
              </a:rPr>
              <a:t>:</a:t>
            </a:r>
          </a:p>
        </p:txBody>
      </p:sp>
    </p:spTree>
    <p:extLst>
      <p:ext uri="{BB962C8B-B14F-4D97-AF65-F5344CB8AC3E}">
        <p14:creationId xmlns:p14="http://schemas.microsoft.com/office/powerpoint/2010/main" val="4080373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769197A-9D86-0EDE-F9BF-F8C8C08E4035}"/>
              </a:ext>
            </a:extLst>
          </p:cNvPr>
          <p:cNvSpPr>
            <a:spLocks noGrp="1"/>
          </p:cNvSpPr>
          <p:nvPr>
            <p:ph type="body" idx="1"/>
          </p:nvPr>
        </p:nvSpPr>
        <p:spPr>
          <a:xfrm>
            <a:off x="838200" y="1825625"/>
            <a:ext cx="10515600" cy="3469389"/>
          </a:xfrm>
        </p:spPr>
        <p:txBody>
          <a:bodyPr anchor="ctr"/>
          <a:lstStyle/>
          <a:p>
            <a:pPr marL="114300" indent="0">
              <a:buNone/>
            </a:pPr>
            <a:r>
              <a:rPr lang="fi-FI" dirty="0"/>
              <a:t>Puurakennuksen runkojärjestelmä tulisi olla tiedossa ja mukana suunnittelussa ennen kuin ensimmäistäkään viivaa talosta piirretään</a:t>
            </a:r>
          </a:p>
        </p:txBody>
      </p:sp>
      <p:sp>
        <p:nvSpPr>
          <p:cNvPr id="4" name="Dian numeron paikkamerkki 3">
            <a:extLst>
              <a:ext uri="{FF2B5EF4-FFF2-40B4-BE49-F238E27FC236}">
                <a16:creationId xmlns:a16="http://schemas.microsoft.com/office/drawing/2014/main" id="{AFC6E4E7-2AAC-EC06-A927-3FF06EEB146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33</a:t>
            </a:fld>
            <a:endParaRPr lang="fi-FI"/>
          </a:p>
        </p:txBody>
      </p:sp>
      <p:sp>
        <p:nvSpPr>
          <p:cNvPr id="5" name="Alatunnisteen paikkamerkki 4">
            <a:extLst>
              <a:ext uri="{FF2B5EF4-FFF2-40B4-BE49-F238E27FC236}">
                <a16:creationId xmlns:a16="http://schemas.microsoft.com/office/drawing/2014/main" id="{BFF97094-C078-65E6-87AB-758B9AC4E7D9}"/>
              </a:ext>
            </a:extLst>
          </p:cNvPr>
          <p:cNvSpPr>
            <a:spLocks noGrp="1"/>
          </p:cNvSpPr>
          <p:nvPr>
            <p:ph type="ftr" idx="11"/>
          </p:nvPr>
        </p:nvSpPr>
        <p:spPr/>
        <p:txBody>
          <a:bodyPr/>
          <a:lstStyle/>
          <a:p>
            <a:r>
              <a:rPr lang="fi-FI"/>
              <a:t>Puurakennuksen korjaaminen ja puulla korjaaminen</a:t>
            </a:r>
          </a:p>
        </p:txBody>
      </p:sp>
    </p:spTree>
    <p:extLst>
      <p:ext uri="{BB962C8B-B14F-4D97-AF65-F5344CB8AC3E}">
        <p14:creationId xmlns:p14="http://schemas.microsoft.com/office/powerpoint/2010/main" val="2884294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925FB0-6E0E-2EF0-3E8B-5B60B3A1059A}"/>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Runkojärjestelmiä</a:t>
            </a:r>
          </a:p>
        </p:txBody>
      </p:sp>
      <p:sp>
        <p:nvSpPr>
          <p:cNvPr id="4" name="Dian numeron paikkamerkki 3">
            <a:extLst>
              <a:ext uri="{FF2B5EF4-FFF2-40B4-BE49-F238E27FC236}">
                <a16:creationId xmlns:a16="http://schemas.microsoft.com/office/drawing/2014/main" id="{AEBD63C6-2C84-2198-22A9-1BC4782E90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34</a:t>
            </a:fld>
            <a:endParaRPr lang="fi-FI"/>
          </a:p>
        </p:txBody>
      </p:sp>
      <p:sp>
        <p:nvSpPr>
          <p:cNvPr id="5" name="Alatunnisteen paikkamerkki 4">
            <a:extLst>
              <a:ext uri="{FF2B5EF4-FFF2-40B4-BE49-F238E27FC236}">
                <a16:creationId xmlns:a16="http://schemas.microsoft.com/office/drawing/2014/main" id="{FF046722-092C-5BC2-62B9-B448305F1CA9}"/>
              </a:ext>
            </a:extLst>
          </p:cNvPr>
          <p:cNvSpPr>
            <a:spLocks noGrp="1"/>
          </p:cNvSpPr>
          <p:nvPr>
            <p:ph type="ftr" idx="11"/>
          </p:nvPr>
        </p:nvSpPr>
        <p:spPr/>
        <p:txBody>
          <a:bodyPr/>
          <a:lstStyle/>
          <a:p>
            <a:r>
              <a:rPr lang="fi-FI"/>
              <a:t>Puurakennuksen korjaaminen ja puulla korjaaminen</a:t>
            </a:r>
          </a:p>
        </p:txBody>
      </p:sp>
      <p:grpSp>
        <p:nvGrpSpPr>
          <p:cNvPr id="6" name="Ryhmä 5">
            <a:extLst>
              <a:ext uri="{FF2B5EF4-FFF2-40B4-BE49-F238E27FC236}">
                <a16:creationId xmlns:a16="http://schemas.microsoft.com/office/drawing/2014/main" id="{AA8069FB-8780-CF22-EA39-F3BE45758719}"/>
              </a:ext>
            </a:extLst>
          </p:cNvPr>
          <p:cNvGrpSpPr/>
          <p:nvPr/>
        </p:nvGrpSpPr>
        <p:grpSpPr>
          <a:xfrm>
            <a:off x="1936877" y="1873251"/>
            <a:ext cx="8318245" cy="3978514"/>
            <a:chOff x="1936878" y="1439664"/>
            <a:chExt cx="8318245" cy="3978514"/>
          </a:xfrm>
        </p:grpSpPr>
        <p:pic>
          <p:nvPicPr>
            <p:cNvPr id="7" name="image.jpg">
              <a:extLst>
                <a:ext uri="{FF2B5EF4-FFF2-40B4-BE49-F238E27FC236}">
                  <a16:creationId xmlns:a16="http://schemas.microsoft.com/office/drawing/2014/main" id="{7E488031-DE8F-B9D3-9CCB-7F768DFA26C9}"/>
                </a:ext>
              </a:extLst>
            </p:cNvPr>
            <p:cNvPicPr/>
            <p:nvPr/>
          </p:nvPicPr>
          <p:blipFill>
            <a:blip r:embed="rId2"/>
            <a:stretch>
              <a:fillRect/>
            </a:stretch>
          </p:blipFill>
          <p:spPr>
            <a:xfrm>
              <a:off x="4769842" y="1441200"/>
              <a:ext cx="2652316" cy="3975601"/>
            </a:xfrm>
            <a:prstGeom prst="rect">
              <a:avLst/>
            </a:prstGeom>
            <a:ln w="12700">
              <a:miter lim="400000"/>
            </a:ln>
          </p:spPr>
        </p:pic>
        <p:pic>
          <p:nvPicPr>
            <p:cNvPr id="8" name="image.jpg">
              <a:extLst>
                <a:ext uri="{FF2B5EF4-FFF2-40B4-BE49-F238E27FC236}">
                  <a16:creationId xmlns:a16="http://schemas.microsoft.com/office/drawing/2014/main" id="{8C4582D5-AAFB-7FEB-B7AB-110EB60B7395}"/>
                </a:ext>
              </a:extLst>
            </p:cNvPr>
            <p:cNvPicPr/>
            <p:nvPr/>
          </p:nvPicPr>
          <p:blipFill>
            <a:blip r:embed="rId3"/>
            <a:stretch>
              <a:fillRect/>
            </a:stretch>
          </p:blipFill>
          <p:spPr>
            <a:xfrm>
              <a:off x="7602806" y="1440122"/>
              <a:ext cx="2652317" cy="3977756"/>
            </a:xfrm>
            <a:prstGeom prst="rect">
              <a:avLst/>
            </a:prstGeom>
            <a:ln w="12700">
              <a:miter lim="400000"/>
            </a:ln>
          </p:spPr>
        </p:pic>
        <p:pic>
          <p:nvPicPr>
            <p:cNvPr id="9" name="m.jpg" descr="m.jpg">
              <a:extLst>
                <a:ext uri="{FF2B5EF4-FFF2-40B4-BE49-F238E27FC236}">
                  <a16:creationId xmlns:a16="http://schemas.microsoft.com/office/drawing/2014/main" id="{757CB8A0-3727-2E85-D98B-F7041BAFE273}"/>
                </a:ext>
              </a:extLst>
            </p:cNvPr>
            <p:cNvPicPr/>
            <p:nvPr/>
          </p:nvPicPr>
          <p:blipFill>
            <a:blip r:embed="rId4"/>
            <a:srcRect l="37921" t="685" r="12081" b="181"/>
            <a:stretch>
              <a:fillRect/>
            </a:stretch>
          </p:blipFill>
          <p:spPr>
            <a:xfrm>
              <a:off x="1936878" y="1439664"/>
              <a:ext cx="2652343" cy="3978514"/>
            </a:xfrm>
            <a:prstGeom prst="rect">
              <a:avLst/>
            </a:prstGeom>
            <a:ln w="12700">
              <a:miter lim="400000"/>
            </a:ln>
          </p:spPr>
        </p:pic>
        <p:sp>
          <p:nvSpPr>
            <p:cNvPr id="10" name="Shape 308">
              <a:extLst>
                <a:ext uri="{FF2B5EF4-FFF2-40B4-BE49-F238E27FC236}">
                  <a16:creationId xmlns:a16="http://schemas.microsoft.com/office/drawing/2014/main" id="{043AC3DE-A917-A3E3-F838-E8942356A1DB}"/>
                </a:ext>
              </a:extLst>
            </p:cNvPr>
            <p:cNvSpPr/>
            <p:nvPr/>
          </p:nvSpPr>
          <p:spPr>
            <a:xfrm>
              <a:off x="2334459" y="3208098"/>
              <a:ext cx="1857154" cy="624841"/>
            </a:xfrm>
            <a:prstGeom prst="rect">
              <a:avLst/>
            </a:prstGeom>
            <a:solidFill>
              <a:srgbClr val="9CA65D"/>
            </a:solidFill>
            <a:ln w="12700">
              <a:miter lim="400000"/>
            </a:ln>
          </p:spPr>
          <p:txBody>
            <a:bodyPr lIns="0" tIns="0" rIns="0" bIns="0" anchor="ctr"/>
            <a:lstStyle/>
            <a:p>
              <a:pPr lvl="0"/>
              <a:endParaRPr/>
            </a:p>
          </p:txBody>
        </p:sp>
        <p:sp>
          <p:nvSpPr>
            <p:cNvPr id="11" name="Shape 309">
              <a:extLst>
                <a:ext uri="{FF2B5EF4-FFF2-40B4-BE49-F238E27FC236}">
                  <a16:creationId xmlns:a16="http://schemas.microsoft.com/office/drawing/2014/main" id="{38672D91-CE9E-6B12-8A87-300BF9977691}"/>
                </a:ext>
              </a:extLst>
            </p:cNvPr>
            <p:cNvSpPr/>
            <p:nvPr/>
          </p:nvSpPr>
          <p:spPr>
            <a:xfrm>
              <a:off x="2546191" y="3334844"/>
              <a:ext cx="1583510" cy="37134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defTabSz="457200">
                <a:defRPr sz="1600" b="1">
                  <a:solidFill>
                    <a:srgbClr val="FFFFFF"/>
                  </a:solidFill>
                </a:defRPr>
              </a:lvl1pPr>
            </a:lstStyle>
            <a:p>
              <a:pPr lvl="0">
                <a:defRPr sz="1800" b="0">
                  <a:solidFill>
                    <a:srgbClr val="000000"/>
                  </a:solidFill>
                </a:defRPr>
              </a:pPr>
              <a:r>
                <a:rPr sz="1600" b="1">
                  <a:solidFill>
                    <a:srgbClr val="FFFFFF"/>
                  </a:solidFill>
                </a:rPr>
                <a:t>Tasoelementit</a:t>
              </a:r>
            </a:p>
          </p:txBody>
        </p:sp>
        <p:sp>
          <p:nvSpPr>
            <p:cNvPr id="12" name="Shape 310">
              <a:extLst>
                <a:ext uri="{FF2B5EF4-FFF2-40B4-BE49-F238E27FC236}">
                  <a16:creationId xmlns:a16="http://schemas.microsoft.com/office/drawing/2014/main" id="{7B7C4731-9124-99D6-2D6F-0E004B196D02}"/>
                </a:ext>
              </a:extLst>
            </p:cNvPr>
            <p:cNvSpPr/>
            <p:nvPr/>
          </p:nvSpPr>
          <p:spPr>
            <a:xfrm>
              <a:off x="5167423" y="3208098"/>
              <a:ext cx="1857154" cy="624841"/>
            </a:xfrm>
            <a:prstGeom prst="rect">
              <a:avLst/>
            </a:prstGeom>
            <a:solidFill>
              <a:srgbClr val="9CA65D"/>
            </a:solidFill>
            <a:ln w="12700">
              <a:miter lim="400000"/>
            </a:ln>
          </p:spPr>
          <p:txBody>
            <a:bodyPr lIns="0" tIns="0" rIns="0" bIns="0" anchor="ctr"/>
            <a:lstStyle/>
            <a:p>
              <a:pPr lvl="0"/>
              <a:endParaRPr/>
            </a:p>
          </p:txBody>
        </p:sp>
        <p:sp>
          <p:nvSpPr>
            <p:cNvPr id="13" name="Shape 311">
              <a:extLst>
                <a:ext uri="{FF2B5EF4-FFF2-40B4-BE49-F238E27FC236}">
                  <a16:creationId xmlns:a16="http://schemas.microsoft.com/office/drawing/2014/main" id="{D3343DBB-846B-7BEB-1EDC-F6E5D66DA02E}"/>
                </a:ext>
              </a:extLst>
            </p:cNvPr>
            <p:cNvSpPr/>
            <p:nvPr/>
          </p:nvSpPr>
          <p:spPr>
            <a:xfrm>
              <a:off x="5488657" y="3334844"/>
              <a:ext cx="1335613" cy="37134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defTabSz="457200">
                <a:defRPr sz="1600" b="1">
                  <a:solidFill>
                    <a:srgbClr val="FFFFFF"/>
                  </a:solidFill>
                </a:defRPr>
              </a:lvl1pPr>
            </a:lstStyle>
            <a:p>
              <a:pPr lvl="0">
                <a:defRPr sz="1800" b="0">
                  <a:solidFill>
                    <a:srgbClr val="000000"/>
                  </a:solidFill>
                </a:defRPr>
              </a:pPr>
              <a:r>
                <a:rPr sz="1600" b="1">
                  <a:solidFill>
                    <a:srgbClr val="FFFFFF"/>
                  </a:solidFill>
                </a:rPr>
                <a:t>Pilari-palkki</a:t>
              </a:r>
            </a:p>
          </p:txBody>
        </p:sp>
        <p:sp>
          <p:nvSpPr>
            <p:cNvPr id="14" name="Shape 312">
              <a:extLst>
                <a:ext uri="{FF2B5EF4-FFF2-40B4-BE49-F238E27FC236}">
                  <a16:creationId xmlns:a16="http://schemas.microsoft.com/office/drawing/2014/main" id="{84033FF8-A589-E0F5-0C36-9101208DDC42}"/>
                </a:ext>
              </a:extLst>
            </p:cNvPr>
            <p:cNvSpPr/>
            <p:nvPr/>
          </p:nvSpPr>
          <p:spPr>
            <a:xfrm>
              <a:off x="8000387" y="3208098"/>
              <a:ext cx="1857154" cy="624841"/>
            </a:xfrm>
            <a:prstGeom prst="rect">
              <a:avLst/>
            </a:prstGeom>
            <a:solidFill>
              <a:srgbClr val="9CA65D"/>
            </a:solidFill>
            <a:ln w="12700">
              <a:miter lim="400000"/>
            </a:ln>
          </p:spPr>
          <p:txBody>
            <a:bodyPr lIns="0" tIns="0" rIns="0" bIns="0" anchor="ctr"/>
            <a:lstStyle/>
            <a:p>
              <a:pPr lvl="0"/>
              <a:endParaRPr/>
            </a:p>
          </p:txBody>
        </p:sp>
        <p:sp>
          <p:nvSpPr>
            <p:cNvPr id="15" name="Shape 313">
              <a:extLst>
                <a:ext uri="{FF2B5EF4-FFF2-40B4-BE49-F238E27FC236}">
                  <a16:creationId xmlns:a16="http://schemas.microsoft.com/office/drawing/2014/main" id="{073E3E45-C9BC-96B8-BA01-0F8CE658EAA1}"/>
                </a:ext>
              </a:extLst>
            </p:cNvPr>
            <p:cNvSpPr/>
            <p:nvPr/>
          </p:nvSpPr>
          <p:spPr>
            <a:xfrm>
              <a:off x="8260379" y="3334844"/>
              <a:ext cx="1474409" cy="37134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defTabSz="457200">
                <a:defRPr sz="1600" b="1">
                  <a:solidFill>
                    <a:srgbClr val="FFFFFF"/>
                  </a:solidFill>
                </a:defRPr>
              </a:lvl1pPr>
            </a:lstStyle>
            <a:p>
              <a:pPr lvl="0">
                <a:defRPr sz="1800" b="0">
                  <a:solidFill>
                    <a:srgbClr val="000000"/>
                  </a:solidFill>
                </a:defRPr>
              </a:pPr>
              <a:r>
                <a:rPr sz="1600" b="1">
                  <a:solidFill>
                    <a:srgbClr val="FFFFFF"/>
                  </a:solidFill>
                </a:rPr>
                <a:t>Tilaelementit</a:t>
              </a:r>
            </a:p>
          </p:txBody>
        </p:sp>
      </p:grpSp>
    </p:spTree>
    <p:extLst>
      <p:ext uri="{BB962C8B-B14F-4D97-AF65-F5344CB8AC3E}">
        <p14:creationId xmlns:p14="http://schemas.microsoft.com/office/powerpoint/2010/main" val="4189384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769197A-9D86-0EDE-F9BF-F8C8C08E4035}"/>
              </a:ext>
            </a:extLst>
          </p:cNvPr>
          <p:cNvSpPr>
            <a:spLocks noGrp="1"/>
          </p:cNvSpPr>
          <p:nvPr>
            <p:ph type="body" idx="1"/>
          </p:nvPr>
        </p:nvSpPr>
        <p:spPr>
          <a:xfrm>
            <a:off x="838200" y="1825625"/>
            <a:ext cx="10515600" cy="3469389"/>
          </a:xfrm>
        </p:spPr>
        <p:txBody>
          <a:bodyPr anchor="ctr">
            <a:normAutofit/>
          </a:bodyPr>
          <a:lstStyle/>
          <a:p>
            <a:pPr marL="114300" lvl="0" indent="0" algn="ctr">
              <a:lnSpc>
                <a:spcPct val="96299"/>
              </a:lnSpc>
              <a:spcBef>
                <a:spcPts val="800"/>
              </a:spcBef>
              <a:buNone/>
              <a:defRPr>
                <a:solidFill>
                  <a:srgbClr val="000000"/>
                </a:solidFill>
              </a:defRPr>
            </a:pPr>
            <a:r>
              <a:rPr lang="fi-FI" sz="3200" dirty="0">
                <a:solidFill>
                  <a:schemeClr val="accent6"/>
                </a:solidFill>
                <a:latin typeface="Calibri" panose="020F0502020204030204" pitchFamily="34" charset="0"/>
                <a:cs typeface="Calibri" panose="020F0502020204030204" pitchFamily="34" charset="0"/>
              </a:rPr>
              <a:t>Vielä m</a:t>
            </a:r>
            <a:r>
              <a:rPr lang="fi-FI" sz="3200" dirty="0">
                <a:solidFill>
                  <a:schemeClr val="accent6"/>
                </a:solidFill>
                <a:latin typeface="Calibri" panose="020F0502020204030204" pitchFamily="34" charset="0"/>
                <a:ea typeface="Trebuchet MS"/>
                <a:cs typeface="Calibri" panose="020F0502020204030204" pitchFamily="34" charset="0"/>
                <a:sym typeface="Trebuchet MS"/>
              </a:rPr>
              <a:t>uutama juttu </a:t>
            </a:r>
            <a:r>
              <a:rPr lang="fi-FI" sz="3200" b="1" dirty="0">
                <a:solidFill>
                  <a:schemeClr val="accent6"/>
                </a:solidFill>
                <a:latin typeface="Calibri" panose="020F0502020204030204" pitchFamily="34" charset="0"/>
                <a:ea typeface="Trebuchet MS"/>
                <a:cs typeface="Calibri" panose="020F0502020204030204" pitchFamily="34" charset="0"/>
                <a:sym typeface="Trebuchet MS"/>
              </a:rPr>
              <a:t>rakentamismääräyksistä</a:t>
            </a:r>
            <a:r>
              <a:rPr lang="fi-FI" sz="3200" dirty="0">
                <a:solidFill>
                  <a:schemeClr val="accent6"/>
                </a:solidFill>
                <a:latin typeface="Calibri" panose="020F0502020204030204" pitchFamily="34" charset="0"/>
                <a:ea typeface="Trebuchet MS"/>
                <a:cs typeface="Calibri" panose="020F0502020204030204" pitchFamily="34" charset="0"/>
                <a:sym typeface="Trebuchet MS"/>
              </a:rPr>
              <a:t>...</a:t>
            </a:r>
          </a:p>
        </p:txBody>
      </p:sp>
      <p:sp>
        <p:nvSpPr>
          <p:cNvPr id="4" name="Dian numeron paikkamerkki 3">
            <a:extLst>
              <a:ext uri="{FF2B5EF4-FFF2-40B4-BE49-F238E27FC236}">
                <a16:creationId xmlns:a16="http://schemas.microsoft.com/office/drawing/2014/main" id="{AFC6E4E7-2AAC-EC06-A927-3FF06EEB146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35</a:t>
            </a:fld>
            <a:endParaRPr lang="fi-FI"/>
          </a:p>
        </p:txBody>
      </p:sp>
      <p:sp>
        <p:nvSpPr>
          <p:cNvPr id="5" name="Alatunnisteen paikkamerkki 4">
            <a:extLst>
              <a:ext uri="{FF2B5EF4-FFF2-40B4-BE49-F238E27FC236}">
                <a16:creationId xmlns:a16="http://schemas.microsoft.com/office/drawing/2014/main" id="{BFF97094-C078-65E6-87AB-758B9AC4E7D9}"/>
              </a:ext>
            </a:extLst>
          </p:cNvPr>
          <p:cNvSpPr>
            <a:spLocks noGrp="1"/>
          </p:cNvSpPr>
          <p:nvPr>
            <p:ph type="ftr" idx="11"/>
          </p:nvPr>
        </p:nvSpPr>
        <p:spPr/>
        <p:txBody>
          <a:bodyPr/>
          <a:lstStyle/>
          <a:p>
            <a:r>
              <a:rPr lang="fi-FI"/>
              <a:t>Puurakennuksen korjaaminen ja puulla korjaaminen</a:t>
            </a:r>
          </a:p>
        </p:txBody>
      </p:sp>
    </p:spTree>
    <p:extLst>
      <p:ext uri="{BB962C8B-B14F-4D97-AF65-F5344CB8AC3E}">
        <p14:creationId xmlns:p14="http://schemas.microsoft.com/office/powerpoint/2010/main" val="2396176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p:cNvSpPr>
          <p:nvPr>
            <p:ph type="title"/>
          </p:nvPr>
        </p:nvSpPr>
        <p:spPr>
          <a:prstGeom prst="rect">
            <a:avLst/>
          </a:prstGeom>
        </p:spPr>
        <p:txBody>
          <a:bodyPr lIns="0" tIns="0" rIns="0" bIns="0" anchor="ctr"/>
          <a:lstStyle/>
          <a:p>
            <a:pPr lvl="0" defTabSz="685800">
              <a:defRPr sz="1800">
                <a:solidFill>
                  <a:srgbClr val="000000"/>
                </a:solidFill>
              </a:defRPr>
            </a:pPr>
            <a:r>
              <a:rPr sz="3200" dirty="0" err="1">
                <a:solidFill>
                  <a:schemeClr val="tx1"/>
                </a:solidFill>
                <a:latin typeface="Calibri Light" panose="020F0302020204030204" pitchFamily="34" charset="0"/>
                <a:cs typeface="Calibri Light" panose="020F0302020204030204" pitchFamily="34" charset="0"/>
                <a:sym typeface="Calibri"/>
              </a:rPr>
              <a:t>Suomen</a:t>
            </a:r>
            <a:r>
              <a:rPr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rakentamismääräykset</a:t>
            </a:r>
            <a:r>
              <a:rPr lang="fi-FI"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uudistettiin</a:t>
            </a:r>
            <a:r>
              <a:rPr sz="3200" dirty="0">
                <a:solidFill>
                  <a:schemeClr val="tx1"/>
                </a:solidFill>
                <a:latin typeface="Calibri Light" panose="020F0302020204030204" pitchFamily="34" charset="0"/>
                <a:cs typeface="Calibri Light" panose="020F0302020204030204" pitchFamily="34" charset="0"/>
                <a:sym typeface="Calibri"/>
              </a:rPr>
              <a:t> 1.1.2018 </a:t>
            </a:r>
            <a:r>
              <a:rPr sz="3200" dirty="0" err="1">
                <a:solidFill>
                  <a:schemeClr val="tx1"/>
                </a:solidFill>
                <a:latin typeface="Calibri Light" panose="020F0302020204030204" pitchFamily="34" charset="0"/>
                <a:cs typeface="Calibri Light" panose="020F0302020204030204" pitchFamily="34" charset="0"/>
                <a:sym typeface="Calibri"/>
              </a:rPr>
              <a:t>alkaen</a:t>
            </a:r>
            <a:endParaRPr sz="3200" dirty="0">
              <a:solidFill>
                <a:schemeClr val="tx1"/>
              </a:solidFill>
              <a:latin typeface="Calibri Light" panose="020F0302020204030204" pitchFamily="34" charset="0"/>
              <a:cs typeface="Calibri Light" panose="020F0302020204030204" pitchFamily="34" charset="0"/>
              <a:sym typeface="Calibri"/>
            </a:endParaRPr>
          </a:p>
        </p:txBody>
      </p:sp>
      <p:sp>
        <p:nvSpPr>
          <p:cNvPr id="319" name="Shape 319"/>
          <p:cNvSpPr>
            <a:spLocks noGrp="1"/>
          </p:cNvSpPr>
          <p:nvPr>
            <p:ph type="body" idx="1"/>
          </p:nvPr>
        </p:nvSpPr>
        <p:spPr>
          <a:prstGeom prst="rect">
            <a:avLst/>
          </a:prstGeom>
        </p:spPr>
        <p:txBody>
          <a:bodyPr lIns="0" tIns="0" rIns="0" bIns="0">
            <a:normAutofit/>
          </a:bodyPr>
          <a:lstStyle/>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Asuntosuunnittelu</a:t>
            </a:r>
            <a:r>
              <a:rPr sz="2000" dirty="0">
                <a:latin typeface="Arial Bold"/>
                <a:ea typeface="Arial Bold"/>
                <a:cs typeface="Arial Bold"/>
                <a:sym typeface="Arial Bold"/>
              </a:rPr>
              <a:t>:</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asuin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majoitus</a:t>
            </a:r>
            <a:r>
              <a:rPr sz="2000" dirty="0">
                <a:solidFill>
                  <a:srgbClr val="9CA65D"/>
                </a:solidFill>
                <a:latin typeface="Arial Bold"/>
                <a:ea typeface="Arial Bold"/>
                <a:cs typeface="Arial Bold"/>
                <a:sym typeface="Arial Bold"/>
              </a:rPr>
              <a:t>- ja </a:t>
            </a:r>
            <a:r>
              <a:rPr sz="2000" dirty="0" err="1">
                <a:solidFill>
                  <a:srgbClr val="9CA65D"/>
                </a:solidFill>
                <a:latin typeface="Arial Bold"/>
                <a:ea typeface="Arial Bold"/>
                <a:cs typeface="Arial Bold"/>
                <a:sym typeface="Arial Bold"/>
              </a:rPr>
              <a:t>työtiloista</a:t>
            </a:r>
            <a:r>
              <a:rPr sz="2000" dirty="0">
                <a:solidFill>
                  <a:srgbClr val="9CA65D"/>
                </a:solidFill>
                <a:latin typeface="Arial Bold"/>
                <a:ea typeface="Arial Bold"/>
                <a:cs typeface="Arial Bold"/>
                <a:sym typeface="Arial Bold"/>
              </a:rPr>
              <a:t> 1008 / 2017 + </a:t>
            </a:r>
            <a:r>
              <a:rPr sz="2000" dirty="0" err="1">
                <a:solidFill>
                  <a:srgbClr val="9CA65D"/>
                </a:solidFill>
                <a:latin typeface="Arial Bold"/>
                <a:ea typeface="Arial Bold"/>
                <a:cs typeface="Arial Bold"/>
                <a:sym typeface="Arial Bold"/>
              </a:rPr>
              <a:t>esteettömyyttä</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koskeva</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241 / 2017</a:t>
            </a:r>
          </a:p>
          <a:p>
            <a:pPr marL="134937" lvl="0" indent="-134937" defTabSz="685800">
              <a:spcBef>
                <a:spcPts val="700"/>
              </a:spcBef>
              <a:buSzTx/>
              <a:buFontTx/>
              <a:buNone/>
              <a:defRPr sz="1800">
                <a:solidFill>
                  <a:srgbClr val="000000"/>
                </a:solidFill>
              </a:defRPr>
            </a:pPr>
            <a:endParaRPr sz="2000" dirty="0">
              <a:solidFill>
                <a:srgbClr val="9CA65D"/>
              </a:solidFill>
              <a:latin typeface="Arial Bold"/>
              <a:ea typeface="Arial Bold"/>
              <a:cs typeface="Arial Bold"/>
              <a:sym typeface="Arial Bold"/>
            </a:endParaRPr>
          </a:p>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Energiatehokkuus</a:t>
            </a:r>
            <a:r>
              <a:rPr sz="2000" dirty="0">
                <a:latin typeface="Arial Bold"/>
                <a:ea typeface="Arial Bold"/>
                <a:cs typeface="Arial Bold"/>
                <a:sym typeface="Arial Bold"/>
              </a:rPr>
              <a:t> ja </a:t>
            </a:r>
            <a:r>
              <a:rPr sz="2000" dirty="0" err="1">
                <a:latin typeface="Arial Bold"/>
                <a:ea typeface="Arial Bold"/>
                <a:cs typeface="Arial Bold"/>
                <a:sym typeface="Arial Bold"/>
              </a:rPr>
              <a:t>lämmöneristys</a:t>
            </a:r>
            <a:r>
              <a:rPr sz="2000" dirty="0">
                <a:latin typeface="Arial Bold"/>
                <a:ea typeface="Arial Bold"/>
                <a:cs typeface="Arial Bold"/>
                <a:sym typeface="Arial Bold"/>
              </a:rPr>
              <a:t>:</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rakennusten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energiatehokkuudesta</a:t>
            </a:r>
            <a:r>
              <a:rPr sz="2000" dirty="0">
                <a:solidFill>
                  <a:srgbClr val="9CA65D"/>
                </a:solidFill>
                <a:latin typeface="Arial Bold"/>
                <a:ea typeface="Arial Bold"/>
                <a:cs typeface="Arial Bold"/>
                <a:sym typeface="Arial Bold"/>
              </a:rPr>
              <a:t> 1010 / 2017</a:t>
            </a:r>
          </a:p>
          <a:p>
            <a:pPr marL="134937" lvl="0" indent="-134937" defTabSz="685800">
              <a:spcBef>
                <a:spcPts val="700"/>
              </a:spcBef>
              <a:buSzTx/>
              <a:buFontTx/>
              <a:buNone/>
              <a:defRPr sz="1800">
                <a:solidFill>
                  <a:srgbClr val="000000"/>
                </a:solidFill>
              </a:defRPr>
            </a:pPr>
            <a:endParaRPr sz="2000" dirty="0">
              <a:solidFill>
                <a:srgbClr val="9CA65D"/>
              </a:solidFill>
              <a:latin typeface="Arial Bold"/>
              <a:ea typeface="Arial Bold"/>
              <a:cs typeface="Arial Bold"/>
              <a:sym typeface="Arial Bold"/>
            </a:endParaRPr>
          </a:p>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Paloturvallisuus</a:t>
            </a:r>
            <a:r>
              <a:rPr sz="2000" dirty="0">
                <a:latin typeface="Arial Bold"/>
                <a:ea typeface="Arial Bold"/>
                <a:cs typeface="Arial Bold"/>
                <a:sym typeface="Arial Bold"/>
              </a:rPr>
              <a:t>:</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rakennusten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paloturvallisuudesta</a:t>
            </a:r>
            <a:r>
              <a:rPr sz="2000" dirty="0">
                <a:solidFill>
                  <a:srgbClr val="9CA65D"/>
                </a:solidFill>
                <a:latin typeface="Arial Bold"/>
                <a:ea typeface="Arial Bold"/>
                <a:cs typeface="Arial Bold"/>
                <a:sym typeface="Arial Bold"/>
              </a:rPr>
              <a:t> 848 / 2017</a:t>
            </a:r>
          </a:p>
          <a:p>
            <a:pPr marL="134937" lvl="0" indent="-134937" defTabSz="685800">
              <a:spcBef>
                <a:spcPts val="700"/>
              </a:spcBef>
              <a:buSzTx/>
              <a:buFontTx/>
              <a:buNone/>
              <a:defRPr sz="1800">
                <a:solidFill>
                  <a:srgbClr val="000000"/>
                </a:solidFill>
              </a:defRPr>
            </a:pPr>
            <a:endParaRPr sz="2000" dirty="0">
              <a:solidFill>
                <a:srgbClr val="9CA65D"/>
              </a:solidFill>
              <a:latin typeface="Arial Bold"/>
              <a:ea typeface="Arial Bold"/>
              <a:cs typeface="Arial Bold"/>
              <a:sym typeface="Arial Bold"/>
            </a:endParaRPr>
          </a:p>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Ääneneristys</a:t>
            </a:r>
            <a:r>
              <a:rPr sz="2000" dirty="0">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rakennusten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ääniympäristöistä</a:t>
            </a:r>
            <a:r>
              <a:rPr sz="2000" dirty="0">
                <a:solidFill>
                  <a:srgbClr val="9CA65D"/>
                </a:solidFill>
                <a:latin typeface="Arial Bold"/>
                <a:ea typeface="Arial Bold"/>
                <a:cs typeface="Arial Bold"/>
                <a:sym typeface="Arial Bold"/>
              </a:rPr>
              <a:t> 796 / 2017</a:t>
            </a:r>
          </a:p>
        </p:txBody>
      </p:sp>
      <p:sp>
        <p:nvSpPr>
          <p:cNvPr id="2" name="Alatunnisteen paikkamerkki 1">
            <a:extLst>
              <a:ext uri="{FF2B5EF4-FFF2-40B4-BE49-F238E27FC236}">
                <a16:creationId xmlns:a16="http://schemas.microsoft.com/office/drawing/2014/main" id="{DF0937D0-0EB2-7DB4-63B8-61879D1FF324}"/>
              </a:ext>
            </a:extLst>
          </p:cNvPr>
          <p:cNvSpPr>
            <a:spLocks noGrp="1"/>
          </p:cNvSpPr>
          <p:nvPr>
            <p:ph type="ftr" idx="11"/>
          </p:nvPr>
        </p:nvSpPr>
        <p:spPr/>
        <p:txBody>
          <a:bodyPr/>
          <a:lstStyle/>
          <a:p>
            <a:r>
              <a:rPr lang="fi-FI" dirty="0"/>
              <a:t>Puurakennuksen korjaaminen ja puulla korjaaminen</a:t>
            </a:r>
          </a:p>
        </p:txBody>
      </p:sp>
      <p:sp>
        <p:nvSpPr>
          <p:cNvPr id="3" name="Dian numeron paikkamerkki 2">
            <a:extLst>
              <a:ext uri="{FF2B5EF4-FFF2-40B4-BE49-F238E27FC236}">
                <a16:creationId xmlns:a16="http://schemas.microsoft.com/office/drawing/2014/main" id="{E445211E-78AE-0E96-A744-173874BE3A9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36</a:t>
            </a:fld>
            <a:endParaRPr lang="fi-FI"/>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0315BF0-FE51-86F1-1765-81B575748C7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37</a:t>
            </a:fld>
            <a:endParaRPr lang="fi-FI"/>
          </a:p>
        </p:txBody>
      </p:sp>
      <p:sp>
        <p:nvSpPr>
          <p:cNvPr id="5" name="Alatunnisteen paikkamerkki 4">
            <a:extLst>
              <a:ext uri="{FF2B5EF4-FFF2-40B4-BE49-F238E27FC236}">
                <a16:creationId xmlns:a16="http://schemas.microsoft.com/office/drawing/2014/main" id="{E98EEC3E-4835-675E-CF7A-49C44ECEB4F9}"/>
              </a:ext>
            </a:extLst>
          </p:cNvPr>
          <p:cNvSpPr>
            <a:spLocks noGrp="1"/>
          </p:cNvSpPr>
          <p:nvPr>
            <p:ph type="ftr" idx="11"/>
          </p:nvPr>
        </p:nvSpPr>
        <p:spPr/>
        <p:txBody>
          <a:bodyPr/>
          <a:lstStyle/>
          <a:p>
            <a:r>
              <a:rPr lang="fi-FI" dirty="0"/>
              <a:t>Puurakennuksen korjaaminen ja puulla korjaaminen</a:t>
            </a:r>
          </a:p>
        </p:txBody>
      </p:sp>
      <p:sp>
        <p:nvSpPr>
          <p:cNvPr id="6" name="Shape 322">
            <a:extLst>
              <a:ext uri="{FF2B5EF4-FFF2-40B4-BE49-F238E27FC236}">
                <a16:creationId xmlns:a16="http://schemas.microsoft.com/office/drawing/2014/main" id="{B036A6A5-0D5F-61DB-9C4E-CE0D45D835C0}"/>
              </a:ext>
            </a:extLst>
          </p:cNvPr>
          <p:cNvSpPr/>
          <p:nvPr/>
        </p:nvSpPr>
        <p:spPr>
          <a:xfrm>
            <a:off x="1182316" y="3136613"/>
            <a:ext cx="9827368" cy="58477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3200" dirty="0" err="1">
                <a:solidFill>
                  <a:srgbClr val="9CA65D"/>
                </a:solidFill>
                <a:latin typeface="Calibri" panose="020F0502020204030204" pitchFamily="34" charset="0"/>
                <a:cs typeface="Calibri" panose="020F0502020204030204" pitchFamily="34" charset="0"/>
              </a:rPr>
              <a:t>Voidaanko</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cs typeface="Calibri" panose="020F0502020204030204" pitchFamily="34" charset="0"/>
              </a:rPr>
              <a:t>puurakentamista</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cs typeface="Calibri" panose="020F0502020204030204" pitchFamily="34" charset="0"/>
              </a:rPr>
              <a:t>ohjailla</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cs typeface="Calibri" panose="020F0502020204030204" pitchFamily="34" charset="0"/>
              </a:rPr>
              <a:t>esim</a:t>
            </a:r>
            <a:r>
              <a:rPr sz="3200" dirty="0">
                <a:solidFill>
                  <a:srgbClr val="9CA65D"/>
                </a:solidFill>
                <a:latin typeface="Calibri" panose="020F0502020204030204" pitchFamily="34" charset="0"/>
                <a:cs typeface="Calibri" panose="020F0502020204030204" pitchFamily="34" charset="0"/>
              </a:rPr>
              <a:t>.</a:t>
            </a:r>
            <a:r>
              <a:rPr sz="3200" b="1" dirty="0">
                <a:solidFill>
                  <a:srgbClr val="9CA65D"/>
                </a:solidFill>
                <a:latin typeface="Calibri" panose="020F0502020204030204" pitchFamily="34" charset="0"/>
                <a:cs typeface="Calibri" panose="020F0502020204030204" pitchFamily="34" charset="0"/>
              </a:rPr>
              <a:t> </a:t>
            </a:r>
            <a:r>
              <a:rPr sz="3200" b="1" dirty="0" err="1">
                <a:solidFill>
                  <a:srgbClr val="9CA65D"/>
                </a:solidFill>
                <a:latin typeface="Calibri" panose="020F0502020204030204" pitchFamily="34" charset="0"/>
                <a:cs typeface="Calibri" panose="020F0502020204030204" pitchFamily="34" charset="0"/>
              </a:rPr>
              <a:t>kaavoituksella</a:t>
            </a:r>
            <a:r>
              <a:rPr sz="3200" b="1" dirty="0">
                <a:solidFill>
                  <a:srgbClr val="9CA65D"/>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45595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0315BF0-FE51-86F1-1765-81B575748C7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38</a:t>
            </a:fld>
            <a:endParaRPr lang="fi-FI"/>
          </a:p>
        </p:txBody>
      </p:sp>
      <p:sp>
        <p:nvSpPr>
          <p:cNvPr id="5" name="Alatunnisteen paikkamerkki 4">
            <a:extLst>
              <a:ext uri="{FF2B5EF4-FFF2-40B4-BE49-F238E27FC236}">
                <a16:creationId xmlns:a16="http://schemas.microsoft.com/office/drawing/2014/main" id="{E98EEC3E-4835-675E-CF7A-49C44ECEB4F9}"/>
              </a:ext>
            </a:extLst>
          </p:cNvPr>
          <p:cNvSpPr>
            <a:spLocks noGrp="1"/>
          </p:cNvSpPr>
          <p:nvPr>
            <p:ph type="ftr" idx="11"/>
          </p:nvPr>
        </p:nvSpPr>
        <p:spPr/>
        <p:txBody>
          <a:bodyPr/>
          <a:lstStyle/>
          <a:p>
            <a:r>
              <a:rPr lang="fi-FI" dirty="0"/>
              <a:t>Puurakennuksen korjaaminen ja puulla korjaaminen</a:t>
            </a:r>
          </a:p>
        </p:txBody>
      </p:sp>
      <p:sp>
        <p:nvSpPr>
          <p:cNvPr id="7" name="Shape 325">
            <a:extLst>
              <a:ext uri="{FF2B5EF4-FFF2-40B4-BE49-F238E27FC236}">
                <a16:creationId xmlns:a16="http://schemas.microsoft.com/office/drawing/2014/main" id="{BA58423A-96A2-8C07-D297-641ECD1D383C}"/>
              </a:ext>
            </a:extLst>
          </p:cNvPr>
          <p:cNvSpPr/>
          <p:nvPr/>
        </p:nvSpPr>
        <p:spPr>
          <a:xfrm>
            <a:off x="1390588" y="2644170"/>
            <a:ext cx="9410824" cy="156966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p>
            <a:pPr lvl="0">
              <a:spcBef>
                <a:spcPts val="400"/>
              </a:spcBef>
              <a:defRPr>
                <a:solidFill>
                  <a:srgbClr val="000000"/>
                </a:solidFill>
              </a:defRPr>
            </a:pPr>
            <a:r>
              <a:rPr sz="3200" b="1" dirty="0" err="1">
                <a:solidFill>
                  <a:srgbClr val="7D854A"/>
                </a:solidFill>
                <a:latin typeface="Calibri" panose="020F0502020204030204" pitchFamily="34" charset="0"/>
                <a:cs typeface="Calibri" panose="020F0502020204030204" pitchFamily="34" charset="0"/>
              </a:rPr>
              <a:t>Kyllä</a:t>
            </a:r>
            <a:r>
              <a:rPr sz="3200" b="1" dirty="0">
                <a:solidFill>
                  <a:srgbClr val="7D854A"/>
                </a:solidFill>
                <a:latin typeface="Calibri" panose="020F0502020204030204" pitchFamily="34" charset="0"/>
                <a:cs typeface="Calibri" panose="020F0502020204030204" pitchFamily="34" charset="0"/>
              </a:rPr>
              <a:t>.</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Puurakentamista</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voidaan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määrätä</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asemakaavalla</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ja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asemakaavamääräyksillä</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julkisivujen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osalta</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kuin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myös</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rakennusrungon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osalta</a:t>
            </a:r>
            <a:r>
              <a:rPr lang="fi-FI" sz="3200" dirty="0">
                <a:solidFill>
                  <a:srgbClr val="9CA65D"/>
                </a:solidFill>
                <a:latin typeface="Calibri" panose="020F0502020204030204" pitchFamily="34" charset="0"/>
                <a:ea typeface="Trebuchet MS Bold"/>
                <a:cs typeface="Calibri" panose="020F0502020204030204" pitchFamily="34" charset="0"/>
                <a:sym typeface="Trebuchet MS Bold"/>
              </a:rPr>
              <a:t>.</a:t>
            </a:r>
            <a:endParaRPr sz="3200" dirty="0">
              <a:solidFill>
                <a:srgbClr val="9CA65D"/>
              </a:solidFill>
              <a:latin typeface="Calibri" panose="020F0502020204030204" pitchFamily="34" charset="0"/>
              <a:ea typeface="Trebuchet MS Bold"/>
              <a:cs typeface="Calibri" panose="020F0502020204030204" pitchFamily="34" charset="0"/>
              <a:sym typeface="Trebuchet MS Bold"/>
            </a:endParaRPr>
          </a:p>
        </p:txBody>
      </p:sp>
      <p:sp>
        <p:nvSpPr>
          <p:cNvPr id="8" name="Shape 326">
            <a:extLst>
              <a:ext uri="{FF2B5EF4-FFF2-40B4-BE49-F238E27FC236}">
                <a16:creationId xmlns:a16="http://schemas.microsoft.com/office/drawing/2014/main" id="{B90CA42B-DE5B-ACB0-E9D1-5C05070E902A}"/>
              </a:ext>
            </a:extLst>
          </p:cNvPr>
          <p:cNvSpPr/>
          <p:nvPr/>
        </p:nvSpPr>
        <p:spPr>
          <a:xfrm>
            <a:off x="8287774" y="6082029"/>
            <a:ext cx="3595536" cy="15388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9CA65D"/>
                </a:solidFill>
                <a:latin typeface="Trebuchet MS Bold"/>
                <a:ea typeface="Trebuchet MS Bold"/>
                <a:cs typeface="Trebuchet MS Bold"/>
                <a:sym typeface="Trebuchet MS Bold"/>
              </a:defRPr>
            </a:lvl1pPr>
          </a:lstStyle>
          <a:p>
            <a:pPr lvl="0">
              <a:defRPr sz="1800">
                <a:solidFill>
                  <a:srgbClr val="000000"/>
                </a:solidFill>
              </a:defRPr>
            </a:pPr>
            <a:r>
              <a:rPr sz="1000" dirty="0" err="1">
                <a:solidFill>
                  <a:schemeClr val="tx1"/>
                </a:solidFill>
                <a:latin typeface="Calibri" panose="020F0502020204030204" pitchFamily="34" charset="0"/>
                <a:cs typeface="Calibri" panose="020F0502020204030204" pitchFamily="34" charset="0"/>
              </a:rPr>
              <a:t>Korkeimman</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cs typeface="Calibri" panose="020F0502020204030204" pitchFamily="34" charset="0"/>
              </a:rPr>
              <a:t>hallinto-oikeuden</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cs typeface="Calibri" panose="020F0502020204030204" pitchFamily="34" charset="0"/>
              </a:rPr>
              <a:t>päätös</a:t>
            </a:r>
            <a:r>
              <a:rPr sz="1000" dirty="0">
                <a:solidFill>
                  <a:schemeClr val="tx1"/>
                </a:solidFill>
                <a:latin typeface="Calibri" panose="020F0502020204030204" pitchFamily="34" charset="0"/>
                <a:cs typeface="Calibri" panose="020F0502020204030204" pitchFamily="34" charset="0"/>
              </a:rPr>
              <a:t>, 10.4.2015; </a:t>
            </a:r>
            <a:r>
              <a:rPr sz="1000" dirty="0" err="1">
                <a:solidFill>
                  <a:schemeClr val="tx1"/>
                </a:solidFill>
                <a:latin typeface="Calibri" panose="020F0502020204030204" pitchFamily="34" charset="0"/>
                <a:cs typeface="Calibri" panose="020F0502020204030204" pitchFamily="34" charset="0"/>
              </a:rPr>
              <a:t>Dnro</a:t>
            </a:r>
            <a:r>
              <a:rPr sz="1000" dirty="0">
                <a:solidFill>
                  <a:schemeClr val="tx1"/>
                </a:solidFill>
                <a:latin typeface="Calibri" panose="020F0502020204030204" pitchFamily="34" charset="0"/>
                <a:cs typeface="Calibri" panose="020F0502020204030204" pitchFamily="34" charset="0"/>
              </a:rPr>
              <a:t> 2337 / 1 / 13</a:t>
            </a:r>
          </a:p>
        </p:txBody>
      </p:sp>
    </p:spTree>
    <p:extLst>
      <p:ext uri="{BB962C8B-B14F-4D97-AF65-F5344CB8AC3E}">
        <p14:creationId xmlns:p14="http://schemas.microsoft.com/office/powerpoint/2010/main" val="1861005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72860E-F566-9112-D21C-119264BDEA23}"/>
              </a:ext>
            </a:extLst>
          </p:cNvPr>
          <p:cNvSpPr>
            <a:spLocks noGrp="1"/>
          </p:cNvSpPr>
          <p:nvPr>
            <p:ph type="title"/>
          </p:nvPr>
        </p:nvSpPr>
        <p:spPr/>
        <p:txBody>
          <a:bodyPr>
            <a:normAutofit/>
          </a:bodyPr>
          <a:lstStyle/>
          <a:p>
            <a:r>
              <a:rPr lang="fi-FI" sz="2800" dirty="0">
                <a:latin typeface="Calibri Light" panose="020F0302020204030204" pitchFamily="34" charset="0"/>
                <a:cs typeface="Calibri Light" panose="020F0302020204030204" pitchFamily="34" charset="0"/>
              </a:rPr>
              <a:t>Korkeimman hallinto-oikeuden päätös, 10.4.2015; </a:t>
            </a:r>
            <a:r>
              <a:rPr lang="fi-FI" sz="2800" dirty="0" err="1">
                <a:latin typeface="Calibri Light" panose="020F0302020204030204" pitchFamily="34" charset="0"/>
                <a:cs typeface="Calibri Light" panose="020F0302020204030204" pitchFamily="34" charset="0"/>
              </a:rPr>
              <a:t>Dnro</a:t>
            </a:r>
            <a:r>
              <a:rPr lang="fi-FI" sz="2800" dirty="0">
                <a:latin typeface="Calibri Light" panose="020F0302020204030204" pitchFamily="34" charset="0"/>
                <a:cs typeface="Calibri Light" panose="020F0302020204030204" pitchFamily="34" charset="0"/>
              </a:rPr>
              <a:t> 2337 / 1 / 13</a:t>
            </a:r>
          </a:p>
        </p:txBody>
      </p:sp>
      <p:sp>
        <p:nvSpPr>
          <p:cNvPr id="3" name="Tekstin paikkamerkki 2">
            <a:extLst>
              <a:ext uri="{FF2B5EF4-FFF2-40B4-BE49-F238E27FC236}">
                <a16:creationId xmlns:a16="http://schemas.microsoft.com/office/drawing/2014/main" id="{B639A714-0B69-5C97-FE1A-D9D4C25A73DD}"/>
              </a:ext>
            </a:extLst>
          </p:cNvPr>
          <p:cNvSpPr>
            <a:spLocks noGrp="1"/>
          </p:cNvSpPr>
          <p:nvPr>
            <p:ph type="body" idx="1"/>
          </p:nvPr>
        </p:nvSpPr>
        <p:spPr>
          <a:xfrm>
            <a:off x="838200" y="1825625"/>
            <a:ext cx="6434470" cy="4351338"/>
          </a:xfrm>
        </p:spPr>
        <p:txBody>
          <a:bodyPr>
            <a:normAutofit/>
          </a:bodyPr>
          <a:lstStyle/>
          <a:p>
            <a:r>
              <a:rPr lang="fi-FI" sz="2400" dirty="0"/>
              <a:t>Puurakentamista voidaan määrätä asemakaavalla ja asemakaavamääräyksillä julkisivujen osalta kuin myös rakennusrungon osalta.</a:t>
            </a:r>
          </a:p>
          <a:p>
            <a:r>
              <a:rPr lang="fi-FI" sz="2400" dirty="0"/>
              <a:t>Toinen tehokas tapa on määrätä ja ohjata puurakentamista tontinluovutusehdoilla.</a:t>
            </a:r>
          </a:p>
        </p:txBody>
      </p:sp>
      <p:sp>
        <p:nvSpPr>
          <p:cNvPr id="4" name="Dian numeron paikkamerkki 3">
            <a:extLst>
              <a:ext uri="{FF2B5EF4-FFF2-40B4-BE49-F238E27FC236}">
                <a16:creationId xmlns:a16="http://schemas.microsoft.com/office/drawing/2014/main" id="{21B75F7B-DFE2-5E0B-FE33-96CC36E9E6B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39</a:t>
            </a:fld>
            <a:endParaRPr lang="fi-FI"/>
          </a:p>
        </p:txBody>
      </p:sp>
      <p:sp>
        <p:nvSpPr>
          <p:cNvPr id="5" name="Alatunnisteen paikkamerkki 4">
            <a:extLst>
              <a:ext uri="{FF2B5EF4-FFF2-40B4-BE49-F238E27FC236}">
                <a16:creationId xmlns:a16="http://schemas.microsoft.com/office/drawing/2014/main" id="{EF9B4806-E153-2DF6-E708-05D85276C786}"/>
              </a:ext>
            </a:extLst>
          </p:cNvPr>
          <p:cNvSpPr>
            <a:spLocks noGrp="1"/>
          </p:cNvSpPr>
          <p:nvPr>
            <p:ph type="ftr" idx="11"/>
          </p:nvPr>
        </p:nvSpPr>
        <p:spPr/>
        <p:txBody>
          <a:bodyPr/>
          <a:lstStyle/>
          <a:p>
            <a:r>
              <a:rPr lang="fi-FI"/>
              <a:t>Puurakennuksen korjaaminen ja puulla korjaaminen</a:t>
            </a:r>
          </a:p>
        </p:txBody>
      </p:sp>
      <p:pic>
        <p:nvPicPr>
          <p:cNvPr id="6" name="image15.jpg" descr="A">
            <a:extLst>
              <a:ext uri="{FF2B5EF4-FFF2-40B4-BE49-F238E27FC236}">
                <a16:creationId xmlns:a16="http://schemas.microsoft.com/office/drawing/2014/main" id="{BA078445-5E2A-1DAE-3AC6-0B48478F034C}"/>
              </a:ext>
            </a:extLst>
          </p:cNvPr>
          <p:cNvPicPr/>
          <p:nvPr/>
        </p:nvPicPr>
        <p:blipFill>
          <a:blip r:embed="rId2"/>
          <a:srcRect l="17179" r="17179"/>
          <a:stretch>
            <a:fillRect/>
          </a:stretch>
        </p:blipFill>
        <p:spPr>
          <a:xfrm>
            <a:off x="7502219" y="2039535"/>
            <a:ext cx="3064513" cy="3672001"/>
          </a:xfrm>
          <a:prstGeom prst="rect">
            <a:avLst/>
          </a:prstGeom>
          <a:ln w="12700">
            <a:miter lim="400000"/>
          </a:ln>
        </p:spPr>
      </p:pic>
    </p:spTree>
    <p:extLst>
      <p:ext uri="{BB962C8B-B14F-4D97-AF65-F5344CB8AC3E}">
        <p14:creationId xmlns:p14="http://schemas.microsoft.com/office/powerpoint/2010/main" val="94258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dirty="0"/>
              <a:t>Tekijät</a:t>
            </a:r>
            <a:endParaRPr dirty="0"/>
          </a:p>
        </p:txBody>
      </p:sp>
      <p:sp>
        <p:nvSpPr>
          <p:cNvPr id="104" name="Google Shape;104;p3"/>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114300" lvl="0" indent="0" defTabSz="584200">
              <a:buNone/>
              <a:defRPr>
                <a:solidFill>
                  <a:srgbClr val="000000"/>
                </a:solidFill>
              </a:defRPr>
            </a:pPr>
            <a:r>
              <a:rPr lang="fi-FI" sz="2000" dirty="0">
                <a:solidFill>
                  <a:schemeClr val="tx1"/>
                </a:solidFill>
              </a:rPr>
              <a:t>Markku Karjalainen, arkkitehti </a:t>
            </a:r>
            <a:r>
              <a:rPr lang="fi-FI" sz="2000" dirty="0" err="1">
                <a:solidFill>
                  <a:schemeClr val="tx1"/>
                </a:solidFill>
              </a:rPr>
              <a:t>TkT</a:t>
            </a:r>
            <a:r>
              <a:rPr lang="fi-FI" sz="2000" dirty="0">
                <a:solidFill>
                  <a:schemeClr val="tx1"/>
                </a:solidFill>
              </a:rPr>
              <a:t>, professori</a:t>
            </a:r>
          </a:p>
          <a:p>
            <a:pPr marL="114300" lvl="0" indent="0" defTabSz="584200">
              <a:buNone/>
              <a:defRPr>
                <a:solidFill>
                  <a:srgbClr val="000000"/>
                </a:solidFill>
              </a:defRPr>
            </a:pPr>
            <a:r>
              <a:rPr lang="fi-FI" sz="2000" dirty="0">
                <a:solidFill>
                  <a:schemeClr val="tx1"/>
                </a:solidFill>
              </a:rPr>
              <a:t>Henri Käpynen, arkkitehti, tutkija</a:t>
            </a:r>
          </a:p>
          <a:p>
            <a:pPr marL="114300" lvl="0" indent="0" defTabSz="584200">
              <a:buNone/>
              <a:defRPr>
                <a:solidFill>
                  <a:srgbClr val="000000"/>
                </a:solidFill>
              </a:defRPr>
            </a:pPr>
            <a:endParaRPr lang="fi-FI" sz="2000" dirty="0">
              <a:solidFill>
                <a:schemeClr val="tx1"/>
              </a:solidFill>
            </a:endParaRPr>
          </a:p>
          <a:p>
            <a:pPr marL="114300" lvl="0" indent="0" defTabSz="584200">
              <a:buNone/>
              <a:defRPr>
                <a:solidFill>
                  <a:srgbClr val="000000"/>
                </a:solidFill>
              </a:defRPr>
            </a:pPr>
            <a:r>
              <a:rPr lang="fi-FI" sz="2000" dirty="0">
                <a:solidFill>
                  <a:schemeClr val="tx1"/>
                </a:solidFill>
              </a:rPr>
              <a:t>Tampereen yliopisto</a:t>
            </a:r>
          </a:p>
        </p:txBody>
      </p:sp>
      <p:sp>
        <p:nvSpPr>
          <p:cNvPr id="105" name="Google Shape;105;p3"/>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Julkaisupäivä: 29.6.2022 </a:t>
            </a:r>
            <a:endParaRPr sz="2000" dirty="0"/>
          </a:p>
        </p:txBody>
      </p:sp>
      <p:sp>
        <p:nvSpPr>
          <p:cNvPr id="106" name="Google Shape;106;p3"/>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2" name="Alatunnisteen paikkamerkki 1">
            <a:extLst>
              <a:ext uri="{FF2B5EF4-FFF2-40B4-BE49-F238E27FC236}">
                <a16:creationId xmlns:a16="http://schemas.microsoft.com/office/drawing/2014/main" id="{0797E0AF-CDB7-AB5B-24AC-FE6642A347CB}"/>
              </a:ext>
            </a:extLst>
          </p:cNvPr>
          <p:cNvSpPr>
            <a:spLocks noGrp="1"/>
          </p:cNvSpPr>
          <p:nvPr>
            <p:ph type="ftr" idx="11"/>
          </p:nvPr>
        </p:nvSpPr>
        <p:spPr/>
        <p:txBody>
          <a:bodyPr/>
          <a:lstStyle/>
          <a:p>
            <a:r>
              <a:rPr lang="fi-FI"/>
              <a:t>Puurakennuksen korjaaminen ja puulla korjaaminen</a:t>
            </a:r>
          </a:p>
        </p:txBody>
      </p:sp>
      <p:sp>
        <p:nvSpPr>
          <p:cNvPr id="3" name="Dian numeron paikkamerkki 2">
            <a:extLst>
              <a:ext uri="{FF2B5EF4-FFF2-40B4-BE49-F238E27FC236}">
                <a16:creationId xmlns:a16="http://schemas.microsoft.com/office/drawing/2014/main" id="{7C4DDFD5-8C5B-706D-AF2F-650AD551FB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a:t>
            </a:fld>
            <a:endParaRPr lang="fi-FI"/>
          </a:p>
        </p:txBody>
      </p:sp>
    </p:spTree>
    <p:extLst>
      <p:ext uri="{BB962C8B-B14F-4D97-AF65-F5344CB8AC3E}">
        <p14:creationId xmlns:p14="http://schemas.microsoft.com/office/powerpoint/2010/main" val="2373512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 Shot 2021-11-23 at 14.11.27.png">
            <a:extLst>
              <a:ext uri="{FF2B5EF4-FFF2-40B4-BE49-F238E27FC236}">
                <a16:creationId xmlns:a16="http://schemas.microsoft.com/office/drawing/2014/main" id="{D217F81A-9FD3-FB02-1956-F7975B4968B4}"/>
              </a:ext>
            </a:extLst>
          </p:cNvPr>
          <p:cNvPicPr/>
          <p:nvPr/>
        </p:nvPicPr>
        <p:blipFill>
          <a:blip r:embed="rId2"/>
          <a:srcRect l="28679" t="26884" r="13992" b="9058"/>
          <a:stretch>
            <a:fillRect/>
          </a:stretch>
        </p:blipFill>
        <p:spPr>
          <a:xfrm>
            <a:off x="2747431" y="959857"/>
            <a:ext cx="7696635" cy="5375061"/>
          </a:xfrm>
          <a:prstGeom prst="rect">
            <a:avLst/>
          </a:prstGeom>
          <a:ln w="12700">
            <a:miter lim="400000"/>
          </a:ln>
        </p:spPr>
      </p:pic>
      <p:sp>
        <p:nvSpPr>
          <p:cNvPr id="2" name="Otsikko 1">
            <a:extLst>
              <a:ext uri="{FF2B5EF4-FFF2-40B4-BE49-F238E27FC236}">
                <a16:creationId xmlns:a16="http://schemas.microsoft.com/office/drawing/2014/main" id="{DD0571BB-E499-67BE-30B1-BA7F5254D790}"/>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Case Honkasuon asemakaava</a:t>
            </a:r>
          </a:p>
        </p:txBody>
      </p:sp>
      <p:sp>
        <p:nvSpPr>
          <p:cNvPr id="4" name="Dian numeron paikkamerkki 3">
            <a:extLst>
              <a:ext uri="{FF2B5EF4-FFF2-40B4-BE49-F238E27FC236}">
                <a16:creationId xmlns:a16="http://schemas.microsoft.com/office/drawing/2014/main" id="{CF64868C-E4D7-EA35-CED7-D4E0BE76C52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40</a:t>
            </a:fld>
            <a:endParaRPr lang="fi-FI"/>
          </a:p>
        </p:txBody>
      </p:sp>
      <p:sp>
        <p:nvSpPr>
          <p:cNvPr id="5" name="Alatunnisteen paikkamerkki 4">
            <a:extLst>
              <a:ext uri="{FF2B5EF4-FFF2-40B4-BE49-F238E27FC236}">
                <a16:creationId xmlns:a16="http://schemas.microsoft.com/office/drawing/2014/main" id="{42405DCF-E74D-15F0-A115-0568782ADDD0}"/>
              </a:ext>
            </a:extLst>
          </p:cNvPr>
          <p:cNvSpPr>
            <a:spLocks noGrp="1"/>
          </p:cNvSpPr>
          <p:nvPr>
            <p:ph type="ftr" idx="11"/>
          </p:nvPr>
        </p:nvSpPr>
        <p:spPr/>
        <p:txBody>
          <a:bodyPr/>
          <a:lstStyle/>
          <a:p>
            <a:r>
              <a:rPr lang="fi-FI"/>
              <a:t>Puurakennuksen korjaaminen ja puulla korjaaminen</a:t>
            </a:r>
          </a:p>
        </p:txBody>
      </p:sp>
      <p:sp>
        <p:nvSpPr>
          <p:cNvPr id="7" name="Shape 337">
            <a:extLst>
              <a:ext uri="{FF2B5EF4-FFF2-40B4-BE49-F238E27FC236}">
                <a16:creationId xmlns:a16="http://schemas.microsoft.com/office/drawing/2014/main" id="{1FD8DD9A-C370-0354-8C90-4E8EA7EA56FC}"/>
              </a:ext>
            </a:extLst>
          </p:cNvPr>
          <p:cNvSpPr/>
          <p:nvPr/>
        </p:nvSpPr>
        <p:spPr>
          <a:xfrm>
            <a:off x="10444066" y="5712722"/>
            <a:ext cx="1527806" cy="3708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defTabSz="457200">
              <a:defRPr>
                <a:solidFill>
                  <a:srgbClr val="000000"/>
                </a:solidFill>
              </a:defRPr>
            </a:pPr>
            <a:r>
              <a:rPr sz="1000" dirty="0" err="1"/>
              <a:t>Honkasuo</a:t>
            </a:r>
            <a:r>
              <a:rPr sz="1000" dirty="0"/>
              <a:t>, Helsinki, 2017</a:t>
            </a:r>
          </a:p>
          <a:p>
            <a:pPr lvl="0" defTabSz="457200">
              <a:defRPr>
                <a:solidFill>
                  <a:srgbClr val="000000"/>
                </a:solidFill>
              </a:defRPr>
            </a:pPr>
            <a:r>
              <a:rPr sz="1000" dirty="0"/>
              <a:t>Kuva: Helsingin </a:t>
            </a:r>
            <a:r>
              <a:rPr sz="1000" dirty="0" err="1"/>
              <a:t>kaupunki</a:t>
            </a:r>
            <a:endParaRPr sz="1000" dirty="0"/>
          </a:p>
        </p:txBody>
      </p:sp>
    </p:spTree>
    <p:extLst>
      <p:ext uri="{BB962C8B-B14F-4D97-AF65-F5344CB8AC3E}">
        <p14:creationId xmlns:p14="http://schemas.microsoft.com/office/powerpoint/2010/main" val="1719935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75B618-B4A7-5E31-EF0E-0922BD72BADC}"/>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Ote Honkasuon asemakaavan tiivistelmästä</a:t>
            </a:r>
          </a:p>
        </p:txBody>
      </p:sp>
      <p:sp>
        <p:nvSpPr>
          <p:cNvPr id="3" name="Tekstin paikkamerkki 2">
            <a:extLst>
              <a:ext uri="{FF2B5EF4-FFF2-40B4-BE49-F238E27FC236}">
                <a16:creationId xmlns:a16="http://schemas.microsoft.com/office/drawing/2014/main" id="{B862399B-35E5-0290-75CE-35B2F7CE8EFD}"/>
              </a:ext>
            </a:extLst>
          </p:cNvPr>
          <p:cNvSpPr>
            <a:spLocks noGrp="1"/>
          </p:cNvSpPr>
          <p:nvPr>
            <p:ph type="body" idx="1"/>
          </p:nvPr>
        </p:nvSpPr>
        <p:spPr/>
        <p:txBody>
          <a:bodyPr>
            <a:normAutofit/>
          </a:bodyPr>
          <a:lstStyle/>
          <a:p>
            <a:pPr marL="114300" indent="0">
              <a:buNone/>
            </a:pPr>
            <a:r>
              <a:rPr lang="fi-FI" sz="2000" dirty="0"/>
              <a:t>“Asemakaava mahdollistaa lähes 1 600 asukkaan tiiviin ekologisen kaupunkikylän rakentamisen Honkasuolle. Kokonaiskerrosala on noin 65 000 k-m2.</a:t>
            </a:r>
          </a:p>
          <a:p>
            <a:pPr marL="114300" indent="0">
              <a:buNone/>
            </a:pPr>
            <a:r>
              <a:rPr lang="fi-FI" sz="2000" dirty="0"/>
              <a:t>Alueelle tulee monipuolinen rakennuskanta omakotitaloista kaupunkipientaloihin, rivitaloista yhtiömuotoisiin erillistaloihin ja pienkerrostaloihin. Honkasuolla noudatetaan matalaenergiarakentamisen periaatteita ja uusiutuvan energian tuottamiseen tarkoitetut </a:t>
            </a:r>
            <a:r>
              <a:rPr lang="fi-FI" sz="2000" dirty="0" err="1"/>
              <a:t>laittee</a:t>
            </a:r>
            <a:r>
              <a:rPr lang="fi-FI" sz="2000" dirty="0"/>
              <a:t> suunnitellaan osana rakennusten arkkitehtonista ilmettä.</a:t>
            </a:r>
          </a:p>
          <a:p>
            <a:pPr marL="114300" indent="0">
              <a:buNone/>
            </a:pPr>
            <a:r>
              <a:rPr lang="fi-FI" sz="2000" dirty="0"/>
              <a:t>Honkasuo on puurakentamisalue. Alueelle tulee päiväkoti ja tilat peruskoulun alaluokille. Asuntorakennusten pohjakerroksiin osoitetaan liiketiloja ja työtiloja, jotka mahdollistavat etätyöskentelyä ja lähipalvelujen syntymistä. Alueen sydän on kalliokumpareen ympärille kiertyvä niittypuisto palstaviljelyalueineen, pelikenttineen ja leikkipaikkoineen. Pienempiä korttelipuistikkoja on rakentamisen lomassa. Honkasuon länsiosan geologisesti arvokkaan turvesuon reunaan rakennetaan seudullisesti merkittävä virkistysreitti etelästä pohjoiseen.”</a:t>
            </a:r>
          </a:p>
          <a:p>
            <a:endParaRPr lang="fi-FI" dirty="0"/>
          </a:p>
        </p:txBody>
      </p:sp>
      <p:sp>
        <p:nvSpPr>
          <p:cNvPr id="4" name="Dian numeron paikkamerkki 3">
            <a:extLst>
              <a:ext uri="{FF2B5EF4-FFF2-40B4-BE49-F238E27FC236}">
                <a16:creationId xmlns:a16="http://schemas.microsoft.com/office/drawing/2014/main" id="{2DA66CB2-4E34-0A5E-CC13-C801767088A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41</a:t>
            </a:fld>
            <a:endParaRPr lang="fi-FI"/>
          </a:p>
        </p:txBody>
      </p:sp>
      <p:sp>
        <p:nvSpPr>
          <p:cNvPr id="5" name="Alatunnisteen paikkamerkki 4">
            <a:extLst>
              <a:ext uri="{FF2B5EF4-FFF2-40B4-BE49-F238E27FC236}">
                <a16:creationId xmlns:a16="http://schemas.microsoft.com/office/drawing/2014/main" id="{41E3BD61-4B3E-8CA3-D794-31A9817F9D51}"/>
              </a:ext>
            </a:extLst>
          </p:cNvPr>
          <p:cNvSpPr>
            <a:spLocks noGrp="1"/>
          </p:cNvSpPr>
          <p:nvPr>
            <p:ph type="ftr" idx="11"/>
          </p:nvPr>
        </p:nvSpPr>
        <p:spPr/>
        <p:txBody>
          <a:bodyPr/>
          <a:lstStyle/>
          <a:p>
            <a:r>
              <a:rPr lang="fi-FI"/>
              <a:t>Puurakennuksen korjaaminen ja puulla korjaaminen</a:t>
            </a:r>
          </a:p>
        </p:txBody>
      </p:sp>
    </p:spTree>
    <p:extLst>
      <p:ext uri="{BB962C8B-B14F-4D97-AF65-F5344CB8AC3E}">
        <p14:creationId xmlns:p14="http://schemas.microsoft.com/office/powerpoint/2010/main" val="708243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FC524ECC-873A-8042-A097-B59749261E6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42</a:t>
            </a:fld>
            <a:endParaRPr lang="fi-FI"/>
          </a:p>
        </p:txBody>
      </p:sp>
      <p:sp>
        <p:nvSpPr>
          <p:cNvPr id="5" name="Alatunnisteen paikkamerkki 4">
            <a:extLst>
              <a:ext uri="{FF2B5EF4-FFF2-40B4-BE49-F238E27FC236}">
                <a16:creationId xmlns:a16="http://schemas.microsoft.com/office/drawing/2014/main" id="{141A32B3-F3D8-8CF2-C2EE-C6D09E056039}"/>
              </a:ext>
            </a:extLst>
          </p:cNvPr>
          <p:cNvSpPr>
            <a:spLocks noGrp="1"/>
          </p:cNvSpPr>
          <p:nvPr>
            <p:ph type="ftr" idx="11"/>
          </p:nvPr>
        </p:nvSpPr>
        <p:spPr/>
        <p:txBody>
          <a:bodyPr/>
          <a:lstStyle/>
          <a:p>
            <a:r>
              <a:rPr lang="fi-FI"/>
              <a:t>Puurakennuksen korjaaminen ja puulla korjaaminen</a:t>
            </a:r>
          </a:p>
        </p:txBody>
      </p:sp>
      <p:pic>
        <p:nvPicPr>
          <p:cNvPr id="6" name="pasted-image.png">
            <a:extLst>
              <a:ext uri="{FF2B5EF4-FFF2-40B4-BE49-F238E27FC236}">
                <a16:creationId xmlns:a16="http://schemas.microsoft.com/office/drawing/2014/main" id="{E3725B8B-A115-2E3C-3E3C-AF083C11AA46}"/>
              </a:ext>
            </a:extLst>
          </p:cNvPr>
          <p:cNvPicPr/>
          <p:nvPr/>
        </p:nvPicPr>
        <p:blipFill>
          <a:blip r:embed="rId2"/>
          <a:stretch>
            <a:fillRect/>
          </a:stretch>
        </p:blipFill>
        <p:spPr>
          <a:xfrm>
            <a:off x="2857575" y="1074852"/>
            <a:ext cx="6476850" cy="4708296"/>
          </a:xfrm>
          <a:prstGeom prst="rect">
            <a:avLst/>
          </a:prstGeom>
          <a:ln w="12700">
            <a:miter lim="400000"/>
          </a:ln>
        </p:spPr>
      </p:pic>
      <p:sp>
        <p:nvSpPr>
          <p:cNvPr id="7" name="Shape 347">
            <a:extLst>
              <a:ext uri="{FF2B5EF4-FFF2-40B4-BE49-F238E27FC236}">
                <a16:creationId xmlns:a16="http://schemas.microsoft.com/office/drawing/2014/main" id="{7AFD4E02-F512-5402-C65E-FD9B07F603B2}"/>
              </a:ext>
            </a:extLst>
          </p:cNvPr>
          <p:cNvSpPr/>
          <p:nvPr/>
        </p:nvSpPr>
        <p:spPr>
          <a:xfrm>
            <a:off x="10160611" y="5399588"/>
            <a:ext cx="1527806" cy="3708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defTabSz="457200">
              <a:defRPr>
                <a:solidFill>
                  <a:srgbClr val="000000"/>
                </a:solidFill>
              </a:defRPr>
            </a:pPr>
            <a:r>
              <a:rPr sz="1000" dirty="0" err="1"/>
              <a:t>Honkasuo</a:t>
            </a:r>
            <a:r>
              <a:rPr sz="1000" dirty="0"/>
              <a:t>, Helsinki, 2017</a:t>
            </a:r>
          </a:p>
          <a:p>
            <a:pPr lvl="0" defTabSz="457200">
              <a:defRPr>
                <a:solidFill>
                  <a:srgbClr val="000000"/>
                </a:solidFill>
              </a:defRPr>
            </a:pPr>
            <a:r>
              <a:rPr sz="1000" dirty="0"/>
              <a:t>Kuva: Helsingin </a:t>
            </a:r>
            <a:r>
              <a:rPr sz="1000" dirty="0" err="1"/>
              <a:t>kaupunki</a:t>
            </a:r>
            <a:endParaRPr sz="1000" dirty="0"/>
          </a:p>
        </p:txBody>
      </p:sp>
    </p:spTree>
    <p:extLst>
      <p:ext uri="{BB962C8B-B14F-4D97-AF65-F5344CB8AC3E}">
        <p14:creationId xmlns:p14="http://schemas.microsoft.com/office/powerpoint/2010/main" val="3565713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0315BF0-FE51-86F1-1765-81B575748C7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43</a:t>
            </a:fld>
            <a:endParaRPr lang="fi-FI"/>
          </a:p>
        </p:txBody>
      </p:sp>
      <p:sp>
        <p:nvSpPr>
          <p:cNvPr id="5" name="Alatunnisteen paikkamerkki 4">
            <a:extLst>
              <a:ext uri="{FF2B5EF4-FFF2-40B4-BE49-F238E27FC236}">
                <a16:creationId xmlns:a16="http://schemas.microsoft.com/office/drawing/2014/main" id="{E98EEC3E-4835-675E-CF7A-49C44ECEB4F9}"/>
              </a:ext>
            </a:extLst>
          </p:cNvPr>
          <p:cNvSpPr>
            <a:spLocks noGrp="1"/>
          </p:cNvSpPr>
          <p:nvPr>
            <p:ph type="ftr" idx="11"/>
          </p:nvPr>
        </p:nvSpPr>
        <p:spPr/>
        <p:txBody>
          <a:bodyPr/>
          <a:lstStyle/>
          <a:p>
            <a:r>
              <a:rPr lang="fi-FI" dirty="0"/>
              <a:t>Puurakennuksen korjaaminen ja puulla korjaaminen</a:t>
            </a:r>
          </a:p>
        </p:txBody>
      </p:sp>
      <p:sp>
        <p:nvSpPr>
          <p:cNvPr id="7" name="Shape 325">
            <a:extLst>
              <a:ext uri="{FF2B5EF4-FFF2-40B4-BE49-F238E27FC236}">
                <a16:creationId xmlns:a16="http://schemas.microsoft.com/office/drawing/2014/main" id="{BA58423A-96A2-8C07-D297-641ECD1D383C}"/>
              </a:ext>
            </a:extLst>
          </p:cNvPr>
          <p:cNvSpPr/>
          <p:nvPr/>
        </p:nvSpPr>
        <p:spPr>
          <a:xfrm>
            <a:off x="2044451" y="2644170"/>
            <a:ext cx="8103099"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lvl="0">
              <a:spcBef>
                <a:spcPts val="400"/>
              </a:spcBef>
              <a:defRPr>
                <a:solidFill>
                  <a:srgbClr val="000000"/>
                </a:solidFill>
              </a:defRPr>
            </a:pPr>
            <a:r>
              <a:rPr lang="fi-FI" sz="3200" dirty="0">
                <a:solidFill>
                  <a:srgbClr val="9CA65D"/>
                </a:solidFill>
                <a:latin typeface="Calibri" panose="020F0502020204030204" pitchFamily="34" charset="0"/>
                <a:ea typeface="Trebuchet MS Bold"/>
                <a:cs typeface="Calibri" panose="020F0502020204030204" pitchFamily="34" charset="0"/>
                <a:sym typeface="Trebuchet MS Bold"/>
              </a:rPr>
              <a:t>Toinen tehokas tapa on määrätä ja ohjata puurakentamista tontinluovutusehdoilla, mutta niistä vielä lisää myöhemmin…</a:t>
            </a:r>
          </a:p>
        </p:txBody>
      </p:sp>
      <p:sp>
        <p:nvSpPr>
          <p:cNvPr id="6" name="Shape 353">
            <a:extLst>
              <a:ext uri="{FF2B5EF4-FFF2-40B4-BE49-F238E27FC236}">
                <a16:creationId xmlns:a16="http://schemas.microsoft.com/office/drawing/2014/main" id="{15293FB2-A80D-5BE1-05C4-506215260F7C}"/>
              </a:ext>
            </a:extLst>
          </p:cNvPr>
          <p:cNvSpPr/>
          <p:nvPr/>
        </p:nvSpPr>
        <p:spPr>
          <a:xfrm>
            <a:off x="8275074" y="6078377"/>
            <a:ext cx="3595536" cy="15388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solidFill>
                  <a:srgbClr val="000000"/>
                </a:solidFill>
                <a:latin typeface="Trebuchet MS Bold"/>
                <a:ea typeface="Trebuchet MS Bold"/>
                <a:cs typeface="Trebuchet MS Bold"/>
                <a:sym typeface="Trebuchet MS Bold"/>
              </a:defRPr>
            </a:lvl1pPr>
          </a:lstStyle>
          <a:p>
            <a:pPr lvl="0">
              <a:defRPr sz="1800"/>
            </a:pPr>
            <a:r>
              <a:rPr sz="1000" dirty="0" err="1">
                <a:latin typeface="Calibri" panose="020F0502020204030204" pitchFamily="34" charset="0"/>
                <a:cs typeface="Calibri" panose="020F0502020204030204" pitchFamily="34" charset="0"/>
              </a:rPr>
              <a:t>Korkeimman</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hallinto-oikeuden</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päätös</a:t>
            </a:r>
            <a:r>
              <a:rPr sz="1000" dirty="0">
                <a:latin typeface="Calibri" panose="020F0502020204030204" pitchFamily="34" charset="0"/>
                <a:cs typeface="Calibri" panose="020F0502020204030204" pitchFamily="34" charset="0"/>
              </a:rPr>
              <a:t>, 10.4.2015; </a:t>
            </a:r>
            <a:r>
              <a:rPr sz="1000" dirty="0" err="1">
                <a:latin typeface="Calibri" panose="020F0502020204030204" pitchFamily="34" charset="0"/>
                <a:cs typeface="Calibri" panose="020F0502020204030204" pitchFamily="34" charset="0"/>
              </a:rPr>
              <a:t>Dnro</a:t>
            </a:r>
            <a:r>
              <a:rPr sz="1000" dirty="0">
                <a:latin typeface="Calibri" panose="020F0502020204030204" pitchFamily="34" charset="0"/>
                <a:cs typeface="Calibri" panose="020F0502020204030204" pitchFamily="34" charset="0"/>
              </a:rPr>
              <a:t> 2337 / 1 / 13</a:t>
            </a:r>
          </a:p>
        </p:txBody>
      </p:sp>
    </p:spTree>
    <p:extLst>
      <p:ext uri="{BB962C8B-B14F-4D97-AF65-F5344CB8AC3E}">
        <p14:creationId xmlns:p14="http://schemas.microsoft.com/office/powerpoint/2010/main" val="3665278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AFC6E4E7-2AAC-EC06-A927-3FF06EEB146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44</a:t>
            </a:fld>
            <a:endParaRPr lang="fi-FI"/>
          </a:p>
        </p:txBody>
      </p:sp>
      <p:sp>
        <p:nvSpPr>
          <p:cNvPr id="5" name="Alatunnisteen paikkamerkki 4">
            <a:extLst>
              <a:ext uri="{FF2B5EF4-FFF2-40B4-BE49-F238E27FC236}">
                <a16:creationId xmlns:a16="http://schemas.microsoft.com/office/drawing/2014/main" id="{BFF97094-C078-65E6-87AB-758B9AC4E7D9}"/>
              </a:ext>
            </a:extLst>
          </p:cNvPr>
          <p:cNvSpPr>
            <a:spLocks noGrp="1"/>
          </p:cNvSpPr>
          <p:nvPr>
            <p:ph type="ftr" idx="11"/>
          </p:nvPr>
        </p:nvSpPr>
        <p:spPr/>
        <p:txBody>
          <a:bodyPr/>
          <a:lstStyle/>
          <a:p>
            <a:r>
              <a:rPr lang="fi-FI"/>
              <a:t>Puurakennuksen korjaaminen ja puulla korjaaminen</a:t>
            </a:r>
          </a:p>
        </p:txBody>
      </p:sp>
      <p:pic>
        <p:nvPicPr>
          <p:cNvPr id="7" name="seagate2020july_262837166.jpg">
            <a:extLst>
              <a:ext uri="{FF2B5EF4-FFF2-40B4-BE49-F238E27FC236}">
                <a16:creationId xmlns:a16="http://schemas.microsoft.com/office/drawing/2014/main" id="{B81603F0-6CF8-F6B4-89C2-4893C904A887}"/>
              </a:ext>
            </a:extLst>
          </p:cNvPr>
          <p:cNvPicPr/>
          <p:nvPr/>
        </p:nvPicPr>
        <p:blipFill>
          <a:blip r:embed="rId2"/>
          <a:srcRect t="13384" b="25984"/>
          <a:stretch>
            <a:fillRect/>
          </a:stretch>
        </p:blipFill>
        <p:spPr>
          <a:xfrm>
            <a:off x="-19269" y="1091902"/>
            <a:ext cx="12230538" cy="4946012"/>
          </a:xfrm>
          <a:prstGeom prst="rect">
            <a:avLst/>
          </a:prstGeom>
          <a:ln w="12700">
            <a:miter lim="400000"/>
          </a:ln>
        </p:spPr>
      </p:pic>
      <p:sp>
        <p:nvSpPr>
          <p:cNvPr id="8" name="Shape 354">
            <a:extLst>
              <a:ext uri="{FF2B5EF4-FFF2-40B4-BE49-F238E27FC236}">
                <a16:creationId xmlns:a16="http://schemas.microsoft.com/office/drawing/2014/main" id="{57A8FB65-468A-48C8-66A7-6B6ED69EF651}"/>
              </a:ext>
            </a:extLst>
          </p:cNvPr>
          <p:cNvSpPr/>
          <p:nvPr/>
        </p:nvSpPr>
        <p:spPr>
          <a:xfrm>
            <a:off x="2642393" y="2918460"/>
            <a:ext cx="6907214" cy="1021080"/>
          </a:xfrm>
          <a:prstGeom prst="rect">
            <a:avLst/>
          </a:prstGeom>
          <a:solidFill>
            <a:srgbClr val="9CA65D"/>
          </a:solidFill>
          <a:ln w="12700">
            <a:solidFill>
              <a:srgbClr val="9CA65D"/>
            </a:solidFill>
            <a:miter/>
          </a:ln>
        </p:spPr>
        <p:txBody>
          <a:bodyPr lIns="0" tIns="0" rIns="0" bIns="0" anchor="ctr"/>
          <a:lstStyle/>
          <a:p>
            <a:pPr lvl="0"/>
            <a:endParaRPr/>
          </a:p>
        </p:txBody>
      </p:sp>
      <p:sp>
        <p:nvSpPr>
          <p:cNvPr id="9" name="Shape 356">
            <a:extLst>
              <a:ext uri="{FF2B5EF4-FFF2-40B4-BE49-F238E27FC236}">
                <a16:creationId xmlns:a16="http://schemas.microsoft.com/office/drawing/2014/main" id="{C86425A2-92BF-2FCA-99B6-B4F02EC15EE1}"/>
              </a:ext>
            </a:extLst>
          </p:cNvPr>
          <p:cNvSpPr/>
          <p:nvPr/>
        </p:nvSpPr>
        <p:spPr>
          <a:xfrm>
            <a:off x="2784470" y="3059668"/>
            <a:ext cx="6623061" cy="7386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ctr">
              <a:spcBef>
                <a:spcPts val="400"/>
              </a:spcBef>
              <a:defRPr>
                <a:solidFill>
                  <a:srgbClr val="000000"/>
                </a:solidFill>
              </a:defRPr>
            </a:pPr>
            <a:r>
              <a:rPr sz="2400" dirty="0" err="1">
                <a:solidFill>
                  <a:srgbClr val="FFFFFF"/>
                </a:solidFill>
                <a:latin typeface="Trebuchet MS Bold"/>
                <a:ea typeface="Trebuchet MS Bold"/>
                <a:cs typeface="Trebuchet MS Bold"/>
                <a:sym typeface="Trebuchet MS Bold"/>
              </a:rPr>
              <a:t>Nyt</a:t>
            </a:r>
            <a:r>
              <a:rPr sz="2400" dirty="0">
                <a:solidFill>
                  <a:srgbClr val="FFFFFF"/>
                </a:solidFill>
                <a:latin typeface="Trebuchet MS Bold"/>
                <a:ea typeface="Trebuchet MS Bold"/>
                <a:cs typeface="Trebuchet MS Bold"/>
                <a:sym typeface="Trebuchet MS Bold"/>
              </a:rPr>
              <a:t> </a:t>
            </a:r>
            <a:r>
              <a:rPr sz="2400" dirty="0" err="1">
                <a:solidFill>
                  <a:srgbClr val="FFFFFF"/>
                </a:solidFill>
                <a:latin typeface="Trebuchet MS Bold"/>
                <a:ea typeface="Trebuchet MS Bold"/>
                <a:cs typeface="Trebuchet MS Bold"/>
                <a:sym typeface="Trebuchet MS Bold"/>
              </a:rPr>
              <a:t>voimme</a:t>
            </a:r>
            <a:r>
              <a:rPr sz="2400" dirty="0">
                <a:solidFill>
                  <a:srgbClr val="FFFFFF"/>
                </a:solidFill>
                <a:latin typeface="Trebuchet MS Bold"/>
                <a:ea typeface="Trebuchet MS Bold"/>
                <a:cs typeface="Trebuchet MS Bold"/>
                <a:sym typeface="Trebuchet MS Bold"/>
              </a:rPr>
              <a:t> </a:t>
            </a:r>
            <a:r>
              <a:rPr sz="2400" dirty="0" err="1">
                <a:solidFill>
                  <a:srgbClr val="FFFFFF"/>
                </a:solidFill>
                <a:latin typeface="Trebuchet MS Bold"/>
                <a:ea typeface="Trebuchet MS Bold"/>
                <a:cs typeface="Trebuchet MS Bold"/>
                <a:sym typeface="Trebuchet MS Bold"/>
              </a:rPr>
              <a:t>lähteä</a:t>
            </a:r>
            <a:r>
              <a:rPr sz="2400" dirty="0">
                <a:solidFill>
                  <a:srgbClr val="FFFFFF"/>
                </a:solidFill>
                <a:latin typeface="Trebuchet MS Bold"/>
                <a:ea typeface="Trebuchet MS Bold"/>
                <a:cs typeface="Trebuchet MS Bold"/>
                <a:sym typeface="Trebuchet MS Bold"/>
              </a:rPr>
              <a:t> </a:t>
            </a:r>
            <a:r>
              <a:rPr sz="2400" dirty="0" err="1">
                <a:solidFill>
                  <a:srgbClr val="FFFFFF"/>
                </a:solidFill>
                <a:latin typeface="Trebuchet MS Bold"/>
                <a:ea typeface="Trebuchet MS Bold"/>
                <a:cs typeface="Trebuchet MS Bold"/>
                <a:sym typeface="Trebuchet MS Bold"/>
              </a:rPr>
              <a:t>tarkemmin</a:t>
            </a:r>
            <a:r>
              <a:rPr sz="2400" dirty="0">
                <a:solidFill>
                  <a:srgbClr val="FFFFFF"/>
                </a:solidFill>
                <a:latin typeface="Trebuchet MS Bold"/>
                <a:ea typeface="Trebuchet MS Bold"/>
                <a:cs typeface="Trebuchet MS Bold"/>
                <a:sym typeface="Trebuchet MS Bold"/>
              </a:rPr>
              <a:t> </a:t>
            </a:r>
            <a:r>
              <a:rPr sz="2400" dirty="0" err="1">
                <a:solidFill>
                  <a:srgbClr val="FFFFFF"/>
                </a:solidFill>
                <a:latin typeface="Trebuchet MS Bold"/>
                <a:ea typeface="Trebuchet MS Bold"/>
                <a:cs typeface="Trebuchet MS Bold"/>
                <a:sym typeface="Trebuchet MS Bold"/>
              </a:rPr>
              <a:t>tutkimaan</a:t>
            </a:r>
            <a:r>
              <a:rPr sz="2400" dirty="0">
                <a:solidFill>
                  <a:srgbClr val="FFFFFF"/>
                </a:solidFill>
                <a:latin typeface="Trebuchet MS Bold"/>
                <a:ea typeface="Trebuchet MS Bold"/>
                <a:cs typeface="Trebuchet MS Bold"/>
                <a:sym typeface="Trebuchet MS Bold"/>
              </a:rPr>
              <a:t> </a:t>
            </a:r>
            <a:r>
              <a:rPr sz="2400" dirty="0" err="1">
                <a:solidFill>
                  <a:srgbClr val="FFFFFF"/>
                </a:solidFill>
                <a:latin typeface="Trebuchet MS Bold"/>
                <a:ea typeface="Trebuchet MS Bold"/>
                <a:cs typeface="Trebuchet MS Bold"/>
                <a:sym typeface="Trebuchet MS Bold"/>
              </a:rPr>
              <a:t>puun</a:t>
            </a:r>
            <a:r>
              <a:rPr sz="2400" dirty="0">
                <a:solidFill>
                  <a:srgbClr val="FFFFFF"/>
                </a:solidFill>
                <a:latin typeface="Trebuchet MS Bold"/>
                <a:ea typeface="Trebuchet MS Bold"/>
                <a:cs typeface="Trebuchet MS Bold"/>
                <a:sym typeface="Trebuchet MS Bold"/>
              </a:rPr>
              <a:t> </a:t>
            </a:r>
            <a:r>
              <a:rPr sz="2400" dirty="0" err="1">
                <a:solidFill>
                  <a:srgbClr val="FFFFFF"/>
                </a:solidFill>
                <a:latin typeface="Trebuchet MS Bold"/>
                <a:ea typeface="Trebuchet MS Bold"/>
                <a:cs typeface="Trebuchet MS Bold"/>
                <a:sym typeface="Trebuchet MS Bold"/>
              </a:rPr>
              <a:t>mahdollisuuksia</a:t>
            </a:r>
            <a:r>
              <a:rPr sz="2400" dirty="0">
                <a:solidFill>
                  <a:srgbClr val="FFFFFF"/>
                </a:solidFill>
                <a:latin typeface="Trebuchet MS Bold"/>
                <a:ea typeface="Trebuchet MS Bold"/>
                <a:cs typeface="Trebuchet MS Bold"/>
                <a:sym typeface="Trebuchet MS Bold"/>
              </a:rPr>
              <a:t> </a:t>
            </a:r>
            <a:r>
              <a:rPr sz="2400" dirty="0" err="1">
                <a:solidFill>
                  <a:srgbClr val="FFFFFF"/>
                </a:solidFill>
                <a:latin typeface="Trebuchet MS Bold"/>
                <a:ea typeface="Trebuchet MS Bold"/>
                <a:cs typeface="Trebuchet MS Bold"/>
                <a:sym typeface="Trebuchet MS Bold"/>
              </a:rPr>
              <a:t>korjausrakentamisessa</a:t>
            </a:r>
            <a:r>
              <a:rPr sz="2400" dirty="0">
                <a:solidFill>
                  <a:srgbClr val="FFFFFF"/>
                </a:solidFill>
                <a:latin typeface="Trebuchet MS Bold"/>
                <a:ea typeface="Trebuchet MS Bold"/>
                <a:cs typeface="Trebuchet MS Bold"/>
                <a:sym typeface="Trebuchet MS Bold"/>
              </a:rPr>
              <a:t>!</a:t>
            </a:r>
          </a:p>
        </p:txBody>
      </p:sp>
    </p:spTree>
    <p:extLst>
      <p:ext uri="{BB962C8B-B14F-4D97-AF65-F5344CB8AC3E}">
        <p14:creationId xmlns:p14="http://schemas.microsoft.com/office/powerpoint/2010/main" val="182198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a:effectLst>
            <a:outerShdw blurRad="101600" dist="25400" dir="5400000" rotWithShape="0">
              <a:srgbClr val="000000">
                <a:alpha val="4859"/>
              </a:srgbClr>
            </a:outerShdw>
          </a:effectLst>
        </p:spPr>
        <p:txBody>
          <a:bodyPr lIns="0" tIns="0" rIns="0" bIns="0" anchor="ctr">
            <a:normAutofit/>
          </a:bodyPr>
          <a:lstStyle>
            <a:lvl1pPr algn="l">
              <a:defRPr sz="5000" b="1">
                <a:latin typeface="Calibri"/>
                <a:ea typeface="Calibri"/>
                <a:cs typeface="Calibri"/>
                <a:sym typeface="Calibri"/>
              </a:defRPr>
            </a:lvl1pPr>
          </a:lstStyle>
          <a:p>
            <a:pPr lvl="0">
              <a:defRPr sz="1800" b="0">
                <a:solidFill>
                  <a:srgbClr val="000000"/>
                </a:solidFill>
              </a:defRPr>
            </a:pPr>
            <a:r>
              <a:rPr lang="fi-FI" sz="3200" b="0" dirty="0">
                <a:solidFill>
                  <a:schemeClr val="tx1"/>
                </a:solidFill>
                <a:latin typeface="Calibri Light" panose="020F0302020204030204" pitchFamily="34" charset="0"/>
                <a:cs typeface="Calibri Light" panose="020F0302020204030204" pitchFamily="34" charset="0"/>
              </a:rPr>
              <a:t>Puurakennuksen korjaaminen ja puulla korjaaminen -sisältö</a:t>
            </a:r>
            <a:endParaRPr sz="3200" b="0" dirty="0">
              <a:solidFill>
                <a:schemeClr val="tx1"/>
              </a:solidFill>
              <a:latin typeface="Calibri Light" panose="020F0302020204030204" pitchFamily="34" charset="0"/>
              <a:cs typeface="Calibri Light" panose="020F0302020204030204" pitchFamily="34" charset="0"/>
            </a:endParaRPr>
          </a:p>
        </p:txBody>
      </p:sp>
      <p:sp>
        <p:nvSpPr>
          <p:cNvPr id="97" name="Shape 97"/>
          <p:cNvSpPr>
            <a:spLocks noGrp="1"/>
          </p:cNvSpPr>
          <p:nvPr>
            <p:ph type="body" idx="1"/>
          </p:nvPr>
        </p:nvSpPr>
        <p:spPr>
          <a:xfrm>
            <a:off x="838200" y="1578820"/>
            <a:ext cx="10515600" cy="5096618"/>
          </a:xfrm>
          <a:prstGeom prst="rect">
            <a:avLst/>
          </a:prstGeom>
        </p:spPr>
        <p:txBody>
          <a:bodyPr>
            <a:normAutofit fontScale="92500" lnSpcReduction="20000"/>
          </a:bodyPr>
          <a:lstStyle/>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Intro – Korjausrakentaminen</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Puun mahdollisuudet lähiökerrostalojen energiakorjauksessa ja lisäkerrosten rakentamisessa </a:t>
            </a:r>
          </a:p>
          <a:p>
            <a:pPr marL="800100" lvl="1" defTabSz="584200">
              <a:lnSpc>
                <a:spcPct val="100000"/>
              </a:lnSpc>
              <a:spcBef>
                <a:spcPts val="0"/>
              </a:spcBef>
              <a:buSzTx/>
              <a:defRPr sz="1800">
                <a:solidFill>
                  <a:srgbClr val="000000"/>
                </a:solidFill>
              </a:defRPr>
            </a:pPr>
            <a:r>
              <a:rPr lang="fi-FI" sz="1100" dirty="0">
                <a:solidFill>
                  <a:schemeClr val="tx1"/>
                </a:solidFill>
              </a:rPr>
              <a:t>Yleistä lisäkerrosrakentamisesta</a:t>
            </a:r>
          </a:p>
          <a:p>
            <a:pPr marL="800100" lvl="1" defTabSz="584200">
              <a:lnSpc>
                <a:spcPct val="100000"/>
              </a:lnSpc>
              <a:spcBef>
                <a:spcPts val="0"/>
              </a:spcBef>
              <a:buSzTx/>
              <a:defRPr sz="1800">
                <a:solidFill>
                  <a:srgbClr val="000000"/>
                </a:solidFill>
              </a:defRPr>
            </a:pPr>
            <a:r>
              <a:rPr lang="fi-FI" sz="1100" dirty="0">
                <a:solidFill>
                  <a:schemeClr val="tx1"/>
                </a:solidFill>
              </a:rPr>
              <a:t>Puisten lisäkerrosten rakentamisjärjestelmiä</a:t>
            </a:r>
          </a:p>
          <a:p>
            <a:pPr marL="800100" lvl="1" defTabSz="584200">
              <a:lnSpc>
                <a:spcPct val="100000"/>
              </a:lnSpc>
              <a:spcBef>
                <a:spcPts val="0"/>
              </a:spcBef>
              <a:buSzTx/>
              <a:defRPr sz="1800">
                <a:solidFill>
                  <a:srgbClr val="000000"/>
                </a:solidFill>
              </a:defRPr>
            </a:pPr>
            <a:r>
              <a:rPr lang="fi-FI" sz="1100" dirty="0">
                <a:solidFill>
                  <a:schemeClr val="tx1"/>
                </a:solidFill>
              </a:rPr>
              <a:t>Arkkitehtuurikilpailut – korjausrakentaminen</a:t>
            </a:r>
          </a:p>
          <a:p>
            <a:pPr marL="800100" lvl="1" defTabSz="584200">
              <a:lnSpc>
                <a:spcPct val="100000"/>
              </a:lnSpc>
              <a:spcBef>
                <a:spcPts val="0"/>
              </a:spcBef>
              <a:buSzTx/>
              <a:defRPr sz="1800">
                <a:solidFill>
                  <a:srgbClr val="000000"/>
                </a:solidFill>
              </a:defRPr>
            </a:pPr>
            <a:r>
              <a:rPr lang="fi-FI" sz="1100" dirty="0">
                <a:solidFill>
                  <a:schemeClr val="tx1"/>
                </a:solidFill>
              </a:rPr>
              <a:t>Lisäkerrosrakentamishankkeen vaiheet </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Puurakennuksen lisälämmöneristäminen ja puun käyttö betonikerrostalon korjauksessa Puurakennuksen lisälämmöneristäminen ja puun käyttö betonikerrostalon korjauksessa </a:t>
            </a:r>
          </a:p>
          <a:p>
            <a:pPr marL="800100" lvl="1" defTabSz="584200">
              <a:lnSpc>
                <a:spcPct val="100000"/>
              </a:lnSpc>
              <a:spcBef>
                <a:spcPts val="0"/>
              </a:spcBef>
              <a:buSzTx/>
              <a:defRPr sz="1800">
                <a:solidFill>
                  <a:srgbClr val="000000"/>
                </a:solidFill>
              </a:defRPr>
            </a:pPr>
            <a:r>
              <a:rPr lang="fi-FI" sz="1100" dirty="0">
                <a:solidFill>
                  <a:schemeClr val="tx1"/>
                </a:solidFill>
              </a:rPr>
              <a:t>Lämmöneristys</a:t>
            </a:r>
          </a:p>
          <a:p>
            <a:pPr marL="800100" lvl="1" defTabSz="584200">
              <a:lnSpc>
                <a:spcPct val="100000"/>
              </a:lnSpc>
              <a:spcBef>
                <a:spcPts val="0"/>
              </a:spcBef>
              <a:buSzTx/>
              <a:defRPr sz="1800">
                <a:solidFill>
                  <a:srgbClr val="000000"/>
                </a:solidFill>
              </a:defRPr>
            </a:pPr>
            <a:r>
              <a:rPr lang="fi-FI" sz="1100" dirty="0">
                <a:solidFill>
                  <a:schemeClr val="tx1"/>
                </a:solidFill>
              </a:rPr>
              <a:t>Kokonaisenergiatarkastelu</a:t>
            </a:r>
          </a:p>
          <a:p>
            <a:pPr marL="800100" lvl="1" defTabSz="584200">
              <a:lnSpc>
                <a:spcPct val="100000"/>
              </a:lnSpc>
              <a:spcBef>
                <a:spcPts val="0"/>
              </a:spcBef>
              <a:buSzTx/>
              <a:defRPr sz="1800">
                <a:solidFill>
                  <a:srgbClr val="000000"/>
                </a:solidFill>
              </a:defRPr>
            </a:pPr>
            <a:r>
              <a:rPr lang="fi-FI" sz="1100" dirty="0">
                <a:solidFill>
                  <a:schemeClr val="tx1"/>
                </a:solidFill>
              </a:rPr>
              <a:t>e-lukuvaatimukset</a:t>
            </a:r>
          </a:p>
          <a:p>
            <a:pPr marL="800100" lvl="1" defTabSz="584200">
              <a:lnSpc>
                <a:spcPct val="100000"/>
              </a:lnSpc>
              <a:spcBef>
                <a:spcPts val="0"/>
              </a:spcBef>
              <a:buSzTx/>
              <a:defRPr sz="1800">
                <a:solidFill>
                  <a:srgbClr val="000000"/>
                </a:solidFill>
              </a:defRPr>
            </a:pPr>
            <a:r>
              <a:rPr lang="fi-FI" sz="1100" dirty="0">
                <a:solidFill>
                  <a:schemeClr val="tx1"/>
                </a:solidFill>
              </a:rPr>
              <a:t>Lisäkerrosten rakennetyyppejä</a:t>
            </a:r>
          </a:p>
          <a:p>
            <a:pPr marL="800100" lvl="1" defTabSz="584200">
              <a:lnSpc>
                <a:spcPct val="100000"/>
              </a:lnSpc>
              <a:spcBef>
                <a:spcPts val="0"/>
              </a:spcBef>
              <a:buSzTx/>
              <a:defRPr sz="1800">
                <a:solidFill>
                  <a:srgbClr val="000000"/>
                </a:solidFill>
              </a:defRPr>
            </a:pPr>
            <a:r>
              <a:rPr lang="fi-FI" sz="1100" dirty="0">
                <a:solidFill>
                  <a:schemeClr val="tx1"/>
                </a:solidFill>
              </a:rPr>
              <a:t>Lähiötalon energiakorjaus</a:t>
            </a:r>
          </a:p>
          <a:p>
            <a:pPr marL="800100" lvl="1" defTabSz="584200">
              <a:lnSpc>
                <a:spcPct val="100000"/>
              </a:lnSpc>
              <a:spcBef>
                <a:spcPts val="0"/>
              </a:spcBef>
              <a:buSzTx/>
              <a:defRPr sz="1800">
                <a:solidFill>
                  <a:srgbClr val="000000"/>
                </a:solidFill>
              </a:defRPr>
            </a:pPr>
            <a:r>
              <a:rPr lang="fi-FI" sz="1100" dirty="0">
                <a:solidFill>
                  <a:schemeClr val="tx1"/>
                </a:solidFill>
              </a:rPr>
              <a:t>Kyselytutkimus suomalaisen kerrostalokannan todellisesta korjauspotentiaalista 10/2015 </a:t>
            </a:r>
          </a:p>
          <a:p>
            <a:pPr marL="800100" lvl="1" defTabSz="584200">
              <a:lnSpc>
                <a:spcPct val="100000"/>
              </a:lnSpc>
              <a:spcBef>
                <a:spcPts val="0"/>
              </a:spcBef>
              <a:buSzTx/>
              <a:defRPr sz="1800">
                <a:solidFill>
                  <a:srgbClr val="000000"/>
                </a:solidFill>
              </a:defRPr>
            </a:pPr>
            <a:r>
              <a:rPr lang="fi-FI" sz="1100" dirty="0">
                <a:solidFill>
                  <a:schemeClr val="tx1"/>
                </a:solidFill>
              </a:rPr>
              <a:t>Opiskelijatöitä</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Puujulkisivujen korjaaminen </a:t>
            </a:r>
          </a:p>
          <a:p>
            <a:pPr marL="800100" lvl="1" defTabSz="584200">
              <a:lnSpc>
                <a:spcPct val="100000"/>
              </a:lnSpc>
              <a:spcBef>
                <a:spcPts val="0"/>
              </a:spcBef>
              <a:buSzTx/>
              <a:defRPr sz="1800">
                <a:solidFill>
                  <a:srgbClr val="000000"/>
                </a:solidFill>
              </a:defRPr>
            </a:pPr>
            <a:r>
              <a:rPr lang="fi-FI" sz="1100" dirty="0">
                <a:solidFill>
                  <a:schemeClr val="tx1"/>
                </a:solidFill>
              </a:rPr>
              <a:t>Pintakäsittely</a:t>
            </a:r>
          </a:p>
          <a:p>
            <a:pPr marL="800100" lvl="1" defTabSz="584200">
              <a:lnSpc>
                <a:spcPct val="100000"/>
              </a:lnSpc>
              <a:spcBef>
                <a:spcPts val="0"/>
              </a:spcBef>
              <a:buSzTx/>
              <a:defRPr sz="1800">
                <a:solidFill>
                  <a:srgbClr val="000000"/>
                </a:solidFill>
              </a:defRPr>
            </a:pPr>
            <a:r>
              <a:rPr lang="fi-FI" sz="1100" dirty="0">
                <a:solidFill>
                  <a:schemeClr val="tx1"/>
                </a:solidFill>
              </a:rPr>
              <a:t>Hengittävä rakenne</a:t>
            </a:r>
          </a:p>
          <a:p>
            <a:pPr marL="800100" lvl="1" defTabSz="584200">
              <a:lnSpc>
                <a:spcPct val="100000"/>
              </a:lnSpc>
              <a:spcBef>
                <a:spcPts val="0"/>
              </a:spcBef>
              <a:buSzTx/>
              <a:defRPr sz="1800">
                <a:solidFill>
                  <a:srgbClr val="000000"/>
                </a:solidFill>
              </a:defRPr>
            </a:pPr>
            <a:r>
              <a:rPr lang="fi-FI" sz="1100" dirty="0">
                <a:solidFill>
                  <a:schemeClr val="tx1"/>
                </a:solidFill>
              </a:rPr>
              <a:t>Lautaverhouksen korjaaminen</a:t>
            </a:r>
          </a:p>
          <a:p>
            <a:pPr marL="800100" lvl="1" defTabSz="584200">
              <a:lnSpc>
                <a:spcPct val="100000"/>
              </a:lnSpc>
              <a:spcBef>
                <a:spcPts val="0"/>
              </a:spcBef>
              <a:buSzTx/>
              <a:defRPr sz="1800">
                <a:solidFill>
                  <a:srgbClr val="000000"/>
                </a:solidFill>
              </a:defRPr>
            </a:pPr>
            <a:r>
              <a:rPr lang="fi-FI" sz="1100" dirty="0">
                <a:solidFill>
                  <a:schemeClr val="tx1"/>
                </a:solidFill>
              </a:rPr>
              <a:t>Korjaustyönperiaate</a:t>
            </a:r>
          </a:p>
          <a:p>
            <a:pPr marL="800100" lvl="1" defTabSz="584200">
              <a:lnSpc>
                <a:spcPct val="100000"/>
              </a:lnSpc>
              <a:spcBef>
                <a:spcPts val="0"/>
              </a:spcBef>
              <a:buSzTx/>
              <a:defRPr sz="1800">
                <a:solidFill>
                  <a:srgbClr val="000000"/>
                </a:solidFill>
              </a:defRPr>
            </a:pPr>
            <a:r>
              <a:rPr lang="fi-FI" sz="1100" dirty="0">
                <a:solidFill>
                  <a:schemeClr val="tx1"/>
                </a:solidFill>
              </a:rPr>
              <a:t>Korjaustyön työvaiheet</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Hirsitalon kengittäminen</a:t>
            </a:r>
          </a:p>
          <a:p>
            <a:pPr marL="800100" lvl="1" defTabSz="584200">
              <a:lnSpc>
                <a:spcPct val="100000"/>
              </a:lnSpc>
              <a:spcBef>
                <a:spcPts val="0"/>
              </a:spcBef>
              <a:buSzTx/>
              <a:defRPr sz="1800">
                <a:solidFill>
                  <a:srgbClr val="000000"/>
                </a:solidFill>
              </a:defRPr>
            </a:pPr>
            <a:r>
              <a:rPr lang="fi-FI" sz="1100" dirty="0">
                <a:solidFill>
                  <a:schemeClr val="tx1"/>
                </a:solidFill>
              </a:rPr>
              <a:t>Hirsien uusiminen</a:t>
            </a:r>
          </a:p>
          <a:p>
            <a:pPr marL="800100" lvl="1" defTabSz="584200">
              <a:lnSpc>
                <a:spcPct val="100000"/>
              </a:lnSpc>
              <a:spcBef>
                <a:spcPts val="0"/>
              </a:spcBef>
              <a:buSzTx/>
              <a:defRPr sz="1800">
                <a:solidFill>
                  <a:srgbClr val="000000"/>
                </a:solidFill>
              </a:defRPr>
            </a:pPr>
            <a:r>
              <a:rPr lang="fi-FI" sz="1100" dirty="0">
                <a:solidFill>
                  <a:schemeClr val="tx1"/>
                </a:solidFill>
              </a:rPr>
              <a:t>Esimerkkejä</a:t>
            </a:r>
          </a:p>
          <a:p>
            <a:pPr marL="800100" lvl="1" defTabSz="584200">
              <a:lnSpc>
                <a:spcPct val="100000"/>
              </a:lnSpc>
              <a:spcBef>
                <a:spcPts val="0"/>
              </a:spcBef>
              <a:buSzTx/>
              <a:defRPr sz="1800">
                <a:solidFill>
                  <a:srgbClr val="000000"/>
                </a:solidFill>
              </a:defRPr>
            </a:pPr>
            <a:r>
              <a:rPr lang="fi-FI" sz="1100" dirty="0">
                <a:solidFill>
                  <a:schemeClr val="tx1"/>
                </a:solidFill>
              </a:rPr>
              <a:t>Toimenpiteet</a:t>
            </a:r>
          </a:p>
          <a:p>
            <a:pPr marL="800100" lvl="1" defTabSz="584200">
              <a:lnSpc>
                <a:spcPct val="100000"/>
              </a:lnSpc>
              <a:spcBef>
                <a:spcPts val="0"/>
              </a:spcBef>
              <a:buSzTx/>
              <a:defRPr sz="1800">
                <a:solidFill>
                  <a:srgbClr val="000000"/>
                </a:solidFill>
              </a:defRPr>
            </a:pPr>
            <a:r>
              <a:rPr lang="fi-FI" sz="1100" dirty="0">
                <a:solidFill>
                  <a:schemeClr val="tx1"/>
                </a:solidFill>
              </a:rPr>
              <a:t>Esimerkkikohteet</a:t>
            </a:r>
          </a:p>
          <a:p>
            <a:pPr marL="342900" lvl="0" defTabSz="584200">
              <a:lnSpc>
                <a:spcPct val="100000"/>
              </a:lnSpc>
              <a:spcBef>
                <a:spcPts val="0"/>
              </a:spcBef>
              <a:buSzTx/>
              <a:buFont typeface="+mj-lt"/>
              <a:buAutoNum type="arabicPeriod"/>
              <a:defRPr sz="1800">
                <a:solidFill>
                  <a:srgbClr val="000000"/>
                </a:solidFill>
              </a:defRPr>
            </a:pPr>
            <a:r>
              <a:rPr lang="fi-FI" sz="1400" b="1" dirty="0">
                <a:solidFill>
                  <a:schemeClr val="tx1"/>
                </a:solidFill>
              </a:rPr>
              <a:t>Puurakenteiden korjaaminen</a:t>
            </a:r>
          </a:p>
          <a:p>
            <a:pPr marL="800100" lvl="1" defTabSz="584200">
              <a:lnSpc>
                <a:spcPct val="100000"/>
              </a:lnSpc>
              <a:spcBef>
                <a:spcPts val="0"/>
              </a:spcBef>
              <a:buSzTx/>
              <a:defRPr sz="1800">
                <a:solidFill>
                  <a:srgbClr val="000000"/>
                </a:solidFill>
              </a:defRPr>
            </a:pPr>
            <a:r>
              <a:rPr lang="fi-FI" sz="1100" dirty="0">
                <a:solidFill>
                  <a:schemeClr val="tx1"/>
                </a:solidFill>
              </a:rPr>
              <a:t>Kuntoarvio ja jatkuva huolto</a:t>
            </a:r>
          </a:p>
          <a:p>
            <a:pPr marL="800100" lvl="1" defTabSz="584200">
              <a:lnSpc>
                <a:spcPct val="100000"/>
              </a:lnSpc>
              <a:spcBef>
                <a:spcPts val="0"/>
              </a:spcBef>
              <a:buSzTx/>
              <a:defRPr sz="1800">
                <a:solidFill>
                  <a:srgbClr val="000000"/>
                </a:solidFill>
              </a:defRPr>
            </a:pPr>
            <a:r>
              <a:rPr lang="fi-FI" sz="1100" dirty="0">
                <a:solidFill>
                  <a:schemeClr val="tx1"/>
                </a:solidFill>
              </a:rPr>
              <a:t>Vesikatto</a:t>
            </a:r>
          </a:p>
          <a:p>
            <a:pPr marL="800100" lvl="1" defTabSz="584200">
              <a:lnSpc>
                <a:spcPct val="100000"/>
              </a:lnSpc>
              <a:spcBef>
                <a:spcPts val="0"/>
              </a:spcBef>
              <a:buSzTx/>
              <a:defRPr sz="1800">
                <a:solidFill>
                  <a:srgbClr val="000000"/>
                </a:solidFill>
              </a:defRPr>
            </a:pPr>
            <a:r>
              <a:rPr lang="fi-FI" sz="1100" dirty="0">
                <a:solidFill>
                  <a:schemeClr val="tx1"/>
                </a:solidFill>
              </a:rPr>
              <a:t>Perustukset ja salaojat</a:t>
            </a:r>
          </a:p>
          <a:p>
            <a:pPr marL="800100" lvl="1" defTabSz="584200">
              <a:lnSpc>
                <a:spcPct val="100000"/>
              </a:lnSpc>
              <a:spcBef>
                <a:spcPts val="0"/>
              </a:spcBef>
              <a:buSzTx/>
              <a:defRPr sz="1800">
                <a:solidFill>
                  <a:srgbClr val="000000"/>
                </a:solidFill>
              </a:defRPr>
            </a:pPr>
            <a:r>
              <a:rPr lang="fi-FI" sz="1100" dirty="0">
                <a:solidFill>
                  <a:schemeClr val="tx1"/>
                </a:solidFill>
              </a:rPr>
              <a:t>Kantavat rakenteet ja lisäeristäminen</a:t>
            </a:r>
          </a:p>
          <a:p>
            <a:pPr marL="800100" lvl="1" defTabSz="584200">
              <a:lnSpc>
                <a:spcPct val="100000"/>
              </a:lnSpc>
              <a:spcBef>
                <a:spcPts val="0"/>
              </a:spcBef>
              <a:buSzTx/>
              <a:defRPr sz="1800">
                <a:solidFill>
                  <a:srgbClr val="000000"/>
                </a:solidFill>
              </a:defRPr>
            </a:pPr>
            <a:r>
              <a:rPr lang="fi-FI" sz="1100" dirty="0">
                <a:solidFill>
                  <a:schemeClr val="tx1"/>
                </a:solidFill>
              </a:rPr>
              <a:t>Alapohja</a:t>
            </a:r>
          </a:p>
          <a:p>
            <a:pPr marL="800100" lvl="1" defTabSz="584200">
              <a:lnSpc>
                <a:spcPct val="100000"/>
              </a:lnSpc>
              <a:spcBef>
                <a:spcPts val="0"/>
              </a:spcBef>
              <a:buSzTx/>
              <a:defRPr sz="1800">
                <a:solidFill>
                  <a:srgbClr val="000000"/>
                </a:solidFill>
              </a:defRPr>
            </a:pPr>
            <a:r>
              <a:rPr lang="fi-FI" sz="1100" dirty="0">
                <a:solidFill>
                  <a:schemeClr val="tx1"/>
                </a:solidFill>
              </a:rPr>
              <a:t>Ulkoseinä</a:t>
            </a:r>
          </a:p>
          <a:p>
            <a:pPr marL="800100" lvl="1" defTabSz="584200">
              <a:lnSpc>
                <a:spcPct val="100000"/>
              </a:lnSpc>
              <a:spcBef>
                <a:spcPts val="0"/>
              </a:spcBef>
              <a:buSzTx/>
              <a:defRPr sz="1800">
                <a:solidFill>
                  <a:srgbClr val="000000"/>
                </a:solidFill>
              </a:defRPr>
            </a:pPr>
            <a:r>
              <a:rPr lang="fi-FI" sz="1100" dirty="0">
                <a:solidFill>
                  <a:schemeClr val="tx1"/>
                </a:solidFill>
              </a:rPr>
              <a:t>Yläpohja</a:t>
            </a:r>
          </a:p>
          <a:p>
            <a:pPr marL="800100" lvl="1" defTabSz="584200">
              <a:lnSpc>
                <a:spcPct val="100000"/>
              </a:lnSpc>
              <a:spcBef>
                <a:spcPts val="0"/>
              </a:spcBef>
              <a:buSzTx/>
              <a:defRPr sz="1800">
                <a:solidFill>
                  <a:srgbClr val="000000"/>
                </a:solidFill>
              </a:defRPr>
            </a:pPr>
            <a:r>
              <a:rPr lang="fi-FI" sz="1100" dirty="0">
                <a:solidFill>
                  <a:schemeClr val="tx1"/>
                </a:solidFill>
              </a:rPr>
              <a:t>Ulkoverhous</a:t>
            </a:r>
          </a:p>
          <a:p>
            <a:pPr marL="800100" lvl="1" defTabSz="584200">
              <a:lnSpc>
                <a:spcPct val="100000"/>
              </a:lnSpc>
              <a:spcBef>
                <a:spcPts val="0"/>
              </a:spcBef>
              <a:buSzTx/>
              <a:defRPr sz="1800">
                <a:solidFill>
                  <a:srgbClr val="000000"/>
                </a:solidFill>
              </a:defRPr>
            </a:pPr>
            <a:r>
              <a:rPr lang="fi-FI" sz="1100" dirty="0">
                <a:solidFill>
                  <a:schemeClr val="tx1"/>
                </a:solidFill>
              </a:rPr>
              <a:t>Ikkunat</a:t>
            </a:r>
          </a:p>
        </p:txBody>
      </p:sp>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fi-FI" sz="1200" b="0" i="0" u="none" strike="noStrike" kern="0" cap="none" spc="0" normalizeH="0" baseline="0" noProof="0">
                <a:ln>
                  <a:noFill/>
                </a:ln>
                <a:solidFill>
                  <a:srgbClr val="888888"/>
                </a:solidFill>
                <a:effectLst/>
                <a:uLnTx/>
                <a:uFillTx/>
                <a:latin typeface="Calibri"/>
                <a:cs typeface="Calibri"/>
                <a:sym typeface="Calibri"/>
              </a:rPr>
              <a:t>Puurakennuksen korjaaminen ja puulla korjaaminen</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smtClean="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fi-FI" sz="14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 name="Dian numeron paikkamerkki 2">
            <a:extLst>
              <a:ext uri="{FF2B5EF4-FFF2-40B4-BE49-F238E27FC236}">
                <a16:creationId xmlns:a16="http://schemas.microsoft.com/office/drawing/2014/main" id="{43F84CF1-98FF-2F51-3354-CB0FD31D70B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smtClean="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fi-FI" sz="14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84522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3E3120-EAA3-9CF0-76C1-53A57A7E2736}"/>
              </a:ext>
            </a:extLst>
          </p:cNvPr>
          <p:cNvSpPr>
            <a:spLocks noGrp="1"/>
          </p:cNvSpPr>
          <p:nvPr>
            <p:ph type="title"/>
          </p:nvPr>
        </p:nvSpPr>
        <p:spPr/>
        <p:txBody>
          <a:bodyPr>
            <a:normAutofit/>
          </a:bodyPr>
          <a:lstStyle/>
          <a:p>
            <a:r>
              <a:rPr lang="fi-FI" dirty="0"/>
              <a:t>Intro - Korjausrakentaminen</a:t>
            </a:r>
          </a:p>
        </p:txBody>
      </p:sp>
    </p:spTree>
    <p:extLst>
      <p:ext uri="{BB962C8B-B14F-4D97-AF65-F5344CB8AC3E}">
        <p14:creationId xmlns:p14="http://schemas.microsoft.com/office/powerpoint/2010/main" val="246251900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1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fi-FI"/>
              <a:t>7</a:t>
            </a:fld>
            <a:endParaRPr/>
          </a:p>
        </p:txBody>
      </p:sp>
      <p:pic>
        <p:nvPicPr>
          <p:cNvPr id="4" name="jkmm-architects-akola-mark-goodwin7-1920x1536.jpg">
            <a:extLst>
              <a:ext uri="{FF2B5EF4-FFF2-40B4-BE49-F238E27FC236}">
                <a16:creationId xmlns:a16="http://schemas.microsoft.com/office/drawing/2014/main" id="{8B46E6B7-9149-524E-32A3-2F56989A83B5}"/>
              </a:ext>
            </a:extLst>
          </p:cNvPr>
          <p:cNvPicPr/>
          <p:nvPr/>
        </p:nvPicPr>
        <p:blipFill>
          <a:blip r:embed="rId3"/>
          <a:stretch>
            <a:fillRect/>
          </a:stretch>
        </p:blipFill>
        <p:spPr>
          <a:xfrm>
            <a:off x="3367916" y="1164818"/>
            <a:ext cx="5660455" cy="4528364"/>
          </a:xfrm>
          <a:prstGeom prst="rect">
            <a:avLst/>
          </a:prstGeom>
          <a:ln w="12700">
            <a:miter lim="400000"/>
          </a:ln>
        </p:spPr>
      </p:pic>
      <p:sp>
        <p:nvSpPr>
          <p:cNvPr id="5" name="Shape 110">
            <a:extLst>
              <a:ext uri="{FF2B5EF4-FFF2-40B4-BE49-F238E27FC236}">
                <a16:creationId xmlns:a16="http://schemas.microsoft.com/office/drawing/2014/main" id="{6FAD9FB9-E197-0556-0B64-7952E34E6CCD}"/>
              </a:ext>
            </a:extLst>
          </p:cNvPr>
          <p:cNvSpPr/>
          <p:nvPr/>
        </p:nvSpPr>
        <p:spPr>
          <a:xfrm>
            <a:off x="2428225" y="4405387"/>
            <a:ext cx="7026722" cy="470402"/>
          </a:xfrm>
          <a:prstGeom prst="rect">
            <a:avLst/>
          </a:prstGeom>
          <a:solidFill>
            <a:srgbClr val="9CA65D"/>
          </a:solidFill>
          <a:ln w="12700">
            <a:miter lim="400000"/>
          </a:ln>
        </p:spPr>
        <p:txBody>
          <a:bodyPr lIns="0" tIns="0" rIns="0" bIns="0" anchor="ctr"/>
          <a:lstStyle/>
          <a:p>
            <a:pPr lvl="0"/>
            <a:endParaRPr/>
          </a:p>
        </p:txBody>
      </p:sp>
      <p:sp>
        <p:nvSpPr>
          <p:cNvPr id="6" name="Shape 113">
            <a:extLst>
              <a:ext uri="{FF2B5EF4-FFF2-40B4-BE49-F238E27FC236}">
                <a16:creationId xmlns:a16="http://schemas.microsoft.com/office/drawing/2014/main" id="{40906B88-B066-00F4-7D60-DF7E87A57E52}"/>
              </a:ext>
            </a:extLst>
          </p:cNvPr>
          <p:cNvSpPr/>
          <p:nvPr/>
        </p:nvSpPr>
        <p:spPr>
          <a:xfrm>
            <a:off x="10731016" y="5693182"/>
            <a:ext cx="3697289" cy="482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r>
              <a:rPr sz="1000" dirty="0" err="1"/>
              <a:t>Akolan</a:t>
            </a:r>
            <a:r>
              <a:rPr sz="1000" dirty="0"/>
              <a:t> </a:t>
            </a:r>
            <a:r>
              <a:rPr sz="1000" dirty="0" err="1"/>
              <a:t>Kartano</a:t>
            </a:r>
            <a:endParaRPr sz="1000" dirty="0"/>
          </a:p>
          <a:p>
            <a:pPr lvl="0">
              <a:lnSpc>
                <a:spcPct val="90000"/>
              </a:lnSpc>
              <a:defRPr>
                <a:solidFill>
                  <a:srgbClr val="000000"/>
                </a:solidFill>
              </a:defRPr>
            </a:pPr>
            <a:r>
              <a:rPr sz="1000" dirty="0"/>
              <a:t>JKMM </a:t>
            </a:r>
            <a:r>
              <a:rPr sz="1000" dirty="0" err="1"/>
              <a:t>Arkkitehdit</a:t>
            </a:r>
            <a:endParaRPr sz="1000" dirty="0"/>
          </a:p>
          <a:p>
            <a:pPr lvl="0">
              <a:lnSpc>
                <a:spcPct val="90000"/>
              </a:lnSpc>
              <a:defRPr>
                <a:solidFill>
                  <a:srgbClr val="000000"/>
                </a:solidFill>
              </a:defRPr>
            </a:pPr>
            <a:r>
              <a:rPr sz="1000" dirty="0"/>
              <a:t>Kuva: Teemu </a:t>
            </a:r>
            <a:r>
              <a:rPr sz="1000" dirty="0" err="1"/>
              <a:t>Kurkela</a:t>
            </a:r>
            <a:endParaRPr sz="1000" dirty="0"/>
          </a:p>
        </p:txBody>
      </p:sp>
      <p:sp>
        <p:nvSpPr>
          <p:cNvPr id="7" name="Shape 112">
            <a:extLst>
              <a:ext uri="{FF2B5EF4-FFF2-40B4-BE49-F238E27FC236}">
                <a16:creationId xmlns:a16="http://schemas.microsoft.com/office/drawing/2014/main" id="{559155EC-2BB4-6A5A-3C0B-59D8597CDB4F}"/>
              </a:ext>
            </a:extLst>
          </p:cNvPr>
          <p:cNvSpPr/>
          <p:nvPr/>
        </p:nvSpPr>
        <p:spPr>
          <a:xfrm>
            <a:off x="2428225" y="4474666"/>
            <a:ext cx="7026723"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lgn="ctr">
              <a:defRPr>
                <a:solidFill>
                  <a:srgbClr val="000000"/>
                </a:solidFill>
              </a:defRPr>
            </a:pPr>
            <a:r>
              <a:rPr sz="1600" dirty="0" err="1">
                <a:solidFill>
                  <a:srgbClr val="FFFFFF"/>
                </a:solidFill>
              </a:rPr>
              <a:t>Aivan</a:t>
            </a:r>
            <a:r>
              <a:rPr sz="1600" dirty="0">
                <a:solidFill>
                  <a:srgbClr val="FFFFFF"/>
                </a:solidFill>
              </a:rPr>
              <a:t> </a:t>
            </a:r>
            <a:r>
              <a:rPr sz="1600" dirty="0" err="1">
                <a:solidFill>
                  <a:srgbClr val="FFFFFF"/>
                </a:solidFill>
              </a:rPr>
              <a:t>aluksi</a:t>
            </a:r>
            <a:r>
              <a:rPr sz="1600" dirty="0">
                <a:solidFill>
                  <a:srgbClr val="FFFFFF"/>
                </a:solidFill>
              </a:rPr>
              <a:t> </a:t>
            </a:r>
            <a:r>
              <a:rPr sz="1600" dirty="0" err="1">
                <a:solidFill>
                  <a:srgbClr val="FFFFFF"/>
                </a:solidFill>
              </a:rPr>
              <a:t>muutamia</a:t>
            </a:r>
            <a:r>
              <a:rPr sz="1600" dirty="0">
                <a:solidFill>
                  <a:srgbClr val="FFFFFF"/>
                </a:solidFill>
              </a:rPr>
              <a:t> </a:t>
            </a:r>
            <a:r>
              <a:rPr sz="1600" dirty="0" err="1">
                <a:solidFill>
                  <a:srgbClr val="FFFFFF"/>
                </a:solidFill>
              </a:rPr>
              <a:t>yleisiä</a:t>
            </a:r>
            <a:r>
              <a:rPr sz="1600" dirty="0">
                <a:solidFill>
                  <a:srgbClr val="FFFFFF"/>
                </a:solidFill>
              </a:rPr>
              <a:t> </a:t>
            </a:r>
            <a:r>
              <a:rPr sz="1600" dirty="0" err="1">
                <a:solidFill>
                  <a:srgbClr val="FFFFFF"/>
                </a:solidFill>
              </a:rPr>
              <a:t>huomioita</a:t>
            </a:r>
            <a:r>
              <a:rPr sz="1600" dirty="0">
                <a:solidFill>
                  <a:srgbClr val="FFFFFF"/>
                </a:solidFill>
              </a:rPr>
              <a:t> </a:t>
            </a:r>
            <a:r>
              <a:rPr sz="1600" dirty="0" err="1">
                <a:solidFill>
                  <a:srgbClr val="FFFFFF"/>
                </a:solidFill>
              </a:rPr>
              <a:t>puusta</a:t>
            </a:r>
            <a:r>
              <a:rPr sz="1600" dirty="0">
                <a:solidFill>
                  <a:srgbClr val="FFFFFF"/>
                </a:solidFill>
              </a:rPr>
              <a:t> </a:t>
            </a:r>
            <a:r>
              <a:rPr sz="1600" dirty="0" err="1">
                <a:solidFill>
                  <a:srgbClr val="FFFFFF"/>
                </a:solidFill>
              </a:rPr>
              <a:t>rakennusmateriaalina</a:t>
            </a:r>
            <a:r>
              <a:rPr lang="fi-FI" sz="1600" dirty="0">
                <a:solidFill>
                  <a:srgbClr val="FFFFFF"/>
                </a:solidFill>
              </a:rPr>
              <a:t>…</a:t>
            </a:r>
            <a:endParaRPr sz="1600" dirty="0">
              <a:solidFill>
                <a:srgbClr val="FFFFFF"/>
              </a:solidFill>
            </a:endParaRPr>
          </a:p>
        </p:txBody>
      </p:sp>
      <p:sp>
        <p:nvSpPr>
          <p:cNvPr id="2" name="Alatunnisteen paikkamerkki 1">
            <a:extLst>
              <a:ext uri="{FF2B5EF4-FFF2-40B4-BE49-F238E27FC236}">
                <a16:creationId xmlns:a16="http://schemas.microsoft.com/office/drawing/2014/main" id="{CB3E04A9-C3EE-D40B-2DEC-4DBCA034AAF4}"/>
              </a:ext>
            </a:extLst>
          </p:cNvPr>
          <p:cNvSpPr>
            <a:spLocks noGrp="1"/>
          </p:cNvSpPr>
          <p:nvPr>
            <p:ph type="ftr" idx="11"/>
          </p:nvPr>
        </p:nvSpPr>
        <p:spPr/>
        <p:txBody>
          <a:bodyPr/>
          <a:lstStyle/>
          <a:p>
            <a:r>
              <a:rPr lang="fi-FI"/>
              <a:t>Puurakennuksen korjaaminen ja puulla korjaaminen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1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fi-FI"/>
              <a:t>8</a:t>
            </a:fld>
            <a:endParaRPr/>
          </a:p>
        </p:txBody>
      </p:sp>
      <p:sp>
        <p:nvSpPr>
          <p:cNvPr id="6" name="Shape 113">
            <a:extLst>
              <a:ext uri="{FF2B5EF4-FFF2-40B4-BE49-F238E27FC236}">
                <a16:creationId xmlns:a16="http://schemas.microsoft.com/office/drawing/2014/main" id="{40906B88-B066-00F4-7D60-DF7E87A57E52}"/>
              </a:ext>
            </a:extLst>
          </p:cNvPr>
          <p:cNvSpPr/>
          <p:nvPr/>
        </p:nvSpPr>
        <p:spPr>
          <a:xfrm>
            <a:off x="10731016" y="5693182"/>
            <a:ext cx="3697289" cy="4154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lnSpc>
                <a:spcPct val="90000"/>
              </a:lnSpc>
              <a:defRPr>
                <a:solidFill>
                  <a:srgbClr val="000000"/>
                </a:solidFill>
              </a:defRPr>
            </a:pPr>
            <a:r>
              <a:rPr lang="fi-FI" sz="1000" dirty="0" err="1"/>
              <a:t>Akolan</a:t>
            </a:r>
            <a:r>
              <a:rPr lang="fi-FI" sz="1000" dirty="0"/>
              <a:t> Kartano</a:t>
            </a:r>
          </a:p>
          <a:p>
            <a:pPr lvl="0">
              <a:lnSpc>
                <a:spcPct val="90000"/>
              </a:lnSpc>
              <a:defRPr>
                <a:solidFill>
                  <a:srgbClr val="000000"/>
                </a:solidFill>
              </a:defRPr>
            </a:pPr>
            <a:r>
              <a:rPr lang="fi-FI" sz="1000" dirty="0"/>
              <a:t>JKMM Arkkitehdit</a:t>
            </a:r>
          </a:p>
          <a:p>
            <a:pPr lvl="0">
              <a:lnSpc>
                <a:spcPct val="90000"/>
              </a:lnSpc>
              <a:defRPr>
                <a:solidFill>
                  <a:srgbClr val="000000"/>
                </a:solidFill>
              </a:defRPr>
            </a:pPr>
            <a:r>
              <a:rPr lang="fi-FI" sz="1000" dirty="0"/>
              <a:t>Kuva: Teemu Kurkela</a:t>
            </a:r>
          </a:p>
        </p:txBody>
      </p:sp>
      <p:sp>
        <p:nvSpPr>
          <p:cNvPr id="2" name="Alatunnisteen paikkamerkki 1">
            <a:extLst>
              <a:ext uri="{FF2B5EF4-FFF2-40B4-BE49-F238E27FC236}">
                <a16:creationId xmlns:a16="http://schemas.microsoft.com/office/drawing/2014/main" id="{CB3E04A9-C3EE-D40B-2DEC-4DBCA034AAF4}"/>
              </a:ext>
            </a:extLst>
          </p:cNvPr>
          <p:cNvSpPr>
            <a:spLocks noGrp="1"/>
          </p:cNvSpPr>
          <p:nvPr>
            <p:ph type="ftr" idx="11"/>
          </p:nvPr>
        </p:nvSpPr>
        <p:spPr/>
        <p:txBody>
          <a:bodyPr/>
          <a:lstStyle/>
          <a:p>
            <a:r>
              <a:rPr lang="fi-FI"/>
              <a:t>Puurakennuksen korjaaminen ja puulla korjaaminen</a:t>
            </a:r>
          </a:p>
        </p:txBody>
      </p:sp>
      <p:sp>
        <p:nvSpPr>
          <p:cNvPr id="8" name="Shape 116">
            <a:extLst>
              <a:ext uri="{FF2B5EF4-FFF2-40B4-BE49-F238E27FC236}">
                <a16:creationId xmlns:a16="http://schemas.microsoft.com/office/drawing/2014/main" id="{A291B2AB-64DD-D2B8-36D2-EB471271D7D2}"/>
              </a:ext>
            </a:extLst>
          </p:cNvPr>
          <p:cNvSpPr/>
          <p:nvPr/>
        </p:nvSpPr>
        <p:spPr>
          <a:xfrm>
            <a:off x="7312279" y="3030258"/>
            <a:ext cx="4428071" cy="8718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nSpc>
                <a:spcPct val="96299"/>
              </a:lnSpc>
              <a:spcBef>
                <a:spcPts val="800"/>
              </a:spcBef>
              <a:defRPr>
                <a:solidFill>
                  <a:srgbClr val="000000"/>
                </a:solidFill>
              </a:defRPr>
            </a:pPr>
            <a:r>
              <a:rPr dirty="0"/>
              <a:t>..</a:t>
            </a:r>
            <a:r>
              <a:rPr dirty="0" err="1"/>
              <a:t>onnistuneen</a:t>
            </a:r>
            <a:r>
              <a:rPr dirty="0"/>
              <a:t> </a:t>
            </a:r>
            <a:r>
              <a:rPr dirty="0" err="1"/>
              <a:t>l</a:t>
            </a:r>
            <a:r>
              <a:rPr dirty="0" err="1">
                <a:latin typeface="Trebuchet MS"/>
                <a:ea typeface="Trebuchet MS"/>
                <a:cs typeface="Trebuchet MS"/>
                <a:sym typeface="Trebuchet MS"/>
              </a:rPr>
              <a:t>opputuloksen</a:t>
            </a:r>
            <a:r>
              <a:rPr dirty="0">
                <a:latin typeface="Trebuchet MS"/>
                <a:ea typeface="Trebuchet MS"/>
                <a:cs typeface="Trebuchet MS"/>
                <a:sym typeface="Trebuchet MS"/>
              </a:rPr>
              <a:t> </a:t>
            </a:r>
            <a:r>
              <a:rPr dirty="0" err="1">
                <a:latin typeface="Trebuchet MS"/>
                <a:ea typeface="Trebuchet MS"/>
                <a:cs typeface="Trebuchet MS"/>
                <a:sym typeface="Trebuchet MS"/>
              </a:rPr>
              <a:t>kannalta</a:t>
            </a:r>
            <a:r>
              <a:rPr dirty="0">
                <a:latin typeface="Trebuchet MS"/>
                <a:ea typeface="Trebuchet MS"/>
                <a:cs typeface="Trebuchet MS"/>
                <a:sym typeface="Trebuchet MS"/>
              </a:rPr>
              <a:t> </a:t>
            </a:r>
            <a:r>
              <a:rPr dirty="0" err="1">
                <a:latin typeface="Trebuchet MS"/>
                <a:ea typeface="Trebuchet MS"/>
                <a:cs typeface="Trebuchet MS"/>
                <a:sym typeface="Trebuchet MS"/>
              </a:rPr>
              <a:t>suunnittelijan</a:t>
            </a:r>
            <a:r>
              <a:rPr dirty="0">
                <a:latin typeface="Trebuchet MS"/>
                <a:ea typeface="Trebuchet MS"/>
                <a:cs typeface="Trebuchet MS"/>
                <a:sym typeface="Trebuchet MS"/>
              </a:rPr>
              <a:t> </a:t>
            </a:r>
            <a:r>
              <a:rPr dirty="0" err="1">
                <a:latin typeface="Trebuchet MS"/>
                <a:ea typeface="Trebuchet MS"/>
                <a:cs typeface="Trebuchet MS"/>
                <a:sym typeface="Trebuchet MS"/>
              </a:rPr>
              <a:t>tulee</a:t>
            </a:r>
            <a:r>
              <a:rPr dirty="0">
                <a:latin typeface="Trebuchet MS"/>
                <a:ea typeface="Trebuchet MS"/>
                <a:cs typeface="Trebuchet MS"/>
                <a:sym typeface="Trebuchet MS"/>
              </a:rPr>
              <a:t> </a:t>
            </a:r>
            <a:r>
              <a:rPr dirty="0" err="1">
                <a:latin typeface="Trebuchet MS"/>
                <a:ea typeface="Trebuchet MS"/>
                <a:cs typeface="Trebuchet MS"/>
                <a:sym typeface="Trebuchet MS"/>
              </a:rPr>
              <a:t>muuan</a:t>
            </a:r>
            <a:r>
              <a:rPr dirty="0">
                <a:latin typeface="Trebuchet MS"/>
                <a:ea typeface="Trebuchet MS"/>
                <a:cs typeface="Trebuchet MS"/>
                <a:sym typeface="Trebuchet MS"/>
              </a:rPr>
              <a:t> </a:t>
            </a:r>
            <a:r>
              <a:rPr dirty="0" err="1">
                <a:latin typeface="Trebuchet MS"/>
                <a:ea typeface="Trebuchet MS"/>
                <a:cs typeface="Trebuchet MS"/>
                <a:sym typeface="Trebuchet MS"/>
              </a:rPr>
              <a:t>muassa</a:t>
            </a:r>
            <a:r>
              <a:rPr dirty="0">
                <a:latin typeface="Trebuchet MS"/>
                <a:ea typeface="Trebuchet MS"/>
                <a:cs typeface="Trebuchet MS"/>
                <a:sym typeface="Trebuchet MS"/>
              </a:rPr>
              <a:t> </a:t>
            </a:r>
            <a:r>
              <a:rPr dirty="0" err="1">
                <a:latin typeface="Trebuchet MS"/>
                <a:ea typeface="Trebuchet MS"/>
                <a:cs typeface="Trebuchet MS"/>
                <a:sym typeface="Trebuchet MS"/>
              </a:rPr>
              <a:t>tietää</a:t>
            </a:r>
            <a:r>
              <a:rPr dirty="0">
                <a:latin typeface="Trebuchet MS"/>
                <a:ea typeface="Trebuchet MS"/>
                <a:cs typeface="Trebuchet MS"/>
                <a:sym typeface="Trebuchet MS"/>
              </a:rPr>
              <a:t> </a:t>
            </a:r>
            <a:r>
              <a:rPr dirty="0" err="1">
                <a:latin typeface="Trebuchet MS"/>
                <a:ea typeface="Trebuchet MS"/>
                <a:cs typeface="Trebuchet MS"/>
                <a:sym typeface="Trebuchet MS"/>
              </a:rPr>
              <a:t>toteutuksen</a:t>
            </a:r>
            <a:r>
              <a:rPr dirty="0">
                <a:latin typeface="Trebuchet MS"/>
                <a:ea typeface="Trebuchet MS"/>
                <a:cs typeface="Trebuchet MS"/>
                <a:sym typeface="Trebuchet MS"/>
              </a:rPr>
              <a:t> </a:t>
            </a:r>
            <a:r>
              <a:rPr dirty="0" err="1">
                <a:latin typeface="Trebuchet MS"/>
                <a:ea typeface="Trebuchet MS"/>
                <a:cs typeface="Trebuchet MS"/>
                <a:sym typeface="Trebuchet MS"/>
              </a:rPr>
              <a:t>kannalta</a:t>
            </a:r>
            <a:r>
              <a:rPr dirty="0">
                <a:latin typeface="Trebuchet MS"/>
                <a:ea typeface="Trebuchet MS"/>
                <a:cs typeface="Trebuchet MS"/>
                <a:sym typeface="Trebuchet MS"/>
              </a:rPr>
              <a:t> </a:t>
            </a:r>
            <a:r>
              <a:rPr b="1" dirty="0" err="1">
                <a:latin typeface="Trebuchet MS"/>
                <a:ea typeface="Trebuchet MS"/>
                <a:cs typeface="Trebuchet MS"/>
                <a:sym typeface="Trebuchet MS"/>
              </a:rPr>
              <a:t>oikeat</a:t>
            </a:r>
            <a:r>
              <a:rPr b="1" dirty="0">
                <a:latin typeface="Trebuchet MS"/>
                <a:ea typeface="Trebuchet MS"/>
                <a:cs typeface="Trebuchet MS"/>
                <a:sym typeface="Trebuchet MS"/>
              </a:rPr>
              <a:t> </a:t>
            </a:r>
            <a:r>
              <a:rPr b="1" dirty="0" err="1">
                <a:latin typeface="Trebuchet MS"/>
                <a:ea typeface="Trebuchet MS"/>
                <a:cs typeface="Trebuchet MS"/>
                <a:sym typeface="Trebuchet MS"/>
              </a:rPr>
              <a:t>puulajit</a:t>
            </a:r>
            <a:r>
              <a:rPr dirty="0">
                <a:latin typeface="Trebuchet MS"/>
                <a:ea typeface="Trebuchet MS"/>
                <a:cs typeface="Trebuchet MS"/>
                <a:sym typeface="Trebuchet MS"/>
              </a:rPr>
              <a:t>.</a:t>
            </a:r>
          </a:p>
        </p:txBody>
      </p:sp>
      <p:pic>
        <p:nvPicPr>
          <p:cNvPr id="9" name="jkmm-architects-akola-manor-teemu-kurkela-5-1536x1025.jpg">
            <a:extLst>
              <a:ext uri="{FF2B5EF4-FFF2-40B4-BE49-F238E27FC236}">
                <a16:creationId xmlns:a16="http://schemas.microsoft.com/office/drawing/2014/main" id="{B0FBA6FB-769E-A4A8-D531-9F1B1C5563F9}"/>
              </a:ext>
            </a:extLst>
          </p:cNvPr>
          <p:cNvPicPr/>
          <p:nvPr/>
        </p:nvPicPr>
        <p:blipFill>
          <a:blip r:embed="rId3"/>
          <a:stretch>
            <a:fillRect/>
          </a:stretch>
        </p:blipFill>
        <p:spPr>
          <a:xfrm>
            <a:off x="1715003" y="1763629"/>
            <a:ext cx="4991237" cy="3330742"/>
          </a:xfrm>
          <a:prstGeom prst="rect">
            <a:avLst/>
          </a:prstGeom>
          <a:ln w="12700">
            <a:miter lim="400000"/>
          </a:ln>
        </p:spPr>
      </p:pic>
    </p:spTree>
    <p:extLst>
      <p:ext uri="{BB962C8B-B14F-4D97-AF65-F5344CB8AC3E}">
        <p14:creationId xmlns:p14="http://schemas.microsoft.com/office/powerpoint/2010/main" val="1978431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jkmm-architects-akola-manor-teemu-kurkela-015-1920x1281.jpg">
            <a:extLst>
              <a:ext uri="{FF2B5EF4-FFF2-40B4-BE49-F238E27FC236}">
                <a16:creationId xmlns:a16="http://schemas.microsoft.com/office/drawing/2014/main" id="{E5D9965B-0B83-B591-25B8-A25BA06E6CCE}"/>
              </a:ext>
            </a:extLst>
          </p:cNvPr>
          <p:cNvPicPr/>
          <p:nvPr/>
        </p:nvPicPr>
        <p:blipFill>
          <a:blip r:embed="rId2"/>
          <a:srcRect l="17864" r="22507"/>
          <a:stretch>
            <a:fillRect/>
          </a:stretch>
        </p:blipFill>
        <p:spPr>
          <a:xfrm>
            <a:off x="-13745" y="0"/>
            <a:ext cx="6129146" cy="6858000"/>
          </a:xfrm>
          <a:prstGeom prst="rect">
            <a:avLst/>
          </a:prstGeom>
          <a:ln w="12700">
            <a:miter lim="400000"/>
          </a:ln>
        </p:spPr>
      </p:pic>
      <p:sp>
        <p:nvSpPr>
          <p:cNvPr id="4" name="Tekstin paikkamerkki 3">
            <a:extLst>
              <a:ext uri="{FF2B5EF4-FFF2-40B4-BE49-F238E27FC236}">
                <a16:creationId xmlns:a16="http://schemas.microsoft.com/office/drawing/2014/main" id="{B82A982B-2EBE-13E8-3636-6251A8D5AB0E}"/>
              </a:ext>
            </a:extLst>
          </p:cNvPr>
          <p:cNvSpPr>
            <a:spLocks noGrp="1"/>
          </p:cNvSpPr>
          <p:nvPr>
            <p:ph type="body" idx="2"/>
          </p:nvPr>
        </p:nvSpPr>
        <p:spPr>
          <a:xfrm>
            <a:off x="6172200" y="903767"/>
            <a:ext cx="5181600" cy="5273196"/>
          </a:xfrm>
        </p:spPr>
        <p:txBody>
          <a:bodyPr>
            <a:normAutofit fontScale="62500" lnSpcReduction="20000"/>
          </a:bodyPr>
          <a:lstStyle/>
          <a:p>
            <a:pPr marL="114300" indent="0">
              <a:buNone/>
            </a:pPr>
            <a:r>
              <a:rPr lang="fi-FI" sz="2800" dirty="0"/>
              <a:t>Ennen kaikkea arkkitehdin työn kannalta on merkittävää kartoittaa kohteen </a:t>
            </a:r>
            <a:r>
              <a:rPr lang="fi-FI" sz="2800" b="1" dirty="0"/>
              <a:t>lähtötiedot</a:t>
            </a:r>
          </a:p>
          <a:p>
            <a:pPr marL="114300" indent="0">
              <a:buNone/>
            </a:pPr>
            <a:endParaRPr lang="fi-FI" sz="2800" b="1" dirty="0"/>
          </a:p>
          <a:p>
            <a:pPr marL="114300" lvl="0" indent="0" algn="just">
              <a:lnSpc>
                <a:spcPct val="96299"/>
              </a:lnSpc>
              <a:spcBef>
                <a:spcPts val="800"/>
              </a:spcBef>
              <a:buNone/>
              <a:defRPr>
                <a:solidFill>
                  <a:srgbClr val="000000"/>
                </a:solidFill>
              </a:defRPr>
            </a:pPr>
            <a:r>
              <a:rPr lang="fi-FI" sz="2800" b="1" dirty="0"/>
              <a:t>Arkkitehtoninen tavoite ja rakennuspaikka</a:t>
            </a:r>
          </a:p>
          <a:p>
            <a:pPr marL="114300" lvl="0" indent="0">
              <a:lnSpc>
                <a:spcPct val="96299"/>
              </a:lnSpc>
              <a:spcBef>
                <a:spcPts val="800"/>
              </a:spcBef>
              <a:buNone/>
              <a:defRPr>
                <a:solidFill>
                  <a:srgbClr val="000000"/>
                </a:solidFill>
              </a:defRPr>
            </a:pPr>
            <a:r>
              <a:rPr lang="fi-FI" sz="2800" dirty="0"/>
              <a:t>ympäristön vaatimukset, ympäröivään miljööseen liittyminen, tilallisuus, mittakaava, massoittelu, ilmansuunnat, luonnonvalo, näkymien avautuminen</a:t>
            </a:r>
          </a:p>
          <a:p>
            <a:pPr marL="114300" lvl="0" indent="0" algn="just">
              <a:lnSpc>
                <a:spcPct val="96299"/>
              </a:lnSpc>
              <a:spcBef>
                <a:spcPts val="800"/>
              </a:spcBef>
              <a:buNone/>
              <a:defRPr>
                <a:solidFill>
                  <a:srgbClr val="000000"/>
                </a:solidFill>
              </a:defRPr>
            </a:pPr>
            <a:endParaRPr lang="fi-FI" sz="2800" b="1" dirty="0"/>
          </a:p>
          <a:p>
            <a:pPr marL="114300" lvl="0" indent="0" algn="just">
              <a:lnSpc>
                <a:spcPct val="96299"/>
              </a:lnSpc>
              <a:spcBef>
                <a:spcPts val="800"/>
              </a:spcBef>
              <a:buNone/>
              <a:defRPr>
                <a:solidFill>
                  <a:srgbClr val="000000"/>
                </a:solidFill>
              </a:defRPr>
            </a:pPr>
            <a:r>
              <a:rPr lang="fi-FI" sz="2800" b="1" dirty="0"/>
              <a:t>Kohderyhmä ja tarvittavat toiminnat</a:t>
            </a:r>
          </a:p>
          <a:p>
            <a:pPr marL="114300" lvl="0" indent="0">
              <a:lnSpc>
                <a:spcPct val="96299"/>
              </a:lnSpc>
              <a:spcBef>
                <a:spcPts val="800"/>
              </a:spcBef>
              <a:buNone/>
              <a:defRPr>
                <a:solidFill>
                  <a:srgbClr val="000000"/>
                </a:solidFill>
              </a:defRPr>
            </a:pPr>
            <a:r>
              <a:rPr lang="fi-FI" sz="2800" dirty="0"/>
              <a:t>tilaohjelma, yhteystarpeet, laajennusvarat, saavutettavuus, saapuminen, toiminnalliset kytkennät, liikenne ja huoltotoimet</a:t>
            </a:r>
          </a:p>
          <a:p>
            <a:pPr marL="114300" lvl="0" indent="0" algn="just">
              <a:lnSpc>
                <a:spcPct val="96299"/>
              </a:lnSpc>
              <a:spcBef>
                <a:spcPts val="800"/>
              </a:spcBef>
              <a:buNone/>
              <a:defRPr>
                <a:solidFill>
                  <a:srgbClr val="000000"/>
                </a:solidFill>
              </a:defRPr>
            </a:pPr>
            <a:endParaRPr lang="fi-FI" sz="2800" b="1" dirty="0"/>
          </a:p>
          <a:p>
            <a:pPr marL="114300" lvl="0" indent="0" algn="just">
              <a:lnSpc>
                <a:spcPct val="96299"/>
              </a:lnSpc>
              <a:spcBef>
                <a:spcPts val="800"/>
              </a:spcBef>
              <a:buNone/>
              <a:defRPr>
                <a:solidFill>
                  <a:srgbClr val="000000"/>
                </a:solidFill>
              </a:defRPr>
            </a:pPr>
            <a:r>
              <a:rPr lang="fi-FI" sz="2800" b="1" dirty="0"/>
              <a:t>Reunaehdot</a:t>
            </a:r>
          </a:p>
          <a:p>
            <a:pPr marL="114300" lvl="0" indent="0">
              <a:lnSpc>
                <a:spcPct val="96299"/>
              </a:lnSpc>
              <a:spcBef>
                <a:spcPts val="800"/>
              </a:spcBef>
              <a:buNone/>
              <a:defRPr>
                <a:solidFill>
                  <a:srgbClr val="000000"/>
                </a:solidFill>
              </a:defRPr>
            </a:pPr>
            <a:r>
              <a:rPr lang="fi-FI" sz="2800" dirty="0"/>
              <a:t>kaavamääräykset (sijainti, materiaali, korkeus, kattomuoto, rakennusoikeus), alueen rakennuskanta, historia, rakennusperinteet, kasvillisuus</a:t>
            </a:r>
          </a:p>
          <a:p>
            <a:pPr marL="114300" lvl="0" indent="0">
              <a:lnSpc>
                <a:spcPct val="96299"/>
              </a:lnSpc>
              <a:spcBef>
                <a:spcPts val="800"/>
              </a:spcBef>
              <a:buNone/>
              <a:defRPr>
                <a:solidFill>
                  <a:srgbClr val="000000"/>
                </a:solidFill>
              </a:defRPr>
            </a:pPr>
            <a:endParaRPr lang="fi-FI" sz="2800" dirty="0"/>
          </a:p>
          <a:p>
            <a:pPr lvl="0">
              <a:lnSpc>
                <a:spcPct val="96299"/>
              </a:lnSpc>
              <a:spcBef>
                <a:spcPts val="800"/>
              </a:spcBef>
              <a:defRPr>
                <a:solidFill>
                  <a:srgbClr val="000000"/>
                </a:solidFill>
              </a:defRPr>
            </a:pPr>
            <a:endParaRPr lang="fi-FI" sz="2800" dirty="0"/>
          </a:p>
          <a:p>
            <a:endParaRPr lang="fi-FI" sz="2800" b="1" dirty="0"/>
          </a:p>
          <a:p>
            <a:endParaRPr lang="fi-FI" dirty="0"/>
          </a:p>
        </p:txBody>
      </p:sp>
      <p:sp>
        <p:nvSpPr>
          <p:cNvPr id="5" name="Dian numeron paikkamerkki 4">
            <a:extLst>
              <a:ext uri="{FF2B5EF4-FFF2-40B4-BE49-F238E27FC236}">
                <a16:creationId xmlns:a16="http://schemas.microsoft.com/office/drawing/2014/main" id="{85ED7B00-4284-25F4-758B-9DD55F29AC0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9</a:t>
            </a:fld>
            <a:endParaRPr lang="fi-FI"/>
          </a:p>
        </p:txBody>
      </p:sp>
      <p:sp>
        <p:nvSpPr>
          <p:cNvPr id="6" name="Alatunnisteen paikkamerkki 5">
            <a:extLst>
              <a:ext uri="{FF2B5EF4-FFF2-40B4-BE49-F238E27FC236}">
                <a16:creationId xmlns:a16="http://schemas.microsoft.com/office/drawing/2014/main" id="{A7493915-181A-1561-FD2E-44BA36C44E8A}"/>
              </a:ext>
            </a:extLst>
          </p:cNvPr>
          <p:cNvSpPr>
            <a:spLocks noGrp="1"/>
          </p:cNvSpPr>
          <p:nvPr>
            <p:ph type="ftr" idx="11"/>
          </p:nvPr>
        </p:nvSpPr>
        <p:spPr/>
        <p:txBody>
          <a:bodyPr/>
          <a:lstStyle/>
          <a:p>
            <a:r>
              <a:rPr lang="fi-FI"/>
              <a:t>Puurakennuksen korjaaminen ja puulla korjaaminen</a:t>
            </a:r>
          </a:p>
        </p:txBody>
      </p:sp>
      <p:sp>
        <p:nvSpPr>
          <p:cNvPr id="8" name="Shape 127">
            <a:extLst>
              <a:ext uri="{FF2B5EF4-FFF2-40B4-BE49-F238E27FC236}">
                <a16:creationId xmlns:a16="http://schemas.microsoft.com/office/drawing/2014/main" id="{B0DE2561-1CCD-93A5-388D-7C3730CC332D}"/>
              </a:ext>
            </a:extLst>
          </p:cNvPr>
          <p:cNvSpPr/>
          <p:nvPr/>
        </p:nvSpPr>
        <p:spPr>
          <a:xfrm>
            <a:off x="155539" y="6261100"/>
            <a:ext cx="1289122" cy="48260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lnSpc>
                <a:spcPct val="90000"/>
              </a:lnSpc>
              <a:defRPr>
                <a:solidFill>
                  <a:srgbClr val="000000"/>
                </a:solidFill>
              </a:defRPr>
            </a:pPr>
            <a:r>
              <a:rPr sz="1000" dirty="0" err="1">
                <a:solidFill>
                  <a:srgbClr val="FFFFFF"/>
                </a:solidFill>
              </a:rPr>
              <a:t>Akolan</a:t>
            </a:r>
            <a:r>
              <a:rPr sz="1000" dirty="0">
                <a:solidFill>
                  <a:srgbClr val="FFFFFF"/>
                </a:solidFill>
              </a:rPr>
              <a:t> </a:t>
            </a:r>
            <a:r>
              <a:rPr sz="1000" dirty="0" err="1">
                <a:solidFill>
                  <a:srgbClr val="FFFFFF"/>
                </a:solidFill>
              </a:rPr>
              <a:t>Kartano</a:t>
            </a:r>
            <a:endParaRPr sz="1000" dirty="0">
              <a:solidFill>
                <a:srgbClr val="FFFFFF"/>
              </a:solidFill>
            </a:endParaRPr>
          </a:p>
          <a:p>
            <a:pPr lvl="0">
              <a:lnSpc>
                <a:spcPct val="90000"/>
              </a:lnSpc>
              <a:defRPr>
                <a:solidFill>
                  <a:srgbClr val="000000"/>
                </a:solidFill>
              </a:defRPr>
            </a:pPr>
            <a:r>
              <a:rPr sz="1000" dirty="0">
                <a:solidFill>
                  <a:srgbClr val="FFFFFF"/>
                </a:solidFill>
              </a:rPr>
              <a:t>JKMM </a:t>
            </a:r>
            <a:r>
              <a:rPr sz="1000" dirty="0" err="1">
                <a:solidFill>
                  <a:srgbClr val="FFFFFF"/>
                </a:solidFill>
              </a:rPr>
              <a:t>Arkkitehdit</a:t>
            </a:r>
            <a:endParaRPr sz="1000" dirty="0">
              <a:solidFill>
                <a:srgbClr val="FFFFFF"/>
              </a:solidFill>
            </a:endParaRPr>
          </a:p>
          <a:p>
            <a:pPr lvl="0">
              <a:lnSpc>
                <a:spcPct val="90000"/>
              </a:lnSpc>
              <a:defRPr>
                <a:solidFill>
                  <a:srgbClr val="000000"/>
                </a:solidFill>
              </a:defRPr>
            </a:pPr>
            <a:r>
              <a:rPr sz="1000" dirty="0">
                <a:solidFill>
                  <a:srgbClr val="FFFFFF"/>
                </a:solidFill>
              </a:rPr>
              <a:t>Kuva: Teemu </a:t>
            </a:r>
            <a:r>
              <a:rPr sz="1000" dirty="0" err="1">
                <a:solidFill>
                  <a:srgbClr val="FFFFFF"/>
                </a:solidFill>
              </a:rPr>
              <a:t>Kurkela</a:t>
            </a:r>
            <a:endParaRPr sz="1000" dirty="0">
              <a:solidFill>
                <a:srgbClr val="FFFFFF"/>
              </a:solidFill>
            </a:endParaRPr>
          </a:p>
        </p:txBody>
      </p:sp>
    </p:spTree>
    <p:extLst>
      <p:ext uri="{BB962C8B-B14F-4D97-AF65-F5344CB8AC3E}">
        <p14:creationId xmlns:p14="http://schemas.microsoft.com/office/powerpoint/2010/main" val="2588762109"/>
      </p:ext>
    </p:extLst>
  </p:cSld>
  <p:clrMapOvr>
    <a:masterClrMapping/>
  </p:clrMapOvr>
</p:sld>
</file>

<file path=ppt/theme/theme1.xml><?xml version="1.0" encoding="utf-8"?>
<a:theme xmlns:a="http://schemas.openxmlformats.org/drawingml/2006/main" name="Default">
  <a:themeElements>
    <a:clrScheme name="Default">
      <a:dk1>
        <a:srgbClr val="0D0D0D"/>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9CA65D"/>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9CA65D"/>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9CA65D"/>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9CA65D"/>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D0D0D"/>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DE9796B20C8C74B8CB1C5C39DC9642A" ma:contentTypeVersion="16" ma:contentTypeDescription="Luo uusi asiakirja." ma:contentTypeScope="" ma:versionID="236e8851f4ba606b23ea2b80afa66eab">
  <xsd:schema xmlns:xsd="http://www.w3.org/2001/XMLSchema" xmlns:xs="http://www.w3.org/2001/XMLSchema" xmlns:p="http://schemas.microsoft.com/office/2006/metadata/properties" xmlns:ns2="39bc4a72-1b4b-43b0-bb60-4ad32f90e189" xmlns:ns3="e00a1533-1aa1-4209-87b8-e054fc7c4b7f" targetNamespace="http://schemas.microsoft.com/office/2006/metadata/properties" ma:root="true" ma:fieldsID="ef85a8c8361272a290cf089f884b923d" ns2:_="" ns3:_="">
    <xsd:import namespace="39bc4a72-1b4b-43b0-bb60-4ad32f90e189"/>
    <xsd:import namespace="e00a1533-1aa1-4209-87b8-e054fc7c4b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c4a72-1b4b-43b0-bb60-4ad32f90e1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7f15af9f-6292-4c8d-88d7-b625bca18f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0a1533-1aa1-4209-87b8-e054fc7c4b7f" elementFormDefault="qualified">
    <xsd:import namespace="http://schemas.microsoft.com/office/2006/documentManagement/types"/>
    <xsd:import namespace="http://schemas.microsoft.com/office/infopath/2007/PartnerControls"/>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4154df44-b589-450d-8ae3-cc72bb717c3c}" ma:internalName="TaxCatchAll" ma:showField="CatchAllData" ma:web="e00a1533-1aa1-4209-87b8-e054fc7c4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77BB79-0D58-4BEE-ACA2-A4FE950FB2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c4a72-1b4b-43b0-bb60-4ad32f90e189"/>
    <ds:schemaRef ds:uri="e00a1533-1aa1-4209-87b8-e054fc7c4b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916881-BD58-4906-8849-CEF4B4975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TotalTime>
  <Words>1544</Words>
  <Application>Microsoft Office PowerPoint</Application>
  <PresentationFormat>Laajakuva</PresentationFormat>
  <Paragraphs>319</Paragraphs>
  <Slides>44</Slides>
  <Notes>4</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44</vt:i4>
      </vt:variant>
    </vt:vector>
  </HeadingPairs>
  <TitlesOfParts>
    <vt:vector size="53" baseType="lpstr">
      <vt:lpstr>Arial</vt:lpstr>
      <vt:lpstr>Arial Bold</vt:lpstr>
      <vt:lpstr>Avenir Roman</vt:lpstr>
      <vt:lpstr>Calibri</vt:lpstr>
      <vt:lpstr>Calibri Light</vt:lpstr>
      <vt:lpstr>Trebuchet MS</vt:lpstr>
      <vt:lpstr>Trebuchet MS Bold</vt:lpstr>
      <vt:lpstr>Default</vt:lpstr>
      <vt:lpstr>Office-teema</vt:lpstr>
      <vt:lpstr>Teollinen puurakentaminen</vt:lpstr>
      <vt:lpstr>PowerPoint-esitys</vt:lpstr>
      <vt:lpstr> Puurakennuksen korjaaminen ja puulla korjaaminen</vt:lpstr>
      <vt:lpstr>PowerPoint-esitys</vt:lpstr>
      <vt:lpstr>Puurakennuksen korjaaminen ja puulla korjaaminen -sisältö</vt:lpstr>
      <vt:lpstr>Intro - Korjausrakentaminen</vt:lpstr>
      <vt:lpstr>PowerPoint-esitys</vt:lpstr>
      <vt:lpstr>PowerPoint-esitys</vt:lpstr>
      <vt:lpstr>PowerPoint-esitys</vt:lpstr>
      <vt:lpstr>Historiallisia puumiljööesimerkkejä  Suomessa eri vuosikymmeniltä</vt:lpstr>
      <vt:lpstr>PowerPoint-esitys</vt:lpstr>
      <vt:lpstr>PowerPoint-esitys</vt:lpstr>
      <vt:lpstr>Case Vanha-Rauma</vt:lpstr>
      <vt:lpstr>PowerPoint-esitys</vt:lpstr>
      <vt:lpstr>PowerPoint-esitys</vt:lpstr>
      <vt:lpstr>PowerPoint-esitys</vt:lpstr>
      <vt:lpstr>PowerPoint-esitys</vt:lpstr>
      <vt:lpstr>PowerPoint-esitys</vt:lpstr>
      <vt:lpstr>Esimerkki: julkisivu</vt:lpstr>
      <vt:lpstr>Pitkäaikaiskestävyys</vt:lpstr>
      <vt:lpstr>Puunkäyttö julkisivussa</vt:lpstr>
      <vt:lpstr>PowerPoint-esitys</vt:lpstr>
      <vt:lpstr>Puu sitoo tehokkaasti hiilidioksidia</vt:lpstr>
      <vt:lpstr>Puu sitoo tehokkaasti hiilidioksidia </vt:lpstr>
      <vt:lpstr>PowerPoint-esitys</vt:lpstr>
      <vt:lpstr>Puu eri osista saatavan sahatavaran jakautuminen laatuluokkiin</vt:lpstr>
      <vt:lpstr>Tukin sahaus</vt:lpstr>
      <vt:lpstr>Tukin sahaus</vt:lpstr>
      <vt:lpstr>Puun lujuus</vt:lpstr>
      <vt:lpstr>Veden poistuminen puun solukosta</vt:lpstr>
      <vt:lpstr>PowerPoint-esitys</vt:lpstr>
      <vt:lpstr>PowerPoint-esitys</vt:lpstr>
      <vt:lpstr>PowerPoint-esitys</vt:lpstr>
      <vt:lpstr>Runkojärjestelmiä</vt:lpstr>
      <vt:lpstr>PowerPoint-esitys</vt:lpstr>
      <vt:lpstr>Suomen rakentamismääräykset uudistettiin 1.1.2018 alkaen</vt:lpstr>
      <vt:lpstr>PowerPoint-esitys</vt:lpstr>
      <vt:lpstr>PowerPoint-esitys</vt:lpstr>
      <vt:lpstr>Korkeimman hallinto-oikeuden päätös, 10.4.2015; Dnro 2337 / 1 / 13</vt:lpstr>
      <vt:lpstr>Case Honkasuon asemakaava</vt:lpstr>
      <vt:lpstr>Ote Honkasuon asemakaavan tiivistelmästä</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Teollinen puurakentaminen</dc:title>
  <dc:creator>Hilppa Iittiläinen</dc:creator>
  <cp:lastModifiedBy>Hilppa Iittiläinen</cp:lastModifiedBy>
  <cp:revision>1</cp:revision>
  <dcterms:modified xsi:type="dcterms:W3CDTF">2022-11-25T12:12:44Z</dcterms:modified>
</cp:coreProperties>
</file>