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3"/>
    <p:sldMasterId id="2147483669" r:id="rId4"/>
  </p:sldMasterIdLst>
  <p:notesMasterIdLst>
    <p:notesMasterId r:id="rId70"/>
  </p:notesMasterIdLst>
  <p:sldIdLst>
    <p:sldId id="256" r:id="rId5"/>
    <p:sldId id="630" r:id="rId6"/>
    <p:sldId id="258" r:id="rId7"/>
    <p:sldId id="631" r:id="rId8"/>
    <p:sldId id="937" r:id="rId9"/>
    <p:sldId id="268" r:id="rId10"/>
    <p:sldId id="878" r:id="rId11"/>
    <p:sldId id="880" r:id="rId12"/>
    <p:sldId id="881" r:id="rId13"/>
    <p:sldId id="879" r:id="rId14"/>
    <p:sldId id="882" r:id="rId15"/>
    <p:sldId id="883" r:id="rId16"/>
    <p:sldId id="884" r:id="rId17"/>
    <p:sldId id="885" r:id="rId18"/>
    <p:sldId id="886" r:id="rId19"/>
    <p:sldId id="887" r:id="rId20"/>
    <p:sldId id="888" r:id="rId21"/>
    <p:sldId id="889" r:id="rId22"/>
    <p:sldId id="890" r:id="rId23"/>
    <p:sldId id="891" r:id="rId24"/>
    <p:sldId id="893" r:id="rId25"/>
    <p:sldId id="892" r:id="rId26"/>
    <p:sldId id="894" r:id="rId27"/>
    <p:sldId id="895" r:id="rId28"/>
    <p:sldId id="896" r:id="rId29"/>
    <p:sldId id="897" r:id="rId30"/>
    <p:sldId id="898" r:id="rId31"/>
    <p:sldId id="899" r:id="rId32"/>
    <p:sldId id="900" r:id="rId33"/>
    <p:sldId id="901" r:id="rId34"/>
    <p:sldId id="902" r:id="rId35"/>
    <p:sldId id="903" r:id="rId36"/>
    <p:sldId id="904" r:id="rId37"/>
    <p:sldId id="905" r:id="rId38"/>
    <p:sldId id="906" r:id="rId39"/>
    <p:sldId id="907" r:id="rId40"/>
    <p:sldId id="908" r:id="rId41"/>
    <p:sldId id="909" r:id="rId42"/>
    <p:sldId id="910" r:id="rId43"/>
    <p:sldId id="911" r:id="rId44"/>
    <p:sldId id="912" r:id="rId45"/>
    <p:sldId id="913" r:id="rId46"/>
    <p:sldId id="914" r:id="rId47"/>
    <p:sldId id="915" r:id="rId48"/>
    <p:sldId id="916" r:id="rId49"/>
    <p:sldId id="917" r:id="rId50"/>
    <p:sldId id="918" r:id="rId51"/>
    <p:sldId id="920" r:id="rId52"/>
    <p:sldId id="919" r:id="rId53"/>
    <p:sldId id="921" r:id="rId54"/>
    <p:sldId id="922" r:id="rId55"/>
    <p:sldId id="923" r:id="rId56"/>
    <p:sldId id="924" r:id="rId57"/>
    <p:sldId id="925" r:id="rId58"/>
    <p:sldId id="926" r:id="rId59"/>
    <p:sldId id="927" r:id="rId60"/>
    <p:sldId id="928" r:id="rId61"/>
    <p:sldId id="929" r:id="rId62"/>
    <p:sldId id="930" r:id="rId63"/>
    <p:sldId id="931" r:id="rId64"/>
    <p:sldId id="932" r:id="rId65"/>
    <p:sldId id="933" r:id="rId66"/>
    <p:sldId id="934" r:id="rId67"/>
    <p:sldId id="935" r:id="rId68"/>
    <p:sldId id="936" r:id="rId69"/>
  </p:sldIdLst>
  <p:sldSz cx="12192000" cy="6858000"/>
  <p:notesSz cx="6858000" cy="9144000"/>
  <p:defaultTextStyle>
    <a:lvl1pPr>
      <a:defRPr>
        <a:solidFill>
          <a:srgbClr val="0D0D0D"/>
        </a:solidFill>
        <a:latin typeface="Calibri"/>
        <a:ea typeface="Calibri"/>
        <a:cs typeface="Calibri"/>
        <a:sym typeface="Calibri"/>
      </a:defRPr>
    </a:lvl1pPr>
    <a:lvl2pPr indent="457200">
      <a:defRPr>
        <a:solidFill>
          <a:srgbClr val="0D0D0D"/>
        </a:solidFill>
        <a:latin typeface="Calibri"/>
        <a:ea typeface="Calibri"/>
        <a:cs typeface="Calibri"/>
        <a:sym typeface="Calibri"/>
      </a:defRPr>
    </a:lvl2pPr>
    <a:lvl3pPr indent="914400">
      <a:defRPr>
        <a:solidFill>
          <a:srgbClr val="0D0D0D"/>
        </a:solidFill>
        <a:latin typeface="Calibri"/>
        <a:ea typeface="Calibri"/>
        <a:cs typeface="Calibri"/>
        <a:sym typeface="Calibri"/>
      </a:defRPr>
    </a:lvl3pPr>
    <a:lvl4pPr indent="1371600">
      <a:defRPr>
        <a:solidFill>
          <a:srgbClr val="0D0D0D"/>
        </a:solidFill>
        <a:latin typeface="Calibri"/>
        <a:ea typeface="Calibri"/>
        <a:cs typeface="Calibri"/>
        <a:sym typeface="Calibri"/>
      </a:defRPr>
    </a:lvl4pPr>
    <a:lvl5pPr indent="1828800">
      <a:defRPr>
        <a:solidFill>
          <a:srgbClr val="0D0D0D"/>
        </a:solidFill>
        <a:latin typeface="Calibri"/>
        <a:ea typeface="Calibri"/>
        <a:cs typeface="Calibri"/>
        <a:sym typeface="Calibri"/>
      </a:defRPr>
    </a:lvl5pPr>
    <a:lvl6pPr indent="2286000">
      <a:defRPr>
        <a:solidFill>
          <a:srgbClr val="0D0D0D"/>
        </a:solidFill>
        <a:latin typeface="Calibri"/>
        <a:ea typeface="Calibri"/>
        <a:cs typeface="Calibri"/>
        <a:sym typeface="Calibri"/>
      </a:defRPr>
    </a:lvl6pPr>
    <a:lvl7pPr indent="2743200">
      <a:defRPr>
        <a:solidFill>
          <a:srgbClr val="0D0D0D"/>
        </a:solidFill>
        <a:latin typeface="Calibri"/>
        <a:ea typeface="Calibri"/>
        <a:cs typeface="Calibri"/>
        <a:sym typeface="Calibri"/>
      </a:defRPr>
    </a:lvl7pPr>
    <a:lvl8pPr indent="3200400">
      <a:defRPr>
        <a:solidFill>
          <a:srgbClr val="0D0D0D"/>
        </a:solidFill>
        <a:latin typeface="Calibri"/>
        <a:ea typeface="Calibri"/>
        <a:cs typeface="Calibri"/>
        <a:sym typeface="Calibri"/>
      </a:defRPr>
    </a:lvl8pPr>
    <a:lvl9pPr indent="3657600">
      <a:defRPr>
        <a:solidFill>
          <a:srgbClr val="0D0D0D"/>
        </a:solidFill>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7D4A50-16D0-4D98-9D54-9315A285D65D}" v="1" dt="2022-11-25T12:13:55.243"/>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D0D0D"/>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0D1"/>
          </a:solidFill>
        </a:fill>
      </a:tcStyle>
    </a:wholeTbl>
    <a:band2H>
      <a:tcTxStyle/>
      <a:tcStyle>
        <a:tcBdr/>
        <a:fill>
          <a:solidFill>
            <a:srgbClr val="EFF0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firstRow>
  </a:tblStyle>
  <a:tblStyle styleId="{C7B018BB-80A7-4F77-B60F-C8B233D01FF8}" styleName="">
    <a:tblBg/>
    <a:wholeTbl>
      <a:tcTxStyle b="on" i="on">
        <a:font>
          <a:latin typeface="Calibri"/>
          <a:ea typeface="Calibri"/>
          <a:cs typeface="Calibri"/>
        </a:font>
        <a:srgbClr val="0D0D0D"/>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DE1FA"/>
          </a:solidFill>
        </a:fill>
      </a:tcStyle>
    </a:wholeTbl>
    <a:band2H>
      <a:tcTxStyle/>
      <a:tcStyle>
        <a:tcBdr/>
        <a:fill>
          <a:solidFill>
            <a:srgbClr val="E8F1FC"/>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4A8F2"/>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4A8F2"/>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4A8F2"/>
          </a:solidFill>
        </a:fill>
      </a:tcStyle>
    </a:firstRow>
  </a:tblStyle>
  <a:tblStyle styleId="{EEE7283C-3CF3-47DC-8721-378D4A62B228}" styleName="">
    <a:tblBg/>
    <a:wholeTbl>
      <a:tcTxStyle b="on" i="on">
        <a:font>
          <a:latin typeface="Calibri"/>
          <a:ea typeface="Calibri"/>
          <a:cs typeface="Calibri"/>
        </a:font>
        <a:srgbClr val="0D0D0D"/>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0D1"/>
          </a:solidFill>
        </a:fill>
      </a:tcStyle>
    </a:wholeTbl>
    <a:band2H>
      <a:tcTxStyle/>
      <a:tcStyle>
        <a:tcBdr/>
        <a:fill>
          <a:solidFill>
            <a:srgbClr val="EFF0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firstRow>
  </a:tblStyle>
  <a:tblStyle styleId="{CF821DB8-F4EB-4A41-A1BA-3FCAFE7338EE}" styleName="">
    <a:tblBg/>
    <a:wholeTbl>
      <a:tcTxStyle b="on" i="on">
        <a:font>
          <a:latin typeface="Calibri"/>
          <a:ea typeface="Calibri"/>
          <a:cs typeface="Calibri"/>
        </a:font>
        <a:srgbClr val="0D0D0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CA65D"/>
          </a:solidFill>
        </a:fill>
      </a:tcStyle>
    </a:firstCol>
    <a:lastRow>
      <a:tcTxStyle b="on" i="on">
        <a:font>
          <a:latin typeface="Calibri"/>
          <a:ea typeface="Calibri"/>
          <a:cs typeface="Calibri"/>
        </a:font>
        <a:srgbClr val="0D0D0D"/>
      </a:tcTxStyle>
      <a:tcStyle>
        <a:tcBdr>
          <a:left>
            <a:ln w="12700" cap="flat">
              <a:noFill/>
              <a:miter lim="400000"/>
            </a:ln>
          </a:left>
          <a:right>
            <a:ln w="12700" cap="flat">
              <a:noFill/>
              <a:miter lim="400000"/>
            </a:ln>
          </a:right>
          <a:top>
            <a:ln w="50800" cap="flat">
              <a:solidFill>
                <a:srgbClr val="0D0D0D"/>
              </a:solidFill>
              <a:prstDash val="solid"/>
              <a:bevel/>
            </a:ln>
          </a:top>
          <a:bottom>
            <a:ln w="25400" cap="flat">
              <a:solidFill>
                <a:srgbClr val="0D0D0D"/>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D0D0D"/>
              </a:solidFill>
              <a:prstDash val="solid"/>
              <a:bevel/>
            </a:ln>
          </a:top>
          <a:bottom>
            <a:ln w="25400" cap="flat">
              <a:solidFill>
                <a:srgbClr val="0D0D0D"/>
              </a:solidFill>
              <a:prstDash val="solid"/>
              <a:bevel/>
            </a:ln>
          </a:bottom>
          <a:insideH>
            <a:ln w="12700" cap="flat">
              <a:noFill/>
              <a:miter lim="400000"/>
            </a:ln>
          </a:insideH>
          <a:insideV>
            <a:ln w="12700" cap="flat">
              <a:noFill/>
              <a:miter lim="400000"/>
            </a:ln>
          </a:insideV>
        </a:tcBdr>
        <a:fill>
          <a:solidFill>
            <a:srgbClr val="9CA65D"/>
          </a:solidFill>
        </a:fill>
      </a:tcStyle>
    </a:firstRow>
  </a:tblStyle>
  <a:tblStyle styleId="{33BA23B1-9221-436E-865A-0063620EA4FD}" styleName="">
    <a:tblBg/>
    <a:wholeTbl>
      <a:tcTxStyle b="on" i="on">
        <a:font>
          <a:latin typeface="Calibri"/>
          <a:ea typeface="Calibri"/>
          <a:cs typeface="Calibri"/>
        </a:font>
        <a:srgbClr val="0D0D0D"/>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D0D0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D0D0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D0D0D"/>
          </a:solidFill>
        </a:fill>
      </a:tcStyle>
    </a:firstRow>
  </a:tblStyle>
  <a:tblStyle styleId="{2708684C-4D16-4618-839F-0558EEFCDFE6}" styleName="">
    <a:tblBg/>
    <a:wholeTbl>
      <a:tcTxStyle b="on" i="on">
        <a:font>
          <a:latin typeface="Calibri"/>
          <a:ea typeface="Calibri"/>
          <a:cs typeface="Calibri"/>
        </a:font>
        <a:srgbClr val="0D0D0D"/>
      </a:tcTxStyle>
      <a:tcStyle>
        <a:tcBdr>
          <a:left>
            <a:ln w="12700" cap="flat">
              <a:solidFill>
                <a:srgbClr val="0D0D0D"/>
              </a:solidFill>
              <a:prstDash val="solid"/>
              <a:bevel/>
            </a:ln>
          </a:left>
          <a:right>
            <a:ln w="12700" cap="flat">
              <a:solidFill>
                <a:srgbClr val="0D0D0D"/>
              </a:solidFill>
              <a:prstDash val="solid"/>
              <a:bevel/>
            </a:ln>
          </a:right>
          <a:top>
            <a:ln w="12700" cap="flat">
              <a:solidFill>
                <a:srgbClr val="0D0D0D"/>
              </a:solidFill>
              <a:prstDash val="solid"/>
              <a:bevel/>
            </a:ln>
          </a:top>
          <a:bottom>
            <a:ln w="12700" cap="flat">
              <a:solidFill>
                <a:srgbClr val="0D0D0D"/>
              </a:solidFill>
              <a:prstDash val="solid"/>
              <a:bevel/>
            </a:ln>
          </a:bottom>
          <a:insideH>
            <a:ln w="12700" cap="flat">
              <a:solidFill>
                <a:srgbClr val="0D0D0D"/>
              </a:solidFill>
              <a:prstDash val="solid"/>
              <a:bevel/>
            </a:ln>
          </a:insideH>
          <a:insideV>
            <a:ln w="12700" cap="flat">
              <a:solidFill>
                <a:srgbClr val="0D0D0D"/>
              </a:solidFill>
              <a:prstDash val="solid"/>
              <a:bevel/>
            </a:ln>
          </a:insideV>
        </a:tcBdr>
        <a:fill>
          <a:solidFill>
            <a:srgbClr val="0D0D0D">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D0D0D"/>
      </a:tcTxStyle>
      <a:tcStyle>
        <a:tcBdr>
          <a:left>
            <a:ln w="12700" cap="flat">
              <a:solidFill>
                <a:srgbClr val="0D0D0D"/>
              </a:solidFill>
              <a:prstDash val="solid"/>
              <a:bevel/>
            </a:ln>
          </a:left>
          <a:right>
            <a:ln w="12700" cap="flat">
              <a:solidFill>
                <a:srgbClr val="0D0D0D"/>
              </a:solidFill>
              <a:prstDash val="solid"/>
              <a:bevel/>
            </a:ln>
          </a:right>
          <a:top>
            <a:ln w="12700" cap="flat">
              <a:solidFill>
                <a:srgbClr val="0D0D0D"/>
              </a:solidFill>
              <a:prstDash val="solid"/>
              <a:bevel/>
            </a:ln>
          </a:top>
          <a:bottom>
            <a:ln w="12700" cap="flat">
              <a:solidFill>
                <a:srgbClr val="0D0D0D"/>
              </a:solidFill>
              <a:prstDash val="solid"/>
              <a:bevel/>
            </a:ln>
          </a:bottom>
          <a:insideH>
            <a:ln w="12700" cap="flat">
              <a:solidFill>
                <a:srgbClr val="0D0D0D"/>
              </a:solidFill>
              <a:prstDash val="solid"/>
              <a:bevel/>
            </a:ln>
          </a:insideH>
          <a:insideV>
            <a:ln w="12700" cap="flat">
              <a:solidFill>
                <a:srgbClr val="0D0D0D"/>
              </a:solidFill>
              <a:prstDash val="solid"/>
              <a:bevel/>
            </a:ln>
          </a:insideV>
        </a:tcBdr>
        <a:fill>
          <a:solidFill>
            <a:srgbClr val="0D0D0D">
              <a:alpha val="20000"/>
            </a:srgbClr>
          </a:solidFill>
        </a:fill>
      </a:tcStyle>
    </a:firstCol>
    <a:lastRow>
      <a:tcTxStyle b="on" i="on">
        <a:font>
          <a:latin typeface="Calibri"/>
          <a:ea typeface="Calibri"/>
          <a:cs typeface="Calibri"/>
        </a:font>
        <a:srgbClr val="0D0D0D"/>
      </a:tcTxStyle>
      <a:tcStyle>
        <a:tcBdr>
          <a:left>
            <a:ln w="12700" cap="flat">
              <a:solidFill>
                <a:srgbClr val="0D0D0D"/>
              </a:solidFill>
              <a:prstDash val="solid"/>
              <a:bevel/>
            </a:ln>
          </a:left>
          <a:right>
            <a:ln w="12700" cap="flat">
              <a:solidFill>
                <a:srgbClr val="0D0D0D"/>
              </a:solidFill>
              <a:prstDash val="solid"/>
              <a:bevel/>
            </a:ln>
          </a:right>
          <a:top>
            <a:ln w="50800" cap="flat">
              <a:solidFill>
                <a:srgbClr val="0D0D0D"/>
              </a:solidFill>
              <a:prstDash val="solid"/>
              <a:bevel/>
            </a:ln>
          </a:top>
          <a:bottom>
            <a:ln w="12700" cap="flat">
              <a:solidFill>
                <a:srgbClr val="0D0D0D"/>
              </a:solidFill>
              <a:prstDash val="solid"/>
              <a:bevel/>
            </a:ln>
          </a:bottom>
          <a:insideH>
            <a:ln w="12700" cap="flat">
              <a:solidFill>
                <a:srgbClr val="0D0D0D"/>
              </a:solidFill>
              <a:prstDash val="solid"/>
              <a:bevel/>
            </a:ln>
          </a:insideH>
          <a:insideV>
            <a:ln w="12700" cap="flat">
              <a:solidFill>
                <a:srgbClr val="0D0D0D"/>
              </a:solidFill>
              <a:prstDash val="solid"/>
              <a:bevel/>
            </a:ln>
          </a:insideV>
        </a:tcBdr>
        <a:fill>
          <a:noFill/>
        </a:fill>
      </a:tcStyle>
    </a:lastRow>
    <a:firstRow>
      <a:tcTxStyle b="on" i="on">
        <a:font>
          <a:latin typeface="Calibri"/>
          <a:ea typeface="Calibri"/>
          <a:cs typeface="Calibri"/>
        </a:font>
        <a:srgbClr val="0D0D0D"/>
      </a:tcTxStyle>
      <a:tcStyle>
        <a:tcBdr>
          <a:left>
            <a:ln w="12700" cap="flat">
              <a:solidFill>
                <a:srgbClr val="0D0D0D"/>
              </a:solidFill>
              <a:prstDash val="solid"/>
              <a:bevel/>
            </a:ln>
          </a:left>
          <a:right>
            <a:ln w="12700" cap="flat">
              <a:solidFill>
                <a:srgbClr val="0D0D0D"/>
              </a:solidFill>
              <a:prstDash val="solid"/>
              <a:bevel/>
            </a:ln>
          </a:right>
          <a:top>
            <a:ln w="12700" cap="flat">
              <a:solidFill>
                <a:srgbClr val="0D0D0D"/>
              </a:solidFill>
              <a:prstDash val="solid"/>
              <a:bevel/>
            </a:ln>
          </a:top>
          <a:bottom>
            <a:ln w="25400" cap="flat">
              <a:solidFill>
                <a:srgbClr val="0D0D0D"/>
              </a:solidFill>
              <a:prstDash val="solid"/>
              <a:bevel/>
            </a:ln>
          </a:bottom>
          <a:insideH>
            <a:ln w="12700" cap="flat">
              <a:solidFill>
                <a:srgbClr val="0D0D0D"/>
              </a:solidFill>
              <a:prstDash val="solid"/>
              <a:bevel/>
            </a:ln>
          </a:insideH>
          <a:insideV>
            <a:ln w="12700" cap="flat">
              <a:solidFill>
                <a:srgbClr val="0D0D0D"/>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1" d="100"/>
          <a:sy n="151" d="100"/>
        </p:scale>
        <p:origin x="65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ppa Iittiläinen" userId="f7572432-e0f1-4abb-81ed-7836843e2f2b" providerId="ADAL" clId="{0A32EB66-6556-4977-8E95-01AFE7F2E0B7}"/>
    <pc:docChg chg="custSel delSld modSld delSection modSection">
      <pc:chgData name="Hilppa Iittiläinen" userId="f7572432-e0f1-4abb-81ed-7836843e2f2b" providerId="ADAL" clId="{0A32EB66-6556-4977-8E95-01AFE7F2E0B7}" dt="2022-10-19T08:37:54.196" v="206" actId="20577"/>
      <pc:docMkLst>
        <pc:docMk/>
      </pc:docMkLst>
      <pc:sldChg chg="del">
        <pc:chgData name="Hilppa Iittiläinen" userId="f7572432-e0f1-4abb-81ed-7836843e2f2b" providerId="ADAL" clId="{0A32EB66-6556-4977-8E95-01AFE7F2E0B7}" dt="2022-10-19T08:35:00.922" v="78" actId="47"/>
        <pc:sldMkLst>
          <pc:docMk/>
          <pc:sldMk cId="0" sldId="262"/>
        </pc:sldMkLst>
      </pc:sldChg>
      <pc:sldChg chg="del">
        <pc:chgData name="Hilppa Iittiläinen" userId="f7572432-e0f1-4abb-81ed-7836843e2f2b" providerId="ADAL" clId="{0A32EB66-6556-4977-8E95-01AFE7F2E0B7}" dt="2022-10-19T08:35:00.922" v="78" actId="47"/>
        <pc:sldMkLst>
          <pc:docMk/>
          <pc:sldMk cId="0" sldId="263"/>
        </pc:sldMkLst>
      </pc:sldChg>
      <pc:sldChg chg="del">
        <pc:chgData name="Hilppa Iittiläinen" userId="f7572432-e0f1-4abb-81ed-7836843e2f2b" providerId="ADAL" clId="{0A32EB66-6556-4977-8E95-01AFE7F2E0B7}" dt="2022-10-19T08:35:00.922" v="78" actId="47"/>
        <pc:sldMkLst>
          <pc:docMk/>
          <pc:sldMk cId="0" sldId="264"/>
        </pc:sldMkLst>
      </pc:sldChg>
      <pc:sldChg chg="del">
        <pc:chgData name="Hilppa Iittiläinen" userId="f7572432-e0f1-4abb-81ed-7836843e2f2b" providerId="ADAL" clId="{0A32EB66-6556-4977-8E95-01AFE7F2E0B7}" dt="2022-10-19T08:35:00.922" v="78" actId="47"/>
        <pc:sldMkLst>
          <pc:docMk/>
          <pc:sldMk cId="0" sldId="265"/>
        </pc:sldMkLst>
      </pc:sldChg>
      <pc:sldChg chg="del">
        <pc:chgData name="Hilppa Iittiläinen" userId="f7572432-e0f1-4abb-81ed-7836843e2f2b" providerId="ADAL" clId="{0A32EB66-6556-4977-8E95-01AFE7F2E0B7}" dt="2022-10-19T08:35:00.922" v="78" actId="47"/>
        <pc:sldMkLst>
          <pc:docMk/>
          <pc:sldMk cId="0" sldId="266"/>
        </pc:sldMkLst>
      </pc:sldChg>
      <pc:sldChg chg="del">
        <pc:chgData name="Hilppa Iittiläinen" userId="f7572432-e0f1-4abb-81ed-7836843e2f2b" providerId="ADAL" clId="{0A32EB66-6556-4977-8E95-01AFE7F2E0B7}" dt="2022-10-19T08:35:00.922" v="78" actId="47"/>
        <pc:sldMkLst>
          <pc:docMk/>
          <pc:sldMk cId="0" sldId="267"/>
        </pc:sldMkLst>
      </pc:sldChg>
      <pc:sldChg chg="del">
        <pc:chgData name="Hilppa Iittiläinen" userId="f7572432-e0f1-4abb-81ed-7836843e2f2b" providerId="ADAL" clId="{0A32EB66-6556-4977-8E95-01AFE7F2E0B7}" dt="2022-10-19T08:35:00.922" v="78" actId="47"/>
        <pc:sldMkLst>
          <pc:docMk/>
          <pc:sldMk cId="0" sldId="268"/>
        </pc:sldMkLst>
      </pc:sldChg>
      <pc:sldChg chg="del">
        <pc:chgData name="Hilppa Iittiläinen" userId="f7572432-e0f1-4abb-81ed-7836843e2f2b" providerId="ADAL" clId="{0A32EB66-6556-4977-8E95-01AFE7F2E0B7}" dt="2022-10-19T08:35:00.922" v="78" actId="47"/>
        <pc:sldMkLst>
          <pc:docMk/>
          <pc:sldMk cId="0" sldId="269"/>
        </pc:sldMkLst>
      </pc:sldChg>
      <pc:sldChg chg="del">
        <pc:chgData name="Hilppa Iittiläinen" userId="f7572432-e0f1-4abb-81ed-7836843e2f2b" providerId="ADAL" clId="{0A32EB66-6556-4977-8E95-01AFE7F2E0B7}" dt="2022-10-19T08:35:00.922" v="78" actId="47"/>
        <pc:sldMkLst>
          <pc:docMk/>
          <pc:sldMk cId="0" sldId="270"/>
        </pc:sldMkLst>
      </pc:sldChg>
      <pc:sldChg chg="del">
        <pc:chgData name="Hilppa Iittiläinen" userId="f7572432-e0f1-4abb-81ed-7836843e2f2b" providerId="ADAL" clId="{0A32EB66-6556-4977-8E95-01AFE7F2E0B7}" dt="2022-10-19T08:35:00.922" v="78" actId="47"/>
        <pc:sldMkLst>
          <pc:docMk/>
          <pc:sldMk cId="0" sldId="271"/>
        </pc:sldMkLst>
      </pc:sldChg>
      <pc:sldChg chg="del">
        <pc:chgData name="Hilppa Iittiläinen" userId="f7572432-e0f1-4abb-81ed-7836843e2f2b" providerId="ADAL" clId="{0A32EB66-6556-4977-8E95-01AFE7F2E0B7}" dt="2022-10-19T08:35:00.922" v="78" actId="47"/>
        <pc:sldMkLst>
          <pc:docMk/>
          <pc:sldMk cId="0" sldId="272"/>
        </pc:sldMkLst>
      </pc:sldChg>
      <pc:sldChg chg="del">
        <pc:chgData name="Hilppa Iittiläinen" userId="f7572432-e0f1-4abb-81ed-7836843e2f2b" providerId="ADAL" clId="{0A32EB66-6556-4977-8E95-01AFE7F2E0B7}" dt="2022-10-19T08:35:00.922" v="78" actId="47"/>
        <pc:sldMkLst>
          <pc:docMk/>
          <pc:sldMk cId="0" sldId="273"/>
        </pc:sldMkLst>
      </pc:sldChg>
      <pc:sldChg chg="del">
        <pc:chgData name="Hilppa Iittiläinen" userId="f7572432-e0f1-4abb-81ed-7836843e2f2b" providerId="ADAL" clId="{0A32EB66-6556-4977-8E95-01AFE7F2E0B7}" dt="2022-10-19T08:35:00.922" v="78" actId="47"/>
        <pc:sldMkLst>
          <pc:docMk/>
          <pc:sldMk cId="0" sldId="274"/>
        </pc:sldMkLst>
      </pc:sldChg>
      <pc:sldChg chg="del">
        <pc:chgData name="Hilppa Iittiläinen" userId="f7572432-e0f1-4abb-81ed-7836843e2f2b" providerId="ADAL" clId="{0A32EB66-6556-4977-8E95-01AFE7F2E0B7}" dt="2022-10-19T08:35:00.922" v="78" actId="47"/>
        <pc:sldMkLst>
          <pc:docMk/>
          <pc:sldMk cId="0" sldId="275"/>
        </pc:sldMkLst>
      </pc:sldChg>
      <pc:sldChg chg="del">
        <pc:chgData name="Hilppa Iittiläinen" userId="f7572432-e0f1-4abb-81ed-7836843e2f2b" providerId="ADAL" clId="{0A32EB66-6556-4977-8E95-01AFE7F2E0B7}" dt="2022-10-19T08:35:00.922" v="78" actId="47"/>
        <pc:sldMkLst>
          <pc:docMk/>
          <pc:sldMk cId="0" sldId="276"/>
        </pc:sldMkLst>
      </pc:sldChg>
      <pc:sldChg chg="del">
        <pc:chgData name="Hilppa Iittiläinen" userId="f7572432-e0f1-4abb-81ed-7836843e2f2b" providerId="ADAL" clId="{0A32EB66-6556-4977-8E95-01AFE7F2E0B7}" dt="2022-10-19T08:35:00.922" v="78" actId="47"/>
        <pc:sldMkLst>
          <pc:docMk/>
          <pc:sldMk cId="0" sldId="277"/>
        </pc:sldMkLst>
      </pc:sldChg>
      <pc:sldChg chg="del">
        <pc:chgData name="Hilppa Iittiläinen" userId="f7572432-e0f1-4abb-81ed-7836843e2f2b" providerId="ADAL" clId="{0A32EB66-6556-4977-8E95-01AFE7F2E0B7}" dt="2022-10-19T08:35:00.922" v="78" actId="47"/>
        <pc:sldMkLst>
          <pc:docMk/>
          <pc:sldMk cId="0" sldId="278"/>
        </pc:sldMkLst>
      </pc:sldChg>
      <pc:sldChg chg="del">
        <pc:chgData name="Hilppa Iittiläinen" userId="f7572432-e0f1-4abb-81ed-7836843e2f2b" providerId="ADAL" clId="{0A32EB66-6556-4977-8E95-01AFE7F2E0B7}" dt="2022-10-19T08:35:08.356" v="79" actId="47"/>
        <pc:sldMkLst>
          <pc:docMk/>
          <pc:sldMk cId="0" sldId="279"/>
        </pc:sldMkLst>
      </pc:sldChg>
      <pc:sldChg chg="del">
        <pc:chgData name="Hilppa Iittiläinen" userId="f7572432-e0f1-4abb-81ed-7836843e2f2b" providerId="ADAL" clId="{0A32EB66-6556-4977-8E95-01AFE7F2E0B7}" dt="2022-10-19T08:35:08.356" v="79" actId="47"/>
        <pc:sldMkLst>
          <pc:docMk/>
          <pc:sldMk cId="0" sldId="280"/>
        </pc:sldMkLst>
      </pc:sldChg>
      <pc:sldChg chg="del">
        <pc:chgData name="Hilppa Iittiläinen" userId="f7572432-e0f1-4abb-81ed-7836843e2f2b" providerId="ADAL" clId="{0A32EB66-6556-4977-8E95-01AFE7F2E0B7}" dt="2022-10-19T08:35:08.356" v="79" actId="47"/>
        <pc:sldMkLst>
          <pc:docMk/>
          <pc:sldMk cId="0" sldId="281"/>
        </pc:sldMkLst>
      </pc:sldChg>
      <pc:sldChg chg="del">
        <pc:chgData name="Hilppa Iittiläinen" userId="f7572432-e0f1-4abb-81ed-7836843e2f2b" providerId="ADAL" clId="{0A32EB66-6556-4977-8E95-01AFE7F2E0B7}" dt="2022-10-19T08:35:08.356" v="79" actId="47"/>
        <pc:sldMkLst>
          <pc:docMk/>
          <pc:sldMk cId="0" sldId="282"/>
        </pc:sldMkLst>
      </pc:sldChg>
      <pc:sldChg chg="del">
        <pc:chgData name="Hilppa Iittiläinen" userId="f7572432-e0f1-4abb-81ed-7836843e2f2b" providerId="ADAL" clId="{0A32EB66-6556-4977-8E95-01AFE7F2E0B7}" dt="2022-10-19T08:35:08.356" v="79" actId="47"/>
        <pc:sldMkLst>
          <pc:docMk/>
          <pc:sldMk cId="0" sldId="283"/>
        </pc:sldMkLst>
      </pc:sldChg>
      <pc:sldChg chg="del">
        <pc:chgData name="Hilppa Iittiläinen" userId="f7572432-e0f1-4abb-81ed-7836843e2f2b" providerId="ADAL" clId="{0A32EB66-6556-4977-8E95-01AFE7F2E0B7}" dt="2022-10-19T08:35:26.094" v="80" actId="47"/>
        <pc:sldMkLst>
          <pc:docMk/>
          <pc:sldMk cId="0" sldId="284"/>
        </pc:sldMkLst>
      </pc:sldChg>
      <pc:sldChg chg="del">
        <pc:chgData name="Hilppa Iittiläinen" userId="f7572432-e0f1-4abb-81ed-7836843e2f2b" providerId="ADAL" clId="{0A32EB66-6556-4977-8E95-01AFE7F2E0B7}" dt="2022-10-19T08:35:26.094" v="80" actId="47"/>
        <pc:sldMkLst>
          <pc:docMk/>
          <pc:sldMk cId="0" sldId="285"/>
        </pc:sldMkLst>
      </pc:sldChg>
      <pc:sldChg chg="del">
        <pc:chgData name="Hilppa Iittiläinen" userId="f7572432-e0f1-4abb-81ed-7836843e2f2b" providerId="ADAL" clId="{0A32EB66-6556-4977-8E95-01AFE7F2E0B7}" dt="2022-10-19T08:35:26.094" v="80" actId="47"/>
        <pc:sldMkLst>
          <pc:docMk/>
          <pc:sldMk cId="0" sldId="286"/>
        </pc:sldMkLst>
      </pc:sldChg>
      <pc:sldChg chg="del">
        <pc:chgData name="Hilppa Iittiläinen" userId="f7572432-e0f1-4abb-81ed-7836843e2f2b" providerId="ADAL" clId="{0A32EB66-6556-4977-8E95-01AFE7F2E0B7}" dt="2022-10-19T08:35:26.094" v="80" actId="47"/>
        <pc:sldMkLst>
          <pc:docMk/>
          <pc:sldMk cId="0" sldId="287"/>
        </pc:sldMkLst>
      </pc:sldChg>
      <pc:sldChg chg="del">
        <pc:chgData name="Hilppa Iittiläinen" userId="f7572432-e0f1-4abb-81ed-7836843e2f2b" providerId="ADAL" clId="{0A32EB66-6556-4977-8E95-01AFE7F2E0B7}" dt="2022-10-19T08:35:26.094" v="80" actId="47"/>
        <pc:sldMkLst>
          <pc:docMk/>
          <pc:sldMk cId="0" sldId="288"/>
        </pc:sldMkLst>
      </pc:sldChg>
      <pc:sldChg chg="del">
        <pc:chgData name="Hilppa Iittiläinen" userId="f7572432-e0f1-4abb-81ed-7836843e2f2b" providerId="ADAL" clId="{0A32EB66-6556-4977-8E95-01AFE7F2E0B7}" dt="2022-10-19T08:35:26.094" v="80" actId="47"/>
        <pc:sldMkLst>
          <pc:docMk/>
          <pc:sldMk cId="0" sldId="289"/>
        </pc:sldMkLst>
      </pc:sldChg>
      <pc:sldChg chg="del">
        <pc:chgData name="Hilppa Iittiläinen" userId="f7572432-e0f1-4abb-81ed-7836843e2f2b" providerId="ADAL" clId="{0A32EB66-6556-4977-8E95-01AFE7F2E0B7}" dt="2022-10-19T08:35:26.094" v="80" actId="47"/>
        <pc:sldMkLst>
          <pc:docMk/>
          <pc:sldMk cId="0" sldId="290"/>
        </pc:sldMkLst>
      </pc:sldChg>
      <pc:sldChg chg="del">
        <pc:chgData name="Hilppa Iittiläinen" userId="f7572432-e0f1-4abb-81ed-7836843e2f2b" providerId="ADAL" clId="{0A32EB66-6556-4977-8E95-01AFE7F2E0B7}" dt="2022-10-19T08:35:26.094" v="80" actId="47"/>
        <pc:sldMkLst>
          <pc:docMk/>
          <pc:sldMk cId="0" sldId="291"/>
        </pc:sldMkLst>
      </pc:sldChg>
      <pc:sldChg chg="del">
        <pc:chgData name="Hilppa Iittiläinen" userId="f7572432-e0f1-4abb-81ed-7836843e2f2b" providerId="ADAL" clId="{0A32EB66-6556-4977-8E95-01AFE7F2E0B7}" dt="2022-10-19T08:35:26.094" v="80" actId="47"/>
        <pc:sldMkLst>
          <pc:docMk/>
          <pc:sldMk cId="0" sldId="292"/>
        </pc:sldMkLst>
      </pc:sldChg>
      <pc:sldChg chg="del">
        <pc:chgData name="Hilppa Iittiläinen" userId="f7572432-e0f1-4abb-81ed-7836843e2f2b" providerId="ADAL" clId="{0A32EB66-6556-4977-8E95-01AFE7F2E0B7}" dt="2022-10-19T08:35:26.094" v="80" actId="47"/>
        <pc:sldMkLst>
          <pc:docMk/>
          <pc:sldMk cId="0" sldId="293"/>
        </pc:sldMkLst>
      </pc:sldChg>
      <pc:sldChg chg="del">
        <pc:chgData name="Hilppa Iittiläinen" userId="f7572432-e0f1-4abb-81ed-7836843e2f2b" providerId="ADAL" clId="{0A32EB66-6556-4977-8E95-01AFE7F2E0B7}" dt="2022-10-19T08:35:26.094" v="80" actId="47"/>
        <pc:sldMkLst>
          <pc:docMk/>
          <pc:sldMk cId="0" sldId="294"/>
        </pc:sldMkLst>
      </pc:sldChg>
      <pc:sldChg chg="del">
        <pc:chgData name="Hilppa Iittiläinen" userId="f7572432-e0f1-4abb-81ed-7836843e2f2b" providerId="ADAL" clId="{0A32EB66-6556-4977-8E95-01AFE7F2E0B7}" dt="2022-10-19T08:35:26.094" v="80" actId="47"/>
        <pc:sldMkLst>
          <pc:docMk/>
          <pc:sldMk cId="0" sldId="295"/>
        </pc:sldMkLst>
      </pc:sldChg>
      <pc:sldChg chg="del">
        <pc:chgData name="Hilppa Iittiläinen" userId="f7572432-e0f1-4abb-81ed-7836843e2f2b" providerId="ADAL" clId="{0A32EB66-6556-4977-8E95-01AFE7F2E0B7}" dt="2022-10-19T08:35:31.505" v="81" actId="47"/>
        <pc:sldMkLst>
          <pc:docMk/>
          <pc:sldMk cId="0" sldId="296"/>
        </pc:sldMkLst>
      </pc:sldChg>
      <pc:sldChg chg="del">
        <pc:chgData name="Hilppa Iittiläinen" userId="f7572432-e0f1-4abb-81ed-7836843e2f2b" providerId="ADAL" clId="{0A32EB66-6556-4977-8E95-01AFE7F2E0B7}" dt="2022-10-19T08:35:31.505" v="81" actId="47"/>
        <pc:sldMkLst>
          <pc:docMk/>
          <pc:sldMk cId="0" sldId="297"/>
        </pc:sldMkLst>
      </pc:sldChg>
      <pc:sldChg chg="del">
        <pc:chgData name="Hilppa Iittiläinen" userId="f7572432-e0f1-4abb-81ed-7836843e2f2b" providerId="ADAL" clId="{0A32EB66-6556-4977-8E95-01AFE7F2E0B7}" dt="2022-10-19T08:35:31.505" v="81" actId="47"/>
        <pc:sldMkLst>
          <pc:docMk/>
          <pc:sldMk cId="0" sldId="298"/>
        </pc:sldMkLst>
      </pc:sldChg>
      <pc:sldChg chg="del">
        <pc:chgData name="Hilppa Iittiläinen" userId="f7572432-e0f1-4abb-81ed-7836843e2f2b" providerId="ADAL" clId="{0A32EB66-6556-4977-8E95-01AFE7F2E0B7}" dt="2022-10-19T08:35:31.505" v="81" actId="47"/>
        <pc:sldMkLst>
          <pc:docMk/>
          <pc:sldMk cId="0" sldId="299"/>
        </pc:sldMkLst>
      </pc:sldChg>
      <pc:sldChg chg="del">
        <pc:chgData name="Hilppa Iittiläinen" userId="f7572432-e0f1-4abb-81ed-7836843e2f2b" providerId="ADAL" clId="{0A32EB66-6556-4977-8E95-01AFE7F2E0B7}" dt="2022-10-19T08:35:43.102" v="82" actId="47"/>
        <pc:sldMkLst>
          <pc:docMk/>
          <pc:sldMk cId="0" sldId="300"/>
        </pc:sldMkLst>
      </pc:sldChg>
      <pc:sldChg chg="del">
        <pc:chgData name="Hilppa Iittiläinen" userId="f7572432-e0f1-4abb-81ed-7836843e2f2b" providerId="ADAL" clId="{0A32EB66-6556-4977-8E95-01AFE7F2E0B7}" dt="2022-10-19T08:35:43.102" v="82" actId="47"/>
        <pc:sldMkLst>
          <pc:docMk/>
          <pc:sldMk cId="0" sldId="301"/>
        </pc:sldMkLst>
      </pc:sldChg>
      <pc:sldChg chg="del">
        <pc:chgData name="Hilppa Iittiläinen" userId="f7572432-e0f1-4abb-81ed-7836843e2f2b" providerId="ADAL" clId="{0A32EB66-6556-4977-8E95-01AFE7F2E0B7}" dt="2022-10-19T08:35:43.102" v="82" actId="47"/>
        <pc:sldMkLst>
          <pc:docMk/>
          <pc:sldMk cId="0" sldId="302"/>
        </pc:sldMkLst>
      </pc:sldChg>
      <pc:sldChg chg="del">
        <pc:chgData name="Hilppa Iittiläinen" userId="f7572432-e0f1-4abb-81ed-7836843e2f2b" providerId="ADAL" clId="{0A32EB66-6556-4977-8E95-01AFE7F2E0B7}" dt="2022-10-19T08:35:43.102" v="82" actId="47"/>
        <pc:sldMkLst>
          <pc:docMk/>
          <pc:sldMk cId="0" sldId="303"/>
        </pc:sldMkLst>
      </pc:sldChg>
      <pc:sldChg chg="del">
        <pc:chgData name="Hilppa Iittiläinen" userId="f7572432-e0f1-4abb-81ed-7836843e2f2b" providerId="ADAL" clId="{0A32EB66-6556-4977-8E95-01AFE7F2E0B7}" dt="2022-10-19T08:35:43.102" v="82" actId="47"/>
        <pc:sldMkLst>
          <pc:docMk/>
          <pc:sldMk cId="0" sldId="304"/>
        </pc:sldMkLst>
      </pc:sldChg>
      <pc:sldChg chg="del">
        <pc:chgData name="Hilppa Iittiläinen" userId="f7572432-e0f1-4abb-81ed-7836843e2f2b" providerId="ADAL" clId="{0A32EB66-6556-4977-8E95-01AFE7F2E0B7}" dt="2022-10-19T08:35:43.102" v="82" actId="47"/>
        <pc:sldMkLst>
          <pc:docMk/>
          <pc:sldMk cId="0" sldId="305"/>
        </pc:sldMkLst>
      </pc:sldChg>
      <pc:sldChg chg="del">
        <pc:chgData name="Hilppa Iittiläinen" userId="f7572432-e0f1-4abb-81ed-7836843e2f2b" providerId="ADAL" clId="{0A32EB66-6556-4977-8E95-01AFE7F2E0B7}" dt="2022-10-19T08:35:43.102" v="82" actId="47"/>
        <pc:sldMkLst>
          <pc:docMk/>
          <pc:sldMk cId="0" sldId="306"/>
        </pc:sldMkLst>
      </pc:sldChg>
      <pc:sldChg chg="del">
        <pc:chgData name="Hilppa Iittiläinen" userId="f7572432-e0f1-4abb-81ed-7836843e2f2b" providerId="ADAL" clId="{0A32EB66-6556-4977-8E95-01AFE7F2E0B7}" dt="2022-10-19T08:35:43.102" v="82" actId="47"/>
        <pc:sldMkLst>
          <pc:docMk/>
          <pc:sldMk cId="0" sldId="307"/>
        </pc:sldMkLst>
      </pc:sldChg>
      <pc:sldChg chg="del">
        <pc:chgData name="Hilppa Iittiläinen" userId="f7572432-e0f1-4abb-81ed-7836843e2f2b" providerId="ADAL" clId="{0A32EB66-6556-4977-8E95-01AFE7F2E0B7}" dt="2022-10-19T08:35:43.102" v="82" actId="47"/>
        <pc:sldMkLst>
          <pc:docMk/>
          <pc:sldMk cId="0" sldId="308"/>
        </pc:sldMkLst>
      </pc:sldChg>
      <pc:sldChg chg="del">
        <pc:chgData name="Hilppa Iittiläinen" userId="f7572432-e0f1-4abb-81ed-7836843e2f2b" providerId="ADAL" clId="{0A32EB66-6556-4977-8E95-01AFE7F2E0B7}" dt="2022-10-19T08:35:43.102" v="82" actId="47"/>
        <pc:sldMkLst>
          <pc:docMk/>
          <pc:sldMk cId="0" sldId="309"/>
        </pc:sldMkLst>
      </pc:sldChg>
      <pc:sldChg chg="del">
        <pc:chgData name="Hilppa Iittiläinen" userId="f7572432-e0f1-4abb-81ed-7836843e2f2b" providerId="ADAL" clId="{0A32EB66-6556-4977-8E95-01AFE7F2E0B7}" dt="2022-10-19T08:35:59.263" v="84" actId="47"/>
        <pc:sldMkLst>
          <pc:docMk/>
          <pc:sldMk cId="0" sldId="310"/>
        </pc:sldMkLst>
      </pc:sldChg>
      <pc:sldChg chg="del">
        <pc:chgData name="Hilppa Iittiläinen" userId="f7572432-e0f1-4abb-81ed-7836843e2f2b" providerId="ADAL" clId="{0A32EB66-6556-4977-8E95-01AFE7F2E0B7}" dt="2022-10-19T08:35:59.263" v="84" actId="47"/>
        <pc:sldMkLst>
          <pc:docMk/>
          <pc:sldMk cId="0" sldId="311"/>
        </pc:sldMkLst>
      </pc:sldChg>
      <pc:sldChg chg="del">
        <pc:chgData name="Hilppa Iittiläinen" userId="f7572432-e0f1-4abb-81ed-7836843e2f2b" providerId="ADAL" clId="{0A32EB66-6556-4977-8E95-01AFE7F2E0B7}" dt="2022-10-19T08:35:59.263" v="84" actId="47"/>
        <pc:sldMkLst>
          <pc:docMk/>
          <pc:sldMk cId="0" sldId="312"/>
        </pc:sldMkLst>
      </pc:sldChg>
      <pc:sldChg chg="del">
        <pc:chgData name="Hilppa Iittiläinen" userId="f7572432-e0f1-4abb-81ed-7836843e2f2b" providerId="ADAL" clId="{0A32EB66-6556-4977-8E95-01AFE7F2E0B7}" dt="2022-10-19T08:35:53.254" v="83" actId="47"/>
        <pc:sldMkLst>
          <pc:docMk/>
          <pc:sldMk cId="0" sldId="313"/>
        </pc:sldMkLst>
      </pc:sldChg>
      <pc:sldChg chg="del">
        <pc:chgData name="Hilppa Iittiläinen" userId="f7572432-e0f1-4abb-81ed-7836843e2f2b" providerId="ADAL" clId="{0A32EB66-6556-4977-8E95-01AFE7F2E0B7}" dt="2022-10-19T08:35:53.254" v="83" actId="47"/>
        <pc:sldMkLst>
          <pc:docMk/>
          <pc:sldMk cId="0" sldId="314"/>
        </pc:sldMkLst>
      </pc:sldChg>
      <pc:sldChg chg="del">
        <pc:chgData name="Hilppa Iittiläinen" userId="f7572432-e0f1-4abb-81ed-7836843e2f2b" providerId="ADAL" clId="{0A32EB66-6556-4977-8E95-01AFE7F2E0B7}" dt="2022-10-19T08:35:53.254" v="83" actId="47"/>
        <pc:sldMkLst>
          <pc:docMk/>
          <pc:sldMk cId="0" sldId="315"/>
        </pc:sldMkLst>
      </pc:sldChg>
      <pc:sldChg chg="del">
        <pc:chgData name="Hilppa Iittiläinen" userId="f7572432-e0f1-4abb-81ed-7836843e2f2b" providerId="ADAL" clId="{0A32EB66-6556-4977-8E95-01AFE7F2E0B7}" dt="2022-10-19T08:35:53.254" v="83" actId="47"/>
        <pc:sldMkLst>
          <pc:docMk/>
          <pc:sldMk cId="0" sldId="316"/>
        </pc:sldMkLst>
      </pc:sldChg>
      <pc:sldChg chg="del">
        <pc:chgData name="Hilppa Iittiläinen" userId="f7572432-e0f1-4abb-81ed-7836843e2f2b" providerId="ADAL" clId="{0A32EB66-6556-4977-8E95-01AFE7F2E0B7}" dt="2022-10-19T08:35:53.254" v="83" actId="47"/>
        <pc:sldMkLst>
          <pc:docMk/>
          <pc:sldMk cId="0" sldId="317"/>
        </pc:sldMkLst>
      </pc:sldChg>
      <pc:sldChg chg="del">
        <pc:chgData name="Hilppa Iittiläinen" userId="f7572432-e0f1-4abb-81ed-7836843e2f2b" providerId="ADAL" clId="{0A32EB66-6556-4977-8E95-01AFE7F2E0B7}" dt="2022-10-19T08:35:59.263" v="84" actId="47"/>
        <pc:sldMkLst>
          <pc:docMk/>
          <pc:sldMk cId="0" sldId="318"/>
        </pc:sldMkLst>
      </pc:sldChg>
      <pc:sldChg chg="del">
        <pc:chgData name="Hilppa Iittiläinen" userId="f7572432-e0f1-4abb-81ed-7836843e2f2b" providerId="ADAL" clId="{0A32EB66-6556-4977-8E95-01AFE7F2E0B7}" dt="2022-10-19T08:35:59.263" v="84" actId="47"/>
        <pc:sldMkLst>
          <pc:docMk/>
          <pc:sldMk cId="0" sldId="319"/>
        </pc:sldMkLst>
      </pc:sldChg>
      <pc:sldChg chg="del">
        <pc:chgData name="Hilppa Iittiläinen" userId="f7572432-e0f1-4abb-81ed-7836843e2f2b" providerId="ADAL" clId="{0A32EB66-6556-4977-8E95-01AFE7F2E0B7}" dt="2022-10-19T08:35:59.263" v="84" actId="47"/>
        <pc:sldMkLst>
          <pc:docMk/>
          <pc:sldMk cId="0" sldId="320"/>
        </pc:sldMkLst>
      </pc:sldChg>
      <pc:sldChg chg="del">
        <pc:chgData name="Hilppa Iittiläinen" userId="f7572432-e0f1-4abb-81ed-7836843e2f2b" providerId="ADAL" clId="{0A32EB66-6556-4977-8E95-01AFE7F2E0B7}" dt="2022-10-19T08:36:13.199" v="85" actId="47"/>
        <pc:sldMkLst>
          <pc:docMk/>
          <pc:sldMk cId="0" sldId="321"/>
        </pc:sldMkLst>
      </pc:sldChg>
      <pc:sldChg chg="del">
        <pc:chgData name="Hilppa Iittiläinen" userId="f7572432-e0f1-4abb-81ed-7836843e2f2b" providerId="ADAL" clId="{0A32EB66-6556-4977-8E95-01AFE7F2E0B7}" dt="2022-10-19T08:36:13.199" v="85" actId="47"/>
        <pc:sldMkLst>
          <pc:docMk/>
          <pc:sldMk cId="0" sldId="322"/>
        </pc:sldMkLst>
      </pc:sldChg>
      <pc:sldChg chg="del">
        <pc:chgData name="Hilppa Iittiläinen" userId="f7572432-e0f1-4abb-81ed-7836843e2f2b" providerId="ADAL" clId="{0A32EB66-6556-4977-8E95-01AFE7F2E0B7}" dt="2022-10-19T08:36:13.199" v="85" actId="47"/>
        <pc:sldMkLst>
          <pc:docMk/>
          <pc:sldMk cId="0" sldId="323"/>
        </pc:sldMkLst>
      </pc:sldChg>
      <pc:sldChg chg="del">
        <pc:chgData name="Hilppa Iittiläinen" userId="f7572432-e0f1-4abb-81ed-7836843e2f2b" providerId="ADAL" clId="{0A32EB66-6556-4977-8E95-01AFE7F2E0B7}" dt="2022-10-19T08:36:13.199" v="85" actId="47"/>
        <pc:sldMkLst>
          <pc:docMk/>
          <pc:sldMk cId="0" sldId="324"/>
        </pc:sldMkLst>
      </pc:sldChg>
      <pc:sldChg chg="del">
        <pc:chgData name="Hilppa Iittiläinen" userId="f7572432-e0f1-4abb-81ed-7836843e2f2b" providerId="ADAL" clId="{0A32EB66-6556-4977-8E95-01AFE7F2E0B7}" dt="2022-10-19T08:36:13.199" v="85" actId="47"/>
        <pc:sldMkLst>
          <pc:docMk/>
          <pc:sldMk cId="0" sldId="325"/>
        </pc:sldMkLst>
      </pc:sldChg>
      <pc:sldChg chg="del">
        <pc:chgData name="Hilppa Iittiläinen" userId="f7572432-e0f1-4abb-81ed-7836843e2f2b" providerId="ADAL" clId="{0A32EB66-6556-4977-8E95-01AFE7F2E0B7}" dt="2022-10-19T08:36:13.199" v="85" actId="47"/>
        <pc:sldMkLst>
          <pc:docMk/>
          <pc:sldMk cId="0" sldId="326"/>
        </pc:sldMkLst>
      </pc:sldChg>
      <pc:sldChg chg="del">
        <pc:chgData name="Hilppa Iittiläinen" userId="f7572432-e0f1-4abb-81ed-7836843e2f2b" providerId="ADAL" clId="{0A32EB66-6556-4977-8E95-01AFE7F2E0B7}" dt="2022-10-19T08:36:13.199" v="85" actId="47"/>
        <pc:sldMkLst>
          <pc:docMk/>
          <pc:sldMk cId="0" sldId="327"/>
        </pc:sldMkLst>
      </pc:sldChg>
      <pc:sldChg chg="del">
        <pc:chgData name="Hilppa Iittiläinen" userId="f7572432-e0f1-4abb-81ed-7836843e2f2b" providerId="ADAL" clId="{0A32EB66-6556-4977-8E95-01AFE7F2E0B7}" dt="2022-10-19T08:36:13.199" v="85" actId="47"/>
        <pc:sldMkLst>
          <pc:docMk/>
          <pc:sldMk cId="0" sldId="328"/>
        </pc:sldMkLst>
      </pc:sldChg>
      <pc:sldChg chg="del">
        <pc:chgData name="Hilppa Iittiläinen" userId="f7572432-e0f1-4abb-81ed-7836843e2f2b" providerId="ADAL" clId="{0A32EB66-6556-4977-8E95-01AFE7F2E0B7}" dt="2022-10-19T08:36:13.199" v="85" actId="47"/>
        <pc:sldMkLst>
          <pc:docMk/>
          <pc:sldMk cId="0" sldId="329"/>
        </pc:sldMkLst>
      </pc:sldChg>
      <pc:sldChg chg="del">
        <pc:chgData name="Hilppa Iittiläinen" userId="f7572432-e0f1-4abb-81ed-7836843e2f2b" providerId="ADAL" clId="{0A32EB66-6556-4977-8E95-01AFE7F2E0B7}" dt="2022-10-19T08:36:13.199" v="85" actId="47"/>
        <pc:sldMkLst>
          <pc:docMk/>
          <pc:sldMk cId="0" sldId="330"/>
        </pc:sldMkLst>
      </pc:sldChg>
      <pc:sldChg chg="del">
        <pc:chgData name="Hilppa Iittiläinen" userId="f7572432-e0f1-4abb-81ed-7836843e2f2b" providerId="ADAL" clId="{0A32EB66-6556-4977-8E95-01AFE7F2E0B7}" dt="2022-10-19T08:36:13.199" v="85" actId="47"/>
        <pc:sldMkLst>
          <pc:docMk/>
          <pc:sldMk cId="0" sldId="331"/>
        </pc:sldMkLst>
      </pc:sldChg>
      <pc:sldChg chg="del">
        <pc:chgData name="Hilppa Iittiläinen" userId="f7572432-e0f1-4abb-81ed-7836843e2f2b" providerId="ADAL" clId="{0A32EB66-6556-4977-8E95-01AFE7F2E0B7}" dt="2022-10-19T08:36:13.199" v="85" actId="47"/>
        <pc:sldMkLst>
          <pc:docMk/>
          <pc:sldMk cId="0" sldId="332"/>
        </pc:sldMkLst>
      </pc:sldChg>
      <pc:sldChg chg="del">
        <pc:chgData name="Hilppa Iittiläinen" userId="f7572432-e0f1-4abb-81ed-7836843e2f2b" providerId="ADAL" clId="{0A32EB66-6556-4977-8E95-01AFE7F2E0B7}" dt="2022-10-19T08:36:13.199" v="85" actId="47"/>
        <pc:sldMkLst>
          <pc:docMk/>
          <pc:sldMk cId="0" sldId="333"/>
        </pc:sldMkLst>
      </pc:sldChg>
      <pc:sldChg chg="del">
        <pc:chgData name="Hilppa Iittiläinen" userId="f7572432-e0f1-4abb-81ed-7836843e2f2b" providerId="ADAL" clId="{0A32EB66-6556-4977-8E95-01AFE7F2E0B7}" dt="2022-10-19T08:36:25.748" v="86" actId="47"/>
        <pc:sldMkLst>
          <pc:docMk/>
          <pc:sldMk cId="0" sldId="334"/>
        </pc:sldMkLst>
      </pc:sldChg>
      <pc:sldChg chg="del">
        <pc:chgData name="Hilppa Iittiläinen" userId="f7572432-e0f1-4abb-81ed-7836843e2f2b" providerId="ADAL" clId="{0A32EB66-6556-4977-8E95-01AFE7F2E0B7}" dt="2022-10-19T08:36:25.748" v="86" actId="47"/>
        <pc:sldMkLst>
          <pc:docMk/>
          <pc:sldMk cId="0" sldId="335"/>
        </pc:sldMkLst>
      </pc:sldChg>
      <pc:sldChg chg="del">
        <pc:chgData name="Hilppa Iittiläinen" userId="f7572432-e0f1-4abb-81ed-7836843e2f2b" providerId="ADAL" clId="{0A32EB66-6556-4977-8E95-01AFE7F2E0B7}" dt="2022-10-19T08:36:25.748" v="86" actId="47"/>
        <pc:sldMkLst>
          <pc:docMk/>
          <pc:sldMk cId="0" sldId="336"/>
        </pc:sldMkLst>
      </pc:sldChg>
      <pc:sldChg chg="del">
        <pc:chgData name="Hilppa Iittiläinen" userId="f7572432-e0f1-4abb-81ed-7836843e2f2b" providerId="ADAL" clId="{0A32EB66-6556-4977-8E95-01AFE7F2E0B7}" dt="2022-10-19T08:36:25.748" v="86" actId="47"/>
        <pc:sldMkLst>
          <pc:docMk/>
          <pc:sldMk cId="0" sldId="337"/>
        </pc:sldMkLst>
      </pc:sldChg>
      <pc:sldChg chg="del">
        <pc:chgData name="Hilppa Iittiläinen" userId="f7572432-e0f1-4abb-81ed-7836843e2f2b" providerId="ADAL" clId="{0A32EB66-6556-4977-8E95-01AFE7F2E0B7}" dt="2022-10-19T08:36:25.748" v="86" actId="47"/>
        <pc:sldMkLst>
          <pc:docMk/>
          <pc:sldMk cId="0" sldId="338"/>
        </pc:sldMkLst>
      </pc:sldChg>
      <pc:sldChg chg="del">
        <pc:chgData name="Hilppa Iittiläinen" userId="f7572432-e0f1-4abb-81ed-7836843e2f2b" providerId="ADAL" clId="{0A32EB66-6556-4977-8E95-01AFE7F2E0B7}" dt="2022-10-19T08:36:25.748" v="86" actId="47"/>
        <pc:sldMkLst>
          <pc:docMk/>
          <pc:sldMk cId="0" sldId="339"/>
        </pc:sldMkLst>
      </pc:sldChg>
      <pc:sldChg chg="del">
        <pc:chgData name="Hilppa Iittiläinen" userId="f7572432-e0f1-4abb-81ed-7836843e2f2b" providerId="ADAL" clId="{0A32EB66-6556-4977-8E95-01AFE7F2E0B7}" dt="2022-10-19T08:36:25.748" v="86" actId="47"/>
        <pc:sldMkLst>
          <pc:docMk/>
          <pc:sldMk cId="0" sldId="340"/>
        </pc:sldMkLst>
      </pc:sldChg>
      <pc:sldChg chg="del">
        <pc:chgData name="Hilppa Iittiläinen" userId="f7572432-e0f1-4abb-81ed-7836843e2f2b" providerId="ADAL" clId="{0A32EB66-6556-4977-8E95-01AFE7F2E0B7}" dt="2022-10-19T08:36:25.748" v="86" actId="47"/>
        <pc:sldMkLst>
          <pc:docMk/>
          <pc:sldMk cId="0" sldId="341"/>
        </pc:sldMkLst>
      </pc:sldChg>
      <pc:sldChg chg="del">
        <pc:chgData name="Hilppa Iittiläinen" userId="f7572432-e0f1-4abb-81ed-7836843e2f2b" providerId="ADAL" clId="{0A32EB66-6556-4977-8E95-01AFE7F2E0B7}" dt="2022-10-19T08:36:25.748" v="86" actId="47"/>
        <pc:sldMkLst>
          <pc:docMk/>
          <pc:sldMk cId="0" sldId="342"/>
        </pc:sldMkLst>
      </pc:sldChg>
      <pc:sldChg chg="del">
        <pc:chgData name="Hilppa Iittiläinen" userId="f7572432-e0f1-4abb-81ed-7836843e2f2b" providerId="ADAL" clId="{0A32EB66-6556-4977-8E95-01AFE7F2E0B7}" dt="2022-10-19T08:36:25.748" v="86" actId="47"/>
        <pc:sldMkLst>
          <pc:docMk/>
          <pc:sldMk cId="0" sldId="343"/>
        </pc:sldMkLst>
      </pc:sldChg>
      <pc:sldChg chg="del">
        <pc:chgData name="Hilppa Iittiläinen" userId="f7572432-e0f1-4abb-81ed-7836843e2f2b" providerId="ADAL" clId="{0A32EB66-6556-4977-8E95-01AFE7F2E0B7}" dt="2022-10-19T08:36:25.748" v="86" actId="47"/>
        <pc:sldMkLst>
          <pc:docMk/>
          <pc:sldMk cId="0" sldId="344"/>
        </pc:sldMkLst>
      </pc:sldChg>
      <pc:sldChg chg="del">
        <pc:chgData name="Hilppa Iittiläinen" userId="f7572432-e0f1-4abb-81ed-7836843e2f2b" providerId="ADAL" clId="{0A32EB66-6556-4977-8E95-01AFE7F2E0B7}" dt="2022-10-19T08:36:25.748" v="86" actId="47"/>
        <pc:sldMkLst>
          <pc:docMk/>
          <pc:sldMk cId="0" sldId="345"/>
        </pc:sldMkLst>
      </pc:sldChg>
      <pc:sldChg chg="del">
        <pc:chgData name="Hilppa Iittiläinen" userId="f7572432-e0f1-4abb-81ed-7836843e2f2b" providerId="ADAL" clId="{0A32EB66-6556-4977-8E95-01AFE7F2E0B7}" dt="2022-10-19T08:36:25.748" v="86" actId="47"/>
        <pc:sldMkLst>
          <pc:docMk/>
          <pc:sldMk cId="0" sldId="346"/>
        </pc:sldMkLst>
      </pc:sldChg>
      <pc:sldChg chg="del">
        <pc:chgData name="Hilppa Iittiläinen" userId="f7572432-e0f1-4abb-81ed-7836843e2f2b" providerId="ADAL" clId="{0A32EB66-6556-4977-8E95-01AFE7F2E0B7}" dt="2022-10-19T08:36:39.201" v="87" actId="47"/>
        <pc:sldMkLst>
          <pc:docMk/>
          <pc:sldMk cId="0" sldId="347"/>
        </pc:sldMkLst>
      </pc:sldChg>
      <pc:sldChg chg="del">
        <pc:chgData name="Hilppa Iittiläinen" userId="f7572432-e0f1-4abb-81ed-7836843e2f2b" providerId="ADAL" clId="{0A32EB66-6556-4977-8E95-01AFE7F2E0B7}" dt="2022-10-19T08:36:39.201" v="87" actId="47"/>
        <pc:sldMkLst>
          <pc:docMk/>
          <pc:sldMk cId="0" sldId="348"/>
        </pc:sldMkLst>
      </pc:sldChg>
      <pc:sldChg chg="del">
        <pc:chgData name="Hilppa Iittiläinen" userId="f7572432-e0f1-4abb-81ed-7836843e2f2b" providerId="ADAL" clId="{0A32EB66-6556-4977-8E95-01AFE7F2E0B7}" dt="2022-10-19T08:36:39.201" v="87" actId="47"/>
        <pc:sldMkLst>
          <pc:docMk/>
          <pc:sldMk cId="0" sldId="349"/>
        </pc:sldMkLst>
      </pc:sldChg>
      <pc:sldChg chg="del">
        <pc:chgData name="Hilppa Iittiläinen" userId="f7572432-e0f1-4abb-81ed-7836843e2f2b" providerId="ADAL" clId="{0A32EB66-6556-4977-8E95-01AFE7F2E0B7}" dt="2022-10-19T08:36:39.201" v="87" actId="47"/>
        <pc:sldMkLst>
          <pc:docMk/>
          <pc:sldMk cId="0" sldId="350"/>
        </pc:sldMkLst>
      </pc:sldChg>
      <pc:sldChg chg="del">
        <pc:chgData name="Hilppa Iittiläinen" userId="f7572432-e0f1-4abb-81ed-7836843e2f2b" providerId="ADAL" clId="{0A32EB66-6556-4977-8E95-01AFE7F2E0B7}" dt="2022-10-19T08:36:39.201" v="87" actId="47"/>
        <pc:sldMkLst>
          <pc:docMk/>
          <pc:sldMk cId="0" sldId="351"/>
        </pc:sldMkLst>
      </pc:sldChg>
      <pc:sldChg chg="del">
        <pc:chgData name="Hilppa Iittiläinen" userId="f7572432-e0f1-4abb-81ed-7836843e2f2b" providerId="ADAL" clId="{0A32EB66-6556-4977-8E95-01AFE7F2E0B7}" dt="2022-10-19T08:36:39.201" v="87" actId="47"/>
        <pc:sldMkLst>
          <pc:docMk/>
          <pc:sldMk cId="0" sldId="352"/>
        </pc:sldMkLst>
      </pc:sldChg>
      <pc:sldChg chg="del">
        <pc:chgData name="Hilppa Iittiläinen" userId="f7572432-e0f1-4abb-81ed-7836843e2f2b" providerId="ADAL" clId="{0A32EB66-6556-4977-8E95-01AFE7F2E0B7}" dt="2022-10-19T08:36:39.201" v="87" actId="47"/>
        <pc:sldMkLst>
          <pc:docMk/>
          <pc:sldMk cId="0" sldId="353"/>
        </pc:sldMkLst>
      </pc:sldChg>
      <pc:sldChg chg="del">
        <pc:chgData name="Hilppa Iittiläinen" userId="f7572432-e0f1-4abb-81ed-7836843e2f2b" providerId="ADAL" clId="{0A32EB66-6556-4977-8E95-01AFE7F2E0B7}" dt="2022-10-19T08:36:39.201" v="87" actId="47"/>
        <pc:sldMkLst>
          <pc:docMk/>
          <pc:sldMk cId="0" sldId="354"/>
        </pc:sldMkLst>
      </pc:sldChg>
      <pc:sldChg chg="del">
        <pc:chgData name="Hilppa Iittiläinen" userId="f7572432-e0f1-4abb-81ed-7836843e2f2b" providerId="ADAL" clId="{0A32EB66-6556-4977-8E95-01AFE7F2E0B7}" dt="2022-10-19T08:36:39.201" v="87" actId="47"/>
        <pc:sldMkLst>
          <pc:docMk/>
          <pc:sldMk cId="0" sldId="355"/>
        </pc:sldMkLst>
      </pc:sldChg>
      <pc:sldChg chg="del">
        <pc:chgData name="Hilppa Iittiläinen" userId="f7572432-e0f1-4abb-81ed-7836843e2f2b" providerId="ADAL" clId="{0A32EB66-6556-4977-8E95-01AFE7F2E0B7}" dt="2022-10-19T08:36:39.201" v="87" actId="47"/>
        <pc:sldMkLst>
          <pc:docMk/>
          <pc:sldMk cId="0" sldId="356"/>
        </pc:sldMkLst>
      </pc:sldChg>
      <pc:sldChg chg="del">
        <pc:chgData name="Hilppa Iittiläinen" userId="f7572432-e0f1-4abb-81ed-7836843e2f2b" providerId="ADAL" clId="{0A32EB66-6556-4977-8E95-01AFE7F2E0B7}" dt="2022-10-19T08:36:39.201" v="87" actId="47"/>
        <pc:sldMkLst>
          <pc:docMk/>
          <pc:sldMk cId="0" sldId="357"/>
        </pc:sldMkLst>
      </pc:sldChg>
      <pc:sldChg chg="del">
        <pc:chgData name="Hilppa Iittiläinen" userId="f7572432-e0f1-4abb-81ed-7836843e2f2b" providerId="ADAL" clId="{0A32EB66-6556-4977-8E95-01AFE7F2E0B7}" dt="2022-10-19T08:36:39.201" v="87" actId="47"/>
        <pc:sldMkLst>
          <pc:docMk/>
          <pc:sldMk cId="0" sldId="358"/>
        </pc:sldMkLst>
      </pc:sldChg>
      <pc:sldChg chg="del">
        <pc:chgData name="Hilppa Iittiläinen" userId="f7572432-e0f1-4abb-81ed-7836843e2f2b" providerId="ADAL" clId="{0A32EB66-6556-4977-8E95-01AFE7F2E0B7}" dt="2022-10-19T08:36:39.201" v="87" actId="47"/>
        <pc:sldMkLst>
          <pc:docMk/>
          <pc:sldMk cId="0" sldId="359"/>
        </pc:sldMkLst>
      </pc:sldChg>
      <pc:sldChg chg="del">
        <pc:chgData name="Hilppa Iittiläinen" userId="f7572432-e0f1-4abb-81ed-7836843e2f2b" providerId="ADAL" clId="{0A32EB66-6556-4977-8E95-01AFE7F2E0B7}" dt="2022-10-19T08:36:39.201" v="87" actId="47"/>
        <pc:sldMkLst>
          <pc:docMk/>
          <pc:sldMk cId="0" sldId="360"/>
        </pc:sldMkLst>
      </pc:sldChg>
      <pc:sldChg chg="del">
        <pc:chgData name="Hilppa Iittiläinen" userId="f7572432-e0f1-4abb-81ed-7836843e2f2b" providerId="ADAL" clId="{0A32EB66-6556-4977-8E95-01AFE7F2E0B7}" dt="2022-10-19T08:36:39.201" v="87" actId="47"/>
        <pc:sldMkLst>
          <pc:docMk/>
          <pc:sldMk cId="0" sldId="361"/>
        </pc:sldMkLst>
      </pc:sldChg>
      <pc:sldChg chg="del">
        <pc:chgData name="Hilppa Iittiläinen" userId="f7572432-e0f1-4abb-81ed-7836843e2f2b" providerId="ADAL" clId="{0A32EB66-6556-4977-8E95-01AFE7F2E0B7}" dt="2022-10-19T08:35:00.922" v="78" actId="47"/>
        <pc:sldMkLst>
          <pc:docMk/>
          <pc:sldMk cId="2462519006" sldId="636"/>
        </pc:sldMkLst>
      </pc:sldChg>
      <pc:sldChg chg="modSp mod">
        <pc:chgData name="Hilppa Iittiläinen" userId="f7572432-e0f1-4abb-81ed-7836843e2f2b" providerId="ADAL" clId="{0A32EB66-6556-4977-8E95-01AFE7F2E0B7}" dt="2022-10-19T08:37:54.196" v="206" actId="20577"/>
        <pc:sldMkLst>
          <pc:docMk/>
          <pc:sldMk cId="1902172777" sldId="839"/>
        </pc:sldMkLst>
        <pc:spChg chg="mod">
          <ac:chgData name="Hilppa Iittiläinen" userId="f7572432-e0f1-4abb-81ed-7836843e2f2b" providerId="ADAL" clId="{0A32EB66-6556-4977-8E95-01AFE7F2E0B7}" dt="2022-10-19T08:37:54.196" v="206" actId="20577"/>
          <ac:spMkLst>
            <pc:docMk/>
            <pc:sldMk cId="1902172777" sldId="839"/>
            <ac:spMk id="97" creationId="{00000000-0000-0000-0000-000000000000}"/>
          </ac:spMkLst>
        </pc:spChg>
      </pc:sldChg>
      <pc:sldMasterChg chg="delSldLayout">
        <pc:chgData name="Hilppa Iittiläinen" userId="f7572432-e0f1-4abb-81ed-7836843e2f2b" providerId="ADAL" clId="{0A32EB66-6556-4977-8E95-01AFE7F2E0B7}" dt="2022-10-19T08:35:26.094" v="80" actId="47"/>
        <pc:sldMasterMkLst>
          <pc:docMk/>
          <pc:sldMasterMk cId="0" sldId="2147483648"/>
        </pc:sldMasterMkLst>
        <pc:sldLayoutChg chg="del">
          <pc:chgData name="Hilppa Iittiläinen" userId="f7572432-e0f1-4abb-81ed-7836843e2f2b" providerId="ADAL" clId="{0A32EB66-6556-4977-8E95-01AFE7F2E0B7}" dt="2022-10-19T08:35:26.094" v="80" actId="47"/>
          <pc:sldLayoutMkLst>
            <pc:docMk/>
            <pc:sldMasterMk cId="0" sldId="2147483648"/>
            <pc:sldLayoutMk cId="0" sldId="2147483652"/>
          </pc:sldLayoutMkLst>
        </pc:sldLayoutChg>
        <pc:sldLayoutChg chg="del">
          <pc:chgData name="Hilppa Iittiläinen" userId="f7572432-e0f1-4abb-81ed-7836843e2f2b" providerId="ADAL" clId="{0A32EB66-6556-4977-8E95-01AFE7F2E0B7}" dt="2022-10-19T08:35:00.922" v="78" actId="47"/>
          <pc:sldLayoutMkLst>
            <pc:docMk/>
            <pc:sldMasterMk cId="0" sldId="2147483648"/>
            <pc:sldLayoutMk cId="0" sldId="2147483658"/>
          </pc:sldLayoutMkLst>
        </pc:sldLayoutChg>
      </pc:sldMasterChg>
      <pc:sldMasterChg chg="delSldLayout">
        <pc:chgData name="Hilppa Iittiläinen" userId="f7572432-e0f1-4abb-81ed-7836843e2f2b" providerId="ADAL" clId="{0A32EB66-6556-4977-8E95-01AFE7F2E0B7}" dt="2022-10-19T08:35:00.922" v="78" actId="47"/>
        <pc:sldMasterMkLst>
          <pc:docMk/>
          <pc:sldMasterMk cId="204766896" sldId="2147483669"/>
        </pc:sldMasterMkLst>
        <pc:sldLayoutChg chg="del">
          <pc:chgData name="Hilppa Iittiläinen" userId="f7572432-e0f1-4abb-81ed-7836843e2f2b" providerId="ADAL" clId="{0A32EB66-6556-4977-8E95-01AFE7F2E0B7}" dt="2022-10-19T08:35:00.922" v="78" actId="47"/>
          <pc:sldLayoutMkLst>
            <pc:docMk/>
            <pc:sldMasterMk cId="204766896" sldId="2147483669"/>
            <pc:sldLayoutMk cId="4030435620" sldId="2147483679"/>
          </pc:sldLayoutMkLst>
        </pc:sldLayoutChg>
      </pc:sldMasterChg>
    </pc:docChg>
  </pc:docChgLst>
  <pc:docChgLst>
    <pc:chgData name="Hilppa Iittiläinen" userId="f7572432-e0f1-4abb-81ed-7836843e2f2b" providerId="ADAL" clId="{367D4A50-16D0-4D98-9D54-9315A285D65D}"/>
    <pc:docChg chg="custSel delSld modSld">
      <pc:chgData name="Hilppa Iittiläinen" userId="f7572432-e0f1-4abb-81ed-7836843e2f2b" providerId="ADAL" clId="{367D4A50-16D0-4D98-9D54-9315A285D65D}" dt="2022-11-25T12:13:58.695" v="1" actId="47"/>
      <pc:docMkLst>
        <pc:docMk/>
      </pc:docMkLst>
      <pc:sldChg chg="del">
        <pc:chgData name="Hilppa Iittiläinen" userId="f7572432-e0f1-4abb-81ed-7836843e2f2b" providerId="ADAL" clId="{367D4A50-16D0-4D98-9D54-9315A285D65D}" dt="2022-11-25T12:13:58.695" v="1" actId="47"/>
        <pc:sldMkLst>
          <pc:docMk/>
          <pc:sldMk cId="1902172777" sldId="839"/>
        </pc:sldMkLst>
      </pc:sldChg>
      <pc:sldChg chg="modSp mod">
        <pc:chgData name="Hilppa Iittiläinen" userId="f7572432-e0f1-4abb-81ed-7836843e2f2b" providerId="ADAL" clId="{367D4A50-16D0-4D98-9D54-9315A285D65D}" dt="2022-11-25T11:17:11.900" v="0" actId="313"/>
        <pc:sldMkLst>
          <pc:docMk/>
          <pc:sldMk cId="3762824523" sldId="878"/>
        </pc:sldMkLst>
        <pc:spChg chg="mod">
          <ac:chgData name="Hilppa Iittiläinen" userId="f7572432-e0f1-4abb-81ed-7836843e2f2b" providerId="ADAL" clId="{367D4A50-16D0-4D98-9D54-9315A285D65D}" dt="2022-11-25T11:17:11.900" v="0" actId="313"/>
          <ac:spMkLst>
            <pc:docMk/>
            <pc:sldMk cId="3762824523" sldId="878"/>
            <ac:spMk id="4" creationId="{5896ED2F-7594-5707-0814-6BC4C75DBBAF}"/>
          </ac:spMkLst>
        </pc:spChg>
      </pc:sldChg>
    </pc:docChg>
  </pc:docChgLst>
  <pc:docChgLst>
    <pc:chgData name="Hilppa Iittiläinen" userId="f7572432-e0f1-4abb-81ed-7836843e2f2b" providerId="ADAL" clId="{B3D96519-6156-4C4A-A7A5-DD348ECB1EE5}"/>
    <pc:docChg chg="undo custSel addSld delSld modSld sldOrd delSection modSection">
      <pc:chgData name="Hilppa Iittiläinen" userId="f7572432-e0f1-4abb-81ed-7836843e2f2b" providerId="ADAL" clId="{B3D96519-6156-4C4A-A7A5-DD348ECB1EE5}" dt="2022-10-19T15:51:47.294" v="835" actId="47"/>
      <pc:docMkLst>
        <pc:docMk/>
      </pc:docMkLst>
      <pc:sldChg chg="modSp add mod">
        <pc:chgData name="Hilppa Iittiläinen" userId="f7572432-e0f1-4abb-81ed-7836843e2f2b" providerId="ADAL" clId="{B3D96519-6156-4C4A-A7A5-DD348ECB1EE5}" dt="2022-10-19T15:07:37.831" v="29" actId="20577"/>
        <pc:sldMkLst>
          <pc:docMk/>
          <pc:sldMk cId="0" sldId="268"/>
        </pc:sldMkLst>
        <pc:spChg chg="mod">
          <ac:chgData name="Hilppa Iittiläinen" userId="f7572432-e0f1-4abb-81ed-7836843e2f2b" providerId="ADAL" clId="{B3D96519-6156-4C4A-A7A5-DD348ECB1EE5}" dt="2022-10-19T15:07:37.831" v="29" actId="20577"/>
          <ac:spMkLst>
            <pc:docMk/>
            <pc:sldMk cId="0" sldId="268"/>
            <ac:spMk id="178" creationId="{00000000-0000-0000-0000-000000000000}"/>
          </ac:spMkLst>
        </pc:spChg>
      </pc:sldChg>
      <pc:sldChg chg="del">
        <pc:chgData name="Hilppa Iittiläinen" userId="f7572432-e0f1-4abb-81ed-7836843e2f2b" providerId="ADAL" clId="{B3D96519-6156-4C4A-A7A5-DD348ECB1EE5}" dt="2022-10-19T15:07:14.737" v="0" actId="47"/>
        <pc:sldMkLst>
          <pc:docMk/>
          <pc:sldMk cId="0" sldId="362"/>
        </pc:sldMkLst>
      </pc:sldChg>
      <pc:sldChg chg="del">
        <pc:chgData name="Hilppa Iittiläinen" userId="f7572432-e0f1-4abb-81ed-7836843e2f2b" providerId="ADAL" clId="{B3D96519-6156-4C4A-A7A5-DD348ECB1EE5}" dt="2022-10-19T15:07:14.737" v="0" actId="47"/>
        <pc:sldMkLst>
          <pc:docMk/>
          <pc:sldMk cId="0" sldId="363"/>
        </pc:sldMkLst>
      </pc:sldChg>
      <pc:sldChg chg="del">
        <pc:chgData name="Hilppa Iittiläinen" userId="f7572432-e0f1-4abb-81ed-7836843e2f2b" providerId="ADAL" clId="{B3D96519-6156-4C4A-A7A5-DD348ECB1EE5}" dt="2022-10-19T15:07:14.737" v="0" actId="47"/>
        <pc:sldMkLst>
          <pc:docMk/>
          <pc:sldMk cId="0" sldId="364"/>
        </pc:sldMkLst>
      </pc:sldChg>
      <pc:sldChg chg="del">
        <pc:chgData name="Hilppa Iittiläinen" userId="f7572432-e0f1-4abb-81ed-7836843e2f2b" providerId="ADAL" clId="{B3D96519-6156-4C4A-A7A5-DD348ECB1EE5}" dt="2022-10-19T15:07:14.737" v="0" actId="47"/>
        <pc:sldMkLst>
          <pc:docMk/>
          <pc:sldMk cId="0" sldId="365"/>
        </pc:sldMkLst>
      </pc:sldChg>
      <pc:sldChg chg="del">
        <pc:chgData name="Hilppa Iittiläinen" userId="f7572432-e0f1-4abb-81ed-7836843e2f2b" providerId="ADAL" clId="{B3D96519-6156-4C4A-A7A5-DD348ECB1EE5}" dt="2022-10-19T15:07:14.737" v="0" actId="47"/>
        <pc:sldMkLst>
          <pc:docMk/>
          <pc:sldMk cId="0" sldId="366"/>
        </pc:sldMkLst>
      </pc:sldChg>
      <pc:sldChg chg="del">
        <pc:chgData name="Hilppa Iittiläinen" userId="f7572432-e0f1-4abb-81ed-7836843e2f2b" providerId="ADAL" clId="{B3D96519-6156-4C4A-A7A5-DD348ECB1EE5}" dt="2022-10-19T15:07:14.737" v="0" actId="47"/>
        <pc:sldMkLst>
          <pc:docMk/>
          <pc:sldMk cId="0" sldId="367"/>
        </pc:sldMkLst>
      </pc:sldChg>
      <pc:sldChg chg="del">
        <pc:chgData name="Hilppa Iittiläinen" userId="f7572432-e0f1-4abb-81ed-7836843e2f2b" providerId="ADAL" clId="{B3D96519-6156-4C4A-A7A5-DD348ECB1EE5}" dt="2022-10-19T15:07:14.737" v="0" actId="47"/>
        <pc:sldMkLst>
          <pc:docMk/>
          <pc:sldMk cId="0" sldId="368"/>
        </pc:sldMkLst>
      </pc:sldChg>
      <pc:sldChg chg="del">
        <pc:chgData name="Hilppa Iittiläinen" userId="f7572432-e0f1-4abb-81ed-7836843e2f2b" providerId="ADAL" clId="{B3D96519-6156-4C4A-A7A5-DD348ECB1EE5}" dt="2022-10-19T15:07:14.737" v="0" actId="47"/>
        <pc:sldMkLst>
          <pc:docMk/>
          <pc:sldMk cId="0" sldId="369"/>
        </pc:sldMkLst>
      </pc:sldChg>
      <pc:sldChg chg="del">
        <pc:chgData name="Hilppa Iittiläinen" userId="f7572432-e0f1-4abb-81ed-7836843e2f2b" providerId="ADAL" clId="{B3D96519-6156-4C4A-A7A5-DD348ECB1EE5}" dt="2022-10-19T15:07:14.737" v="0" actId="47"/>
        <pc:sldMkLst>
          <pc:docMk/>
          <pc:sldMk cId="0" sldId="370"/>
        </pc:sldMkLst>
      </pc:sldChg>
      <pc:sldChg chg="del">
        <pc:chgData name="Hilppa Iittiläinen" userId="f7572432-e0f1-4abb-81ed-7836843e2f2b" providerId="ADAL" clId="{B3D96519-6156-4C4A-A7A5-DD348ECB1EE5}" dt="2022-10-19T15:07:14.737" v="0" actId="47"/>
        <pc:sldMkLst>
          <pc:docMk/>
          <pc:sldMk cId="0" sldId="371"/>
        </pc:sldMkLst>
      </pc:sldChg>
      <pc:sldChg chg="del">
        <pc:chgData name="Hilppa Iittiläinen" userId="f7572432-e0f1-4abb-81ed-7836843e2f2b" providerId="ADAL" clId="{B3D96519-6156-4C4A-A7A5-DD348ECB1EE5}" dt="2022-10-19T15:07:14.737" v="0" actId="47"/>
        <pc:sldMkLst>
          <pc:docMk/>
          <pc:sldMk cId="0" sldId="372"/>
        </pc:sldMkLst>
      </pc:sldChg>
      <pc:sldChg chg="del">
        <pc:chgData name="Hilppa Iittiläinen" userId="f7572432-e0f1-4abb-81ed-7836843e2f2b" providerId="ADAL" clId="{B3D96519-6156-4C4A-A7A5-DD348ECB1EE5}" dt="2022-10-19T15:07:14.737" v="0" actId="47"/>
        <pc:sldMkLst>
          <pc:docMk/>
          <pc:sldMk cId="0" sldId="373"/>
        </pc:sldMkLst>
      </pc:sldChg>
      <pc:sldChg chg="del">
        <pc:chgData name="Hilppa Iittiläinen" userId="f7572432-e0f1-4abb-81ed-7836843e2f2b" providerId="ADAL" clId="{B3D96519-6156-4C4A-A7A5-DD348ECB1EE5}" dt="2022-10-19T15:07:14.737" v="0" actId="47"/>
        <pc:sldMkLst>
          <pc:docMk/>
          <pc:sldMk cId="0" sldId="374"/>
        </pc:sldMkLst>
      </pc:sldChg>
      <pc:sldChg chg="del">
        <pc:chgData name="Hilppa Iittiläinen" userId="f7572432-e0f1-4abb-81ed-7836843e2f2b" providerId="ADAL" clId="{B3D96519-6156-4C4A-A7A5-DD348ECB1EE5}" dt="2022-10-19T15:07:14.737" v="0" actId="47"/>
        <pc:sldMkLst>
          <pc:docMk/>
          <pc:sldMk cId="0" sldId="375"/>
        </pc:sldMkLst>
      </pc:sldChg>
      <pc:sldChg chg="del">
        <pc:chgData name="Hilppa Iittiläinen" userId="f7572432-e0f1-4abb-81ed-7836843e2f2b" providerId="ADAL" clId="{B3D96519-6156-4C4A-A7A5-DD348ECB1EE5}" dt="2022-10-19T15:07:14.737" v="0" actId="47"/>
        <pc:sldMkLst>
          <pc:docMk/>
          <pc:sldMk cId="0" sldId="376"/>
        </pc:sldMkLst>
      </pc:sldChg>
      <pc:sldChg chg="del">
        <pc:chgData name="Hilppa Iittiläinen" userId="f7572432-e0f1-4abb-81ed-7836843e2f2b" providerId="ADAL" clId="{B3D96519-6156-4C4A-A7A5-DD348ECB1EE5}" dt="2022-10-19T15:07:14.737" v="0" actId="47"/>
        <pc:sldMkLst>
          <pc:docMk/>
          <pc:sldMk cId="0" sldId="377"/>
        </pc:sldMkLst>
      </pc:sldChg>
      <pc:sldChg chg="del">
        <pc:chgData name="Hilppa Iittiläinen" userId="f7572432-e0f1-4abb-81ed-7836843e2f2b" providerId="ADAL" clId="{B3D96519-6156-4C4A-A7A5-DD348ECB1EE5}" dt="2022-10-19T15:07:14.737" v="0" actId="47"/>
        <pc:sldMkLst>
          <pc:docMk/>
          <pc:sldMk cId="0" sldId="378"/>
        </pc:sldMkLst>
      </pc:sldChg>
      <pc:sldChg chg="del">
        <pc:chgData name="Hilppa Iittiläinen" userId="f7572432-e0f1-4abb-81ed-7836843e2f2b" providerId="ADAL" clId="{B3D96519-6156-4C4A-A7A5-DD348ECB1EE5}" dt="2022-10-19T15:07:14.737" v="0" actId="47"/>
        <pc:sldMkLst>
          <pc:docMk/>
          <pc:sldMk cId="0" sldId="379"/>
        </pc:sldMkLst>
      </pc:sldChg>
      <pc:sldChg chg="del">
        <pc:chgData name="Hilppa Iittiläinen" userId="f7572432-e0f1-4abb-81ed-7836843e2f2b" providerId="ADAL" clId="{B3D96519-6156-4C4A-A7A5-DD348ECB1EE5}" dt="2022-10-19T15:07:14.737" v="0" actId="47"/>
        <pc:sldMkLst>
          <pc:docMk/>
          <pc:sldMk cId="0" sldId="380"/>
        </pc:sldMkLst>
      </pc:sldChg>
      <pc:sldChg chg="del">
        <pc:chgData name="Hilppa Iittiläinen" userId="f7572432-e0f1-4abb-81ed-7836843e2f2b" providerId="ADAL" clId="{B3D96519-6156-4C4A-A7A5-DD348ECB1EE5}" dt="2022-10-19T15:07:14.737" v="0" actId="47"/>
        <pc:sldMkLst>
          <pc:docMk/>
          <pc:sldMk cId="0" sldId="381"/>
        </pc:sldMkLst>
      </pc:sldChg>
      <pc:sldChg chg="del">
        <pc:chgData name="Hilppa Iittiläinen" userId="f7572432-e0f1-4abb-81ed-7836843e2f2b" providerId="ADAL" clId="{B3D96519-6156-4C4A-A7A5-DD348ECB1EE5}" dt="2022-10-19T15:07:14.737" v="0" actId="47"/>
        <pc:sldMkLst>
          <pc:docMk/>
          <pc:sldMk cId="0" sldId="382"/>
        </pc:sldMkLst>
      </pc:sldChg>
      <pc:sldChg chg="del">
        <pc:chgData name="Hilppa Iittiläinen" userId="f7572432-e0f1-4abb-81ed-7836843e2f2b" providerId="ADAL" clId="{B3D96519-6156-4C4A-A7A5-DD348ECB1EE5}" dt="2022-10-19T15:07:14.737" v="0" actId="47"/>
        <pc:sldMkLst>
          <pc:docMk/>
          <pc:sldMk cId="0" sldId="383"/>
        </pc:sldMkLst>
      </pc:sldChg>
      <pc:sldChg chg="del">
        <pc:chgData name="Hilppa Iittiläinen" userId="f7572432-e0f1-4abb-81ed-7836843e2f2b" providerId="ADAL" clId="{B3D96519-6156-4C4A-A7A5-DD348ECB1EE5}" dt="2022-10-19T15:07:14.737" v="0" actId="47"/>
        <pc:sldMkLst>
          <pc:docMk/>
          <pc:sldMk cId="0" sldId="384"/>
        </pc:sldMkLst>
      </pc:sldChg>
      <pc:sldChg chg="del">
        <pc:chgData name="Hilppa Iittiläinen" userId="f7572432-e0f1-4abb-81ed-7836843e2f2b" providerId="ADAL" clId="{B3D96519-6156-4C4A-A7A5-DD348ECB1EE5}" dt="2022-10-19T15:07:14.737" v="0" actId="47"/>
        <pc:sldMkLst>
          <pc:docMk/>
          <pc:sldMk cId="0" sldId="385"/>
        </pc:sldMkLst>
      </pc:sldChg>
      <pc:sldChg chg="del">
        <pc:chgData name="Hilppa Iittiläinen" userId="f7572432-e0f1-4abb-81ed-7836843e2f2b" providerId="ADAL" clId="{B3D96519-6156-4C4A-A7A5-DD348ECB1EE5}" dt="2022-10-19T15:07:14.737" v="0" actId="47"/>
        <pc:sldMkLst>
          <pc:docMk/>
          <pc:sldMk cId="0" sldId="386"/>
        </pc:sldMkLst>
      </pc:sldChg>
      <pc:sldChg chg="del">
        <pc:chgData name="Hilppa Iittiläinen" userId="f7572432-e0f1-4abb-81ed-7836843e2f2b" providerId="ADAL" clId="{B3D96519-6156-4C4A-A7A5-DD348ECB1EE5}" dt="2022-10-19T15:07:14.737" v="0" actId="47"/>
        <pc:sldMkLst>
          <pc:docMk/>
          <pc:sldMk cId="0" sldId="387"/>
        </pc:sldMkLst>
      </pc:sldChg>
      <pc:sldChg chg="del">
        <pc:chgData name="Hilppa Iittiläinen" userId="f7572432-e0f1-4abb-81ed-7836843e2f2b" providerId="ADAL" clId="{B3D96519-6156-4C4A-A7A5-DD348ECB1EE5}" dt="2022-10-19T15:07:14.737" v="0" actId="47"/>
        <pc:sldMkLst>
          <pc:docMk/>
          <pc:sldMk cId="0" sldId="388"/>
        </pc:sldMkLst>
      </pc:sldChg>
      <pc:sldChg chg="del">
        <pc:chgData name="Hilppa Iittiläinen" userId="f7572432-e0f1-4abb-81ed-7836843e2f2b" providerId="ADAL" clId="{B3D96519-6156-4C4A-A7A5-DD348ECB1EE5}" dt="2022-10-19T15:07:14.737" v="0" actId="47"/>
        <pc:sldMkLst>
          <pc:docMk/>
          <pc:sldMk cId="0" sldId="389"/>
        </pc:sldMkLst>
      </pc:sldChg>
      <pc:sldChg chg="del">
        <pc:chgData name="Hilppa Iittiläinen" userId="f7572432-e0f1-4abb-81ed-7836843e2f2b" providerId="ADAL" clId="{B3D96519-6156-4C4A-A7A5-DD348ECB1EE5}" dt="2022-10-19T15:07:14.737" v="0" actId="47"/>
        <pc:sldMkLst>
          <pc:docMk/>
          <pc:sldMk cId="0" sldId="390"/>
        </pc:sldMkLst>
      </pc:sldChg>
      <pc:sldChg chg="del">
        <pc:chgData name="Hilppa Iittiläinen" userId="f7572432-e0f1-4abb-81ed-7836843e2f2b" providerId="ADAL" clId="{B3D96519-6156-4C4A-A7A5-DD348ECB1EE5}" dt="2022-10-19T15:07:14.737" v="0" actId="47"/>
        <pc:sldMkLst>
          <pc:docMk/>
          <pc:sldMk cId="0" sldId="391"/>
        </pc:sldMkLst>
      </pc:sldChg>
      <pc:sldChg chg="del">
        <pc:chgData name="Hilppa Iittiläinen" userId="f7572432-e0f1-4abb-81ed-7836843e2f2b" providerId="ADAL" clId="{B3D96519-6156-4C4A-A7A5-DD348ECB1EE5}" dt="2022-10-19T15:07:14.737" v="0" actId="47"/>
        <pc:sldMkLst>
          <pc:docMk/>
          <pc:sldMk cId="0" sldId="392"/>
        </pc:sldMkLst>
      </pc:sldChg>
      <pc:sldChg chg="del">
        <pc:chgData name="Hilppa Iittiläinen" userId="f7572432-e0f1-4abb-81ed-7836843e2f2b" providerId="ADAL" clId="{B3D96519-6156-4C4A-A7A5-DD348ECB1EE5}" dt="2022-10-19T15:07:14.737" v="0" actId="47"/>
        <pc:sldMkLst>
          <pc:docMk/>
          <pc:sldMk cId="0" sldId="393"/>
        </pc:sldMkLst>
      </pc:sldChg>
      <pc:sldChg chg="del">
        <pc:chgData name="Hilppa Iittiläinen" userId="f7572432-e0f1-4abb-81ed-7836843e2f2b" providerId="ADAL" clId="{B3D96519-6156-4C4A-A7A5-DD348ECB1EE5}" dt="2022-10-19T15:07:14.737" v="0" actId="47"/>
        <pc:sldMkLst>
          <pc:docMk/>
          <pc:sldMk cId="0" sldId="394"/>
        </pc:sldMkLst>
      </pc:sldChg>
      <pc:sldChg chg="del">
        <pc:chgData name="Hilppa Iittiläinen" userId="f7572432-e0f1-4abb-81ed-7836843e2f2b" providerId="ADAL" clId="{B3D96519-6156-4C4A-A7A5-DD348ECB1EE5}" dt="2022-10-19T15:07:14.737" v="0" actId="47"/>
        <pc:sldMkLst>
          <pc:docMk/>
          <pc:sldMk cId="0" sldId="395"/>
        </pc:sldMkLst>
      </pc:sldChg>
      <pc:sldChg chg="del">
        <pc:chgData name="Hilppa Iittiläinen" userId="f7572432-e0f1-4abb-81ed-7836843e2f2b" providerId="ADAL" clId="{B3D96519-6156-4C4A-A7A5-DD348ECB1EE5}" dt="2022-10-19T15:07:14.737" v="0" actId="47"/>
        <pc:sldMkLst>
          <pc:docMk/>
          <pc:sldMk cId="0" sldId="396"/>
        </pc:sldMkLst>
      </pc:sldChg>
      <pc:sldChg chg="del">
        <pc:chgData name="Hilppa Iittiläinen" userId="f7572432-e0f1-4abb-81ed-7836843e2f2b" providerId="ADAL" clId="{B3D96519-6156-4C4A-A7A5-DD348ECB1EE5}" dt="2022-10-19T15:07:14.737" v="0" actId="47"/>
        <pc:sldMkLst>
          <pc:docMk/>
          <pc:sldMk cId="0" sldId="397"/>
        </pc:sldMkLst>
      </pc:sldChg>
      <pc:sldChg chg="del">
        <pc:chgData name="Hilppa Iittiläinen" userId="f7572432-e0f1-4abb-81ed-7836843e2f2b" providerId="ADAL" clId="{B3D96519-6156-4C4A-A7A5-DD348ECB1EE5}" dt="2022-10-19T15:07:14.737" v="0" actId="47"/>
        <pc:sldMkLst>
          <pc:docMk/>
          <pc:sldMk cId="0" sldId="398"/>
        </pc:sldMkLst>
      </pc:sldChg>
      <pc:sldChg chg="del">
        <pc:chgData name="Hilppa Iittiläinen" userId="f7572432-e0f1-4abb-81ed-7836843e2f2b" providerId="ADAL" clId="{B3D96519-6156-4C4A-A7A5-DD348ECB1EE5}" dt="2022-10-19T15:07:14.737" v="0" actId="47"/>
        <pc:sldMkLst>
          <pc:docMk/>
          <pc:sldMk cId="0" sldId="399"/>
        </pc:sldMkLst>
      </pc:sldChg>
      <pc:sldChg chg="del">
        <pc:chgData name="Hilppa Iittiläinen" userId="f7572432-e0f1-4abb-81ed-7836843e2f2b" providerId="ADAL" clId="{B3D96519-6156-4C4A-A7A5-DD348ECB1EE5}" dt="2022-10-19T15:07:14.737" v="0" actId="47"/>
        <pc:sldMkLst>
          <pc:docMk/>
          <pc:sldMk cId="0" sldId="400"/>
        </pc:sldMkLst>
      </pc:sldChg>
      <pc:sldChg chg="del">
        <pc:chgData name="Hilppa Iittiläinen" userId="f7572432-e0f1-4abb-81ed-7836843e2f2b" providerId="ADAL" clId="{B3D96519-6156-4C4A-A7A5-DD348ECB1EE5}" dt="2022-10-19T15:07:14.737" v="0" actId="47"/>
        <pc:sldMkLst>
          <pc:docMk/>
          <pc:sldMk cId="0" sldId="401"/>
        </pc:sldMkLst>
      </pc:sldChg>
      <pc:sldChg chg="del">
        <pc:chgData name="Hilppa Iittiläinen" userId="f7572432-e0f1-4abb-81ed-7836843e2f2b" providerId="ADAL" clId="{B3D96519-6156-4C4A-A7A5-DD348ECB1EE5}" dt="2022-10-19T15:07:14.737" v="0" actId="47"/>
        <pc:sldMkLst>
          <pc:docMk/>
          <pc:sldMk cId="0" sldId="402"/>
        </pc:sldMkLst>
      </pc:sldChg>
      <pc:sldChg chg="del">
        <pc:chgData name="Hilppa Iittiläinen" userId="f7572432-e0f1-4abb-81ed-7836843e2f2b" providerId="ADAL" clId="{B3D96519-6156-4C4A-A7A5-DD348ECB1EE5}" dt="2022-10-19T15:07:14.737" v="0" actId="47"/>
        <pc:sldMkLst>
          <pc:docMk/>
          <pc:sldMk cId="0" sldId="403"/>
        </pc:sldMkLst>
      </pc:sldChg>
      <pc:sldChg chg="del">
        <pc:chgData name="Hilppa Iittiläinen" userId="f7572432-e0f1-4abb-81ed-7836843e2f2b" providerId="ADAL" clId="{B3D96519-6156-4C4A-A7A5-DD348ECB1EE5}" dt="2022-10-19T15:07:14.737" v="0" actId="47"/>
        <pc:sldMkLst>
          <pc:docMk/>
          <pc:sldMk cId="0" sldId="404"/>
        </pc:sldMkLst>
      </pc:sldChg>
      <pc:sldChg chg="del">
        <pc:chgData name="Hilppa Iittiläinen" userId="f7572432-e0f1-4abb-81ed-7836843e2f2b" providerId="ADAL" clId="{B3D96519-6156-4C4A-A7A5-DD348ECB1EE5}" dt="2022-10-19T15:07:14.737" v="0" actId="47"/>
        <pc:sldMkLst>
          <pc:docMk/>
          <pc:sldMk cId="0" sldId="405"/>
        </pc:sldMkLst>
      </pc:sldChg>
      <pc:sldChg chg="del">
        <pc:chgData name="Hilppa Iittiläinen" userId="f7572432-e0f1-4abb-81ed-7836843e2f2b" providerId="ADAL" clId="{B3D96519-6156-4C4A-A7A5-DD348ECB1EE5}" dt="2022-10-19T15:07:14.737" v="0" actId="47"/>
        <pc:sldMkLst>
          <pc:docMk/>
          <pc:sldMk cId="0" sldId="406"/>
        </pc:sldMkLst>
      </pc:sldChg>
      <pc:sldChg chg="del">
        <pc:chgData name="Hilppa Iittiläinen" userId="f7572432-e0f1-4abb-81ed-7836843e2f2b" providerId="ADAL" clId="{B3D96519-6156-4C4A-A7A5-DD348ECB1EE5}" dt="2022-10-19T15:08:06.484" v="59" actId="47"/>
        <pc:sldMkLst>
          <pc:docMk/>
          <pc:sldMk cId="0" sldId="407"/>
        </pc:sldMkLst>
      </pc:sldChg>
      <pc:sldChg chg="modSp del mod">
        <pc:chgData name="Hilppa Iittiläinen" userId="f7572432-e0f1-4abb-81ed-7836843e2f2b" providerId="ADAL" clId="{B3D96519-6156-4C4A-A7A5-DD348ECB1EE5}" dt="2022-10-19T15:14:29.672" v="105" actId="47"/>
        <pc:sldMkLst>
          <pc:docMk/>
          <pc:sldMk cId="0" sldId="408"/>
        </pc:sldMkLst>
        <pc:spChg chg="mod">
          <ac:chgData name="Hilppa Iittiläinen" userId="f7572432-e0f1-4abb-81ed-7836843e2f2b" providerId="ADAL" clId="{B3D96519-6156-4C4A-A7A5-DD348ECB1EE5}" dt="2022-10-19T15:11:11.379" v="70" actId="12789"/>
          <ac:spMkLst>
            <pc:docMk/>
            <pc:sldMk cId="0" sldId="408"/>
            <ac:spMk id="992" creationId="{00000000-0000-0000-0000-000000000000}"/>
          </ac:spMkLst>
        </pc:spChg>
        <pc:spChg chg="mod">
          <ac:chgData name="Hilppa Iittiläinen" userId="f7572432-e0f1-4abb-81ed-7836843e2f2b" providerId="ADAL" clId="{B3D96519-6156-4C4A-A7A5-DD348ECB1EE5}" dt="2022-10-19T15:11:06.576" v="68" actId="12789"/>
          <ac:spMkLst>
            <pc:docMk/>
            <pc:sldMk cId="0" sldId="408"/>
            <ac:spMk id="993" creationId="{00000000-0000-0000-0000-000000000000}"/>
          </ac:spMkLst>
        </pc:spChg>
        <pc:spChg chg="mod">
          <ac:chgData name="Hilppa Iittiläinen" userId="f7572432-e0f1-4abb-81ed-7836843e2f2b" providerId="ADAL" clId="{B3D96519-6156-4C4A-A7A5-DD348ECB1EE5}" dt="2022-10-19T15:10:48.451" v="65" actId="1076"/>
          <ac:spMkLst>
            <pc:docMk/>
            <pc:sldMk cId="0" sldId="408"/>
            <ac:spMk id="994" creationId="{00000000-0000-0000-0000-000000000000}"/>
          </ac:spMkLst>
        </pc:spChg>
      </pc:sldChg>
      <pc:sldChg chg="modSp del mod">
        <pc:chgData name="Hilppa Iittiläinen" userId="f7572432-e0f1-4abb-81ed-7836843e2f2b" providerId="ADAL" clId="{B3D96519-6156-4C4A-A7A5-DD348ECB1EE5}" dt="2022-10-19T15:14:52.931" v="110" actId="47"/>
        <pc:sldMkLst>
          <pc:docMk/>
          <pc:sldMk cId="0" sldId="409"/>
        </pc:sldMkLst>
        <pc:spChg chg="mod">
          <ac:chgData name="Hilppa Iittiläinen" userId="f7572432-e0f1-4abb-81ed-7836843e2f2b" providerId="ADAL" clId="{B3D96519-6156-4C4A-A7A5-DD348ECB1EE5}" dt="2022-10-19T15:11:59.372" v="80" actId="12789"/>
          <ac:spMkLst>
            <pc:docMk/>
            <pc:sldMk cId="0" sldId="409"/>
            <ac:spMk id="998" creationId="{00000000-0000-0000-0000-000000000000}"/>
          </ac:spMkLst>
        </pc:spChg>
        <pc:spChg chg="mod">
          <ac:chgData name="Hilppa Iittiläinen" userId="f7572432-e0f1-4abb-81ed-7836843e2f2b" providerId="ADAL" clId="{B3D96519-6156-4C4A-A7A5-DD348ECB1EE5}" dt="2022-10-19T15:11:54.595" v="78" actId="12789"/>
          <ac:spMkLst>
            <pc:docMk/>
            <pc:sldMk cId="0" sldId="409"/>
            <ac:spMk id="999" creationId="{00000000-0000-0000-0000-000000000000}"/>
          </ac:spMkLst>
        </pc:spChg>
        <pc:spChg chg="mod">
          <ac:chgData name="Hilppa Iittiläinen" userId="f7572432-e0f1-4abb-81ed-7836843e2f2b" providerId="ADAL" clId="{B3D96519-6156-4C4A-A7A5-DD348ECB1EE5}" dt="2022-10-19T15:11:43.597" v="75" actId="1076"/>
          <ac:spMkLst>
            <pc:docMk/>
            <pc:sldMk cId="0" sldId="409"/>
            <ac:spMk id="1000" creationId="{00000000-0000-0000-0000-000000000000}"/>
          </ac:spMkLst>
        </pc:spChg>
      </pc:sldChg>
      <pc:sldChg chg="del">
        <pc:chgData name="Hilppa Iittiläinen" userId="f7572432-e0f1-4abb-81ed-7836843e2f2b" providerId="ADAL" clId="{B3D96519-6156-4C4A-A7A5-DD348ECB1EE5}" dt="2022-10-19T15:15:05.704" v="111" actId="47"/>
        <pc:sldMkLst>
          <pc:docMk/>
          <pc:sldMk cId="0" sldId="410"/>
        </pc:sldMkLst>
      </pc:sldChg>
      <pc:sldChg chg="del">
        <pc:chgData name="Hilppa Iittiläinen" userId="f7572432-e0f1-4abb-81ed-7836843e2f2b" providerId="ADAL" clId="{B3D96519-6156-4C4A-A7A5-DD348ECB1EE5}" dt="2022-10-19T15:15:42.626" v="119" actId="47"/>
        <pc:sldMkLst>
          <pc:docMk/>
          <pc:sldMk cId="0" sldId="411"/>
        </pc:sldMkLst>
      </pc:sldChg>
      <pc:sldChg chg="del">
        <pc:chgData name="Hilppa Iittiläinen" userId="f7572432-e0f1-4abb-81ed-7836843e2f2b" providerId="ADAL" clId="{B3D96519-6156-4C4A-A7A5-DD348ECB1EE5}" dt="2022-10-19T15:16:28.748" v="129" actId="47"/>
        <pc:sldMkLst>
          <pc:docMk/>
          <pc:sldMk cId="0" sldId="412"/>
        </pc:sldMkLst>
      </pc:sldChg>
      <pc:sldChg chg="del">
        <pc:chgData name="Hilppa Iittiläinen" userId="f7572432-e0f1-4abb-81ed-7836843e2f2b" providerId="ADAL" clId="{B3D96519-6156-4C4A-A7A5-DD348ECB1EE5}" dt="2022-10-19T15:17:56.171" v="149" actId="47"/>
        <pc:sldMkLst>
          <pc:docMk/>
          <pc:sldMk cId="0" sldId="413"/>
        </pc:sldMkLst>
      </pc:sldChg>
      <pc:sldChg chg="del">
        <pc:chgData name="Hilppa Iittiläinen" userId="f7572432-e0f1-4abb-81ed-7836843e2f2b" providerId="ADAL" clId="{B3D96519-6156-4C4A-A7A5-DD348ECB1EE5}" dt="2022-10-19T15:19:12.544" v="166" actId="47"/>
        <pc:sldMkLst>
          <pc:docMk/>
          <pc:sldMk cId="0" sldId="414"/>
        </pc:sldMkLst>
      </pc:sldChg>
      <pc:sldChg chg="del">
        <pc:chgData name="Hilppa Iittiläinen" userId="f7572432-e0f1-4abb-81ed-7836843e2f2b" providerId="ADAL" clId="{B3D96519-6156-4C4A-A7A5-DD348ECB1EE5}" dt="2022-10-19T15:19:42.327" v="175" actId="47"/>
        <pc:sldMkLst>
          <pc:docMk/>
          <pc:sldMk cId="0" sldId="415"/>
        </pc:sldMkLst>
      </pc:sldChg>
      <pc:sldChg chg="del">
        <pc:chgData name="Hilppa Iittiläinen" userId="f7572432-e0f1-4abb-81ed-7836843e2f2b" providerId="ADAL" clId="{B3D96519-6156-4C4A-A7A5-DD348ECB1EE5}" dt="2022-10-19T15:20:14.579" v="183" actId="47"/>
        <pc:sldMkLst>
          <pc:docMk/>
          <pc:sldMk cId="0" sldId="416"/>
        </pc:sldMkLst>
      </pc:sldChg>
      <pc:sldChg chg="del">
        <pc:chgData name="Hilppa Iittiläinen" userId="f7572432-e0f1-4abb-81ed-7836843e2f2b" providerId="ADAL" clId="{B3D96519-6156-4C4A-A7A5-DD348ECB1EE5}" dt="2022-10-19T15:20:43.580" v="193" actId="47"/>
        <pc:sldMkLst>
          <pc:docMk/>
          <pc:sldMk cId="0" sldId="417"/>
        </pc:sldMkLst>
      </pc:sldChg>
      <pc:sldChg chg="del">
        <pc:chgData name="Hilppa Iittiläinen" userId="f7572432-e0f1-4abb-81ed-7836843e2f2b" providerId="ADAL" clId="{B3D96519-6156-4C4A-A7A5-DD348ECB1EE5}" dt="2022-10-19T15:21:20.268" v="202" actId="47"/>
        <pc:sldMkLst>
          <pc:docMk/>
          <pc:sldMk cId="0" sldId="418"/>
        </pc:sldMkLst>
      </pc:sldChg>
      <pc:sldChg chg="del">
        <pc:chgData name="Hilppa Iittiläinen" userId="f7572432-e0f1-4abb-81ed-7836843e2f2b" providerId="ADAL" clId="{B3D96519-6156-4C4A-A7A5-DD348ECB1EE5}" dt="2022-10-19T15:22:02.357" v="216" actId="47"/>
        <pc:sldMkLst>
          <pc:docMk/>
          <pc:sldMk cId="0" sldId="419"/>
        </pc:sldMkLst>
      </pc:sldChg>
      <pc:sldChg chg="del">
        <pc:chgData name="Hilppa Iittiläinen" userId="f7572432-e0f1-4abb-81ed-7836843e2f2b" providerId="ADAL" clId="{B3D96519-6156-4C4A-A7A5-DD348ECB1EE5}" dt="2022-10-19T15:22:56.771" v="271" actId="47"/>
        <pc:sldMkLst>
          <pc:docMk/>
          <pc:sldMk cId="0" sldId="420"/>
        </pc:sldMkLst>
      </pc:sldChg>
      <pc:sldChg chg="modSp del mod">
        <pc:chgData name="Hilppa Iittiläinen" userId="f7572432-e0f1-4abb-81ed-7836843e2f2b" providerId="ADAL" clId="{B3D96519-6156-4C4A-A7A5-DD348ECB1EE5}" dt="2022-10-19T15:24:25.815" v="298" actId="47"/>
        <pc:sldMkLst>
          <pc:docMk/>
          <pc:sldMk cId="0" sldId="421"/>
        </pc:sldMkLst>
        <pc:spChg chg="mod">
          <ac:chgData name="Hilppa Iittiläinen" userId="f7572432-e0f1-4abb-81ed-7836843e2f2b" providerId="ADAL" clId="{B3D96519-6156-4C4A-A7A5-DD348ECB1EE5}" dt="2022-10-19T15:23:44.258" v="285" actId="14100"/>
          <ac:spMkLst>
            <pc:docMk/>
            <pc:sldMk cId="0" sldId="421"/>
            <ac:spMk id="1057" creationId="{00000000-0000-0000-0000-000000000000}"/>
          </ac:spMkLst>
        </pc:spChg>
      </pc:sldChg>
      <pc:sldChg chg="del">
        <pc:chgData name="Hilppa Iittiläinen" userId="f7572432-e0f1-4abb-81ed-7836843e2f2b" providerId="ADAL" clId="{B3D96519-6156-4C4A-A7A5-DD348ECB1EE5}" dt="2022-10-19T15:25:01.694" v="315" actId="47"/>
        <pc:sldMkLst>
          <pc:docMk/>
          <pc:sldMk cId="0" sldId="422"/>
        </pc:sldMkLst>
      </pc:sldChg>
      <pc:sldChg chg="del">
        <pc:chgData name="Hilppa Iittiläinen" userId="f7572432-e0f1-4abb-81ed-7836843e2f2b" providerId="ADAL" clId="{B3D96519-6156-4C4A-A7A5-DD348ECB1EE5}" dt="2022-10-19T15:25:51.165" v="333" actId="47"/>
        <pc:sldMkLst>
          <pc:docMk/>
          <pc:sldMk cId="0" sldId="423"/>
        </pc:sldMkLst>
      </pc:sldChg>
      <pc:sldChg chg="del">
        <pc:chgData name="Hilppa Iittiläinen" userId="f7572432-e0f1-4abb-81ed-7836843e2f2b" providerId="ADAL" clId="{B3D96519-6156-4C4A-A7A5-DD348ECB1EE5}" dt="2022-10-19T15:26:49.545" v="356" actId="47"/>
        <pc:sldMkLst>
          <pc:docMk/>
          <pc:sldMk cId="0" sldId="424"/>
        </pc:sldMkLst>
      </pc:sldChg>
      <pc:sldChg chg="del">
        <pc:chgData name="Hilppa Iittiläinen" userId="f7572432-e0f1-4abb-81ed-7836843e2f2b" providerId="ADAL" clId="{B3D96519-6156-4C4A-A7A5-DD348ECB1EE5}" dt="2022-10-19T15:27:52.367" v="373" actId="47"/>
        <pc:sldMkLst>
          <pc:docMk/>
          <pc:sldMk cId="0" sldId="425"/>
        </pc:sldMkLst>
      </pc:sldChg>
      <pc:sldChg chg="del">
        <pc:chgData name="Hilppa Iittiläinen" userId="f7572432-e0f1-4abb-81ed-7836843e2f2b" providerId="ADAL" clId="{B3D96519-6156-4C4A-A7A5-DD348ECB1EE5}" dt="2022-10-19T15:30:16.334" v="417" actId="47"/>
        <pc:sldMkLst>
          <pc:docMk/>
          <pc:sldMk cId="0" sldId="426"/>
        </pc:sldMkLst>
      </pc:sldChg>
      <pc:sldChg chg="del">
        <pc:chgData name="Hilppa Iittiläinen" userId="f7572432-e0f1-4abb-81ed-7836843e2f2b" providerId="ADAL" clId="{B3D96519-6156-4C4A-A7A5-DD348ECB1EE5}" dt="2022-10-19T15:31:34.032" v="434" actId="47"/>
        <pc:sldMkLst>
          <pc:docMk/>
          <pc:sldMk cId="0" sldId="427"/>
        </pc:sldMkLst>
      </pc:sldChg>
      <pc:sldChg chg="modSp del mod">
        <pc:chgData name="Hilppa Iittiläinen" userId="f7572432-e0f1-4abb-81ed-7836843e2f2b" providerId="ADAL" clId="{B3D96519-6156-4C4A-A7A5-DD348ECB1EE5}" dt="2022-10-19T15:32:57.856" v="451" actId="47"/>
        <pc:sldMkLst>
          <pc:docMk/>
          <pc:sldMk cId="0" sldId="428"/>
        </pc:sldMkLst>
        <pc:spChg chg="mod">
          <ac:chgData name="Hilppa Iittiläinen" userId="f7572432-e0f1-4abb-81ed-7836843e2f2b" providerId="ADAL" clId="{B3D96519-6156-4C4A-A7A5-DD348ECB1EE5}" dt="2022-10-19T15:32:48.160" v="448" actId="14100"/>
          <ac:spMkLst>
            <pc:docMk/>
            <pc:sldMk cId="0" sldId="428"/>
            <ac:spMk id="1101" creationId="{00000000-0000-0000-0000-000000000000}"/>
          </ac:spMkLst>
        </pc:spChg>
      </pc:sldChg>
      <pc:sldChg chg="del">
        <pc:chgData name="Hilppa Iittiläinen" userId="f7572432-e0f1-4abb-81ed-7836843e2f2b" providerId="ADAL" clId="{B3D96519-6156-4C4A-A7A5-DD348ECB1EE5}" dt="2022-10-19T15:33:54.643" v="483" actId="47"/>
        <pc:sldMkLst>
          <pc:docMk/>
          <pc:sldMk cId="0" sldId="429"/>
        </pc:sldMkLst>
      </pc:sldChg>
      <pc:sldChg chg="del">
        <pc:chgData name="Hilppa Iittiläinen" userId="f7572432-e0f1-4abb-81ed-7836843e2f2b" providerId="ADAL" clId="{B3D96519-6156-4C4A-A7A5-DD348ECB1EE5}" dt="2022-10-19T15:35:10.008" v="517" actId="47"/>
        <pc:sldMkLst>
          <pc:docMk/>
          <pc:sldMk cId="0" sldId="430"/>
        </pc:sldMkLst>
      </pc:sldChg>
      <pc:sldChg chg="del">
        <pc:chgData name="Hilppa Iittiläinen" userId="f7572432-e0f1-4abb-81ed-7836843e2f2b" providerId="ADAL" clId="{B3D96519-6156-4C4A-A7A5-DD348ECB1EE5}" dt="2022-10-19T15:35:56.134" v="532" actId="47"/>
        <pc:sldMkLst>
          <pc:docMk/>
          <pc:sldMk cId="0" sldId="431"/>
        </pc:sldMkLst>
      </pc:sldChg>
      <pc:sldChg chg="del">
        <pc:chgData name="Hilppa Iittiläinen" userId="f7572432-e0f1-4abb-81ed-7836843e2f2b" providerId="ADAL" clId="{B3D96519-6156-4C4A-A7A5-DD348ECB1EE5}" dt="2022-10-19T15:37:01.561" v="590" actId="47"/>
        <pc:sldMkLst>
          <pc:docMk/>
          <pc:sldMk cId="0" sldId="432"/>
        </pc:sldMkLst>
      </pc:sldChg>
      <pc:sldChg chg="del">
        <pc:chgData name="Hilppa Iittiläinen" userId="f7572432-e0f1-4abb-81ed-7836843e2f2b" providerId="ADAL" clId="{B3D96519-6156-4C4A-A7A5-DD348ECB1EE5}" dt="2022-10-19T15:41:00.993" v="622" actId="47"/>
        <pc:sldMkLst>
          <pc:docMk/>
          <pc:sldMk cId="0" sldId="433"/>
        </pc:sldMkLst>
      </pc:sldChg>
      <pc:sldChg chg="del">
        <pc:chgData name="Hilppa Iittiläinen" userId="f7572432-e0f1-4abb-81ed-7836843e2f2b" providerId="ADAL" clId="{B3D96519-6156-4C4A-A7A5-DD348ECB1EE5}" dt="2022-10-19T15:42:52.267" v="649" actId="47"/>
        <pc:sldMkLst>
          <pc:docMk/>
          <pc:sldMk cId="0" sldId="434"/>
        </pc:sldMkLst>
      </pc:sldChg>
      <pc:sldChg chg="del">
        <pc:chgData name="Hilppa Iittiläinen" userId="f7572432-e0f1-4abb-81ed-7836843e2f2b" providerId="ADAL" clId="{B3D96519-6156-4C4A-A7A5-DD348ECB1EE5}" dt="2022-10-19T15:42:54.412" v="650" actId="47"/>
        <pc:sldMkLst>
          <pc:docMk/>
          <pc:sldMk cId="0" sldId="435"/>
        </pc:sldMkLst>
      </pc:sldChg>
      <pc:sldChg chg="del">
        <pc:chgData name="Hilppa Iittiläinen" userId="f7572432-e0f1-4abb-81ed-7836843e2f2b" providerId="ADAL" clId="{B3D96519-6156-4C4A-A7A5-DD348ECB1EE5}" dt="2022-10-19T15:43:20.842" v="658" actId="47"/>
        <pc:sldMkLst>
          <pc:docMk/>
          <pc:sldMk cId="0" sldId="436"/>
        </pc:sldMkLst>
      </pc:sldChg>
      <pc:sldChg chg="del">
        <pc:chgData name="Hilppa Iittiläinen" userId="f7572432-e0f1-4abb-81ed-7836843e2f2b" providerId="ADAL" clId="{B3D96519-6156-4C4A-A7A5-DD348ECB1EE5}" dt="2022-10-19T15:43:34.958" v="663" actId="47"/>
        <pc:sldMkLst>
          <pc:docMk/>
          <pc:sldMk cId="0" sldId="437"/>
        </pc:sldMkLst>
      </pc:sldChg>
      <pc:sldChg chg="del">
        <pc:chgData name="Hilppa Iittiläinen" userId="f7572432-e0f1-4abb-81ed-7836843e2f2b" providerId="ADAL" clId="{B3D96519-6156-4C4A-A7A5-DD348ECB1EE5}" dt="2022-10-19T15:44:34.088" v="681" actId="47"/>
        <pc:sldMkLst>
          <pc:docMk/>
          <pc:sldMk cId="0" sldId="438"/>
        </pc:sldMkLst>
      </pc:sldChg>
      <pc:sldChg chg="del">
        <pc:chgData name="Hilppa Iittiläinen" userId="f7572432-e0f1-4abb-81ed-7836843e2f2b" providerId="ADAL" clId="{B3D96519-6156-4C4A-A7A5-DD348ECB1EE5}" dt="2022-10-19T15:47:12.459" v="722" actId="47"/>
        <pc:sldMkLst>
          <pc:docMk/>
          <pc:sldMk cId="0" sldId="439"/>
        </pc:sldMkLst>
      </pc:sldChg>
      <pc:sldChg chg="del">
        <pc:chgData name="Hilppa Iittiläinen" userId="f7572432-e0f1-4abb-81ed-7836843e2f2b" providerId="ADAL" clId="{B3D96519-6156-4C4A-A7A5-DD348ECB1EE5}" dt="2022-10-19T15:47:46.285" v="733" actId="47"/>
        <pc:sldMkLst>
          <pc:docMk/>
          <pc:sldMk cId="0" sldId="440"/>
        </pc:sldMkLst>
      </pc:sldChg>
      <pc:sldChg chg="modSp del mod">
        <pc:chgData name="Hilppa Iittiläinen" userId="f7572432-e0f1-4abb-81ed-7836843e2f2b" providerId="ADAL" clId="{B3D96519-6156-4C4A-A7A5-DD348ECB1EE5}" dt="2022-10-19T15:48:20.876" v="743" actId="47"/>
        <pc:sldMkLst>
          <pc:docMk/>
          <pc:sldMk cId="0" sldId="441"/>
        </pc:sldMkLst>
        <pc:spChg chg="mod">
          <ac:chgData name="Hilppa Iittiläinen" userId="f7572432-e0f1-4abb-81ed-7836843e2f2b" providerId="ADAL" clId="{B3D96519-6156-4C4A-A7A5-DD348ECB1EE5}" dt="2022-10-19T15:48:00.271" v="737" actId="1076"/>
          <ac:spMkLst>
            <pc:docMk/>
            <pc:sldMk cId="0" sldId="441"/>
            <ac:spMk id="1174" creationId="{00000000-0000-0000-0000-000000000000}"/>
          </ac:spMkLst>
        </pc:spChg>
      </pc:sldChg>
      <pc:sldChg chg="del">
        <pc:chgData name="Hilppa Iittiläinen" userId="f7572432-e0f1-4abb-81ed-7836843e2f2b" providerId="ADAL" clId="{B3D96519-6156-4C4A-A7A5-DD348ECB1EE5}" dt="2022-10-19T15:49:21.040" v="787" actId="47"/>
        <pc:sldMkLst>
          <pc:docMk/>
          <pc:sldMk cId="0" sldId="442"/>
        </pc:sldMkLst>
      </pc:sldChg>
      <pc:sldChg chg="del">
        <pc:chgData name="Hilppa Iittiläinen" userId="f7572432-e0f1-4abb-81ed-7836843e2f2b" providerId="ADAL" clId="{B3D96519-6156-4C4A-A7A5-DD348ECB1EE5}" dt="2022-10-19T15:49:46.278" v="794" actId="47"/>
        <pc:sldMkLst>
          <pc:docMk/>
          <pc:sldMk cId="0" sldId="443"/>
        </pc:sldMkLst>
      </pc:sldChg>
      <pc:sldChg chg="del">
        <pc:chgData name="Hilppa Iittiläinen" userId="f7572432-e0f1-4abb-81ed-7836843e2f2b" providerId="ADAL" clId="{B3D96519-6156-4C4A-A7A5-DD348ECB1EE5}" dt="2022-10-19T15:50:10.599" v="810" actId="47"/>
        <pc:sldMkLst>
          <pc:docMk/>
          <pc:sldMk cId="0" sldId="444"/>
        </pc:sldMkLst>
      </pc:sldChg>
      <pc:sldChg chg="del">
        <pc:chgData name="Hilppa Iittiläinen" userId="f7572432-e0f1-4abb-81ed-7836843e2f2b" providerId="ADAL" clId="{B3D96519-6156-4C4A-A7A5-DD348ECB1EE5}" dt="2022-10-19T15:50:53.897" v="821" actId="47"/>
        <pc:sldMkLst>
          <pc:docMk/>
          <pc:sldMk cId="0" sldId="445"/>
        </pc:sldMkLst>
      </pc:sldChg>
      <pc:sldChg chg="del">
        <pc:chgData name="Hilppa Iittiläinen" userId="f7572432-e0f1-4abb-81ed-7836843e2f2b" providerId="ADAL" clId="{B3D96519-6156-4C4A-A7A5-DD348ECB1EE5}" dt="2022-10-19T15:51:47.294" v="835" actId="47"/>
        <pc:sldMkLst>
          <pc:docMk/>
          <pc:sldMk cId="0" sldId="446"/>
        </pc:sldMkLst>
      </pc:sldChg>
      <pc:sldChg chg="del">
        <pc:chgData name="Hilppa Iittiläinen" userId="f7572432-e0f1-4abb-81ed-7836843e2f2b" providerId="ADAL" clId="{B3D96519-6156-4C4A-A7A5-DD348ECB1EE5}" dt="2022-10-19T15:09:18.163" v="60" actId="47"/>
        <pc:sldMkLst>
          <pc:docMk/>
          <pc:sldMk cId="0" sldId="471"/>
        </pc:sldMkLst>
      </pc:sldChg>
      <pc:sldChg chg="del">
        <pc:chgData name="Hilppa Iittiläinen" userId="f7572432-e0f1-4abb-81ed-7836843e2f2b" providerId="ADAL" clId="{B3D96519-6156-4C4A-A7A5-DD348ECB1EE5}" dt="2022-10-19T15:09:18.163" v="60" actId="47"/>
        <pc:sldMkLst>
          <pc:docMk/>
          <pc:sldMk cId="0" sldId="472"/>
        </pc:sldMkLst>
      </pc:sldChg>
      <pc:sldChg chg="del">
        <pc:chgData name="Hilppa Iittiläinen" userId="f7572432-e0f1-4abb-81ed-7836843e2f2b" providerId="ADAL" clId="{B3D96519-6156-4C4A-A7A5-DD348ECB1EE5}" dt="2022-10-19T15:09:18.163" v="60" actId="47"/>
        <pc:sldMkLst>
          <pc:docMk/>
          <pc:sldMk cId="0" sldId="473"/>
        </pc:sldMkLst>
      </pc:sldChg>
      <pc:sldChg chg="del">
        <pc:chgData name="Hilppa Iittiläinen" userId="f7572432-e0f1-4abb-81ed-7836843e2f2b" providerId="ADAL" clId="{B3D96519-6156-4C4A-A7A5-DD348ECB1EE5}" dt="2022-10-19T15:09:18.163" v="60" actId="47"/>
        <pc:sldMkLst>
          <pc:docMk/>
          <pc:sldMk cId="0" sldId="474"/>
        </pc:sldMkLst>
      </pc:sldChg>
      <pc:sldChg chg="del">
        <pc:chgData name="Hilppa Iittiläinen" userId="f7572432-e0f1-4abb-81ed-7836843e2f2b" providerId="ADAL" clId="{B3D96519-6156-4C4A-A7A5-DD348ECB1EE5}" dt="2022-10-19T15:09:18.163" v="60" actId="47"/>
        <pc:sldMkLst>
          <pc:docMk/>
          <pc:sldMk cId="0" sldId="475"/>
        </pc:sldMkLst>
      </pc:sldChg>
      <pc:sldChg chg="del">
        <pc:chgData name="Hilppa Iittiläinen" userId="f7572432-e0f1-4abb-81ed-7836843e2f2b" providerId="ADAL" clId="{B3D96519-6156-4C4A-A7A5-DD348ECB1EE5}" dt="2022-10-19T15:09:18.163" v="60" actId="47"/>
        <pc:sldMkLst>
          <pc:docMk/>
          <pc:sldMk cId="0" sldId="476"/>
        </pc:sldMkLst>
      </pc:sldChg>
      <pc:sldChg chg="del">
        <pc:chgData name="Hilppa Iittiläinen" userId="f7572432-e0f1-4abb-81ed-7836843e2f2b" providerId="ADAL" clId="{B3D96519-6156-4C4A-A7A5-DD348ECB1EE5}" dt="2022-10-19T15:09:18.163" v="60" actId="47"/>
        <pc:sldMkLst>
          <pc:docMk/>
          <pc:sldMk cId="0" sldId="477"/>
        </pc:sldMkLst>
      </pc:sldChg>
      <pc:sldChg chg="del">
        <pc:chgData name="Hilppa Iittiläinen" userId="f7572432-e0f1-4abb-81ed-7836843e2f2b" providerId="ADAL" clId="{B3D96519-6156-4C4A-A7A5-DD348ECB1EE5}" dt="2022-10-19T15:09:18.163" v="60" actId="47"/>
        <pc:sldMkLst>
          <pc:docMk/>
          <pc:sldMk cId="0" sldId="478"/>
        </pc:sldMkLst>
      </pc:sldChg>
      <pc:sldChg chg="del">
        <pc:chgData name="Hilppa Iittiläinen" userId="f7572432-e0f1-4abb-81ed-7836843e2f2b" providerId="ADAL" clId="{B3D96519-6156-4C4A-A7A5-DD348ECB1EE5}" dt="2022-10-19T15:09:18.163" v="60" actId="47"/>
        <pc:sldMkLst>
          <pc:docMk/>
          <pc:sldMk cId="0" sldId="479"/>
        </pc:sldMkLst>
      </pc:sldChg>
      <pc:sldChg chg="del">
        <pc:chgData name="Hilppa Iittiläinen" userId="f7572432-e0f1-4abb-81ed-7836843e2f2b" providerId="ADAL" clId="{B3D96519-6156-4C4A-A7A5-DD348ECB1EE5}" dt="2022-10-19T15:09:18.163" v="60" actId="47"/>
        <pc:sldMkLst>
          <pc:docMk/>
          <pc:sldMk cId="0" sldId="480"/>
        </pc:sldMkLst>
      </pc:sldChg>
      <pc:sldChg chg="del">
        <pc:chgData name="Hilppa Iittiläinen" userId="f7572432-e0f1-4abb-81ed-7836843e2f2b" providerId="ADAL" clId="{B3D96519-6156-4C4A-A7A5-DD348ECB1EE5}" dt="2022-10-19T15:09:18.163" v="60" actId="47"/>
        <pc:sldMkLst>
          <pc:docMk/>
          <pc:sldMk cId="0" sldId="481"/>
        </pc:sldMkLst>
      </pc:sldChg>
      <pc:sldChg chg="del">
        <pc:chgData name="Hilppa Iittiläinen" userId="f7572432-e0f1-4abb-81ed-7836843e2f2b" providerId="ADAL" clId="{B3D96519-6156-4C4A-A7A5-DD348ECB1EE5}" dt="2022-10-19T15:09:18.163" v="60" actId="47"/>
        <pc:sldMkLst>
          <pc:docMk/>
          <pc:sldMk cId="0" sldId="482"/>
        </pc:sldMkLst>
      </pc:sldChg>
      <pc:sldChg chg="del">
        <pc:chgData name="Hilppa Iittiläinen" userId="f7572432-e0f1-4abb-81ed-7836843e2f2b" providerId="ADAL" clId="{B3D96519-6156-4C4A-A7A5-DD348ECB1EE5}" dt="2022-10-19T15:09:18.163" v="60" actId="47"/>
        <pc:sldMkLst>
          <pc:docMk/>
          <pc:sldMk cId="0" sldId="483"/>
        </pc:sldMkLst>
      </pc:sldChg>
      <pc:sldChg chg="del">
        <pc:chgData name="Hilppa Iittiläinen" userId="f7572432-e0f1-4abb-81ed-7836843e2f2b" providerId="ADAL" clId="{B3D96519-6156-4C4A-A7A5-DD348ECB1EE5}" dt="2022-10-19T15:09:18.163" v="60" actId="47"/>
        <pc:sldMkLst>
          <pc:docMk/>
          <pc:sldMk cId="0" sldId="484"/>
        </pc:sldMkLst>
      </pc:sldChg>
      <pc:sldChg chg="del">
        <pc:chgData name="Hilppa Iittiläinen" userId="f7572432-e0f1-4abb-81ed-7836843e2f2b" providerId="ADAL" clId="{B3D96519-6156-4C4A-A7A5-DD348ECB1EE5}" dt="2022-10-19T15:09:18.163" v="60" actId="47"/>
        <pc:sldMkLst>
          <pc:docMk/>
          <pc:sldMk cId="0" sldId="485"/>
        </pc:sldMkLst>
      </pc:sldChg>
      <pc:sldChg chg="del">
        <pc:chgData name="Hilppa Iittiläinen" userId="f7572432-e0f1-4abb-81ed-7836843e2f2b" providerId="ADAL" clId="{B3D96519-6156-4C4A-A7A5-DD348ECB1EE5}" dt="2022-10-19T15:09:18.163" v="60" actId="47"/>
        <pc:sldMkLst>
          <pc:docMk/>
          <pc:sldMk cId="0" sldId="486"/>
        </pc:sldMkLst>
      </pc:sldChg>
      <pc:sldChg chg="del">
        <pc:chgData name="Hilppa Iittiläinen" userId="f7572432-e0f1-4abb-81ed-7836843e2f2b" providerId="ADAL" clId="{B3D96519-6156-4C4A-A7A5-DD348ECB1EE5}" dt="2022-10-19T15:09:18.163" v="60" actId="47"/>
        <pc:sldMkLst>
          <pc:docMk/>
          <pc:sldMk cId="0" sldId="487"/>
        </pc:sldMkLst>
      </pc:sldChg>
      <pc:sldChg chg="del">
        <pc:chgData name="Hilppa Iittiläinen" userId="f7572432-e0f1-4abb-81ed-7836843e2f2b" providerId="ADAL" clId="{B3D96519-6156-4C4A-A7A5-DD348ECB1EE5}" dt="2022-10-19T15:09:18.163" v="60" actId="47"/>
        <pc:sldMkLst>
          <pc:docMk/>
          <pc:sldMk cId="0" sldId="488"/>
        </pc:sldMkLst>
      </pc:sldChg>
      <pc:sldChg chg="del">
        <pc:chgData name="Hilppa Iittiläinen" userId="f7572432-e0f1-4abb-81ed-7836843e2f2b" providerId="ADAL" clId="{B3D96519-6156-4C4A-A7A5-DD348ECB1EE5}" dt="2022-10-19T15:09:18.163" v="60" actId="47"/>
        <pc:sldMkLst>
          <pc:docMk/>
          <pc:sldMk cId="0" sldId="489"/>
        </pc:sldMkLst>
      </pc:sldChg>
      <pc:sldChg chg="del">
        <pc:chgData name="Hilppa Iittiläinen" userId="f7572432-e0f1-4abb-81ed-7836843e2f2b" providerId="ADAL" clId="{B3D96519-6156-4C4A-A7A5-DD348ECB1EE5}" dt="2022-10-19T15:09:18.163" v="60" actId="47"/>
        <pc:sldMkLst>
          <pc:docMk/>
          <pc:sldMk cId="0" sldId="490"/>
        </pc:sldMkLst>
      </pc:sldChg>
      <pc:sldChg chg="del">
        <pc:chgData name="Hilppa Iittiläinen" userId="f7572432-e0f1-4abb-81ed-7836843e2f2b" providerId="ADAL" clId="{B3D96519-6156-4C4A-A7A5-DD348ECB1EE5}" dt="2022-10-19T15:09:18.163" v="60" actId="47"/>
        <pc:sldMkLst>
          <pc:docMk/>
          <pc:sldMk cId="0" sldId="491"/>
        </pc:sldMkLst>
      </pc:sldChg>
      <pc:sldChg chg="del">
        <pc:chgData name="Hilppa Iittiläinen" userId="f7572432-e0f1-4abb-81ed-7836843e2f2b" providerId="ADAL" clId="{B3D96519-6156-4C4A-A7A5-DD348ECB1EE5}" dt="2022-10-19T15:09:18.163" v="60" actId="47"/>
        <pc:sldMkLst>
          <pc:docMk/>
          <pc:sldMk cId="0" sldId="492"/>
        </pc:sldMkLst>
      </pc:sldChg>
      <pc:sldChg chg="del">
        <pc:chgData name="Hilppa Iittiläinen" userId="f7572432-e0f1-4abb-81ed-7836843e2f2b" providerId="ADAL" clId="{B3D96519-6156-4C4A-A7A5-DD348ECB1EE5}" dt="2022-10-19T15:09:18.163" v="60" actId="47"/>
        <pc:sldMkLst>
          <pc:docMk/>
          <pc:sldMk cId="0" sldId="493"/>
        </pc:sldMkLst>
      </pc:sldChg>
      <pc:sldChg chg="del">
        <pc:chgData name="Hilppa Iittiläinen" userId="f7572432-e0f1-4abb-81ed-7836843e2f2b" providerId="ADAL" clId="{B3D96519-6156-4C4A-A7A5-DD348ECB1EE5}" dt="2022-10-19T15:09:18.163" v="60" actId="47"/>
        <pc:sldMkLst>
          <pc:docMk/>
          <pc:sldMk cId="0" sldId="494"/>
        </pc:sldMkLst>
      </pc:sldChg>
      <pc:sldChg chg="del">
        <pc:chgData name="Hilppa Iittiläinen" userId="f7572432-e0f1-4abb-81ed-7836843e2f2b" providerId="ADAL" clId="{B3D96519-6156-4C4A-A7A5-DD348ECB1EE5}" dt="2022-10-19T15:09:18.163" v="60" actId="47"/>
        <pc:sldMkLst>
          <pc:docMk/>
          <pc:sldMk cId="0" sldId="495"/>
        </pc:sldMkLst>
      </pc:sldChg>
      <pc:sldChg chg="del">
        <pc:chgData name="Hilppa Iittiläinen" userId="f7572432-e0f1-4abb-81ed-7836843e2f2b" providerId="ADAL" clId="{B3D96519-6156-4C4A-A7A5-DD348ECB1EE5}" dt="2022-10-19T15:09:18.163" v="60" actId="47"/>
        <pc:sldMkLst>
          <pc:docMk/>
          <pc:sldMk cId="0" sldId="496"/>
        </pc:sldMkLst>
      </pc:sldChg>
      <pc:sldChg chg="del">
        <pc:chgData name="Hilppa Iittiläinen" userId="f7572432-e0f1-4abb-81ed-7836843e2f2b" providerId="ADAL" clId="{B3D96519-6156-4C4A-A7A5-DD348ECB1EE5}" dt="2022-10-19T15:09:18.163" v="60" actId="47"/>
        <pc:sldMkLst>
          <pc:docMk/>
          <pc:sldMk cId="0" sldId="497"/>
        </pc:sldMkLst>
      </pc:sldChg>
      <pc:sldChg chg="del">
        <pc:chgData name="Hilppa Iittiläinen" userId="f7572432-e0f1-4abb-81ed-7836843e2f2b" providerId="ADAL" clId="{B3D96519-6156-4C4A-A7A5-DD348ECB1EE5}" dt="2022-10-19T15:09:18.163" v="60" actId="47"/>
        <pc:sldMkLst>
          <pc:docMk/>
          <pc:sldMk cId="0" sldId="498"/>
        </pc:sldMkLst>
      </pc:sldChg>
      <pc:sldChg chg="del">
        <pc:chgData name="Hilppa Iittiläinen" userId="f7572432-e0f1-4abb-81ed-7836843e2f2b" providerId="ADAL" clId="{B3D96519-6156-4C4A-A7A5-DD348ECB1EE5}" dt="2022-10-19T15:09:18.163" v="60" actId="47"/>
        <pc:sldMkLst>
          <pc:docMk/>
          <pc:sldMk cId="0" sldId="499"/>
        </pc:sldMkLst>
      </pc:sldChg>
      <pc:sldChg chg="del">
        <pc:chgData name="Hilppa Iittiläinen" userId="f7572432-e0f1-4abb-81ed-7836843e2f2b" providerId="ADAL" clId="{B3D96519-6156-4C4A-A7A5-DD348ECB1EE5}" dt="2022-10-19T15:09:18.163" v="60" actId="47"/>
        <pc:sldMkLst>
          <pc:docMk/>
          <pc:sldMk cId="0" sldId="500"/>
        </pc:sldMkLst>
      </pc:sldChg>
      <pc:sldChg chg="del">
        <pc:chgData name="Hilppa Iittiläinen" userId="f7572432-e0f1-4abb-81ed-7836843e2f2b" providerId="ADAL" clId="{B3D96519-6156-4C4A-A7A5-DD348ECB1EE5}" dt="2022-10-19T15:09:25.119" v="61" actId="47"/>
        <pc:sldMkLst>
          <pc:docMk/>
          <pc:sldMk cId="0" sldId="501"/>
        </pc:sldMkLst>
      </pc:sldChg>
      <pc:sldChg chg="del">
        <pc:chgData name="Hilppa Iittiläinen" userId="f7572432-e0f1-4abb-81ed-7836843e2f2b" providerId="ADAL" clId="{B3D96519-6156-4C4A-A7A5-DD348ECB1EE5}" dt="2022-10-19T15:09:25.119" v="61" actId="47"/>
        <pc:sldMkLst>
          <pc:docMk/>
          <pc:sldMk cId="0" sldId="502"/>
        </pc:sldMkLst>
      </pc:sldChg>
      <pc:sldChg chg="del">
        <pc:chgData name="Hilppa Iittiläinen" userId="f7572432-e0f1-4abb-81ed-7836843e2f2b" providerId="ADAL" clId="{B3D96519-6156-4C4A-A7A5-DD348ECB1EE5}" dt="2022-10-19T15:09:25.119" v="61" actId="47"/>
        <pc:sldMkLst>
          <pc:docMk/>
          <pc:sldMk cId="0" sldId="503"/>
        </pc:sldMkLst>
      </pc:sldChg>
      <pc:sldChg chg="del">
        <pc:chgData name="Hilppa Iittiläinen" userId="f7572432-e0f1-4abb-81ed-7836843e2f2b" providerId="ADAL" clId="{B3D96519-6156-4C4A-A7A5-DD348ECB1EE5}" dt="2022-10-19T15:09:25.119" v="61" actId="47"/>
        <pc:sldMkLst>
          <pc:docMk/>
          <pc:sldMk cId="0" sldId="504"/>
        </pc:sldMkLst>
      </pc:sldChg>
      <pc:sldChg chg="del">
        <pc:chgData name="Hilppa Iittiläinen" userId="f7572432-e0f1-4abb-81ed-7836843e2f2b" providerId="ADAL" clId="{B3D96519-6156-4C4A-A7A5-DD348ECB1EE5}" dt="2022-10-19T15:09:25.119" v="61" actId="47"/>
        <pc:sldMkLst>
          <pc:docMk/>
          <pc:sldMk cId="0" sldId="505"/>
        </pc:sldMkLst>
      </pc:sldChg>
      <pc:sldChg chg="del">
        <pc:chgData name="Hilppa Iittiläinen" userId="f7572432-e0f1-4abb-81ed-7836843e2f2b" providerId="ADAL" clId="{B3D96519-6156-4C4A-A7A5-DD348ECB1EE5}" dt="2022-10-19T15:09:25.119" v="61" actId="47"/>
        <pc:sldMkLst>
          <pc:docMk/>
          <pc:sldMk cId="0" sldId="506"/>
        </pc:sldMkLst>
      </pc:sldChg>
      <pc:sldChg chg="del">
        <pc:chgData name="Hilppa Iittiläinen" userId="f7572432-e0f1-4abb-81ed-7836843e2f2b" providerId="ADAL" clId="{B3D96519-6156-4C4A-A7A5-DD348ECB1EE5}" dt="2022-10-19T15:09:25.119" v="61" actId="47"/>
        <pc:sldMkLst>
          <pc:docMk/>
          <pc:sldMk cId="0" sldId="507"/>
        </pc:sldMkLst>
      </pc:sldChg>
      <pc:sldChg chg="del">
        <pc:chgData name="Hilppa Iittiläinen" userId="f7572432-e0f1-4abb-81ed-7836843e2f2b" providerId="ADAL" clId="{B3D96519-6156-4C4A-A7A5-DD348ECB1EE5}" dt="2022-10-19T15:09:25.119" v="61" actId="47"/>
        <pc:sldMkLst>
          <pc:docMk/>
          <pc:sldMk cId="0" sldId="508"/>
        </pc:sldMkLst>
      </pc:sldChg>
      <pc:sldChg chg="del">
        <pc:chgData name="Hilppa Iittiläinen" userId="f7572432-e0f1-4abb-81ed-7836843e2f2b" providerId="ADAL" clId="{B3D96519-6156-4C4A-A7A5-DD348ECB1EE5}" dt="2022-10-19T15:09:25.119" v="61" actId="47"/>
        <pc:sldMkLst>
          <pc:docMk/>
          <pc:sldMk cId="0" sldId="509"/>
        </pc:sldMkLst>
      </pc:sldChg>
      <pc:sldChg chg="del">
        <pc:chgData name="Hilppa Iittiläinen" userId="f7572432-e0f1-4abb-81ed-7836843e2f2b" providerId="ADAL" clId="{B3D96519-6156-4C4A-A7A5-DD348ECB1EE5}" dt="2022-10-19T15:09:25.119" v="61" actId="47"/>
        <pc:sldMkLst>
          <pc:docMk/>
          <pc:sldMk cId="0" sldId="510"/>
        </pc:sldMkLst>
      </pc:sldChg>
      <pc:sldChg chg="del">
        <pc:chgData name="Hilppa Iittiläinen" userId="f7572432-e0f1-4abb-81ed-7836843e2f2b" providerId="ADAL" clId="{B3D96519-6156-4C4A-A7A5-DD348ECB1EE5}" dt="2022-10-19T15:09:25.119" v="61" actId="47"/>
        <pc:sldMkLst>
          <pc:docMk/>
          <pc:sldMk cId="0" sldId="511"/>
        </pc:sldMkLst>
      </pc:sldChg>
      <pc:sldChg chg="del">
        <pc:chgData name="Hilppa Iittiläinen" userId="f7572432-e0f1-4abb-81ed-7836843e2f2b" providerId="ADAL" clId="{B3D96519-6156-4C4A-A7A5-DD348ECB1EE5}" dt="2022-10-19T15:09:25.119" v="61" actId="47"/>
        <pc:sldMkLst>
          <pc:docMk/>
          <pc:sldMk cId="0" sldId="512"/>
        </pc:sldMkLst>
      </pc:sldChg>
      <pc:sldChg chg="del">
        <pc:chgData name="Hilppa Iittiläinen" userId="f7572432-e0f1-4abb-81ed-7836843e2f2b" providerId="ADAL" clId="{B3D96519-6156-4C4A-A7A5-DD348ECB1EE5}" dt="2022-10-19T15:09:25.119" v="61" actId="47"/>
        <pc:sldMkLst>
          <pc:docMk/>
          <pc:sldMk cId="0" sldId="513"/>
        </pc:sldMkLst>
      </pc:sldChg>
      <pc:sldChg chg="del">
        <pc:chgData name="Hilppa Iittiläinen" userId="f7572432-e0f1-4abb-81ed-7836843e2f2b" providerId="ADAL" clId="{B3D96519-6156-4C4A-A7A5-DD348ECB1EE5}" dt="2022-10-19T15:09:25.119" v="61" actId="47"/>
        <pc:sldMkLst>
          <pc:docMk/>
          <pc:sldMk cId="0" sldId="514"/>
        </pc:sldMkLst>
      </pc:sldChg>
      <pc:sldChg chg="del">
        <pc:chgData name="Hilppa Iittiläinen" userId="f7572432-e0f1-4abb-81ed-7836843e2f2b" providerId="ADAL" clId="{B3D96519-6156-4C4A-A7A5-DD348ECB1EE5}" dt="2022-10-19T15:09:25.119" v="61" actId="47"/>
        <pc:sldMkLst>
          <pc:docMk/>
          <pc:sldMk cId="0" sldId="515"/>
        </pc:sldMkLst>
      </pc:sldChg>
      <pc:sldChg chg="del">
        <pc:chgData name="Hilppa Iittiläinen" userId="f7572432-e0f1-4abb-81ed-7836843e2f2b" providerId="ADAL" clId="{B3D96519-6156-4C4A-A7A5-DD348ECB1EE5}" dt="2022-10-19T15:09:25.119" v="61" actId="47"/>
        <pc:sldMkLst>
          <pc:docMk/>
          <pc:sldMk cId="0" sldId="516"/>
        </pc:sldMkLst>
      </pc:sldChg>
      <pc:sldChg chg="del">
        <pc:chgData name="Hilppa Iittiläinen" userId="f7572432-e0f1-4abb-81ed-7836843e2f2b" providerId="ADAL" clId="{B3D96519-6156-4C4A-A7A5-DD348ECB1EE5}" dt="2022-10-19T15:09:25.119" v="61" actId="47"/>
        <pc:sldMkLst>
          <pc:docMk/>
          <pc:sldMk cId="0" sldId="517"/>
        </pc:sldMkLst>
      </pc:sldChg>
      <pc:sldChg chg="del">
        <pc:chgData name="Hilppa Iittiläinen" userId="f7572432-e0f1-4abb-81ed-7836843e2f2b" providerId="ADAL" clId="{B3D96519-6156-4C4A-A7A5-DD348ECB1EE5}" dt="2022-10-19T15:09:25.119" v="61" actId="47"/>
        <pc:sldMkLst>
          <pc:docMk/>
          <pc:sldMk cId="0" sldId="518"/>
        </pc:sldMkLst>
      </pc:sldChg>
      <pc:sldChg chg="del">
        <pc:chgData name="Hilppa Iittiläinen" userId="f7572432-e0f1-4abb-81ed-7836843e2f2b" providerId="ADAL" clId="{B3D96519-6156-4C4A-A7A5-DD348ECB1EE5}" dt="2022-10-19T15:09:25.119" v="61" actId="47"/>
        <pc:sldMkLst>
          <pc:docMk/>
          <pc:sldMk cId="0" sldId="519"/>
        </pc:sldMkLst>
      </pc:sldChg>
      <pc:sldChg chg="del">
        <pc:chgData name="Hilppa Iittiläinen" userId="f7572432-e0f1-4abb-81ed-7836843e2f2b" providerId="ADAL" clId="{B3D96519-6156-4C4A-A7A5-DD348ECB1EE5}" dt="2022-10-19T15:09:25.119" v="61" actId="47"/>
        <pc:sldMkLst>
          <pc:docMk/>
          <pc:sldMk cId="0" sldId="520"/>
        </pc:sldMkLst>
      </pc:sldChg>
      <pc:sldChg chg="del">
        <pc:chgData name="Hilppa Iittiläinen" userId="f7572432-e0f1-4abb-81ed-7836843e2f2b" providerId="ADAL" clId="{B3D96519-6156-4C4A-A7A5-DD348ECB1EE5}" dt="2022-10-19T15:09:25.119" v="61" actId="47"/>
        <pc:sldMkLst>
          <pc:docMk/>
          <pc:sldMk cId="0" sldId="521"/>
        </pc:sldMkLst>
      </pc:sldChg>
      <pc:sldChg chg="del">
        <pc:chgData name="Hilppa Iittiläinen" userId="f7572432-e0f1-4abb-81ed-7836843e2f2b" providerId="ADAL" clId="{B3D96519-6156-4C4A-A7A5-DD348ECB1EE5}" dt="2022-10-19T15:09:25.119" v="61" actId="47"/>
        <pc:sldMkLst>
          <pc:docMk/>
          <pc:sldMk cId="0" sldId="522"/>
        </pc:sldMkLst>
      </pc:sldChg>
      <pc:sldChg chg="del">
        <pc:chgData name="Hilppa Iittiläinen" userId="f7572432-e0f1-4abb-81ed-7836843e2f2b" providerId="ADAL" clId="{B3D96519-6156-4C4A-A7A5-DD348ECB1EE5}" dt="2022-10-19T15:09:25.119" v="61" actId="47"/>
        <pc:sldMkLst>
          <pc:docMk/>
          <pc:sldMk cId="0" sldId="523"/>
        </pc:sldMkLst>
      </pc:sldChg>
      <pc:sldChg chg="del">
        <pc:chgData name="Hilppa Iittiläinen" userId="f7572432-e0f1-4abb-81ed-7836843e2f2b" providerId="ADAL" clId="{B3D96519-6156-4C4A-A7A5-DD348ECB1EE5}" dt="2022-10-19T15:09:25.119" v="61" actId="47"/>
        <pc:sldMkLst>
          <pc:docMk/>
          <pc:sldMk cId="0" sldId="524"/>
        </pc:sldMkLst>
      </pc:sldChg>
      <pc:sldChg chg="del">
        <pc:chgData name="Hilppa Iittiläinen" userId="f7572432-e0f1-4abb-81ed-7836843e2f2b" providerId="ADAL" clId="{B3D96519-6156-4C4A-A7A5-DD348ECB1EE5}" dt="2022-10-19T15:09:25.119" v="61" actId="47"/>
        <pc:sldMkLst>
          <pc:docMk/>
          <pc:sldMk cId="0" sldId="525"/>
        </pc:sldMkLst>
      </pc:sldChg>
      <pc:sldChg chg="del">
        <pc:chgData name="Hilppa Iittiläinen" userId="f7572432-e0f1-4abb-81ed-7836843e2f2b" providerId="ADAL" clId="{B3D96519-6156-4C4A-A7A5-DD348ECB1EE5}" dt="2022-10-19T15:09:25.119" v="61" actId="47"/>
        <pc:sldMkLst>
          <pc:docMk/>
          <pc:sldMk cId="0" sldId="526"/>
        </pc:sldMkLst>
      </pc:sldChg>
      <pc:sldChg chg="del">
        <pc:chgData name="Hilppa Iittiläinen" userId="f7572432-e0f1-4abb-81ed-7836843e2f2b" providerId="ADAL" clId="{B3D96519-6156-4C4A-A7A5-DD348ECB1EE5}" dt="2022-10-19T15:09:25.119" v="61" actId="47"/>
        <pc:sldMkLst>
          <pc:docMk/>
          <pc:sldMk cId="0" sldId="527"/>
        </pc:sldMkLst>
      </pc:sldChg>
      <pc:sldChg chg="del">
        <pc:chgData name="Hilppa Iittiläinen" userId="f7572432-e0f1-4abb-81ed-7836843e2f2b" providerId="ADAL" clId="{B3D96519-6156-4C4A-A7A5-DD348ECB1EE5}" dt="2022-10-19T15:09:25.119" v="61" actId="47"/>
        <pc:sldMkLst>
          <pc:docMk/>
          <pc:sldMk cId="0" sldId="528"/>
        </pc:sldMkLst>
      </pc:sldChg>
      <pc:sldChg chg="del">
        <pc:chgData name="Hilppa Iittiläinen" userId="f7572432-e0f1-4abb-81ed-7836843e2f2b" providerId="ADAL" clId="{B3D96519-6156-4C4A-A7A5-DD348ECB1EE5}" dt="2022-10-19T15:09:25.119" v="61" actId="47"/>
        <pc:sldMkLst>
          <pc:docMk/>
          <pc:sldMk cId="0" sldId="529"/>
        </pc:sldMkLst>
      </pc:sldChg>
      <pc:sldChg chg="del">
        <pc:chgData name="Hilppa Iittiläinen" userId="f7572432-e0f1-4abb-81ed-7836843e2f2b" providerId="ADAL" clId="{B3D96519-6156-4C4A-A7A5-DD348ECB1EE5}" dt="2022-10-19T15:09:25.119" v="61" actId="47"/>
        <pc:sldMkLst>
          <pc:docMk/>
          <pc:sldMk cId="0" sldId="530"/>
        </pc:sldMkLst>
      </pc:sldChg>
      <pc:sldChg chg="del">
        <pc:chgData name="Hilppa Iittiläinen" userId="f7572432-e0f1-4abb-81ed-7836843e2f2b" providerId="ADAL" clId="{B3D96519-6156-4C4A-A7A5-DD348ECB1EE5}" dt="2022-10-19T15:09:25.119" v="61" actId="47"/>
        <pc:sldMkLst>
          <pc:docMk/>
          <pc:sldMk cId="0" sldId="531"/>
        </pc:sldMkLst>
      </pc:sldChg>
      <pc:sldChg chg="del">
        <pc:chgData name="Hilppa Iittiläinen" userId="f7572432-e0f1-4abb-81ed-7836843e2f2b" providerId="ADAL" clId="{B3D96519-6156-4C4A-A7A5-DD348ECB1EE5}" dt="2022-10-19T15:09:25.119" v="61" actId="47"/>
        <pc:sldMkLst>
          <pc:docMk/>
          <pc:sldMk cId="0" sldId="532"/>
        </pc:sldMkLst>
      </pc:sldChg>
      <pc:sldChg chg="del">
        <pc:chgData name="Hilppa Iittiläinen" userId="f7572432-e0f1-4abb-81ed-7836843e2f2b" providerId="ADAL" clId="{B3D96519-6156-4C4A-A7A5-DD348ECB1EE5}" dt="2022-10-19T15:09:25.119" v="61" actId="47"/>
        <pc:sldMkLst>
          <pc:docMk/>
          <pc:sldMk cId="0" sldId="533"/>
        </pc:sldMkLst>
      </pc:sldChg>
      <pc:sldChg chg="del">
        <pc:chgData name="Hilppa Iittiläinen" userId="f7572432-e0f1-4abb-81ed-7836843e2f2b" providerId="ADAL" clId="{B3D96519-6156-4C4A-A7A5-DD348ECB1EE5}" dt="2022-10-19T15:09:25.119" v="61" actId="47"/>
        <pc:sldMkLst>
          <pc:docMk/>
          <pc:sldMk cId="0" sldId="534"/>
        </pc:sldMkLst>
      </pc:sldChg>
      <pc:sldChg chg="del">
        <pc:chgData name="Hilppa Iittiläinen" userId="f7572432-e0f1-4abb-81ed-7836843e2f2b" providerId="ADAL" clId="{B3D96519-6156-4C4A-A7A5-DD348ECB1EE5}" dt="2022-10-19T15:09:25.119" v="61" actId="47"/>
        <pc:sldMkLst>
          <pc:docMk/>
          <pc:sldMk cId="0" sldId="535"/>
        </pc:sldMkLst>
      </pc:sldChg>
      <pc:sldChg chg="del">
        <pc:chgData name="Hilppa Iittiläinen" userId="f7572432-e0f1-4abb-81ed-7836843e2f2b" providerId="ADAL" clId="{B3D96519-6156-4C4A-A7A5-DD348ECB1EE5}" dt="2022-10-19T15:09:25.119" v="61" actId="47"/>
        <pc:sldMkLst>
          <pc:docMk/>
          <pc:sldMk cId="0" sldId="536"/>
        </pc:sldMkLst>
      </pc:sldChg>
      <pc:sldChg chg="del">
        <pc:chgData name="Hilppa Iittiläinen" userId="f7572432-e0f1-4abb-81ed-7836843e2f2b" providerId="ADAL" clId="{B3D96519-6156-4C4A-A7A5-DD348ECB1EE5}" dt="2022-10-19T15:09:25.119" v="61" actId="47"/>
        <pc:sldMkLst>
          <pc:docMk/>
          <pc:sldMk cId="0" sldId="537"/>
        </pc:sldMkLst>
      </pc:sldChg>
      <pc:sldChg chg="del">
        <pc:chgData name="Hilppa Iittiläinen" userId="f7572432-e0f1-4abb-81ed-7836843e2f2b" providerId="ADAL" clId="{B3D96519-6156-4C4A-A7A5-DD348ECB1EE5}" dt="2022-10-19T15:09:25.119" v="61" actId="47"/>
        <pc:sldMkLst>
          <pc:docMk/>
          <pc:sldMk cId="0" sldId="538"/>
        </pc:sldMkLst>
      </pc:sldChg>
      <pc:sldChg chg="del">
        <pc:chgData name="Hilppa Iittiläinen" userId="f7572432-e0f1-4abb-81ed-7836843e2f2b" providerId="ADAL" clId="{B3D96519-6156-4C4A-A7A5-DD348ECB1EE5}" dt="2022-10-19T15:09:25.119" v="61" actId="47"/>
        <pc:sldMkLst>
          <pc:docMk/>
          <pc:sldMk cId="0" sldId="539"/>
        </pc:sldMkLst>
      </pc:sldChg>
      <pc:sldChg chg="del">
        <pc:chgData name="Hilppa Iittiläinen" userId="f7572432-e0f1-4abb-81ed-7836843e2f2b" providerId="ADAL" clId="{B3D96519-6156-4C4A-A7A5-DD348ECB1EE5}" dt="2022-10-19T15:09:25.119" v="61" actId="47"/>
        <pc:sldMkLst>
          <pc:docMk/>
          <pc:sldMk cId="0" sldId="540"/>
        </pc:sldMkLst>
      </pc:sldChg>
      <pc:sldChg chg="modSp add mod">
        <pc:chgData name="Hilppa Iittiläinen" userId="f7572432-e0f1-4abb-81ed-7836843e2f2b" providerId="ADAL" clId="{B3D96519-6156-4C4A-A7A5-DD348ECB1EE5}" dt="2022-10-19T15:36:14.780" v="561" actId="20577"/>
        <pc:sldMkLst>
          <pc:docMk/>
          <pc:sldMk cId="3762824523" sldId="878"/>
        </pc:sldMkLst>
        <pc:spChg chg="mod">
          <ac:chgData name="Hilppa Iittiläinen" userId="f7572432-e0f1-4abb-81ed-7836843e2f2b" providerId="ADAL" clId="{B3D96519-6156-4C4A-A7A5-DD348ECB1EE5}" dt="2022-10-19T15:36:14.780" v="561" actId="20577"/>
          <ac:spMkLst>
            <pc:docMk/>
            <pc:sldMk cId="3762824523" sldId="878"/>
            <ac:spMk id="4" creationId="{5896ED2F-7594-5707-0814-6BC4C75DBBAF}"/>
          </ac:spMkLst>
        </pc:spChg>
      </pc:sldChg>
      <pc:sldChg chg="delSp modSp add mod chgLayout">
        <pc:chgData name="Hilppa Iittiläinen" userId="f7572432-e0f1-4abb-81ed-7836843e2f2b" providerId="ADAL" clId="{B3D96519-6156-4C4A-A7A5-DD348ECB1EE5}" dt="2022-10-19T15:13:19.319" v="101" actId="27636"/>
        <pc:sldMkLst>
          <pc:docMk/>
          <pc:sldMk cId="1266394654" sldId="879"/>
        </pc:sldMkLst>
        <pc:spChg chg="mod ord">
          <ac:chgData name="Hilppa Iittiläinen" userId="f7572432-e0f1-4abb-81ed-7836843e2f2b" providerId="ADAL" clId="{B3D96519-6156-4C4A-A7A5-DD348ECB1EE5}" dt="2022-10-19T15:12:47.442" v="89" actId="700"/>
          <ac:spMkLst>
            <pc:docMk/>
            <pc:sldMk cId="1266394654" sldId="879"/>
            <ac:spMk id="3" creationId="{96D048A2-6B79-CD60-0AB8-049E235828C7}"/>
          </ac:spMkLst>
        </pc:spChg>
        <pc:spChg chg="mod ord">
          <ac:chgData name="Hilppa Iittiläinen" userId="f7572432-e0f1-4abb-81ed-7836843e2f2b" providerId="ADAL" clId="{B3D96519-6156-4C4A-A7A5-DD348ECB1EE5}" dt="2022-10-19T15:13:19.319" v="101" actId="27636"/>
          <ac:spMkLst>
            <pc:docMk/>
            <pc:sldMk cId="1266394654" sldId="879"/>
            <ac:spMk id="4" creationId="{5896ED2F-7594-5707-0814-6BC4C75DBBAF}"/>
          </ac:spMkLst>
        </pc:spChg>
        <pc:spChg chg="mod ord">
          <ac:chgData name="Hilppa Iittiläinen" userId="f7572432-e0f1-4abb-81ed-7836843e2f2b" providerId="ADAL" clId="{B3D96519-6156-4C4A-A7A5-DD348ECB1EE5}" dt="2022-10-19T15:12:47.442" v="89" actId="700"/>
          <ac:spMkLst>
            <pc:docMk/>
            <pc:sldMk cId="1266394654" sldId="879"/>
            <ac:spMk id="5" creationId="{FCDCF0D4-D3A8-F21B-F9DB-7D303B474BB7}"/>
          </ac:spMkLst>
        </pc:spChg>
        <pc:spChg chg="mod ord">
          <ac:chgData name="Hilppa Iittiläinen" userId="f7572432-e0f1-4abb-81ed-7836843e2f2b" providerId="ADAL" clId="{B3D96519-6156-4C4A-A7A5-DD348ECB1EE5}" dt="2022-10-19T15:12:47.442" v="89" actId="700"/>
          <ac:spMkLst>
            <pc:docMk/>
            <pc:sldMk cId="1266394654" sldId="879"/>
            <ac:spMk id="6" creationId="{AE754529-9167-BEB4-16A2-615E51C5DAB6}"/>
          </ac:spMkLst>
        </pc:spChg>
        <pc:spChg chg="del">
          <ac:chgData name="Hilppa Iittiläinen" userId="f7572432-e0f1-4abb-81ed-7836843e2f2b" providerId="ADAL" clId="{B3D96519-6156-4C4A-A7A5-DD348ECB1EE5}" dt="2022-10-19T15:12:58.492" v="94" actId="478"/>
          <ac:spMkLst>
            <pc:docMk/>
            <pc:sldMk cId="1266394654" sldId="879"/>
            <ac:spMk id="7" creationId="{0EEB6030-8EA3-0CC9-B6F3-177FC679B778}"/>
          </ac:spMkLst>
        </pc:spChg>
        <pc:picChg chg="del">
          <ac:chgData name="Hilppa Iittiläinen" userId="f7572432-e0f1-4abb-81ed-7836843e2f2b" providerId="ADAL" clId="{B3D96519-6156-4C4A-A7A5-DD348ECB1EE5}" dt="2022-10-19T15:12:43.016" v="88" actId="478"/>
          <ac:picMkLst>
            <pc:docMk/>
            <pc:sldMk cId="1266394654" sldId="879"/>
            <ac:picMk id="2" creationId="{D90B18C3-7472-1C6A-F17A-DC45382DA0ED}"/>
          </ac:picMkLst>
        </pc:picChg>
      </pc:sldChg>
      <pc:sldChg chg="addSp delSp modSp new mod modClrScheme chgLayout">
        <pc:chgData name="Hilppa Iittiläinen" userId="f7572432-e0f1-4abb-81ed-7836843e2f2b" providerId="ADAL" clId="{B3D96519-6156-4C4A-A7A5-DD348ECB1EE5}" dt="2022-10-19T15:14:25.911" v="104"/>
        <pc:sldMkLst>
          <pc:docMk/>
          <pc:sldMk cId="2559496402" sldId="880"/>
        </pc:sldMkLst>
        <pc:spChg chg="del">
          <ac:chgData name="Hilppa Iittiläinen" userId="f7572432-e0f1-4abb-81ed-7836843e2f2b" providerId="ADAL" clId="{B3D96519-6156-4C4A-A7A5-DD348ECB1EE5}" dt="2022-10-19T15:14:24.732" v="103" actId="700"/>
          <ac:spMkLst>
            <pc:docMk/>
            <pc:sldMk cId="2559496402" sldId="880"/>
            <ac:spMk id="2" creationId="{50FE0AAB-CC68-DF10-9C0C-7AC56FCF7796}"/>
          </ac:spMkLst>
        </pc:spChg>
        <pc:spChg chg="del">
          <ac:chgData name="Hilppa Iittiläinen" userId="f7572432-e0f1-4abb-81ed-7836843e2f2b" providerId="ADAL" clId="{B3D96519-6156-4C4A-A7A5-DD348ECB1EE5}" dt="2022-10-19T15:14:24.732" v="103" actId="700"/>
          <ac:spMkLst>
            <pc:docMk/>
            <pc:sldMk cId="2559496402" sldId="880"/>
            <ac:spMk id="3" creationId="{C53BE39A-26F5-9BDF-F7A7-99C749A89A06}"/>
          </ac:spMkLst>
        </pc:spChg>
        <pc:spChg chg="mod ord">
          <ac:chgData name="Hilppa Iittiläinen" userId="f7572432-e0f1-4abb-81ed-7836843e2f2b" providerId="ADAL" clId="{B3D96519-6156-4C4A-A7A5-DD348ECB1EE5}" dt="2022-10-19T15:14:24.732" v="103" actId="700"/>
          <ac:spMkLst>
            <pc:docMk/>
            <pc:sldMk cId="2559496402" sldId="880"/>
            <ac:spMk id="4" creationId="{F1557C1D-67CA-2B82-7C6C-C7A504E3E91B}"/>
          </ac:spMkLst>
        </pc:spChg>
        <pc:spChg chg="mod ord">
          <ac:chgData name="Hilppa Iittiläinen" userId="f7572432-e0f1-4abb-81ed-7836843e2f2b" providerId="ADAL" clId="{B3D96519-6156-4C4A-A7A5-DD348ECB1EE5}" dt="2022-10-19T15:14:24.732" v="103" actId="700"/>
          <ac:spMkLst>
            <pc:docMk/>
            <pc:sldMk cId="2559496402" sldId="880"/>
            <ac:spMk id="5" creationId="{CCEEA237-963A-595C-1F5E-17DD447A6A30}"/>
          </ac:spMkLst>
        </pc:spChg>
        <pc:spChg chg="add mod">
          <ac:chgData name="Hilppa Iittiläinen" userId="f7572432-e0f1-4abb-81ed-7836843e2f2b" providerId="ADAL" clId="{B3D96519-6156-4C4A-A7A5-DD348ECB1EE5}" dt="2022-10-19T15:14:25.911" v="104"/>
          <ac:spMkLst>
            <pc:docMk/>
            <pc:sldMk cId="2559496402" sldId="880"/>
            <ac:spMk id="7" creationId="{2E7C8DDA-1DFE-4365-C3AD-FF7830250AB0}"/>
          </ac:spMkLst>
        </pc:spChg>
        <pc:spChg chg="add mod">
          <ac:chgData name="Hilppa Iittiläinen" userId="f7572432-e0f1-4abb-81ed-7836843e2f2b" providerId="ADAL" clId="{B3D96519-6156-4C4A-A7A5-DD348ECB1EE5}" dt="2022-10-19T15:14:25.911" v="104"/>
          <ac:spMkLst>
            <pc:docMk/>
            <pc:sldMk cId="2559496402" sldId="880"/>
            <ac:spMk id="8" creationId="{AF50BED9-2CA6-1FDC-EE27-15B30FD18895}"/>
          </ac:spMkLst>
        </pc:spChg>
        <pc:spChg chg="add mod">
          <ac:chgData name="Hilppa Iittiläinen" userId="f7572432-e0f1-4abb-81ed-7836843e2f2b" providerId="ADAL" clId="{B3D96519-6156-4C4A-A7A5-DD348ECB1EE5}" dt="2022-10-19T15:14:25.911" v="104"/>
          <ac:spMkLst>
            <pc:docMk/>
            <pc:sldMk cId="2559496402" sldId="880"/>
            <ac:spMk id="9" creationId="{A8EC994F-1EF4-C817-0165-142DED4C381E}"/>
          </ac:spMkLst>
        </pc:spChg>
        <pc:picChg chg="add mod">
          <ac:chgData name="Hilppa Iittiläinen" userId="f7572432-e0f1-4abb-81ed-7836843e2f2b" providerId="ADAL" clId="{B3D96519-6156-4C4A-A7A5-DD348ECB1EE5}" dt="2022-10-19T15:14:25.911" v="104"/>
          <ac:picMkLst>
            <pc:docMk/>
            <pc:sldMk cId="2559496402" sldId="880"/>
            <ac:picMk id="6" creationId="{A2E5CC6F-E475-057C-7BA7-FF1691D1C80A}"/>
          </ac:picMkLst>
        </pc:picChg>
      </pc:sldChg>
      <pc:sldChg chg="addSp delSp modSp add mod">
        <pc:chgData name="Hilppa Iittiläinen" userId="f7572432-e0f1-4abb-81ed-7836843e2f2b" providerId="ADAL" clId="{B3D96519-6156-4C4A-A7A5-DD348ECB1EE5}" dt="2022-10-19T15:14:49.685" v="109"/>
        <pc:sldMkLst>
          <pc:docMk/>
          <pc:sldMk cId="4161145637" sldId="881"/>
        </pc:sldMkLst>
        <pc:spChg chg="add mod">
          <ac:chgData name="Hilppa Iittiläinen" userId="f7572432-e0f1-4abb-81ed-7836843e2f2b" providerId="ADAL" clId="{B3D96519-6156-4C4A-A7A5-DD348ECB1EE5}" dt="2022-10-19T15:14:49.685" v="109"/>
          <ac:spMkLst>
            <pc:docMk/>
            <pc:sldMk cId="4161145637" sldId="881"/>
            <ac:spMk id="3" creationId="{978FD2B2-CF75-40D5-99E8-D80BBD8567BC}"/>
          </ac:spMkLst>
        </pc:spChg>
        <pc:spChg chg="del">
          <ac:chgData name="Hilppa Iittiläinen" userId="f7572432-e0f1-4abb-81ed-7836843e2f2b" providerId="ADAL" clId="{B3D96519-6156-4C4A-A7A5-DD348ECB1EE5}" dt="2022-10-19T15:14:39.632" v="107" actId="478"/>
          <ac:spMkLst>
            <pc:docMk/>
            <pc:sldMk cId="4161145637" sldId="881"/>
            <ac:spMk id="7" creationId="{2E7C8DDA-1DFE-4365-C3AD-FF7830250AB0}"/>
          </ac:spMkLst>
        </pc:spChg>
        <pc:spChg chg="del">
          <ac:chgData name="Hilppa Iittiläinen" userId="f7572432-e0f1-4abb-81ed-7836843e2f2b" providerId="ADAL" clId="{B3D96519-6156-4C4A-A7A5-DD348ECB1EE5}" dt="2022-10-19T15:14:39.632" v="107" actId="478"/>
          <ac:spMkLst>
            <pc:docMk/>
            <pc:sldMk cId="4161145637" sldId="881"/>
            <ac:spMk id="8" creationId="{AF50BED9-2CA6-1FDC-EE27-15B30FD18895}"/>
          </ac:spMkLst>
        </pc:spChg>
        <pc:spChg chg="del">
          <ac:chgData name="Hilppa Iittiläinen" userId="f7572432-e0f1-4abb-81ed-7836843e2f2b" providerId="ADAL" clId="{B3D96519-6156-4C4A-A7A5-DD348ECB1EE5}" dt="2022-10-19T15:14:42.384" v="108" actId="478"/>
          <ac:spMkLst>
            <pc:docMk/>
            <pc:sldMk cId="4161145637" sldId="881"/>
            <ac:spMk id="9" creationId="{A8EC994F-1EF4-C817-0165-142DED4C381E}"/>
          </ac:spMkLst>
        </pc:spChg>
        <pc:spChg chg="add mod">
          <ac:chgData name="Hilppa Iittiläinen" userId="f7572432-e0f1-4abb-81ed-7836843e2f2b" providerId="ADAL" clId="{B3D96519-6156-4C4A-A7A5-DD348ECB1EE5}" dt="2022-10-19T15:14:49.685" v="109"/>
          <ac:spMkLst>
            <pc:docMk/>
            <pc:sldMk cId="4161145637" sldId="881"/>
            <ac:spMk id="10" creationId="{BBA2AB19-FC2F-8AF0-AD11-B8515EEC7A79}"/>
          </ac:spMkLst>
        </pc:spChg>
        <pc:spChg chg="add mod">
          <ac:chgData name="Hilppa Iittiläinen" userId="f7572432-e0f1-4abb-81ed-7836843e2f2b" providerId="ADAL" clId="{B3D96519-6156-4C4A-A7A5-DD348ECB1EE5}" dt="2022-10-19T15:14:49.685" v="109"/>
          <ac:spMkLst>
            <pc:docMk/>
            <pc:sldMk cId="4161145637" sldId="881"/>
            <ac:spMk id="11" creationId="{90F7E289-E526-D254-C7E1-A4EDAA977740}"/>
          </ac:spMkLst>
        </pc:spChg>
        <pc:picChg chg="add mod">
          <ac:chgData name="Hilppa Iittiläinen" userId="f7572432-e0f1-4abb-81ed-7836843e2f2b" providerId="ADAL" clId="{B3D96519-6156-4C4A-A7A5-DD348ECB1EE5}" dt="2022-10-19T15:14:49.685" v="109"/>
          <ac:picMkLst>
            <pc:docMk/>
            <pc:sldMk cId="4161145637" sldId="881"/>
            <ac:picMk id="2" creationId="{0B20CCE5-786D-6E7B-021E-C1585C0E90EE}"/>
          </ac:picMkLst>
        </pc:picChg>
        <pc:picChg chg="del">
          <ac:chgData name="Hilppa Iittiläinen" userId="f7572432-e0f1-4abb-81ed-7836843e2f2b" providerId="ADAL" clId="{B3D96519-6156-4C4A-A7A5-DD348ECB1EE5}" dt="2022-10-19T15:14:39.632" v="107" actId="478"/>
          <ac:picMkLst>
            <pc:docMk/>
            <pc:sldMk cId="4161145637" sldId="881"/>
            <ac:picMk id="6" creationId="{A2E5CC6F-E475-057C-7BA7-FF1691D1C80A}"/>
          </ac:picMkLst>
        </pc:picChg>
      </pc:sldChg>
      <pc:sldChg chg="modSp add mod">
        <pc:chgData name="Hilppa Iittiläinen" userId="f7572432-e0f1-4abb-81ed-7836843e2f2b" providerId="ADAL" clId="{B3D96519-6156-4C4A-A7A5-DD348ECB1EE5}" dt="2022-10-19T15:15:36.532" v="118" actId="20577"/>
        <pc:sldMkLst>
          <pc:docMk/>
          <pc:sldMk cId="1524606603" sldId="882"/>
        </pc:sldMkLst>
        <pc:spChg chg="mod">
          <ac:chgData name="Hilppa Iittiläinen" userId="f7572432-e0f1-4abb-81ed-7836843e2f2b" providerId="ADAL" clId="{B3D96519-6156-4C4A-A7A5-DD348ECB1EE5}" dt="2022-10-19T15:15:14.887" v="113"/>
          <ac:spMkLst>
            <pc:docMk/>
            <pc:sldMk cId="1524606603" sldId="882"/>
            <ac:spMk id="3" creationId="{96D048A2-6B79-CD60-0AB8-049E235828C7}"/>
          </ac:spMkLst>
        </pc:spChg>
        <pc:spChg chg="mod">
          <ac:chgData name="Hilppa Iittiläinen" userId="f7572432-e0f1-4abb-81ed-7836843e2f2b" providerId="ADAL" clId="{B3D96519-6156-4C4A-A7A5-DD348ECB1EE5}" dt="2022-10-19T15:15:36.532" v="118" actId="20577"/>
          <ac:spMkLst>
            <pc:docMk/>
            <pc:sldMk cId="1524606603" sldId="882"/>
            <ac:spMk id="4" creationId="{5896ED2F-7594-5707-0814-6BC4C75DBBAF}"/>
          </ac:spMkLst>
        </pc:spChg>
      </pc:sldChg>
      <pc:sldChg chg="addSp delSp modSp add mod modClrScheme chgLayout">
        <pc:chgData name="Hilppa Iittiläinen" userId="f7572432-e0f1-4abb-81ed-7836843e2f2b" providerId="ADAL" clId="{B3D96519-6156-4C4A-A7A5-DD348ECB1EE5}" dt="2022-10-19T15:17:20.656" v="142" actId="20577"/>
        <pc:sldMkLst>
          <pc:docMk/>
          <pc:sldMk cId="112142273" sldId="883"/>
        </pc:sldMkLst>
        <pc:spChg chg="mod ord">
          <ac:chgData name="Hilppa Iittiläinen" userId="f7572432-e0f1-4abb-81ed-7836843e2f2b" providerId="ADAL" clId="{B3D96519-6156-4C4A-A7A5-DD348ECB1EE5}" dt="2022-10-19T15:16:42.911" v="130" actId="700"/>
          <ac:spMkLst>
            <pc:docMk/>
            <pc:sldMk cId="112142273" sldId="883"/>
            <ac:spMk id="3" creationId="{96D048A2-6B79-CD60-0AB8-049E235828C7}"/>
          </ac:spMkLst>
        </pc:spChg>
        <pc:spChg chg="del mod ord">
          <ac:chgData name="Hilppa Iittiläinen" userId="f7572432-e0f1-4abb-81ed-7836843e2f2b" providerId="ADAL" clId="{B3D96519-6156-4C4A-A7A5-DD348ECB1EE5}" dt="2022-10-19T15:16:07.188" v="125" actId="478"/>
          <ac:spMkLst>
            <pc:docMk/>
            <pc:sldMk cId="112142273" sldId="883"/>
            <ac:spMk id="4" creationId="{5896ED2F-7594-5707-0814-6BC4C75DBBAF}"/>
          </ac:spMkLst>
        </pc:spChg>
        <pc:spChg chg="mod ord">
          <ac:chgData name="Hilppa Iittiläinen" userId="f7572432-e0f1-4abb-81ed-7836843e2f2b" providerId="ADAL" clId="{B3D96519-6156-4C4A-A7A5-DD348ECB1EE5}" dt="2022-10-19T15:16:42.911" v="130" actId="700"/>
          <ac:spMkLst>
            <pc:docMk/>
            <pc:sldMk cId="112142273" sldId="883"/>
            <ac:spMk id="5" creationId="{FCDCF0D4-D3A8-F21B-F9DB-7D303B474BB7}"/>
          </ac:spMkLst>
        </pc:spChg>
        <pc:spChg chg="mod ord">
          <ac:chgData name="Hilppa Iittiläinen" userId="f7572432-e0f1-4abb-81ed-7836843e2f2b" providerId="ADAL" clId="{B3D96519-6156-4C4A-A7A5-DD348ECB1EE5}" dt="2022-10-19T15:16:42.911" v="130" actId="700"/>
          <ac:spMkLst>
            <pc:docMk/>
            <pc:sldMk cId="112142273" sldId="883"/>
            <ac:spMk id="6" creationId="{AE754529-9167-BEB4-16A2-615E51C5DAB6}"/>
          </ac:spMkLst>
        </pc:spChg>
        <pc:spChg chg="add del mod">
          <ac:chgData name="Hilppa Iittiläinen" userId="f7572432-e0f1-4abb-81ed-7836843e2f2b" providerId="ADAL" clId="{B3D96519-6156-4C4A-A7A5-DD348ECB1EE5}" dt="2022-10-19T15:16:14.584" v="127" actId="478"/>
          <ac:spMkLst>
            <pc:docMk/>
            <pc:sldMk cId="112142273" sldId="883"/>
            <ac:spMk id="7" creationId="{A93A2FAC-BB62-6F0B-12E2-F448C546DA2E}"/>
          </ac:spMkLst>
        </pc:spChg>
        <pc:spChg chg="add del mod">
          <ac:chgData name="Hilppa Iittiläinen" userId="f7572432-e0f1-4abb-81ed-7836843e2f2b" providerId="ADAL" clId="{B3D96519-6156-4C4A-A7A5-DD348ECB1EE5}" dt="2022-10-19T15:16:48.676" v="132" actId="478"/>
          <ac:spMkLst>
            <pc:docMk/>
            <pc:sldMk cId="112142273" sldId="883"/>
            <ac:spMk id="9" creationId="{6AF14086-2425-34FE-7222-B9BF2732367D}"/>
          </ac:spMkLst>
        </pc:spChg>
        <pc:spChg chg="add del mod">
          <ac:chgData name="Hilppa Iittiläinen" userId="f7572432-e0f1-4abb-81ed-7836843e2f2b" providerId="ADAL" clId="{B3D96519-6156-4C4A-A7A5-DD348ECB1EE5}" dt="2022-10-19T15:16:50.552" v="133" actId="478"/>
          <ac:spMkLst>
            <pc:docMk/>
            <pc:sldMk cId="112142273" sldId="883"/>
            <ac:spMk id="10" creationId="{AA9FA6D7-54C9-282E-705B-4EF1524C8261}"/>
          </ac:spMkLst>
        </pc:spChg>
        <pc:spChg chg="add mod ord">
          <ac:chgData name="Hilppa Iittiläinen" userId="f7572432-e0f1-4abb-81ed-7836843e2f2b" providerId="ADAL" clId="{B3D96519-6156-4C4A-A7A5-DD348ECB1EE5}" dt="2022-10-19T15:17:20.656" v="142" actId="20577"/>
          <ac:spMkLst>
            <pc:docMk/>
            <pc:sldMk cId="112142273" sldId="883"/>
            <ac:spMk id="11" creationId="{B355FE10-2795-7452-1595-4A99718D2947}"/>
          </ac:spMkLst>
        </pc:spChg>
        <pc:picChg chg="add mod">
          <ac:chgData name="Hilppa Iittiläinen" userId="f7572432-e0f1-4abb-81ed-7836843e2f2b" providerId="ADAL" clId="{B3D96519-6156-4C4A-A7A5-DD348ECB1EE5}" dt="2022-10-19T15:16:53.440" v="134" actId="1076"/>
          <ac:picMkLst>
            <pc:docMk/>
            <pc:sldMk cId="112142273" sldId="883"/>
            <ac:picMk id="8" creationId="{53B4FED6-F235-3EAB-6F57-07BF0D1C58AE}"/>
          </ac:picMkLst>
        </pc:picChg>
      </pc:sldChg>
      <pc:sldChg chg="delSp modSp add mod">
        <pc:chgData name="Hilppa Iittiläinen" userId="f7572432-e0f1-4abb-81ed-7836843e2f2b" providerId="ADAL" clId="{B3D96519-6156-4C4A-A7A5-DD348ECB1EE5}" dt="2022-10-19T15:18:03.677" v="150" actId="255"/>
        <pc:sldMkLst>
          <pc:docMk/>
          <pc:sldMk cId="2912518473" sldId="884"/>
        </pc:sldMkLst>
        <pc:spChg chg="mod">
          <ac:chgData name="Hilppa Iittiläinen" userId="f7572432-e0f1-4abb-81ed-7836843e2f2b" providerId="ADAL" clId="{B3D96519-6156-4C4A-A7A5-DD348ECB1EE5}" dt="2022-10-19T15:18:03.677" v="150" actId="255"/>
          <ac:spMkLst>
            <pc:docMk/>
            <pc:sldMk cId="2912518473" sldId="884"/>
            <ac:spMk id="11" creationId="{B355FE10-2795-7452-1595-4A99718D2947}"/>
          </ac:spMkLst>
        </pc:spChg>
        <pc:picChg chg="del">
          <ac:chgData name="Hilppa Iittiläinen" userId="f7572432-e0f1-4abb-81ed-7836843e2f2b" providerId="ADAL" clId="{B3D96519-6156-4C4A-A7A5-DD348ECB1EE5}" dt="2022-10-19T15:17:38.124" v="144" actId="478"/>
          <ac:picMkLst>
            <pc:docMk/>
            <pc:sldMk cId="2912518473" sldId="884"/>
            <ac:picMk id="8" creationId="{53B4FED6-F235-3EAB-6F57-07BF0D1C58AE}"/>
          </ac:picMkLst>
        </pc:picChg>
      </pc:sldChg>
      <pc:sldChg chg="addSp modSp add mod">
        <pc:chgData name="Hilppa Iittiläinen" userId="f7572432-e0f1-4abb-81ed-7836843e2f2b" providerId="ADAL" clId="{B3D96519-6156-4C4A-A7A5-DD348ECB1EE5}" dt="2022-10-19T15:19:06.819" v="165" actId="1076"/>
        <pc:sldMkLst>
          <pc:docMk/>
          <pc:sldMk cId="457007962" sldId="885"/>
        </pc:sldMkLst>
        <pc:spChg chg="mod">
          <ac:chgData name="Hilppa Iittiläinen" userId="f7572432-e0f1-4abb-81ed-7836843e2f2b" providerId="ADAL" clId="{B3D96519-6156-4C4A-A7A5-DD348ECB1EE5}" dt="2022-10-19T15:18:17.243" v="152"/>
          <ac:spMkLst>
            <pc:docMk/>
            <pc:sldMk cId="457007962" sldId="885"/>
            <ac:spMk id="3" creationId="{96D048A2-6B79-CD60-0AB8-049E235828C7}"/>
          </ac:spMkLst>
        </pc:spChg>
        <pc:spChg chg="add mod">
          <ac:chgData name="Hilppa Iittiläinen" userId="f7572432-e0f1-4abb-81ed-7836843e2f2b" providerId="ADAL" clId="{B3D96519-6156-4C4A-A7A5-DD348ECB1EE5}" dt="2022-10-19T15:19:06.819" v="165" actId="1076"/>
          <ac:spMkLst>
            <pc:docMk/>
            <pc:sldMk cId="457007962" sldId="885"/>
            <ac:spMk id="4" creationId="{33E17001-19ED-4375-15AE-58D558C0362E}"/>
          </ac:spMkLst>
        </pc:spChg>
        <pc:spChg chg="mod">
          <ac:chgData name="Hilppa Iittiläinen" userId="f7572432-e0f1-4abb-81ed-7836843e2f2b" providerId="ADAL" clId="{B3D96519-6156-4C4A-A7A5-DD348ECB1EE5}" dt="2022-10-19T15:18:44.572" v="159" actId="14100"/>
          <ac:spMkLst>
            <pc:docMk/>
            <pc:sldMk cId="457007962" sldId="885"/>
            <ac:spMk id="11" creationId="{B355FE10-2795-7452-1595-4A99718D2947}"/>
          </ac:spMkLst>
        </pc:spChg>
        <pc:picChg chg="add mod">
          <ac:chgData name="Hilppa Iittiläinen" userId="f7572432-e0f1-4abb-81ed-7836843e2f2b" providerId="ADAL" clId="{B3D96519-6156-4C4A-A7A5-DD348ECB1EE5}" dt="2022-10-19T15:18:46.514" v="160" actId="1076"/>
          <ac:picMkLst>
            <pc:docMk/>
            <pc:sldMk cId="457007962" sldId="885"/>
            <ac:picMk id="2" creationId="{54393EE6-6A72-0C1D-7CD2-F4B31EF0613D}"/>
          </ac:picMkLst>
        </pc:picChg>
      </pc:sldChg>
      <pc:sldChg chg="delSp modSp add mod">
        <pc:chgData name="Hilppa Iittiläinen" userId="f7572432-e0f1-4abb-81ed-7836843e2f2b" providerId="ADAL" clId="{B3D96519-6156-4C4A-A7A5-DD348ECB1EE5}" dt="2022-10-19T15:19:37.959" v="174" actId="403"/>
        <pc:sldMkLst>
          <pc:docMk/>
          <pc:sldMk cId="1702538395" sldId="886"/>
        </pc:sldMkLst>
        <pc:spChg chg="mod">
          <ac:chgData name="Hilppa Iittiläinen" userId="f7572432-e0f1-4abb-81ed-7836843e2f2b" providerId="ADAL" clId="{B3D96519-6156-4C4A-A7A5-DD348ECB1EE5}" dt="2022-10-19T15:19:37.959" v="174" actId="403"/>
          <ac:spMkLst>
            <pc:docMk/>
            <pc:sldMk cId="1702538395" sldId="886"/>
            <ac:spMk id="11" creationId="{B355FE10-2795-7452-1595-4A99718D2947}"/>
          </ac:spMkLst>
        </pc:spChg>
        <pc:picChg chg="del">
          <ac:chgData name="Hilppa Iittiläinen" userId="f7572432-e0f1-4abb-81ed-7836843e2f2b" providerId="ADAL" clId="{B3D96519-6156-4C4A-A7A5-DD348ECB1EE5}" dt="2022-10-19T15:19:32.488" v="171" actId="478"/>
          <ac:picMkLst>
            <pc:docMk/>
            <pc:sldMk cId="1702538395" sldId="886"/>
            <ac:picMk id="2" creationId="{54393EE6-6A72-0C1D-7CD2-F4B31EF0613D}"/>
          </ac:picMkLst>
        </pc:picChg>
      </pc:sldChg>
      <pc:sldChg chg="addSp modSp add mod">
        <pc:chgData name="Hilppa Iittiläinen" userId="f7572432-e0f1-4abb-81ed-7836843e2f2b" providerId="ADAL" clId="{B3D96519-6156-4C4A-A7A5-DD348ECB1EE5}" dt="2022-10-19T15:20:09.993" v="182" actId="14100"/>
        <pc:sldMkLst>
          <pc:docMk/>
          <pc:sldMk cId="1646326068" sldId="887"/>
        </pc:sldMkLst>
        <pc:spChg chg="mod">
          <ac:chgData name="Hilppa Iittiläinen" userId="f7572432-e0f1-4abb-81ed-7836843e2f2b" providerId="ADAL" clId="{B3D96519-6156-4C4A-A7A5-DD348ECB1EE5}" dt="2022-10-19T15:20:09.993" v="182" actId="14100"/>
          <ac:spMkLst>
            <pc:docMk/>
            <pc:sldMk cId="1646326068" sldId="887"/>
            <ac:spMk id="11" creationId="{B355FE10-2795-7452-1595-4A99718D2947}"/>
          </ac:spMkLst>
        </pc:spChg>
        <pc:picChg chg="add mod">
          <ac:chgData name="Hilppa Iittiläinen" userId="f7572432-e0f1-4abb-81ed-7836843e2f2b" providerId="ADAL" clId="{B3D96519-6156-4C4A-A7A5-DD348ECB1EE5}" dt="2022-10-19T15:20:06.881" v="181" actId="1076"/>
          <ac:picMkLst>
            <pc:docMk/>
            <pc:sldMk cId="1646326068" sldId="887"/>
            <ac:picMk id="2" creationId="{8A7B9C4A-ADCC-FCC1-0766-41721E4C6B7C}"/>
          </ac:picMkLst>
        </pc:picChg>
      </pc:sldChg>
      <pc:sldChg chg="delSp modSp add mod">
        <pc:chgData name="Hilppa Iittiläinen" userId="f7572432-e0f1-4abb-81ed-7836843e2f2b" providerId="ADAL" clId="{B3D96519-6156-4C4A-A7A5-DD348ECB1EE5}" dt="2022-10-19T15:20:40.256" v="192" actId="20577"/>
        <pc:sldMkLst>
          <pc:docMk/>
          <pc:sldMk cId="125520869" sldId="888"/>
        </pc:sldMkLst>
        <pc:spChg chg="mod">
          <ac:chgData name="Hilppa Iittiläinen" userId="f7572432-e0f1-4abb-81ed-7836843e2f2b" providerId="ADAL" clId="{B3D96519-6156-4C4A-A7A5-DD348ECB1EE5}" dt="2022-10-19T15:20:40.256" v="192" actId="20577"/>
          <ac:spMkLst>
            <pc:docMk/>
            <pc:sldMk cId="125520869" sldId="888"/>
            <ac:spMk id="11" creationId="{B355FE10-2795-7452-1595-4A99718D2947}"/>
          </ac:spMkLst>
        </pc:spChg>
        <pc:picChg chg="del">
          <ac:chgData name="Hilppa Iittiläinen" userId="f7572432-e0f1-4abb-81ed-7836843e2f2b" providerId="ADAL" clId="{B3D96519-6156-4C4A-A7A5-DD348ECB1EE5}" dt="2022-10-19T15:20:26.992" v="186" actId="478"/>
          <ac:picMkLst>
            <pc:docMk/>
            <pc:sldMk cId="125520869" sldId="888"/>
            <ac:picMk id="2" creationId="{8A7B9C4A-ADCC-FCC1-0766-41721E4C6B7C}"/>
          </ac:picMkLst>
        </pc:picChg>
      </pc:sldChg>
      <pc:sldChg chg="addSp delSp modSp add mod">
        <pc:chgData name="Hilppa Iittiläinen" userId="f7572432-e0f1-4abb-81ed-7836843e2f2b" providerId="ADAL" clId="{B3D96519-6156-4C4A-A7A5-DD348ECB1EE5}" dt="2022-10-19T15:21:18.133" v="201" actId="1076"/>
        <pc:sldMkLst>
          <pc:docMk/>
          <pc:sldMk cId="1825911851" sldId="889"/>
        </pc:sldMkLst>
        <pc:spChg chg="del">
          <ac:chgData name="Hilppa Iittiläinen" userId="f7572432-e0f1-4abb-81ed-7836843e2f2b" providerId="ADAL" clId="{B3D96519-6156-4C4A-A7A5-DD348ECB1EE5}" dt="2022-10-19T15:21:05.592" v="198" actId="478"/>
          <ac:spMkLst>
            <pc:docMk/>
            <pc:sldMk cId="1825911851" sldId="889"/>
            <ac:spMk id="4" creationId="{33E17001-19ED-4375-15AE-58D558C0362E}"/>
          </ac:spMkLst>
        </pc:spChg>
        <pc:spChg chg="add del mod">
          <ac:chgData name="Hilppa Iittiläinen" userId="f7572432-e0f1-4abb-81ed-7836843e2f2b" providerId="ADAL" clId="{B3D96519-6156-4C4A-A7A5-DD348ECB1EE5}" dt="2022-10-19T15:21:00.936" v="197" actId="478"/>
          <ac:spMkLst>
            <pc:docMk/>
            <pc:sldMk cId="1825911851" sldId="889"/>
            <ac:spMk id="7" creationId="{65310DB5-FFFD-25B8-824B-61E64A5B7475}"/>
          </ac:spMkLst>
        </pc:spChg>
        <pc:spChg chg="add mod">
          <ac:chgData name="Hilppa Iittiläinen" userId="f7572432-e0f1-4abb-81ed-7836843e2f2b" providerId="ADAL" clId="{B3D96519-6156-4C4A-A7A5-DD348ECB1EE5}" dt="2022-10-19T15:20:58.679" v="196"/>
          <ac:spMkLst>
            <pc:docMk/>
            <pc:sldMk cId="1825911851" sldId="889"/>
            <ac:spMk id="8" creationId="{14131985-6A24-AB5D-9DF6-1F933740D563}"/>
          </ac:spMkLst>
        </pc:spChg>
        <pc:spChg chg="add mod">
          <ac:chgData name="Hilppa Iittiläinen" userId="f7572432-e0f1-4abb-81ed-7836843e2f2b" providerId="ADAL" clId="{B3D96519-6156-4C4A-A7A5-DD348ECB1EE5}" dt="2022-10-19T15:21:18.133" v="201" actId="1076"/>
          <ac:spMkLst>
            <pc:docMk/>
            <pc:sldMk cId="1825911851" sldId="889"/>
            <ac:spMk id="10" creationId="{8CCE5FBF-623B-7D28-368B-1C5D0F36DB92}"/>
          </ac:spMkLst>
        </pc:spChg>
        <pc:spChg chg="del">
          <ac:chgData name="Hilppa Iittiläinen" userId="f7572432-e0f1-4abb-81ed-7836843e2f2b" providerId="ADAL" clId="{B3D96519-6156-4C4A-A7A5-DD348ECB1EE5}" dt="2022-10-19T15:20:57.851" v="195" actId="478"/>
          <ac:spMkLst>
            <pc:docMk/>
            <pc:sldMk cId="1825911851" sldId="889"/>
            <ac:spMk id="11" creationId="{B355FE10-2795-7452-1595-4A99718D2947}"/>
          </ac:spMkLst>
        </pc:spChg>
        <pc:picChg chg="add mod">
          <ac:chgData name="Hilppa Iittiläinen" userId="f7572432-e0f1-4abb-81ed-7836843e2f2b" providerId="ADAL" clId="{B3D96519-6156-4C4A-A7A5-DD348ECB1EE5}" dt="2022-10-19T15:20:58.679" v="196"/>
          <ac:picMkLst>
            <pc:docMk/>
            <pc:sldMk cId="1825911851" sldId="889"/>
            <ac:picMk id="9" creationId="{2D0CC418-5026-FFAA-9239-26292473937E}"/>
          </ac:picMkLst>
        </pc:picChg>
      </pc:sldChg>
      <pc:sldChg chg="modSp add mod ord">
        <pc:chgData name="Hilppa Iittiläinen" userId="f7572432-e0f1-4abb-81ed-7836843e2f2b" providerId="ADAL" clId="{B3D96519-6156-4C4A-A7A5-DD348ECB1EE5}" dt="2022-10-19T15:21:57.524" v="215" actId="113"/>
        <pc:sldMkLst>
          <pc:docMk/>
          <pc:sldMk cId="1803410316" sldId="890"/>
        </pc:sldMkLst>
        <pc:spChg chg="mod">
          <ac:chgData name="Hilppa Iittiläinen" userId="f7572432-e0f1-4abb-81ed-7836843e2f2b" providerId="ADAL" clId="{B3D96519-6156-4C4A-A7A5-DD348ECB1EE5}" dt="2022-10-19T15:21:32.607" v="206"/>
          <ac:spMkLst>
            <pc:docMk/>
            <pc:sldMk cId="1803410316" sldId="890"/>
            <ac:spMk id="3" creationId="{96D048A2-6B79-CD60-0AB8-049E235828C7}"/>
          </ac:spMkLst>
        </pc:spChg>
        <pc:spChg chg="mod">
          <ac:chgData name="Hilppa Iittiläinen" userId="f7572432-e0f1-4abb-81ed-7836843e2f2b" providerId="ADAL" clId="{B3D96519-6156-4C4A-A7A5-DD348ECB1EE5}" dt="2022-10-19T15:21:57.524" v="215" actId="113"/>
          <ac:spMkLst>
            <pc:docMk/>
            <pc:sldMk cId="1803410316" sldId="890"/>
            <ac:spMk id="11" creationId="{B355FE10-2795-7452-1595-4A99718D2947}"/>
          </ac:spMkLst>
        </pc:spChg>
      </pc:sldChg>
      <pc:sldChg chg="addSp delSp modSp add mod">
        <pc:chgData name="Hilppa Iittiläinen" userId="f7572432-e0f1-4abb-81ed-7836843e2f2b" providerId="ADAL" clId="{B3D96519-6156-4C4A-A7A5-DD348ECB1EE5}" dt="2022-10-19T15:22:54.084" v="270" actId="1076"/>
        <pc:sldMkLst>
          <pc:docMk/>
          <pc:sldMk cId="827427685" sldId="891"/>
        </pc:sldMkLst>
        <pc:spChg chg="mod">
          <ac:chgData name="Hilppa Iittiläinen" userId="f7572432-e0f1-4abb-81ed-7836843e2f2b" providerId="ADAL" clId="{B3D96519-6156-4C4A-A7A5-DD348ECB1EE5}" dt="2022-10-19T15:22:51.367" v="269" actId="404"/>
          <ac:spMkLst>
            <pc:docMk/>
            <pc:sldMk cId="827427685" sldId="891"/>
            <ac:spMk id="3" creationId="{96D048A2-6B79-CD60-0AB8-049E235828C7}"/>
          </ac:spMkLst>
        </pc:spChg>
        <pc:spChg chg="add del mod">
          <ac:chgData name="Hilppa Iittiläinen" userId="f7572432-e0f1-4abb-81ed-7836843e2f2b" providerId="ADAL" clId="{B3D96519-6156-4C4A-A7A5-DD348ECB1EE5}" dt="2022-10-19T15:22:32.440" v="224" actId="478"/>
          <ac:spMkLst>
            <pc:docMk/>
            <pc:sldMk cId="827427685" sldId="891"/>
            <ac:spMk id="7" creationId="{B1828C4D-DCB6-DF4B-1312-1894C27BA8A8}"/>
          </ac:spMkLst>
        </pc:spChg>
        <pc:spChg chg="add mod">
          <ac:chgData name="Hilppa Iittiläinen" userId="f7572432-e0f1-4abb-81ed-7836843e2f2b" providerId="ADAL" clId="{B3D96519-6156-4C4A-A7A5-DD348ECB1EE5}" dt="2022-10-19T15:22:24.149" v="220" actId="21"/>
          <ac:spMkLst>
            <pc:docMk/>
            <pc:sldMk cId="827427685" sldId="891"/>
            <ac:spMk id="8" creationId="{D16D0ECF-CCFC-848C-A446-C07315F9A69F}"/>
          </ac:spMkLst>
        </pc:spChg>
        <pc:spChg chg="del">
          <ac:chgData name="Hilppa Iittiläinen" userId="f7572432-e0f1-4abb-81ed-7836843e2f2b" providerId="ADAL" clId="{B3D96519-6156-4C4A-A7A5-DD348ECB1EE5}" dt="2022-10-19T15:22:17.817" v="218" actId="478"/>
          <ac:spMkLst>
            <pc:docMk/>
            <pc:sldMk cId="827427685" sldId="891"/>
            <ac:spMk id="11" creationId="{B355FE10-2795-7452-1595-4A99718D2947}"/>
          </ac:spMkLst>
        </pc:spChg>
        <pc:picChg chg="add mod">
          <ac:chgData name="Hilppa Iittiläinen" userId="f7572432-e0f1-4abb-81ed-7836843e2f2b" providerId="ADAL" clId="{B3D96519-6156-4C4A-A7A5-DD348ECB1EE5}" dt="2022-10-19T15:22:54.084" v="270" actId="1076"/>
          <ac:picMkLst>
            <pc:docMk/>
            <pc:sldMk cId="827427685" sldId="891"/>
            <ac:picMk id="9" creationId="{0487B4CF-B045-A551-8695-A93C3917E1BA}"/>
          </ac:picMkLst>
        </pc:picChg>
      </pc:sldChg>
      <pc:sldChg chg="addSp delSp modSp add mod ord chgLayout">
        <pc:chgData name="Hilppa Iittiläinen" userId="f7572432-e0f1-4abb-81ed-7836843e2f2b" providerId="ADAL" clId="{B3D96519-6156-4C4A-A7A5-DD348ECB1EE5}" dt="2022-10-19T15:24:58.549" v="314" actId="20577"/>
        <pc:sldMkLst>
          <pc:docMk/>
          <pc:sldMk cId="3323473533" sldId="892"/>
        </pc:sldMkLst>
        <pc:spChg chg="mod ord">
          <ac:chgData name="Hilppa Iittiläinen" userId="f7572432-e0f1-4abb-81ed-7836843e2f2b" providerId="ADAL" clId="{B3D96519-6156-4C4A-A7A5-DD348ECB1EE5}" dt="2022-10-19T15:24:51.569" v="309" actId="700"/>
          <ac:spMkLst>
            <pc:docMk/>
            <pc:sldMk cId="3323473533" sldId="892"/>
            <ac:spMk id="3" creationId="{96D048A2-6B79-CD60-0AB8-049E235828C7}"/>
          </ac:spMkLst>
        </pc:spChg>
        <pc:spChg chg="mod ord">
          <ac:chgData name="Hilppa Iittiläinen" userId="f7572432-e0f1-4abb-81ed-7836843e2f2b" providerId="ADAL" clId="{B3D96519-6156-4C4A-A7A5-DD348ECB1EE5}" dt="2022-10-19T15:24:51.569" v="309" actId="700"/>
          <ac:spMkLst>
            <pc:docMk/>
            <pc:sldMk cId="3323473533" sldId="892"/>
            <ac:spMk id="5" creationId="{FCDCF0D4-D3A8-F21B-F9DB-7D303B474BB7}"/>
          </ac:spMkLst>
        </pc:spChg>
        <pc:spChg chg="mod ord">
          <ac:chgData name="Hilppa Iittiläinen" userId="f7572432-e0f1-4abb-81ed-7836843e2f2b" providerId="ADAL" clId="{B3D96519-6156-4C4A-A7A5-DD348ECB1EE5}" dt="2022-10-19T15:24:51.569" v="309" actId="700"/>
          <ac:spMkLst>
            <pc:docMk/>
            <pc:sldMk cId="3323473533" sldId="892"/>
            <ac:spMk id="6" creationId="{AE754529-9167-BEB4-16A2-615E51C5DAB6}"/>
          </ac:spMkLst>
        </pc:spChg>
        <pc:spChg chg="add del mod">
          <ac:chgData name="Hilppa Iittiläinen" userId="f7572432-e0f1-4abb-81ed-7836843e2f2b" providerId="ADAL" clId="{B3D96519-6156-4C4A-A7A5-DD348ECB1EE5}" dt="2022-10-19T15:24:46.156" v="307" actId="478"/>
          <ac:spMkLst>
            <pc:docMk/>
            <pc:sldMk cId="3323473533" sldId="892"/>
            <ac:spMk id="7" creationId="{01FEF7CC-80E3-A2E6-F50A-2880AB6D6C5B}"/>
          </ac:spMkLst>
        </pc:spChg>
        <pc:spChg chg="mod ord">
          <ac:chgData name="Hilppa Iittiläinen" userId="f7572432-e0f1-4abb-81ed-7836843e2f2b" providerId="ADAL" clId="{B3D96519-6156-4C4A-A7A5-DD348ECB1EE5}" dt="2022-10-19T15:24:58.549" v="314" actId="20577"/>
          <ac:spMkLst>
            <pc:docMk/>
            <pc:sldMk cId="3323473533" sldId="892"/>
            <ac:spMk id="11" creationId="{B355FE10-2795-7452-1595-4A99718D2947}"/>
          </ac:spMkLst>
        </pc:spChg>
        <pc:picChg chg="add del mod">
          <ac:chgData name="Hilppa Iittiläinen" userId="f7572432-e0f1-4abb-81ed-7836843e2f2b" providerId="ADAL" clId="{B3D96519-6156-4C4A-A7A5-DD348ECB1EE5}" dt="2022-10-19T15:24:44.124" v="306" actId="478"/>
          <ac:picMkLst>
            <pc:docMk/>
            <pc:sldMk cId="3323473533" sldId="892"/>
            <ac:picMk id="2" creationId="{A9318C1D-15AE-1AEF-0292-23793E7F8364}"/>
          </ac:picMkLst>
        </pc:picChg>
      </pc:sldChg>
      <pc:sldChg chg="add ord">
        <pc:chgData name="Hilppa Iittiläinen" userId="f7572432-e0f1-4abb-81ed-7836843e2f2b" providerId="ADAL" clId="{B3D96519-6156-4C4A-A7A5-DD348ECB1EE5}" dt="2022-10-19T15:25:13.160" v="317"/>
        <pc:sldMkLst>
          <pc:docMk/>
          <pc:sldMk cId="1349555014" sldId="893"/>
        </pc:sldMkLst>
      </pc:sldChg>
      <pc:sldChg chg="modSp add mod">
        <pc:chgData name="Hilppa Iittiläinen" userId="f7572432-e0f1-4abb-81ed-7836843e2f2b" providerId="ADAL" clId="{B3D96519-6156-4C4A-A7A5-DD348ECB1EE5}" dt="2022-10-19T15:25:46.660" v="332" actId="5793"/>
        <pc:sldMkLst>
          <pc:docMk/>
          <pc:sldMk cId="869538286" sldId="894"/>
        </pc:sldMkLst>
        <pc:spChg chg="mod">
          <ac:chgData name="Hilppa Iittiläinen" userId="f7572432-e0f1-4abb-81ed-7836843e2f2b" providerId="ADAL" clId="{B3D96519-6156-4C4A-A7A5-DD348ECB1EE5}" dt="2022-10-19T15:25:21.484" v="327" actId="20577"/>
          <ac:spMkLst>
            <pc:docMk/>
            <pc:sldMk cId="869538286" sldId="894"/>
            <ac:spMk id="3" creationId="{96D048A2-6B79-CD60-0AB8-049E235828C7}"/>
          </ac:spMkLst>
        </pc:spChg>
        <pc:spChg chg="mod">
          <ac:chgData name="Hilppa Iittiläinen" userId="f7572432-e0f1-4abb-81ed-7836843e2f2b" providerId="ADAL" clId="{B3D96519-6156-4C4A-A7A5-DD348ECB1EE5}" dt="2022-10-19T15:25:46.660" v="332" actId="5793"/>
          <ac:spMkLst>
            <pc:docMk/>
            <pc:sldMk cId="869538286" sldId="894"/>
            <ac:spMk id="11" creationId="{B355FE10-2795-7452-1595-4A99718D2947}"/>
          </ac:spMkLst>
        </pc:spChg>
      </pc:sldChg>
      <pc:sldChg chg="addSp modSp add mod">
        <pc:chgData name="Hilppa Iittiläinen" userId="f7572432-e0f1-4abb-81ed-7836843e2f2b" providerId="ADAL" clId="{B3D96519-6156-4C4A-A7A5-DD348ECB1EE5}" dt="2022-10-19T15:26:44.729" v="355" actId="255"/>
        <pc:sldMkLst>
          <pc:docMk/>
          <pc:sldMk cId="1322802858" sldId="895"/>
        </pc:sldMkLst>
        <pc:spChg chg="mod">
          <ac:chgData name="Hilppa Iittiläinen" userId="f7572432-e0f1-4abb-81ed-7836843e2f2b" providerId="ADAL" clId="{B3D96519-6156-4C4A-A7A5-DD348ECB1EE5}" dt="2022-10-19T15:26:01.152" v="346" actId="20577"/>
          <ac:spMkLst>
            <pc:docMk/>
            <pc:sldMk cId="1322802858" sldId="895"/>
            <ac:spMk id="3" creationId="{96D048A2-6B79-CD60-0AB8-049E235828C7}"/>
          </ac:spMkLst>
        </pc:spChg>
        <pc:spChg chg="add mod">
          <ac:chgData name="Hilppa Iittiläinen" userId="f7572432-e0f1-4abb-81ed-7836843e2f2b" providerId="ADAL" clId="{B3D96519-6156-4C4A-A7A5-DD348ECB1EE5}" dt="2022-10-19T15:26:27.847" v="351" actId="1076"/>
          <ac:spMkLst>
            <pc:docMk/>
            <pc:sldMk cId="1322802858" sldId="895"/>
            <ac:spMk id="7" creationId="{84F91F57-AAA6-F223-7DCF-7D2A4F9DDBC9}"/>
          </ac:spMkLst>
        </pc:spChg>
        <pc:spChg chg="add mod">
          <ac:chgData name="Hilppa Iittiläinen" userId="f7572432-e0f1-4abb-81ed-7836843e2f2b" providerId="ADAL" clId="{B3D96519-6156-4C4A-A7A5-DD348ECB1EE5}" dt="2022-10-19T15:26:36.388" v="353" actId="207"/>
          <ac:spMkLst>
            <pc:docMk/>
            <pc:sldMk cId="1322802858" sldId="895"/>
            <ac:spMk id="8" creationId="{513902AA-998D-3955-161D-CAFDDFE1A78A}"/>
          </ac:spMkLst>
        </pc:spChg>
        <pc:spChg chg="mod">
          <ac:chgData name="Hilppa Iittiläinen" userId="f7572432-e0f1-4abb-81ed-7836843e2f2b" providerId="ADAL" clId="{B3D96519-6156-4C4A-A7A5-DD348ECB1EE5}" dt="2022-10-19T15:26:44.729" v="355" actId="255"/>
          <ac:spMkLst>
            <pc:docMk/>
            <pc:sldMk cId="1322802858" sldId="895"/>
            <ac:spMk id="11" creationId="{B355FE10-2795-7452-1595-4A99718D2947}"/>
          </ac:spMkLst>
        </pc:spChg>
        <pc:picChg chg="add mod">
          <ac:chgData name="Hilppa Iittiläinen" userId="f7572432-e0f1-4abb-81ed-7836843e2f2b" providerId="ADAL" clId="{B3D96519-6156-4C4A-A7A5-DD348ECB1EE5}" dt="2022-10-19T15:26:27.847" v="351" actId="1076"/>
          <ac:picMkLst>
            <pc:docMk/>
            <pc:sldMk cId="1322802858" sldId="895"/>
            <ac:picMk id="2" creationId="{AD0E4109-A76B-FD94-A842-721F0BD813A0}"/>
          </ac:picMkLst>
        </pc:picChg>
      </pc:sldChg>
      <pc:sldChg chg="addSp delSp modSp add mod ord">
        <pc:chgData name="Hilppa Iittiläinen" userId="f7572432-e0f1-4abb-81ed-7836843e2f2b" providerId="ADAL" clId="{B3D96519-6156-4C4A-A7A5-DD348ECB1EE5}" dt="2022-10-19T15:27:47.357" v="372" actId="207"/>
        <pc:sldMkLst>
          <pc:docMk/>
          <pc:sldMk cId="2581708937" sldId="896"/>
        </pc:sldMkLst>
        <pc:spChg chg="mod">
          <ac:chgData name="Hilppa Iittiläinen" userId="f7572432-e0f1-4abb-81ed-7836843e2f2b" providerId="ADAL" clId="{B3D96519-6156-4C4A-A7A5-DD348ECB1EE5}" dt="2022-10-19T15:27:04.721" v="360"/>
          <ac:spMkLst>
            <pc:docMk/>
            <pc:sldMk cId="2581708937" sldId="896"/>
            <ac:spMk id="3" creationId="{96D048A2-6B79-CD60-0AB8-049E235828C7}"/>
          </ac:spMkLst>
        </pc:spChg>
        <pc:spChg chg="del">
          <ac:chgData name="Hilppa Iittiläinen" userId="f7572432-e0f1-4abb-81ed-7836843e2f2b" providerId="ADAL" clId="{B3D96519-6156-4C4A-A7A5-DD348ECB1EE5}" dt="2022-10-19T15:27:35.728" v="369" actId="478"/>
          <ac:spMkLst>
            <pc:docMk/>
            <pc:sldMk cId="2581708937" sldId="896"/>
            <ac:spMk id="7" creationId="{01FEF7CC-80E3-A2E6-F50A-2880AB6D6C5B}"/>
          </ac:spMkLst>
        </pc:spChg>
        <pc:spChg chg="add mod">
          <ac:chgData name="Hilppa Iittiläinen" userId="f7572432-e0f1-4abb-81ed-7836843e2f2b" providerId="ADAL" clId="{B3D96519-6156-4C4A-A7A5-DD348ECB1EE5}" dt="2022-10-19T15:27:31.900" v="368"/>
          <ac:spMkLst>
            <pc:docMk/>
            <pc:sldMk cId="2581708937" sldId="896"/>
            <ac:spMk id="9" creationId="{4714490B-F3B1-254D-EDCE-8897DAA47CC9}"/>
          </ac:spMkLst>
        </pc:spChg>
        <pc:spChg chg="add mod">
          <ac:chgData name="Hilppa Iittiläinen" userId="f7572432-e0f1-4abb-81ed-7836843e2f2b" providerId="ADAL" clId="{B3D96519-6156-4C4A-A7A5-DD348ECB1EE5}" dt="2022-10-19T15:27:47.357" v="372" actId="207"/>
          <ac:spMkLst>
            <pc:docMk/>
            <pc:sldMk cId="2581708937" sldId="896"/>
            <ac:spMk id="10" creationId="{747AA73F-B239-45A1-E543-D36B32525AE8}"/>
          </ac:spMkLst>
        </pc:spChg>
        <pc:spChg chg="mod">
          <ac:chgData name="Hilppa Iittiläinen" userId="f7572432-e0f1-4abb-81ed-7836843e2f2b" providerId="ADAL" clId="{B3D96519-6156-4C4A-A7A5-DD348ECB1EE5}" dt="2022-10-19T15:27:20.218" v="366" actId="113"/>
          <ac:spMkLst>
            <pc:docMk/>
            <pc:sldMk cId="2581708937" sldId="896"/>
            <ac:spMk id="11" creationId="{B355FE10-2795-7452-1595-4A99718D2947}"/>
          </ac:spMkLst>
        </pc:spChg>
        <pc:picChg chg="del">
          <ac:chgData name="Hilppa Iittiläinen" userId="f7572432-e0f1-4abb-81ed-7836843e2f2b" providerId="ADAL" clId="{B3D96519-6156-4C4A-A7A5-DD348ECB1EE5}" dt="2022-10-19T15:27:31.240" v="367" actId="478"/>
          <ac:picMkLst>
            <pc:docMk/>
            <pc:sldMk cId="2581708937" sldId="896"/>
            <ac:picMk id="2" creationId="{A9318C1D-15AE-1AEF-0292-23793E7F8364}"/>
          </ac:picMkLst>
        </pc:picChg>
        <pc:picChg chg="add mod">
          <ac:chgData name="Hilppa Iittiläinen" userId="f7572432-e0f1-4abb-81ed-7836843e2f2b" providerId="ADAL" clId="{B3D96519-6156-4C4A-A7A5-DD348ECB1EE5}" dt="2022-10-19T15:27:31.900" v="368"/>
          <ac:picMkLst>
            <pc:docMk/>
            <pc:sldMk cId="2581708937" sldId="896"/>
            <ac:picMk id="8" creationId="{5665FDFE-A680-3943-51AB-29A71E52699A}"/>
          </ac:picMkLst>
        </pc:picChg>
      </pc:sldChg>
      <pc:sldChg chg="addSp delSp modSp add mod modClrScheme chgLayout">
        <pc:chgData name="Hilppa Iittiläinen" userId="f7572432-e0f1-4abb-81ed-7836843e2f2b" providerId="ADAL" clId="{B3D96519-6156-4C4A-A7A5-DD348ECB1EE5}" dt="2022-10-19T15:30:13.963" v="416" actId="1076"/>
        <pc:sldMkLst>
          <pc:docMk/>
          <pc:sldMk cId="3271924801" sldId="897"/>
        </pc:sldMkLst>
        <pc:spChg chg="add mod ord">
          <ac:chgData name="Hilppa Iittiläinen" userId="f7572432-e0f1-4abb-81ed-7836843e2f2b" providerId="ADAL" clId="{B3D96519-6156-4C4A-A7A5-DD348ECB1EE5}" dt="2022-10-19T15:29:54.403" v="411" actId="403"/>
          <ac:spMkLst>
            <pc:docMk/>
            <pc:sldMk cId="3271924801" sldId="897"/>
            <ac:spMk id="2" creationId="{81103644-7927-1A84-2954-E3E39362B072}"/>
          </ac:spMkLst>
        </pc:spChg>
        <pc:spChg chg="mod ord">
          <ac:chgData name="Hilppa Iittiläinen" userId="f7572432-e0f1-4abb-81ed-7836843e2f2b" providerId="ADAL" clId="{B3D96519-6156-4C4A-A7A5-DD348ECB1EE5}" dt="2022-10-19T15:28:16.965" v="378" actId="20577"/>
          <ac:spMkLst>
            <pc:docMk/>
            <pc:sldMk cId="3271924801" sldId="897"/>
            <ac:spMk id="3" creationId="{96D048A2-6B79-CD60-0AB8-049E235828C7}"/>
          </ac:spMkLst>
        </pc:spChg>
        <pc:spChg chg="del">
          <ac:chgData name="Hilppa Iittiläinen" userId="f7572432-e0f1-4abb-81ed-7836843e2f2b" providerId="ADAL" clId="{B3D96519-6156-4C4A-A7A5-DD348ECB1EE5}" dt="2022-10-19T15:29:56.836" v="412" actId="478"/>
          <ac:spMkLst>
            <pc:docMk/>
            <pc:sldMk cId="3271924801" sldId="897"/>
            <ac:spMk id="4" creationId="{33E17001-19ED-4375-15AE-58D558C0362E}"/>
          </ac:spMkLst>
        </pc:spChg>
        <pc:spChg chg="mod ord">
          <ac:chgData name="Hilppa Iittiläinen" userId="f7572432-e0f1-4abb-81ed-7836843e2f2b" providerId="ADAL" clId="{B3D96519-6156-4C4A-A7A5-DD348ECB1EE5}" dt="2022-10-19T15:28:08.834" v="375" actId="700"/>
          <ac:spMkLst>
            <pc:docMk/>
            <pc:sldMk cId="3271924801" sldId="897"/>
            <ac:spMk id="5" creationId="{FCDCF0D4-D3A8-F21B-F9DB-7D303B474BB7}"/>
          </ac:spMkLst>
        </pc:spChg>
        <pc:spChg chg="mod ord">
          <ac:chgData name="Hilppa Iittiläinen" userId="f7572432-e0f1-4abb-81ed-7836843e2f2b" providerId="ADAL" clId="{B3D96519-6156-4C4A-A7A5-DD348ECB1EE5}" dt="2022-10-19T15:28:08.834" v="375" actId="700"/>
          <ac:spMkLst>
            <pc:docMk/>
            <pc:sldMk cId="3271924801" sldId="897"/>
            <ac:spMk id="6" creationId="{AE754529-9167-BEB4-16A2-615E51C5DAB6}"/>
          </ac:spMkLst>
        </pc:spChg>
        <pc:spChg chg="add mod">
          <ac:chgData name="Hilppa Iittiläinen" userId="f7572432-e0f1-4abb-81ed-7836843e2f2b" providerId="ADAL" clId="{B3D96519-6156-4C4A-A7A5-DD348ECB1EE5}" dt="2022-10-19T15:30:13.963" v="416" actId="1076"/>
          <ac:spMkLst>
            <pc:docMk/>
            <pc:sldMk cId="3271924801" sldId="897"/>
            <ac:spMk id="7" creationId="{959C6659-F347-B149-D9E6-3B4D1C539557}"/>
          </ac:spMkLst>
        </pc:spChg>
        <pc:spChg chg="del">
          <ac:chgData name="Hilppa Iittiläinen" userId="f7572432-e0f1-4abb-81ed-7836843e2f2b" providerId="ADAL" clId="{B3D96519-6156-4C4A-A7A5-DD348ECB1EE5}" dt="2022-10-19T15:28:24.348" v="382" actId="478"/>
          <ac:spMkLst>
            <pc:docMk/>
            <pc:sldMk cId="3271924801" sldId="897"/>
            <ac:spMk id="9" creationId="{4714490B-F3B1-254D-EDCE-8897DAA47CC9}"/>
          </ac:spMkLst>
        </pc:spChg>
        <pc:spChg chg="del mod">
          <ac:chgData name="Hilppa Iittiläinen" userId="f7572432-e0f1-4abb-81ed-7836843e2f2b" providerId="ADAL" clId="{B3D96519-6156-4C4A-A7A5-DD348ECB1EE5}" dt="2022-10-19T15:28:22.632" v="381" actId="478"/>
          <ac:spMkLst>
            <pc:docMk/>
            <pc:sldMk cId="3271924801" sldId="897"/>
            <ac:spMk id="10" creationId="{747AA73F-B239-45A1-E543-D36B32525AE8}"/>
          </ac:spMkLst>
        </pc:spChg>
        <pc:spChg chg="mod ord">
          <ac:chgData name="Hilppa Iittiläinen" userId="f7572432-e0f1-4abb-81ed-7836843e2f2b" providerId="ADAL" clId="{B3D96519-6156-4C4A-A7A5-DD348ECB1EE5}" dt="2022-10-19T15:28:39.996" v="389" actId="5793"/>
          <ac:spMkLst>
            <pc:docMk/>
            <pc:sldMk cId="3271924801" sldId="897"/>
            <ac:spMk id="11" creationId="{B355FE10-2795-7452-1595-4A99718D2947}"/>
          </ac:spMkLst>
        </pc:spChg>
        <pc:picChg chg="del">
          <ac:chgData name="Hilppa Iittiläinen" userId="f7572432-e0f1-4abb-81ed-7836843e2f2b" providerId="ADAL" clId="{B3D96519-6156-4C4A-A7A5-DD348ECB1EE5}" dt="2022-10-19T15:28:19.012" v="379" actId="478"/>
          <ac:picMkLst>
            <pc:docMk/>
            <pc:sldMk cId="3271924801" sldId="897"/>
            <ac:picMk id="8" creationId="{5665FDFE-A680-3943-51AB-29A71E52699A}"/>
          </ac:picMkLst>
        </pc:picChg>
      </pc:sldChg>
      <pc:sldChg chg="addSp delSp modSp add mod">
        <pc:chgData name="Hilppa Iittiläinen" userId="f7572432-e0f1-4abb-81ed-7836843e2f2b" providerId="ADAL" clId="{B3D96519-6156-4C4A-A7A5-DD348ECB1EE5}" dt="2022-10-19T15:31:29.956" v="433" actId="478"/>
        <pc:sldMkLst>
          <pc:docMk/>
          <pc:sldMk cId="1145227839" sldId="898"/>
        </pc:sldMkLst>
        <pc:spChg chg="add mod">
          <ac:chgData name="Hilppa Iittiläinen" userId="f7572432-e0f1-4abb-81ed-7836843e2f2b" providerId="ADAL" clId="{B3D96519-6156-4C4A-A7A5-DD348ECB1EE5}" dt="2022-10-19T15:31:19.084" v="429" actId="12789"/>
          <ac:spMkLst>
            <pc:docMk/>
            <pc:sldMk cId="1145227839" sldId="898"/>
            <ac:spMk id="2" creationId="{956DFD84-E08B-C8F6-CF01-E56C986E30B2}"/>
          </ac:spMkLst>
        </pc:spChg>
        <pc:spChg chg="mod">
          <ac:chgData name="Hilppa Iittiläinen" userId="f7572432-e0f1-4abb-81ed-7836843e2f2b" providerId="ADAL" clId="{B3D96519-6156-4C4A-A7A5-DD348ECB1EE5}" dt="2022-10-19T15:31:00.300" v="425" actId="20577"/>
          <ac:spMkLst>
            <pc:docMk/>
            <pc:sldMk cId="1145227839" sldId="898"/>
            <ac:spMk id="8" creationId="{AF50BED9-2CA6-1FDC-EE27-15B30FD18895}"/>
          </ac:spMkLst>
        </pc:spChg>
        <pc:spChg chg="del">
          <ac:chgData name="Hilppa Iittiläinen" userId="f7572432-e0f1-4abb-81ed-7836843e2f2b" providerId="ADAL" clId="{B3D96519-6156-4C4A-A7A5-DD348ECB1EE5}" dt="2022-10-19T15:31:29.956" v="433" actId="478"/>
          <ac:spMkLst>
            <pc:docMk/>
            <pc:sldMk cId="1145227839" sldId="898"/>
            <ac:spMk id="9" creationId="{A8EC994F-1EF4-C817-0165-142DED4C381E}"/>
          </ac:spMkLst>
        </pc:spChg>
        <pc:picChg chg="add mod ord">
          <ac:chgData name="Hilppa Iittiläinen" userId="f7572432-e0f1-4abb-81ed-7836843e2f2b" providerId="ADAL" clId="{B3D96519-6156-4C4A-A7A5-DD348ECB1EE5}" dt="2022-10-19T15:31:27.938" v="432" actId="167"/>
          <ac:picMkLst>
            <pc:docMk/>
            <pc:sldMk cId="1145227839" sldId="898"/>
            <ac:picMk id="3" creationId="{68377F0C-FB39-8743-112F-503BFE467571}"/>
          </ac:picMkLst>
        </pc:picChg>
        <pc:picChg chg="del">
          <ac:chgData name="Hilppa Iittiläinen" userId="f7572432-e0f1-4abb-81ed-7836843e2f2b" providerId="ADAL" clId="{B3D96519-6156-4C4A-A7A5-DD348ECB1EE5}" dt="2022-10-19T15:31:24.396" v="430" actId="478"/>
          <ac:picMkLst>
            <pc:docMk/>
            <pc:sldMk cId="1145227839" sldId="898"/>
            <ac:picMk id="6" creationId="{A2E5CC6F-E475-057C-7BA7-FF1691D1C80A}"/>
          </ac:picMkLst>
        </pc:picChg>
      </pc:sldChg>
      <pc:sldChg chg="addSp delSp modSp add mod">
        <pc:chgData name="Hilppa Iittiläinen" userId="f7572432-e0f1-4abb-81ed-7836843e2f2b" providerId="ADAL" clId="{B3D96519-6156-4C4A-A7A5-DD348ECB1EE5}" dt="2022-10-19T15:32:56.024" v="450" actId="1076"/>
        <pc:sldMkLst>
          <pc:docMk/>
          <pc:sldMk cId="1032804012" sldId="899"/>
        </pc:sldMkLst>
        <pc:spChg chg="mod">
          <ac:chgData name="Hilppa Iittiläinen" userId="f7572432-e0f1-4abb-81ed-7836843e2f2b" providerId="ADAL" clId="{B3D96519-6156-4C4A-A7A5-DD348ECB1EE5}" dt="2022-10-19T15:31:53.599" v="439" actId="27636"/>
          <ac:spMkLst>
            <pc:docMk/>
            <pc:sldMk cId="1032804012" sldId="899"/>
            <ac:spMk id="3" creationId="{96D048A2-6B79-CD60-0AB8-049E235828C7}"/>
          </ac:spMkLst>
        </pc:spChg>
        <pc:spChg chg="del">
          <ac:chgData name="Hilppa Iittiläinen" userId="f7572432-e0f1-4abb-81ed-7836843e2f2b" providerId="ADAL" clId="{B3D96519-6156-4C4A-A7A5-DD348ECB1EE5}" dt="2022-10-19T15:32:14.244" v="442" actId="478"/>
          <ac:spMkLst>
            <pc:docMk/>
            <pc:sldMk cId="1032804012" sldId="899"/>
            <ac:spMk id="4" creationId="{33E17001-19ED-4375-15AE-58D558C0362E}"/>
          </ac:spMkLst>
        </pc:spChg>
        <pc:spChg chg="add del mod">
          <ac:chgData name="Hilppa Iittiläinen" userId="f7572432-e0f1-4abb-81ed-7836843e2f2b" providerId="ADAL" clId="{B3D96519-6156-4C4A-A7A5-DD348ECB1EE5}" dt="2022-10-19T15:32:41.180" v="447" actId="478"/>
          <ac:spMkLst>
            <pc:docMk/>
            <pc:sldMk cId="1032804012" sldId="899"/>
            <ac:spMk id="7" creationId="{A2A62FA8-76D9-B82E-68EA-458FA9AD4126}"/>
          </ac:spMkLst>
        </pc:spChg>
        <pc:spChg chg="add mod">
          <ac:chgData name="Hilppa Iittiläinen" userId="f7572432-e0f1-4abb-81ed-7836843e2f2b" providerId="ADAL" clId="{B3D96519-6156-4C4A-A7A5-DD348ECB1EE5}" dt="2022-10-19T15:32:10.855" v="441"/>
          <ac:spMkLst>
            <pc:docMk/>
            <pc:sldMk cId="1032804012" sldId="899"/>
            <ac:spMk id="8" creationId="{62CD01D5-47CA-8E87-2B87-EA3921116C32}"/>
          </ac:spMkLst>
        </pc:spChg>
        <pc:spChg chg="add mod">
          <ac:chgData name="Hilppa Iittiläinen" userId="f7572432-e0f1-4abb-81ed-7836843e2f2b" providerId="ADAL" clId="{B3D96519-6156-4C4A-A7A5-DD348ECB1EE5}" dt="2022-10-19T15:32:56.024" v="450" actId="1076"/>
          <ac:spMkLst>
            <pc:docMk/>
            <pc:sldMk cId="1032804012" sldId="899"/>
            <ac:spMk id="9" creationId="{C6D29643-C4D1-7745-F78C-A708C8404049}"/>
          </ac:spMkLst>
        </pc:spChg>
        <pc:spChg chg="mod">
          <ac:chgData name="Hilppa Iittiläinen" userId="f7572432-e0f1-4abb-81ed-7836843e2f2b" providerId="ADAL" clId="{B3D96519-6156-4C4A-A7A5-DD348ECB1EE5}" dt="2022-10-19T15:32:29.333" v="446" actId="113"/>
          <ac:spMkLst>
            <pc:docMk/>
            <pc:sldMk cId="1032804012" sldId="899"/>
            <ac:spMk id="11" creationId="{B355FE10-2795-7452-1595-4A99718D2947}"/>
          </ac:spMkLst>
        </pc:spChg>
        <pc:picChg chg="add mod">
          <ac:chgData name="Hilppa Iittiläinen" userId="f7572432-e0f1-4abb-81ed-7836843e2f2b" providerId="ADAL" clId="{B3D96519-6156-4C4A-A7A5-DD348ECB1EE5}" dt="2022-10-19T15:32:10.855" v="441"/>
          <ac:picMkLst>
            <pc:docMk/>
            <pc:sldMk cId="1032804012" sldId="899"/>
            <ac:picMk id="2" creationId="{E76ADD35-6FB7-6BA8-6838-AFF9DAF9470B}"/>
          </ac:picMkLst>
        </pc:picChg>
      </pc:sldChg>
      <pc:sldChg chg="addSp delSp modSp add mod chgLayout">
        <pc:chgData name="Hilppa Iittiläinen" userId="f7572432-e0f1-4abb-81ed-7836843e2f2b" providerId="ADAL" clId="{B3D96519-6156-4C4A-A7A5-DD348ECB1EE5}" dt="2022-10-19T15:34:40.949" v="504" actId="6549"/>
        <pc:sldMkLst>
          <pc:docMk/>
          <pc:sldMk cId="3642822861" sldId="900"/>
        </pc:sldMkLst>
        <pc:spChg chg="mod ord">
          <ac:chgData name="Hilppa Iittiläinen" userId="f7572432-e0f1-4abb-81ed-7836843e2f2b" providerId="ADAL" clId="{B3D96519-6156-4C4A-A7A5-DD348ECB1EE5}" dt="2022-10-19T15:33:35.837" v="480" actId="20577"/>
          <ac:spMkLst>
            <pc:docMk/>
            <pc:sldMk cId="3642822861" sldId="900"/>
            <ac:spMk id="3" creationId="{96D048A2-6B79-CD60-0AB8-049E235828C7}"/>
          </ac:spMkLst>
        </pc:spChg>
        <pc:spChg chg="mod ord">
          <ac:chgData name="Hilppa Iittiläinen" userId="f7572432-e0f1-4abb-81ed-7836843e2f2b" providerId="ADAL" clId="{B3D96519-6156-4C4A-A7A5-DD348ECB1EE5}" dt="2022-10-19T15:33:08.197" v="453" actId="700"/>
          <ac:spMkLst>
            <pc:docMk/>
            <pc:sldMk cId="3642822861" sldId="900"/>
            <ac:spMk id="5" creationId="{FCDCF0D4-D3A8-F21B-F9DB-7D303B474BB7}"/>
          </ac:spMkLst>
        </pc:spChg>
        <pc:spChg chg="mod ord">
          <ac:chgData name="Hilppa Iittiläinen" userId="f7572432-e0f1-4abb-81ed-7836843e2f2b" providerId="ADAL" clId="{B3D96519-6156-4C4A-A7A5-DD348ECB1EE5}" dt="2022-10-19T15:33:08.197" v="453" actId="700"/>
          <ac:spMkLst>
            <pc:docMk/>
            <pc:sldMk cId="3642822861" sldId="900"/>
            <ac:spMk id="6" creationId="{AE754529-9167-BEB4-16A2-615E51C5DAB6}"/>
          </ac:spMkLst>
        </pc:spChg>
        <pc:spChg chg="del">
          <ac:chgData name="Hilppa Iittiläinen" userId="f7572432-e0f1-4abb-81ed-7836843e2f2b" providerId="ADAL" clId="{B3D96519-6156-4C4A-A7A5-DD348ECB1EE5}" dt="2022-10-19T15:33:13.011" v="455" actId="478"/>
          <ac:spMkLst>
            <pc:docMk/>
            <pc:sldMk cId="3642822861" sldId="900"/>
            <ac:spMk id="8" creationId="{62CD01D5-47CA-8E87-2B87-EA3921116C32}"/>
          </ac:spMkLst>
        </pc:spChg>
        <pc:spChg chg="mod ord">
          <ac:chgData name="Hilppa Iittiläinen" userId="f7572432-e0f1-4abb-81ed-7836843e2f2b" providerId="ADAL" clId="{B3D96519-6156-4C4A-A7A5-DD348ECB1EE5}" dt="2022-10-19T15:34:40.949" v="504" actId="6549"/>
          <ac:spMkLst>
            <pc:docMk/>
            <pc:sldMk cId="3642822861" sldId="900"/>
            <ac:spMk id="11" creationId="{B355FE10-2795-7452-1595-4A99718D2947}"/>
          </ac:spMkLst>
        </pc:spChg>
        <pc:picChg chg="del">
          <ac:chgData name="Hilppa Iittiläinen" userId="f7572432-e0f1-4abb-81ed-7836843e2f2b" providerId="ADAL" clId="{B3D96519-6156-4C4A-A7A5-DD348ECB1EE5}" dt="2022-10-19T15:33:09.956" v="454" actId="478"/>
          <ac:picMkLst>
            <pc:docMk/>
            <pc:sldMk cId="3642822861" sldId="900"/>
            <ac:picMk id="2" creationId="{E76ADD35-6FB7-6BA8-6838-AFF9DAF9470B}"/>
          </ac:picMkLst>
        </pc:picChg>
        <pc:picChg chg="add mod">
          <ac:chgData name="Hilppa Iittiläinen" userId="f7572432-e0f1-4abb-81ed-7836843e2f2b" providerId="ADAL" clId="{B3D96519-6156-4C4A-A7A5-DD348ECB1EE5}" dt="2022-10-19T15:33:45.219" v="481"/>
          <ac:picMkLst>
            <pc:docMk/>
            <pc:sldMk cId="3642822861" sldId="900"/>
            <ac:picMk id="4" creationId="{753BC264-D371-0CDC-7429-90EF4A54FE08}"/>
          </ac:picMkLst>
        </pc:picChg>
      </pc:sldChg>
      <pc:sldChg chg="modSp add mod">
        <pc:chgData name="Hilppa Iittiläinen" userId="f7572432-e0f1-4abb-81ed-7836843e2f2b" providerId="ADAL" clId="{B3D96519-6156-4C4A-A7A5-DD348ECB1EE5}" dt="2022-10-19T15:35:04.791" v="516" actId="403"/>
        <pc:sldMkLst>
          <pc:docMk/>
          <pc:sldMk cId="2283982508" sldId="901"/>
        </pc:sldMkLst>
        <pc:spChg chg="mod">
          <ac:chgData name="Hilppa Iittiläinen" userId="f7572432-e0f1-4abb-81ed-7836843e2f2b" providerId="ADAL" clId="{B3D96519-6156-4C4A-A7A5-DD348ECB1EE5}" dt="2022-10-19T15:35:04.791" v="516" actId="403"/>
          <ac:spMkLst>
            <pc:docMk/>
            <pc:sldMk cId="2283982508" sldId="901"/>
            <ac:spMk id="11" creationId="{B355FE10-2795-7452-1595-4A99718D2947}"/>
          </ac:spMkLst>
        </pc:spChg>
      </pc:sldChg>
      <pc:sldChg chg="modSp add mod">
        <pc:chgData name="Hilppa Iittiläinen" userId="f7572432-e0f1-4abb-81ed-7836843e2f2b" providerId="ADAL" clId="{B3D96519-6156-4C4A-A7A5-DD348ECB1EE5}" dt="2022-10-19T15:35:50.982" v="531" actId="113"/>
        <pc:sldMkLst>
          <pc:docMk/>
          <pc:sldMk cId="2591294198" sldId="902"/>
        </pc:sldMkLst>
        <pc:spChg chg="mod">
          <ac:chgData name="Hilppa Iittiläinen" userId="f7572432-e0f1-4abb-81ed-7836843e2f2b" providerId="ADAL" clId="{B3D96519-6156-4C4A-A7A5-DD348ECB1EE5}" dt="2022-10-19T15:35:50.982" v="531" actId="113"/>
          <ac:spMkLst>
            <pc:docMk/>
            <pc:sldMk cId="2591294198" sldId="902"/>
            <ac:spMk id="11" creationId="{B355FE10-2795-7452-1595-4A99718D2947}"/>
          </ac:spMkLst>
        </pc:spChg>
      </pc:sldChg>
      <pc:sldChg chg="addSp delSp modSp add mod">
        <pc:chgData name="Hilppa Iittiläinen" userId="f7572432-e0f1-4abb-81ed-7836843e2f2b" providerId="ADAL" clId="{B3D96519-6156-4C4A-A7A5-DD348ECB1EE5}" dt="2022-10-19T15:36:55.184" v="589" actId="167"/>
        <pc:sldMkLst>
          <pc:docMk/>
          <pc:sldMk cId="197150779" sldId="903"/>
        </pc:sldMkLst>
        <pc:spChg chg="mod">
          <ac:chgData name="Hilppa Iittiläinen" userId="f7572432-e0f1-4abb-81ed-7836843e2f2b" providerId="ADAL" clId="{B3D96519-6156-4C4A-A7A5-DD348ECB1EE5}" dt="2022-10-19T15:36:46.792" v="586" actId="12788"/>
          <ac:spMkLst>
            <pc:docMk/>
            <pc:sldMk cId="197150779" sldId="903"/>
            <ac:spMk id="2" creationId="{956DFD84-E08B-C8F6-CF01-E56C986E30B2}"/>
          </ac:spMkLst>
        </pc:spChg>
        <pc:picChg chg="del">
          <ac:chgData name="Hilppa Iittiläinen" userId="f7572432-e0f1-4abb-81ed-7836843e2f2b" providerId="ADAL" clId="{B3D96519-6156-4C4A-A7A5-DD348ECB1EE5}" dt="2022-10-19T15:36:52.620" v="587" actId="478"/>
          <ac:picMkLst>
            <pc:docMk/>
            <pc:sldMk cId="197150779" sldId="903"/>
            <ac:picMk id="3" creationId="{68377F0C-FB39-8743-112F-503BFE467571}"/>
          </ac:picMkLst>
        </pc:picChg>
        <pc:picChg chg="add mod ord">
          <ac:chgData name="Hilppa Iittiläinen" userId="f7572432-e0f1-4abb-81ed-7836843e2f2b" providerId="ADAL" clId="{B3D96519-6156-4C4A-A7A5-DD348ECB1EE5}" dt="2022-10-19T15:36:55.184" v="589" actId="167"/>
          <ac:picMkLst>
            <pc:docMk/>
            <pc:sldMk cId="197150779" sldId="903"/>
            <ac:picMk id="6" creationId="{40D58B28-222E-9D7B-B721-0B4FAB5B16F5}"/>
          </ac:picMkLst>
        </pc:picChg>
      </pc:sldChg>
      <pc:sldChg chg="addSp delSp modSp add mod ord chgLayout">
        <pc:chgData name="Hilppa Iittiläinen" userId="f7572432-e0f1-4abb-81ed-7836843e2f2b" providerId="ADAL" clId="{B3D96519-6156-4C4A-A7A5-DD348ECB1EE5}" dt="2022-10-19T15:40:53.259" v="621" actId="207"/>
        <pc:sldMkLst>
          <pc:docMk/>
          <pc:sldMk cId="3730888184" sldId="904"/>
        </pc:sldMkLst>
        <pc:spChg chg="mod ord">
          <ac:chgData name="Hilppa Iittiläinen" userId="f7572432-e0f1-4abb-81ed-7836843e2f2b" providerId="ADAL" clId="{B3D96519-6156-4C4A-A7A5-DD348ECB1EE5}" dt="2022-10-19T15:40:36.111" v="615" actId="700"/>
          <ac:spMkLst>
            <pc:docMk/>
            <pc:sldMk cId="3730888184" sldId="904"/>
            <ac:spMk id="3" creationId="{96D048A2-6B79-CD60-0AB8-049E235828C7}"/>
          </ac:spMkLst>
        </pc:spChg>
        <pc:spChg chg="mod ord">
          <ac:chgData name="Hilppa Iittiläinen" userId="f7572432-e0f1-4abb-81ed-7836843e2f2b" providerId="ADAL" clId="{B3D96519-6156-4C4A-A7A5-DD348ECB1EE5}" dt="2022-10-19T15:40:36.111" v="615" actId="700"/>
          <ac:spMkLst>
            <pc:docMk/>
            <pc:sldMk cId="3730888184" sldId="904"/>
            <ac:spMk id="5" creationId="{FCDCF0D4-D3A8-F21B-F9DB-7D303B474BB7}"/>
          </ac:spMkLst>
        </pc:spChg>
        <pc:spChg chg="mod ord">
          <ac:chgData name="Hilppa Iittiläinen" userId="f7572432-e0f1-4abb-81ed-7836843e2f2b" providerId="ADAL" clId="{B3D96519-6156-4C4A-A7A5-DD348ECB1EE5}" dt="2022-10-19T15:40:36.111" v="615" actId="700"/>
          <ac:spMkLst>
            <pc:docMk/>
            <pc:sldMk cId="3730888184" sldId="904"/>
            <ac:spMk id="6" creationId="{AE754529-9167-BEB4-16A2-615E51C5DAB6}"/>
          </ac:spMkLst>
        </pc:spChg>
        <pc:spChg chg="add mod">
          <ac:chgData name="Hilppa Iittiläinen" userId="f7572432-e0f1-4abb-81ed-7836843e2f2b" providerId="ADAL" clId="{B3D96519-6156-4C4A-A7A5-DD348ECB1EE5}" dt="2022-10-19T15:40:53.259" v="621" actId="207"/>
          <ac:spMkLst>
            <pc:docMk/>
            <pc:sldMk cId="3730888184" sldId="904"/>
            <ac:spMk id="7" creationId="{1908F16A-41E5-C422-E42F-EA62E67BAE18}"/>
          </ac:spMkLst>
        </pc:spChg>
        <pc:spChg chg="del">
          <ac:chgData name="Hilppa Iittiläinen" userId="f7572432-e0f1-4abb-81ed-7836843e2f2b" providerId="ADAL" clId="{B3D96519-6156-4C4A-A7A5-DD348ECB1EE5}" dt="2022-10-19T15:40:07.752" v="610" actId="478"/>
          <ac:spMkLst>
            <pc:docMk/>
            <pc:sldMk cId="3730888184" sldId="904"/>
            <ac:spMk id="9" creationId="{C6D29643-C4D1-7745-F78C-A708C8404049}"/>
          </ac:spMkLst>
        </pc:spChg>
        <pc:spChg chg="mod ord">
          <ac:chgData name="Hilppa Iittiläinen" userId="f7572432-e0f1-4abb-81ed-7836843e2f2b" providerId="ADAL" clId="{B3D96519-6156-4C4A-A7A5-DD348ECB1EE5}" dt="2022-10-19T15:40:44.534" v="619" actId="27636"/>
          <ac:spMkLst>
            <pc:docMk/>
            <pc:sldMk cId="3730888184" sldId="904"/>
            <ac:spMk id="11" creationId="{B355FE10-2795-7452-1595-4A99718D2947}"/>
          </ac:spMkLst>
        </pc:spChg>
        <pc:picChg chg="add mod">
          <ac:chgData name="Hilppa Iittiläinen" userId="f7572432-e0f1-4abb-81ed-7836843e2f2b" providerId="ADAL" clId="{B3D96519-6156-4C4A-A7A5-DD348ECB1EE5}" dt="2022-10-19T15:40:24.545" v="613" actId="1076"/>
          <ac:picMkLst>
            <pc:docMk/>
            <pc:sldMk cId="3730888184" sldId="904"/>
            <ac:picMk id="2" creationId="{27B06B63-6E43-0AB5-1793-68A58AD93F23}"/>
          </ac:picMkLst>
        </pc:picChg>
        <pc:picChg chg="del">
          <ac:chgData name="Hilppa Iittiläinen" userId="f7572432-e0f1-4abb-81ed-7836843e2f2b" providerId="ADAL" clId="{B3D96519-6156-4C4A-A7A5-DD348ECB1EE5}" dt="2022-10-19T15:40:04.480" v="609" actId="478"/>
          <ac:picMkLst>
            <pc:docMk/>
            <pc:sldMk cId="3730888184" sldId="904"/>
            <ac:picMk id="4" creationId="{753BC264-D371-0CDC-7429-90EF4A54FE08}"/>
          </ac:picMkLst>
        </pc:picChg>
      </pc:sldChg>
      <pc:sldChg chg="addSp delSp modSp add mod chgLayout">
        <pc:chgData name="Hilppa Iittiläinen" userId="f7572432-e0f1-4abb-81ed-7836843e2f2b" providerId="ADAL" clId="{B3D96519-6156-4C4A-A7A5-DD348ECB1EE5}" dt="2022-10-19T15:42:46.270" v="648" actId="1076"/>
        <pc:sldMkLst>
          <pc:docMk/>
          <pc:sldMk cId="2599792922" sldId="905"/>
        </pc:sldMkLst>
        <pc:spChg chg="add mod">
          <ac:chgData name="Hilppa Iittiläinen" userId="f7572432-e0f1-4abb-81ed-7836843e2f2b" providerId="ADAL" clId="{B3D96519-6156-4C4A-A7A5-DD348ECB1EE5}" dt="2022-10-19T15:41:54.137" v="636" actId="1076"/>
          <ac:spMkLst>
            <pc:docMk/>
            <pc:sldMk cId="2599792922" sldId="905"/>
            <ac:spMk id="2" creationId="{04C796F3-7052-24DA-432C-1F80178CEA4E}"/>
          </ac:spMkLst>
        </pc:spChg>
        <pc:spChg chg="mod ord">
          <ac:chgData name="Hilppa Iittiläinen" userId="f7572432-e0f1-4abb-81ed-7836843e2f2b" providerId="ADAL" clId="{B3D96519-6156-4C4A-A7A5-DD348ECB1EE5}" dt="2022-10-19T15:41:33.438" v="629" actId="700"/>
          <ac:spMkLst>
            <pc:docMk/>
            <pc:sldMk cId="2599792922" sldId="905"/>
            <ac:spMk id="3" creationId="{96D048A2-6B79-CD60-0AB8-049E235828C7}"/>
          </ac:spMkLst>
        </pc:spChg>
        <pc:spChg chg="mod ord">
          <ac:chgData name="Hilppa Iittiläinen" userId="f7572432-e0f1-4abb-81ed-7836843e2f2b" providerId="ADAL" clId="{B3D96519-6156-4C4A-A7A5-DD348ECB1EE5}" dt="2022-10-19T15:41:33.438" v="629" actId="700"/>
          <ac:spMkLst>
            <pc:docMk/>
            <pc:sldMk cId="2599792922" sldId="905"/>
            <ac:spMk id="5" creationId="{FCDCF0D4-D3A8-F21B-F9DB-7D303B474BB7}"/>
          </ac:spMkLst>
        </pc:spChg>
        <pc:spChg chg="mod ord">
          <ac:chgData name="Hilppa Iittiläinen" userId="f7572432-e0f1-4abb-81ed-7836843e2f2b" providerId="ADAL" clId="{B3D96519-6156-4C4A-A7A5-DD348ECB1EE5}" dt="2022-10-19T15:41:33.438" v="629" actId="700"/>
          <ac:spMkLst>
            <pc:docMk/>
            <pc:sldMk cId="2599792922" sldId="905"/>
            <ac:spMk id="6" creationId="{AE754529-9167-BEB4-16A2-615E51C5DAB6}"/>
          </ac:spMkLst>
        </pc:spChg>
        <pc:spChg chg="add mod">
          <ac:chgData name="Hilppa Iittiläinen" userId="f7572432-e0f1-4abb-81ed-7836843e2f2b" providerId="ADAL" clId="{B3D96519-6156-4C4A-A7A5-DD348ECB1EE5}" dt="2022-10-19T15:42:46.270" v="648" actId="1076"/>
          <ac:spMkLst>
            <pc:docMk/>
            <pc:sldMk cId="2599792922" sldId="905"/>
            <ac:spMk id="8" creationId="{19EF7ACF-17A5-92FA-9394-9C1D5BED9C38}"/>
          </ac:spMkLst>
        </pc:spChg>
        <pc:spChg chg="del">
          <ac:chgData name="Hilppa Iittiläinen" userId="f7572432-e0f1-4abb-81ed-7836843e2f2b" providerId="ADAL" clId="{B3D96519-6156-4C4A-A7A5-DD348ECB1EE5}" dt="2022-10-19T15:41:28.476" v="627" actId="478"/>
          <ac:spMkLst>
            <pc:docMk/>
            <pc:sldMk cId="2599792922" sldId="905"/>
            <ac:spMk id="9" creationId="{C6D29643-C4D1-7745-F78C-A708C8404049}"/>
          </ac:spMkLst>
        </pc:spChg>
        <pc:spChg chg="add mod">
          <ac:chgData name="Hilppa Iittiläinen" userId="f7572432-e0f1-4abb-81ed-7836843e2f2b" providerId="ADAL" clId="{B3D96519-6156-4C4A-A7A5-DD348ECB1EE5}" dt="2022-10-19T15:42:26.100" v="642" actId="21"/>
          <ac:spMkLst>
            <pc:docMk/>
            <pc:sldMk cId="2599792922" sldId="905"/>
            <ac:spMk id="10" creationId="{C7608F14-A71B-F223-85F5-B544F5D07C98}"/>
          </ac:spMkLst>
        </pc:spChg>
        <pc:spChg chg="mod ord">
          <ac:chgData name="Hilppa Iittiläinen" userId="f7572432-e0f1-4abb-81ed-7836843e2f2b" providerId="ADAL" clId="{B3D96519-6156-4C4A-A7A5-DD348ECB1EE5}" dt="2022-10-19T15:42:16.584" v="640" actId="14100"/>
          <ac:spMkLst>
            <pc:docMk/>
            <pc:sldMk cId="2599792922" sldId="905"/>
            <ac:spMk id="11" creationId="{B355FE10-2795-7452-1595-4A99718D2947}"/>
          </ac:spMkLst>
        </pc:spChg>
        <pc:picChg chg="del">
          <ac:chgData name="Hilppa Iittiläinen" userId="f7572432-e0f1-4abb-81ed-7836843e2f2b" providerId="ADAL" clId="{B3D96519-6156-4C4A-A7A5-DD348ECB1EE5}" dt="2022-10-19T15:41:25.092" v="626" actId="478"/>
          <ac:picMkLst>
            <pc:docMk/>
            <pc:sldMk cId="2599792922" sldId="905"/>
            <ac:picMk id="4" creationId="{753BC264-D371-0CDC-7429-90EF4A54FE08}"/>
          </ac:picMkLst>
        </pc:picChg>
        <pc:picChg chg="add mod">
          <ac:chgData name="Hilppa Iittiläinen" userId="f7572432-e0f1-4abb-81ed-7836843e2f2b" providerId="ADAL" clId="{B3D96519-6156-4C4A-A7A5-DD348ECB1EE5}" dt="2022-10-19T15:42:09.410" v="638" actId="1076"/>
          <ac:picMkLst>
            <pc:docMk/>
            <pc:sldMk cId="2599792922" sldId="905"/>
            <ac:picMk id="7" creationId="{0A14A26F-9641-D698-AF36-AC128A508A95}"/>
          </ac:picMkLst>
        </pc:picChg>
      </pc:sldChg>
      <pc:sldChg chg="delSp modSp add mod chgLayout">
        <pc:chgData name="Hilppa Iittiläinen" userId="f7572432-e0f1-4abb-81ed-7836843e2f2b" providerId="ADAL" clId="{B3D96519-6156-4C4A-A7A5-DD348ECB1EE5}" dt="2022-10-19T15:43:41.731" v="664" actId="255"/>
        <pc:sldMkLst>
          <pc:docMk/>
          <pc:sldMk cId="2127343523" sldId="906"/>
        </pc:sldMkLst>
        <pc:spChg chg="mod ord">
          <ac:chgData name="Hilppa Iittiläinen" userId="f7572432-e0f1-4abb-81ed-7836843e2f2b" providerId="ADAL" clId="{B3D96519-6156-4C4A-A7A5-DD348ECB1EE5}" dt="2022-10-19T15:43:16.287" v="656" actId="700"/>
          <ac:spMkLst>
            <pc:docMk/>
            <pc:sldMk cId="2127343523" sldId="906"/>
            <ac:spMk id="3" creationId="{96D048A2-6B79-CD60-0AB8-049E235828C7}"/>
          </ac:spMkLst>
        </pc:spChg>
        <pc:spChg chg="mod ord">
          <ac:chgData name="Hilppa Iittiläinen" userId="f7572432-e0f1-4abb-81ed-7836843e2f2b" providerId="ADAL" clId="{B3D96519-6156-4C4A-A7A5-DD348ECB1EE5}" dt="2022-10-19T15:43:16.287" v="656" actId="700"/>
          <ac:spMkLst>
            <pc:docMk/>
            <pc:sldMk cId="2127343523" sldId="906"/>
            <ac:spMk id="5" creationId="{FCDCF0D4-D3A8-F21B-F9DB-7D303B474BB7}"/>
          </ac:spMkLst>
        </pc:spChg>
        <pc:spChg chg="mod ord">
          <ac:chgData name="Hilppa Iittiläinen" userId="f7572432-e0f1-4abb-81ed-7836843e2f2b" providerId="ADAL" clId="{B3D96519-6156-4C4A-A7A5-DD348ECB1EE5}" dt="2022-10-19T15:43:16.287" v="656" actId="700"/>
          <ac:spMkLst>
            <pc:docMk/>
            <pc:sldMk cId="2127343523" sldId="906"/>
            <ac:spMk id="6" creationId="{AE754529-9167-BEB4-16A2-615E51C5DAB6}"/>
          </ac:spMkLst>
        </pc:spChg>
        <pc:spChg chg="del mod">
          <ac:chgData name="Hilppa Iittiläinen" userId="f7572432-e0f1-4abb-81ed-7836843e2f2b" providerId="ADAL" clId="{B3D96519-6156-4C4A-A7A5-DD348ECB1EE5}" dt="2022-10-19T15:43:09.556" v="654" actId="478"/>
          <ac:spMkLst>
            <pc:docMk/>
            <pc:sldMk cId="2127343523" sldId="906"/>
            <ac:spMk id="8" creationId="{19EF7ACF-17A5-92FA-9394-9C1D5BED9C38}"/>
          </ac:spMkLst>
        </pc:spChg>
        <pc:spChg chg="mod ord">
          <ac:chgData name="Hilppa Iittiläinen" userId="f7572432-e0f1-4abb-81ed-7836843e2f2b" providerId="ADAL" clId="{B3D96519-6156-4C4A-A7A5-DD348ECB1EE5}" dt="2022-10-19T15:43:41.731" v="664" actId="255"/>
          <ac:spMkLst>
            <pc:docMk/>
            <pc:sldMk cId="2127343523" sldId="906"/>
            <ac:spMk id="11" creationId="{B355FE10-2795-7452-1595-4A99718D2947}"/>
          </ac:spMkLst>
        </pc:spChg>
        <pc:picChg chg="del">
          <ac:chgData name="Hilppa Iittiläinen" userId="f7572432-e0f1-4abb-81ed-7836843e2f2b" providerId="ADAL" clId="{B3D96519-6156-4C4A-A7A5-DD348ECB1EE5}" dt="2022-10-19T15:43:07.187" v="652" actId="478"/>
          <ac:picMkLst>
            <pc:docMk/>
            <pc:sldMk cId="2127343523" sldId="906"/>
            <ac:picMk id="7" creationId="{0A14A26F-9641-D698-AF36-AC128A508A95}"/>
          </ac:picMkLst>
        </pc:picChg>
      </pc:sldChg>
      <pc:sldChg chg="addSp delSp modSp add mod">
        <pc:chgData name="Hilppa Iittiläinen" userId="f7572432-e0f1-4abb-81ed-7836843e2f2b" providerId="ADAL" clId="{B3D96519-6156-4C4A-A7A5-DD348ECB1EE5}" dt="2022-10-19T15:44:31.336" v="680" actId="478"/>
        <pc:sldMkLst>
          <pc:docMk/>
          <pc:sldMk cId="2363120609" sldId="907"/>
        </pc:sldMkLst>
        <pc:spChg chg="del mod">
          <ac:chgData name="Hilppa Iittiläinen" userId="f7572432-e0f1-4abb-81ed-7836843e2f2b" providerId="ADAL" clId="{B3D96519-6156-4C4A-A7A5-DD348ECB1EE5}" dt="2022-10-19T15:44:31.336" v="680" actId="478"/>
          <ac:spMkLst>
            <pc:docMk/>
            <pc:sldMk cId="2363120609" sldId="907"/>
            <ac:spMk id="3" creationId="{96D048A2-6B79-CD60-0AB8-049E235828C7}"/>
          </ac:spMkLst>
        </pc:spChg>
        <pc:spChg chg="add del mod">
          <ac:chgData name="Hilppa Iittiläinen" userId="f7572432-e0f1-4abb-81ed-7836843e2f2b" providerId="ADAL" clId="{B3D96519-6156-4C4A-A7A5-DD348ECB1EE5}" dt="2022-10-19T15:44:02.985" v="668" actId="478"/>
          <ac:spMkLst>
            <pc:docMk/>
            <pc:sldMk cId="2363120609" sldId="907"/>
            <ac:spMk id="7" creationId="{B0DC1863-5677-73FC-5150-8DBB6CAFF0A9}"/>
          </ac:spMkLst>
        </pc:spChg>
        <pc:spChg chg="add mod">
          <ac:chgData name="Hilppa Iittiläinen" userId="f7572432-e0f1-4abb-81ed-7836843e2f2b" providerId="ADAL" clId="{B3D96519-6156-4C4A-A7A5-DD348ECB1EE5}" dt="2022-10-19T15:44:25.934" v="678" actId="1076"/>
          <ac:spMkLst>
            <pc:docMk/>
            <pc:sldMk cId="2363120609" sldId="907"/>
            <ac:spMk id="8" creationId="{FEB63F17-C26D-9D64-2C13-36144F598748}"/>
          </ac:spMkLst>
        </pc:spChg>
        <pc:spChg chg="add del mod">
          <ac:chgData name="Hilppa Iittiläinen" userId="f7572432-e0f1-4abb-81ed-7836843e2f2b" providerId="ADAL" clId="{B3D96519-6156-4C4A-A7A5-DD348ECB1EE5}" dt="2022-10-19T15:44:21.784" v="677" actId="478"/>
          <ac:spMkLst>
            <pc:docMk/>
            <pc:sldMk cId="2363120609" sldId="907"/>
            <ac:spMk id="9" creationId="{758356A5-7EE5-80A1-85DD-A43A0B56A78B}"/>
          </ac:spMkLst>
        </pc:spChg>
        <pc:spChg chg="del">
          <ac:chgData name="Hilppa Iittiläinen" userId="f7572432-e0f1-4abb-81ed-7836843e2f2b" providerId="ADAL" clId="{B3D96519-6156-4C4A-A7A5-DD348ECB1EE5}" dt="2022-10-19T15:43:59.839" v="666" actId="478"/>
          <ac:spMkLst>
            <pc:docMk/>
            <pc:sldMk cId="2363120609" sldId="907"/>
            <ac:spMk id="11" creationId="{B355FE10-2795-7452-1595-4A99718D2947}"/>
          </ac:spMkLst>
        </pc:spChg>
        <pc:picChg chg="add mod">
          <ac:chgData name="Hilppa Iittiläinen" userId="f7572432-e0f1-4abb-81ed-7836843e2f2b" providerId="ADAL" clId="{B3D96519-6156-4C4A-A7A5-DD348ECB1EE5}" dt="2022-10-19T15:44:05.808" v="669" actId="1076"/>
          <ac:picMkLst>
            <pc:docMk/>
            <pc:sldMk cId="2363120609" sldId="907"/>
            <ac:picMk id="12" creationId="{DAF6E9EA-31AC-CD4F-1BD1-9B040DF3519E}"/>
          </ac:picMkLst>
        </pc:picChg>
      </pc:sldChg>
      <pc:sldChg chg="addSp delSp modSp add mod ord">
        <pc:chgData name="Hilppa Iittiläinen" userId="f7572432-e0f1-4abb-81ed-7836843e2f2b" providerId="ADAL" clId="{B3D96519-6156-4C4A-A7A5-DD348ECB1EE5}" dt="2022-10-19T15:47:08.887" v="721" actId="114"/>
        <pc:sldMkLst>
          <pc:docMk/>
          <pc:sldMk cId="2573574463" sldId="908"/>
        </pc:sldMkLst>
        <pc:spChg chg="mod">
          <ac:chgData name="Hilppa Iittiläinen" userId="f7572432-e0f1-4abb-81ed-7836843e2f2b" providerId="ADAL" clId="{B3D96519-6156-4C4A-A7A5-DD348ECB1EE5}" dt="2022-10-19T15:44:50.097" v="686" actId="20577"/>
          <ac:spMkLst>
            <pc:docMk/>
            <pc:sldMk cId="2573574463" sldId="908"/>
            <ac:spMk id="3" creationId="{96D048A2-6B79-CD60-0AB8-049E235828C7}"/>
          </ac:spMkLst>
        </pc:spChg>
        <pc:spChg chg="del">
          <ac:chgData name="Hilppa Iittiläinen" userId="f7572432-e0f1-4abb-81ed-7836843e2f2b" providerId="ADAL" clId="{B3D96519-6156-4C4A-A7A5-DD348ECB1EE5}" dt="2022-10-19T15:45:01.408" v="688" actId="478"/>
          <ac:spMkLst>
            <pc:docMk/>
            <pc:sldMk cId="2573574463" sldId="908"/>
            <ac:spMk id="7" creationId="{1908F16A-41E5-C422-E42F-EA62E67BAE18}"/>
          </ac:spMkLst>
        </pc:spChg>
        <pc:spChg chg="add mod">
          <ac:chgData name="Hilppa Iittiläinen" userId="f7572432-e0f1-4abb-81ed-7836843e2f2b" providerId="ADAL" clId="{B3D96519-6156-4C4A-A7A5-DD348ECB1EE5}" dt="2022-10-19T15:47:08.887" v="721" actId="114"/>
          <ac:spMkLst>
            <pc:docMk/>
            <pc:sldMk cId="2573574463" sldId="908"/>
            <ac:spMk id="8" creationId="{45EE1ECF-AA40-897A-09D6-5FDFC6C78A83}"/>
          </ac:spMkLst>
        </pc:spChg>
        <pc:spChg chg="add del mod">
          <ac:chgData name="Hilppa Iittiläinen" userId="f7572432-e0f1-4abb-81ed-7836843e2f2b" providerId="ADAL" clId="{B3D96519-6156-4C4A-A7A5-DD348ECB1EE5}" dt="2022-10-19T15:45:24.064" v="698" actId="478"/>
          <ac:spMkLst>
            <pc:docMk/>
            <pc:sldMk cId="2573574463" sldId="908"/>
            <ac:spMk id="9" creationId="{841901AE-6FD1-1DBA-91FD-CD3711929988}"/>
          </ac:spMkLst>
        </pc:spChg>
        <pc:spChg chg="add mod">
          <ac:chgData name="Hilppa Iittiläinen" userId="f7572432-e0f1-4abb-81ed-7836843e2f2b" providerId="ADAL" clId="{B3D96519-6156-4C4A-A7A5-DD348ECB1EE5}" dt="2022-10-19T15:45:36.966" v="702" actId="1076"/>
          <ac:spMkLst>
            <pc:docMk/>
            <pc:sldMk cId="2573574463" sldId="908"/>
            <ac:spMk id="10" creationId="{73DD5A9F-A080-8E44-45F3-2765EA101B4A}"/>
          </ac:spMkLst>
        </pc:spChg>
        <pc:spChg chg="mod">
          <ac:chgData name="Hilppa Iittiläinen" userId="f7572432-e0f1-4abb-81ed-7836843e2f2b" providerId="ADAL" clId="{B3D96519-6156-4C4A-A7A5-DD348ECB1EE5}" dt="2022-10-19T15:46:49.814" v="717" actId="27636"/>
          <ac:spMkLst>
            <pc:docMk/>
            <pc:sldMk cId="2573574463" sldId="908"/>
            <ac:spMk id="11" creationId="{B355FE10-2795-7452-1595-4A99718D2947}"/>
          </ac:spMkLst>
        </pc:spChg>
        <pc:picChg chg="del">
          <ac:chgData name="Hilppa Iittiläinen" userId="f7572432-e0f1-4abb-81ed-7836843e2f2b" providerId="ADAL" clId="{B3D96519-6156-4C4A-A7A5-DD348ECB1EE5}" dt="2022-10-19T15:44:58.779" v="687" actId="478"/>
          <ac:picMkLst>
            <pc:docMk/>
            <pc:sldMk cId="2573574463" sldId="908"/>
            <ac:picMk id="2" creationId="{27B06B63-6E43-0AB5-1793-68A58AD93F23}"/>
          </ac:picMkLst>
        </pc:picChg>
        <pc:picChg chg="add mod">
          <ac:chgData name="Hilppa Iittiläinen" userId="f7572432-e0f1-4abb-81ed-7836843e2f2b" providerId="ADAL" clId="{B3D96519-6156-4C4A-A7A5-DD348ECB1EE5}" dt="2022-10-19T15:46:00.185" v="710" actId="1076"/>
          <ac:picMkLst>
            <pc:docMk/>
            <pc:sldMk cId="2573574463" sldId="908"/>
            <ac:picMk id="4" creationId="{C6A7C55E-FB71-240C-86F3-CE9A8C33F2C3}"/>
          </ac:picMkLst>
        </pc:picChg>
      </pc:sldChg>
      <pc:sldChg chg="modSp add mod ord">
        <pc:chgData name="Hilppa Iittiläinen" userId="f7572432-e0f1-4abb-81ed-7836843e2f2b" providerId="ADAL" clId="{B3D96519-6156-4C4A-A7A5-DD348ECB1EE5}" dt="2022-10-19T15:47:43.450" v="732" actId="403"/>
        <pc:sldMkLst>
          <pc:docMk/>
          <pc:sldMk cId="391275889" sldId="909"/>
        </pc:sldMkLst>
        <pc:spChg chg="mod">
          <ac:chgData name="Hilppa Iittiläinen" userId="f7572432-e0f1-4abb-81ed-7836843e2f2b" providerId="ADAL" clId="{B3D96519-6156-4C4A-A7A5-DD348ECB1EE5}" dt="2022-10-19T15:47:27.161" v="726"/>
          <ac:spMkLst>
            <pc:docMk/>
            <pc:sldMk cId="391275889" sldId="909"/>
            <ac:spMk id="3" creationId="{96D048A2-6B79-CD60-0AB8-049E235828C7}"/>
          </ac:spMkLst>
        </pc:spChg>
        <pc:spChg chg="mod">
          <ac:chgData name="Hilppa Iittiläinen" userId="f7572432-e0f1-4abb-81ed-7836843e2f2b" providerId="ADAL" clId="{B3D96519-6156-4C4A-A7A5-DD348ECB1EE5}" dt="2022-10-19T15:47:43.450" v="732" actId="403"/>
          <ac:spMkLst>
            <pc:docMk/>
            <pc:sldMk cId="391275889" sldId="909"/>
            <ac:spMk id="11" creationId="{B355FE10-2795-7452-1595-4A99718D2947}"/>
          </ac:spMkLst>
        </pc:spChg>
      </pc:sldChg>
      <pc:sldChg chg="addSp delSp modSp add mod ord">
        <pc:chgData name="Hilppa Iittiläinen" userId="f7572432-e0f1-4abb-81ed-7836843e2f2b" providerId="ADAL" clId="{B3D96519-6156-4C4A-A7A5-DD348ECB1EE5}" dt="2022-10-19T15:48:17.788" v="742" actId="167"/>
        <pc:sldMkLst>
          <pc:docMk/>
          <pc:sldMk cId="2862712773" sldId="910"/>
        </pc:sldMkLst>
        <pc:spChg chg="mod">
          <ac:chgData name="Hilppa Iittiläinen" userId="f7572432-e0f1-4abb-81ed-7836843e2f2b" providerId="ADAL" clId="{B3D96519-6156-4C4A-A7A5-DD348ECB1EE5}" dt="2022-10-19T15:48:10.529" v="739" actId="122"/>
          <ac:spMkLst>
            <pc:docMk/>
            <pc:sldMk cId="2862712773" sldId="910"/>
            <ac:spMk id="2" creationId="{956DFD84-E08B-C8F6-CF01-E56C986E30B2}"/>
          </ac:spMkLst>
        </pc:spChg>
        <pc:picChg chg="add mod ord">
          <ac:chgData name="Hilppa Iittiläinen" userId="f7572432-e0f1-4abb-81ed-7836843e2f2b" providerId="ADAL" clId="{B3D96519-6156-4C4A-A7A5-DD348ECB1EE5}" dt="2022-10-19T15:48:17.788" v="742" actId="167"/>
          <ac:picMkLst>
            <pc:docMk/>
            <pc:sldMk cId="2862712773" sldId="910"/>
            <ac:picMk id="3" creationId="{4CDA9FA3-DBB6-5668-FE21-ABEEA7BB6FF8}"/>
          </ac:picMkLst>
        </pc:picChg>
        <pc:picChg chg="del">
          <ac:chgData name="Hilppa Iittiläinen" userId="f7572432-e0f1-4abb-81ed-7836843e2f2b" providerId="ADAL" clId="{B3D96519-6156-4C4A-A7A5-DD348ECB1EE5}" dt="2022-10-19T15:48:15.259" v="740" actId="478"/>
          <ac:picMkLst>
            <pc:docMk/>
            <pc:sldMk cId="2862712773" sldId="910"/>
            <ac:picMk id="6" creationId="{40D58B28-222E-9D7B-B721-0B4FAB5B16F5}"/>
          </ac:picMkLst>
        </pc:picChg>
      </pc:sldChg>
      <pc:sldChg chg="addSp delSp modSp add mod ord">
        <pc:chgData name="Hilppa Iittiläinen" userId="f7572432-e0f1-4abb-81ed-7836843e2f2b" providerId="ADAL" clId="{B3D96519-6156-4C4A-A7A5-DD348ECB1EE5}" dt="2022-10-19T15:49:16.505" v="786" actId="403"/>
        <pc:sldMkLst>
          <pc:docMk/>
          <pc:sldMk cId="3218176999" sldId="911"/>
        </pc:sldMkLst>
        <pc:spChg chg="mod">
          <ac:chgData name="Hilppa Iittiläinen" userId="f7572432-e0f1-4abb-81ed-7836843e2f2b" providerId="ADAL" clId="{B3D96519-6156-4C4A-A7A5-DD348ECB1EE5}" dt="2022-10-19T15:48:38.641" v="776" actId="6549"/>
          <ac:spMkLst>
            <pc:docMk/>
            <pc:sldMk cId="3218176999" sldId="911"/>
            <ac:spMk id="3" creationId="{96D048A2-6B79-CD60-0AB8-049E235828C7}"/>
          </ac:spMkLst>
        </pc:spChg>
        <pc:spChg chg="add mod">
          <ac:chgData name="Hilppa Iittiläinen" userId="f7572432-e0f1-4abb-81ed-7836843e2f2b" providerId="ADAL" clId="{B3D96519-6156-4C4A-A7A5-DD348ECB1EE5}" dt="2022-10-19T15:48:59.853" v="781" actId="1076"/>
          <ac:spMkLst>
            <pc:docMk/>
            <pc:sldMk cId="3218176999" sldId="911"/>
            <ac:spMk id="7" creationId="{965F67D4-263C-4150-C1F5-3D467C54B7AB}"/>
          </ac:spMkLst>
        </pc:spChg>
        <pc:spChg chg="del">
          <ac:chgData name="Hilppa Iittiläinen" userId="f7572432-e0f1-4abb-81ed-7836843e2f2b" providerId="ADAL" clId="{B3D96519-6156-4C4A-A7A5-DD348ECB1EE5}" dt="2022-10-19T15:48:45.148" v="777" actId="478"/>
          <ac:spMkLst>
            <pc:docMk/>
            <pc:sldMk cId="3218176999" sldId="911"/>
            <ac:spMk id="8" creationId="{45EE1ECF-AA40-897A-09D6-5FDFC6C78A83}"/>
          </ac:spMkLst>
        </pc:spChg>
        <pc:spChg chg="mod">
          <ac:chgData name="Hilppa Iittiläinen" userId="f7572432-e0f1-4abb-81ed-7836843e2f2b" providerId="ADAL" clId="{B3D96519-6156-4C4A-A7A5-DD348ECB1EE5}" dt="2022-10-19T15:49:16.505" v="786" actId="403"/>
          <ac:spMkLst>
            <pc:docMk/>
            <pc:sldMk cId="3218176999" sldId="911"/>
            <ac:spMk id="11" creationId="{B355FE10-2795-7452-1595-4A99718D2947}"/>
          </ac:spMkLst>
        </pc:spChg>
        <pc:picChg chg="add mod">
          <ac:chgData name="Hilppa Iittiläinen" userId="f7572432-e0f1-4abb-81ed-7836843e2f2b" providerId="ADAL" clId="{B3D96519-6156-4C4A-A7A5-DD348ECB1EE5}" dt="2022-10-19T15:48:56.680" v="780" actId="1076"/>
          <ac:picMkLst>
            <pc:docMk/>
            <pc:sldMk cId="3218176999" sldId="911"/>
            <ac:picMk id="2" creationId="{57FD59AC-7500-703E-3EE2-E1923F945851}"/>
          </ac:picMkLst>
        </pc:picChg>
        <pc:picChg chg="del">
          <ac:chgData name="Hilppa Iittiläinen" userId="f7572432-e0f1-4abb-81ed-7836843e2f2b" providerId="ADAL" clId="{B3D96519-6156-4C4A-A7A5-DD348ECB1EE5}" dt="2022-10-19T15:48:53.771" v="779" actId="478"/>
          <ac:picMkLst>
            <pc:docMk/>
            <pc:sldMk cId="3218176999" sldId="911"/>
            <ac:picMk id="4" creationId="{C6A7C55E-FB71-240C-86F3-CE9A8C33F2C3}"/>
          </ac:picMkLst>
        </pc:picChg>
      </pc:sldChg>
      <pc:sldChg chg="modSp add mod ord">
        <pc:chgData name="Hilppa Iittiläinen" userId="f7572432-e0f1-4abb-81ed-7836843e2f2b" providerId="ADAL" clId="{B3D96519-6156-4C4A-A7A5-DD348ECB1EE5}" dt="2022-10-19T15:50:07.909" v="809" actId="20577"/>
        <pc:sldMkLst>
          <pc:docMk/>
          <pc:sldMk cId="1026375972" sldId="912"/>
        </pc:sldMkLst>
        <pc:spChg chg="mod">
          <ac:chgData name="Hilppa Iittiläinen" userId="f7572432-e0f1-4abb-81ed-7836843e2f2b" providerId="ADAL" clId="{B3D96519-6156-4C4A-A7A5-DD348ECB1EE5}" dt="2022-10-19T15:49:34.079" v="791"/>
          <ac:spMkLst>
            <pc:docMk/>
            <pc:sldMk cId="1026375972" sldId="912"/>
            <ac:spMk id="3" creationId="{96D048A2-6B79-CD60-0AB8-049E235828C7}"/>
          </ac:spMkLst>
        </pc:spChg>
        <pc:spChg chg="mod">
          <ac:chgData name="Hilppa Iittiläinen" userId="f7572432-e0f1-4abb-81ed-7836843e2f2b" providerId="ADAL" clId="{B3D96519-6156-4C4A-A7A5-DD348ECB1EE5}" dt="2022-10-19T15:50:07.909" v="809" actId="20577"/>
          <ac:spMkLst>
            <pc:docMk/>
            <pc:sldMk cId="1026375972" sldId="912"/>
            <ac:spMk id="11" creationId="{B355FE10-2795-7452-1595-4A99718D2947}"/>
          </ac:spMkLst>
        </pc:spChg>
      </pc:sldChg>
      <pc:sldChg chg="addSp modSp add mod">
        <pc:chgData name="Hilppa Iittiläinen" userId="f7572432-e0f1-4abb-81ed-7836843e2f2b" providerId="ADAL" clId="{B3D96519-6156-4C4A-A7A5-DD348ECB1EE5}" dt="2022-10-19T15:50:50.208" v="820" actId="403"/>
        <pc:sldMkLst>
          <pc:docMk/>
          <pc:sldMk cId="2803594539" sldId="913"/>
        </pc:sldMkLst>
        <pc:spChg chg="mod">
          <ac:chgData name="Hilppa Iittiläinen" userId="f7572432-e0f1-4abb-81ed-7836843e2f2b" providerId="ADAL" clId="{B3D96519-6156-4C4A-A7A5-DD348ECB1EE5}" dt="2022-10-19T15:50:27.691" v="812"/>
          <ac:spMkLst>
            <pc:docMk/>
            <pc:sldMk cId="2803594539" sldId="913"/>
            <ac:spMk id="3" creationId="{96D048A2-6B79-CD60-0AB8-049E235828C7}"/>
          </ac:spMkLst>
        </pc:spChg>
        <pc:spChg chg="mod">
          <ac:chgData name="Hilppa Iittiläinen" userId="f7572432-e0f1-4abb-81ed-7836843e2f2b" providerId="ADAL" clId="{B3D96519-6156-4C4A-A7A5-DD348ECB1EE5}" dt="2022-10-19T15:50:50.208" v="820" actId="403"/>
          <ac:spMkLst>
            <pc:docMk/>
            <pc:sldMk cId="2803594539" sldId="913"/>
            <ac:spMk id="11" creationId="{B355FE10-2795-7452-1595-4A99718D2947}"/>
          </ac:spMkLst>
        </pc:spChg>
        <pc:picChg chg="add mod">
          <ac:chgData name="Hilppa Iittiläinen" userId="f7572432-e0f1-4abb-81ed-7836843e2f2b" providerId="ADAL" clId="{B3D96519-6156-4C4A-A7A5-DD348ECB1EE5}" dt="2022-10-19T15:50:46.789" v="818" actId="1076"/>
          <ac:picMkLst>
            <pc:docMk/>
            <pc:sldMk cId="2803594539" sldId="913"/>
            <ac:picMk id="4" creationId="{6B47C8CF-7F01-5CC2-2670-2AA1EC64F5BE}"/>
          </ac:picMkLst>
        </pc:picChg>
      </pc:sldChg>
      <pc:sldChg chg="addSp delSp modSp add mod">
        <pc:chgData name="Hilppa Iittiläinen" userId="f7572432-e0f1-4abb-81ed-7836843e2f2b" providerId="ADAL" clId="{B3D96519-6156-4C4A-A7A5-DD348ECB1EE5}" dt="2022-10-19T15:51:43.536" v="834" actId="1076"/>
        <pc:sldMkLst>
          <pc:docMk/>
          <pc:sldMk cId="3540993115" sldId="914"/>
        </pc:sldMkLst>
        <pc:spChg chg="mod">
          <ac:chgData name="Hilppa Iittiläinen" userId="f7572432-e0f1-4abb-81ed-7836843e2f2b" providerId="ADAL" clId="{B3D96519-6156-4C4A-A7A5-DD348ECB1EE5}" dt="2022-10-19T15:51:03.564" v="823"/>
          <ac:spMkLst>
            <pc:docMk/>
            <pc:sldMk cId="3540993115" sldId="914"/>
            <ac:spMk id="3" creationId="{96D048A2-6B79-CD60-0AB8-049E235828C7}"/>
          </ac:spMkLst>
        </pc:spChg>
        <pc:spChg chg="add mod">
          <ac:chgData name="Hilppa Iittiläinen" userId="f7572432-e0f1-4abb-81ed-7836843e2f2b" providerId="ADAL" clId="{B3D96519-6156-4C4A-A7A5-DD348ECB1EE5}" dt="2022-10-19T15:51:43.536" v="834" actId="1076"/>
          <ac:spMkLst>
            <pc:docMk/>
            <pc:sldMk cId="3540993115" sldId="914"/>
            <ac:spMk id="8" creationId="{4233279A-5C16-9534-8892-6F7A3D666C63}"/>
          </ac:spMkLst>
        </pc:spChg>
        <pc:spChg chg="mod">
          <ac:chgData name="Hilppa Iittiläinen" userId="f7572432-e0f1-4abb-81ed-7836843e2f2b" providerId="ADAL" clId="{B3D96519-6156-4C4A-A7A5-DD348ECB1EE5}" dt="2022-10-19T15:51:37.971" v="833" actId="27636"/>
          <ac:spMkLst>
            <pc:docMk/>
            <pc:sldMk cId="3540993115" sldId="914"/>
            <ac:spMk id="11" creationId="{B355FE10-2795-7452-1595-4A99718D2947}"/>
          </ac:spMkLst>
        </pc:spChg>
        <pc:picChg chg="del">
          <ac:chgData name="Hilppa Iittiläinen" userId="f7572432-e0f1-4abb-81ed-7836843e2f2b" providerId="ADAL" clId="{B3D96519-6156-4C4A-A7A5-DD348ECB1EE5}" dt="2022-10-19T15:51:28.164" v="827" actId="478"/>
          <ac:picMkLst>
            <pc:docMk/>
            <pc:sldMk cId="3540993115" sldId="914"/>
            <ac:picMk id="4" creationId="{6B47C8CF-7F01-5CC2-2670-2AA1EC64F5BE}"/>
          </ac:picMkLst>
        </pc:picChg>
        <pc:picChg chg="add mod">
          <ac:chgData name="Hilppa Iittiläinen" userId="f7572432-e0f1-4abb-81ed-7836843e2f2b" providerId="ADAL" clId="{B3D96519-6156-4C4A-A7A5-DD348ECB1EE5}" dt="2022-10-19T15:51:43.536" v="834" actId="1076"/>
          <ac:picMkLst>
            <pc:docMk/>
            <pc:sldMk cId="3540993115" sldId="914"/>
            <ac:picMk id="7" creationId="{60B413EC-78B7-9C10-E192-ED78DC3DFBE7}"/>
          </ac:picMkLst>
        </pc:picChg>
      </pc:sldChg>
      <pc:sldMasterChg chg="delSldLayout">
        <pc:chgData name="Hilppa Iittiläinen" userId="f7572432-e0f1-4abb-81ed-7836843e2f2b" providerId="ADAL" clId="{B3D96519-6156-4C4A-A7A5-DD348ECB1EE5}" dt="2022-10-19T15:09:25.119" v="61" actId="47"/>
        <pc:sldMasterMkLst>
          <pc:docMk/>
          <pc:sldMasterMk cId="0" sldId="2147483648"/>
        </pc:sldMasterMkLst>
        <pc:sldLayoutChg chg="del">
          <pc:chgData name="Hilppa Iittiläinen" userId="f7572432-e0f1-4abb-81ed-7836843e2f2b" providerId="ADAL" clId="{B3D96519-6156-4C4A-A7A5-DD348ECB1EE5}" dt="2022-10-19T15:09:25.119" v="61" actId="47"/>
          <pc:sldLayoutMkLst>
            <pc:docMk/>
            <pc:sldMasterMk cId="0" sldId="2147483648"/>
            <pc:sldLayoutMk cId="0" sldId="2147483653"/>
          </pc:sldLayoutMkLst>
        </pc:sldLayoutChg>
        <pc:sldLayoutChg chg="del">
          <pc:chgData name="Hilppa Iittiläinen" userId="f7572432-e0f1-4abb-81ed-7836843e2f2b" providerId="ADAL" clId="{B3D96519-6156-4C4A-A7A5-DD348ECB1EE5}" dt="2022-10-19T15:09:25.119" v="61" actId="47"/>
          <pc:sldLayoutMkLst>
            <pc:docMk/>
            <pc:sldMasterMk cId="0" sldId="2147483648"/>
            <pc:sldLayoutMk cId="0" sldId="2147483657"/>
          </pc:sldLayoutMkLst>
        </pc:sldLayoutChg>
        <pc:sldLayoutChg chg="del">
          <pc:chgData name="Hilppa Iittiläinen" userId="f7572432-e0f1-4abb-81ed-7836843e2f2b" providerId="ADAL" clId="{B3D96519-6156-4C4A-A7A5-DD348ECB1EE5}" dt="2022-10-19T15:07:14.737" v="0" actId="47"/>
          <pc:sldLayoutMkLst>
            <pc:docMk/>
            <pc:sldMasterMk cId="0" sldId="2147483648"/>
            <pc:sldLayoutMk cId="0" sldId="2147483664"/>
          </pc:sldLayoutMkLst>
        </pc:sldLayoutChg>
        <pc:sldLayoutChg chg="del">
          <pc:chgData name="Hilppa Iittiläinen" userId="f7572432-e0f1-4abb-81ed-7836843e2f2b" providerId="ADAL" clId="{B3D96519-6156-4C4A-A7A5-DD348ECB1EE5}" dt="2022-10-19T15:07:14.737" v="0" actId="47"/>
          <pc:sldLayoutMkLst>
            <pc:docMk/>
            <pc:sldMasterMk cId="0" sldId="2147483648"/>
            <pc:sldLayoutMk cId="0" sldId="214748366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Shape 8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1" name="Shape 81"/>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40080" y="5644317"/>
            <a:ext cx="5120640" cy="4618077"/>
          </a:xfrm>
          <a:prstGeom prst="rect">
            <a:avLst/>
          </a:prstGeom>
          <a:noFill/>
          <a:ln>
            <a:noFill/>
          </a:ln>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1" name="Google Shape;101;p3:notes"/>
          <p:cNvSpPr txBox="1">
            <a:spLocks noGrp="1"/>
          </p:cNvSpPr>
          <p:nvPr>
            <p:ph type="sldNum" idx="12"/>
          </p:nvPr>
        </p:nvSpPr>
        <p:spPr>
          <a:xfrm>
            <a:off x="3625639" y="11139994"/>
            <a:ext cx="2773680" cy="588458"/>
          </a:xfrm>
          <a:prstGeom prst="rect">
            <a:avLst/>
          </a:prstGeom>
          <a:noFill/>
          <a:ln>
            <a:noFill/>
          </a:ln>
        </p:spPr>
        <p:txBody>
          <a:bodyPr spcFirstLastPara="1" wrap="square" lIns="99025" tIns="49500" rIns="99025" bIns="49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241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tsikkodia">
    <p:spTree>
      <p:nvGrpSpPr>
        <p:cNvPr id="1" name=""/>
        <p:cNvGrpSpPr/>
        <p:nvPr/>
      </p:nvGrpSpPr>
      <p:grpSpPr>
        <a:xfrm>
          <a:off x="0" y="0"/>
          <a:ext cx="0" cy="0"/>
          <a:chOff x="0" y="0"/>
          <a:chExt cx="0" cy="0"/>
        </a:xfrm>
      </p:grpSpPr>
      <p:pic>
        <p:nvPicPr>
          <p:cNvPr id="7" name="image2.jpg"/>
          <p:cNvPicPr/>
          <p:nvPr/>
        </p:nvPicPr>
        <p:blipFill>
          <a:blip r:embed="rId2"/>
          <a:stretch>
            <a:fillRect/>
          </a:stretch>
        </p:blipFill>
        <p:spPr>
          <a:xfrm>
            <a:off x="1" y="-673"/>
            <a:ext cx="12190804" cy="6858673"/>
          </a:xfrm>
          <a:prstGeom prst="rect">
            <a:avLst/>
          </a:prstGeom>
          <a:ln w="12700">
            <a:miter lim="400000"/>
          </a:ln>
        </p:spPr>
      </p:pic>
      <p:sp>
        <p:nvSpPr>
          <p:cNvPr id="8" name="Shape 8"/>
          <p:cNvSpPr>
            <a:spLocks noGrp="1"/>
          </p:cNvSpPr>
          <p:nvPr>
            <p:ph type="title"/>
          </p:nvPr>
        </p:nvSpPr>
        <p:spPr>
          <a:xfrm>
            <a:off x="1524000" y="0"/>
            <a:ext cx="9144000" cy="3915077"/>
          </a:xfrm>
          <a:prstGeom prst="rect">
            <a:avLst/>
          </a:prstGeom>
        </p:spPr>
        <p:txBody>
          <a:bodyPr anchor="b"/>
          <a:lstStyle>
            <a:lvl1pPr algn="ctr">
              <a:defRPr sz="6000">
                <a:solidFill>
                  <a:srgbClr val="F2F2F2"/>
                </a:solidFill>
              </a:defRPr>
            </a:lvl1pPr>
          </a:lstStyle>
          <a:p>
            <a:pPr lvl="0">
              <a:defRPr sz="1800">
                <a:solidFill>
                  <a:srgbClr val="000000"/>
                </a:solidFill>
              </a:defRPr>
            </a:pPr>
            <a:r>
              <a:rPr sz="6000">
                <a:solidFill>
                  <a:srgbClr val="F2F2F2"/>
                </a:solidFill>
              </a:rPr>
              <a:t>Title Text</a:t>
            </a:r>
          </a:p>
        </p:txBody>
      </p:sp>
      <p:sp>
        <p:nvSpPr>
          <p:cNvPr id="9" name="Shape 9"/>
          <p:cNvSpPr>
            <a:spLocks noGrp="1"/>
          </p:cNvSpPr>
          <p:nvPr>
            <p:ph type="body" idx="1"/>
          </p:nvPr>
        </p:nvSpPr>
        <p:spPr>
          <a:xfrm>
            <a:off x="1524000" y="4007151"/>
            <a:ext cx="9144000" cy="2850849"/>
          </a:xfrm>
          <a:prstGeom prst="rect">
            <a:avLst/>
          </a:prstGeom>
        </p:spPr>
        <p:txBody>
          <a:bodyPr/>
          <a:lstStyle>
            <a:lvl1pPr marL="0" indent="0" algn="ctr">
              <a:buSzTx/>
              <a:buFontTx/>
              <a:buNone/>
              <a:defRPr sz="2400">
                <a:solidFill>
                  <a:srgbClr val="F2F2F2"/>
                </a:solidFill>
              </a:defRPr>
            </a:lvl1pPr>
            <a:lvl2pPr marL="0" indent="457200" algn="ctr">
              <a:buSzTx/>
              <a:buFontTx/>
              <a:buNone/>
              <a:defRPr sz="2400">
                <a:solidFill>
                  <a:srgbClr val="F2F2F2"/>
                </a:solidFill>
              </a:defRPr>
            </a:lvl2pPr>
            <a:lvl3pPr marL="0" indent="914400" algn="ctr">
              <a:buSzTx/>
              <a:buFontTx/>
              <a:buNone/>
              <a:defRPr sz="2400">
                <a:solidFill>
                  <a:srgbClr val="F2F2F2"/>
                </a:solidFill>
              </a:defRPr>
            </a:lvl3pPr>
            <a:lvl4pPr marL="0" indent="1371600" algn="ctr">
              <a:buSzTx/>
              <a:buFontTx/>
              <a:buNone/>
              <a:defRPr sz="2400">
                <a:solidFill>
                  <a:srgbClr val="F2F2F2"/>
                </a:solidFill>
              </a:defRPr>
            </a:lvl4pPr>
            <a:lvl5pPr marL="0" indent="1828800" algn="ctr">
              <a:buSzTx/>
              <a:buFontTx/>
              <a:buNone/>
              <a:defRPr sz="2400">
                <a:solidFill>
                  <a:srgbClr val="F2F2F2"/>
                </a:solidFill>
              </a:defRPr>
            </a:lvl5pPr>
          </a:lstStyle>
          <a:p>
            <a:pPr lvl="0">
              <a:defRPr sz="1800">
                <a:solidFill>
                  <a:srgbClr val="000000"/>
                </a:solidFill>
              </a:defRPr>
            </a:pPr>
            <a:r>
              <a:rPr sz="2400">
                <a:solidFill>
                  <a:srgbClr val="F2F2F2"/>
                </a:solidFill>
              </a:rPr>
              <a:t>Body Level One</a:t>
            </a:r>
          </a:p>
          <a:p>
            <a:pPr lvl="1">
              <a:defRPr sz="1800">
                <a:solidFill>
                  <a:srgbClr val="000000"/>
                </a:solidFill>
              </a:defRPr>
            </a:pPr>
            <a:r>
              <a:rPr sz="2400">
                <a:solidFill>
                  <a:srgbClr val="F2F2F2"/>
                </a:solidFill>
              </a:rPr>
              <a:t>Body Level Two</a:t>
            </a:r>
          </a:p>
          <a:p>
            <a:pPr lvl="2">
              <a:defRPr sz="1800">
                <a:solidFill>
                  <a:srgbClr val="000000"/>
                </a:solidFill>
              </a:defRPr>
            </a:pPr>
            <a:r>
              <a:rPr sz="2400">
                <a:solidFill>
                  <a:srgbClr val="F2F2F2"/>
                </a:solidFill>
              </a:rPr>
              <a:t>Body Level Three</a:t>
            </a:r>
          </a:p>
          <a:p>
            <a:pPr lvl="3">
              <a:defRPr sz="1800">
                <a:solidFill>
                  <a:srgbClr val="000000"/>
                </a:solidFill>
              </a:defRPr>
            </a:pPr>
            <a:r>
              <a:rPr sz="2400">
                <a:solidFill>
                  <a:srgbClr val="F2F2F2"/>
                </a:solidFill>
              </a:rPr>
              <a:t>Body Level Four</a:t>
            </a:r>
          </a:p>
          <a:p>
            <a:pPr lvl="4">
              <a:defRPr sz="1800">
                <a:solidFill>
                  <a:srgbClr val="000000"/>
                </a:solidFill>
              </a:defRPr>
            </a:pPr>
            <a:r>
              <a:rPr sz="2400">
                <a:solidFill>
                  <a:srgbClr val="F2F2F2"/>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ukautettu asettelu">
  <p:cSld name="7_Mukautettu asettelu">
    <p:spTree>
      <p:nvGrpSpPr>
        <p:cNvPr id="1" name="Shape 22"/>
        <p:cNvGrpSpPr/>
        <p:nvPr/>
      </p:nvGrpSpPr>
      <p:grpSpPr>
        <a:xfrm>
          <a:off x="0" y="0"/>
          <a:ext cx="0" cy="0"/>
          <a:chOff x="0" y="0"/>
          <a:chExt cx="0" cy="0"/>
        </a:xfrm>
      </p:grpSpPr>
      <p:pic>
        <p:nvPicPr>
          <p:cNvPr id="23" name="Google Shape;23;p32"/>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24" name="Google Shape;24;p32"/>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32"/>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2"/>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2"/>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8" name="Google Shape;28;p32"/>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9" name="Google Shape;29;p32"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30" name="Google Shape;30;p3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1" name="Google Shape;31;p3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2104932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6" name="Google Shape;36;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1868500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tsikkodia" type="title">
  <p:cSld name="Otsikkodia">
    <p:spTree>
      <p:nvGrpSpPr>
        <p:cNvPr id="1" name="Shape 15"/>
        <p:cNvGrpSpPr/>
        <p:nvPr/>
      </p:nvGrpSpPr>
      <p:grpSpPr>
        <a:xfrm>
          <a:off x="0" y="0"/>
          <a:ext cx="0" cy="0"/>
          <a:chOff x="0" y="0"/>
          <a:chExt cx="0" cy="0"/>
        </a:xfrm>
      </p:grpSpPr>
      <p:pic>
        <p:nvPicPr>
          <p:cNvPr id="16" name="Google Shape;16;p30"/>
          <p:cNvPicPr preferRelativeResize="0"/>
          <p:nvPr/>
        </p:nvPicPr>
        <p:blipFill rotWithShape="1">
          <a:blip r:embed="rId2">
            <a:alphaModFix/>
          </a:blip>
          <a:srcRect/>
          <a:stretch/>
        </p:blipFill>
        <p:spPr>
          <a:xfrm>
            <a:off x="1" y="-672"/>
            <a:ext cx="12190803" cy="6858671"/>
          </a:xfrm>
          <a:prstGeom prst="rect">
            <a:avLst/>
          </a:prstGeom>
          <a:noFill/>
          <a:ln>
            <a:noFill/>
          </a:ln>
        </p:spPr>
      </p:pic>
      <p:sp>
        <p:nvSpPr>
          <p:cNvPr id="17" name="Google Shape;17;p30"/>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009423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19"/>
        <p:cNvGrpSpPr/>
        <p:nvPr/>
      </p:nvGrpSpPr>
      <p:grpSpPr>
        <a:xfrm>
          <a:off x="0" y="0"/>
          <a:ext cx="0" cy="0"/>
          <a:chOff x="0" y="0"/>
          <a:chExt cx="0" cy="0"/>
        </a:xfrm>
      </p:grpSpPr>
      <p:pic>
        <p:nvPicPr>
          <p:cNvPr id="20" name="Google Shape;20;p31"/>
          <p:cNvPicPr preferRelativeResize="0"/>
          <p:nvPr/>
        </p:nvPicPr>
        <p:blipFill rotWithShape="1">
          <a:blip r:embed="rId2">
            <a:alphaModFix/>
          </a:blip>
          <a:srcRect/>
          <a:stretch/>
        </p:blipFill>
        <p:spPr>
          <a:xfrm>
            <a:off x="1" y="-672"/>
            <a:ext cx="12190803" cy="6858670"/>
          </a:xfrm>
          <a:prstGeom prst="rect">
            <a:avLst/>
          </a:prstGeom>
          <a:noFill/>
          <a:ln>
            <a:noFill/>
          </a:ln>
        </p:spPr>
      </p:pic>
      <p:sp>
        <p:nvSpPr>
          <p:cNvPr id="21" name="Google Shape;21;p31"/>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31505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ukautettu asettelu">
  <p:cSld name="Mukautettu asettelu">
    <p:spTree>
      <p:nvGrpSpPr>
        <p:cNvPr id="1" name="Shape 22"/>
        <p:cNvGrpSpPr/>
        <p:nvPr/>
      </p:nvGrpSpPr>
      <p:grpSpPr>
        <a:xfrm>
          <a:off x="0" y="0"/>
          <a:ext cx="0" cy="0"/>
          <a:chOff x="0" y="0"/>
          <a:chExt cx="0" cy="0"/>
        </a:xfrm>
      </p:grpSpPr>
      <p:pic>
        <p:nvPicPr>
          <p:cNvPr id="23" name="Google Shape;23;p32"/>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24" name="Google Shape;24;p32"/>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32"/>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2"/>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2"/>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8" name="Google Shape;28;p32"/>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9" name="Google Shape;29;p32"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30" name="Google Shape;30;p3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1" name="Google Shape;31;p3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2066744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6" name="Google Shape;36;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1011141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Mukautettu asettelu">
  <p:cSld name="2_Mukautettu asettelu">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42" name="Google Shape;42;p3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983709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san ylätunniste">
  <p:cSld name="Osan ylätunniste">
    <p:spTree>
      <p:nvGrpSpPr>
        <p:cNvPr id="1" name="Shape 49"/>
        <p:cNvGrpSpPr/>
        <p:nvPr/>
      </p:nvGrpSpPr>
      <p:grpSpPr>
        <a:xfrm>
          <a:off x="0" y="0"/>
          <a:ext cx="0" cy="0"/>
          <a:chOff x="0" y="0"/>
          <a:chExt cx="0" cy="0"/>
        </a:xfrm>
      </p:grpSpPr>
      <p:sp>
        <p:nvSpPr>
          <p:cNvPr id="50" name="Google Shape;50;p3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1" name="Google Shape;51;p3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934850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ain otsikko">
  <p:cSld name="Vain otsikko">
    <p:spTree>
      <p:nvGrpSpPr>
        <p:cNvPr id="1" name="Shape 52"/>
        <p:cNvGrpSpPr/>
        <p:nvPr/>
      </p:nvGrpSpPr>
      <p:grpSpPr>
        <a:xfrm>
          <a:off x="0" y="0"/>
          <a:ext cx="0" cy="0"/>
          <a:chOff x="0" y="0"/>
          <a:chExt cx="0" cy="0"/>
        </a:xfrm>
      </p:grpSpPr>
      <p:pic>
        <p:nvPicPr>
          <p:cNvPr id="53" name="Google Shape;53;p37"/>
          <p:cNvPicPr preferRelativeResize="0"/>
          <p:nvPr/>
        </p:nvPicPr>
        <p:blipFill rotWithShape="1">
          <a:blip r:embed="rId2">
            <a:alphaModFix/>
          </a:blip>
          <a:srcRect/>
          <a:stretch/>
        </p:blipFill>
        <p:spPr>
          <a:xfrm>
            <a:off x="2" y="-672"/>
            <a:ext cx="12190800" cy="6858669"/>
          </a:xfrm>
          <a:prstGeom prst="rect">
            <a:avLst/>
          </a:prstGeom>
          <a:noFill/>
          <a:ln>
            <a:noFill/>
          </a:ln>
        </p:spPr>
      </p:pic>
      <p:sp>
        <p:nvSpPr>
          <p:cNvPr id="54" name="Google Shape;54;p37"/>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7"/>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7" name="Google Shape;57;p3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1292600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81" name="Google Shape;81;p4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2619381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4_Mukautettu asettelu">
    <p:spTree>
      <p:nvGrpSpPr>
        <p:cNvPr id="1" name=""/>
        <p:cNvGrpSpPr/>
        <p:nvPr/>
      </p:nvGrpSpPr>
      <p:grpSpPr>
        <a:xfrm>
          <a:off x="0" y="0"/>
          <a:ext cx="0" cy="0"/>
          <a:chOff x="0" y="0"/>
          <a:chExt cx="0" cy="0"/>
        </a:xfrm>
      </p:grpSpPr>
      <p:sp>
        <p:nvSpPr>
          <p:cNvPr id="28" name="Shape 28"/>
          <p:cNvSpPr>
            <a:spLocks noGrp="1"/>
          </p:cNvSpPr>
          <p:nvPr>
            <p:ph type="title"/>
          </p:nvPr>
        </p:nvSpPr>
        <p:spPr>
          <a:xfrm>
            <a:off x="839787" y="365125"/>
            <a:ext cx="10515601" cy="1325563"/>
          </a:xfrm>
          <a:prstGeom prst="rect">
            <a:avLst/>
          </a:prstGeom>
        </p:spPr>
        <p:txBody>
          <a:bodyPr/>
          <a:lstStyle/>
          <a:p>
            <a:pPr lvl="0">
              <a:defRPr sz="1800">
                <a:solidFill>
                  <a:srgbClr val="000000"/>
                </a:solidFill>
              </a:defRPr>
            </a:pPr>
            <a:r>
              <a:rPr sz="4400">
                <a:solidFill>
                  <a:srgbClr val="0D0D0D"/>
                </a:solidFill>
              </a:rPr>
              <a:t>Title Text</a:t>
            </a:r>
          </a:p>
        </p:txBody>
      </p:sp>
      <p:sp>
        <p:nvSpPr>
          <p:cNvPr id="29" name="Shape 29"/>
          <p:cNvSpPr>
            <a:spLocks noGrp="1"/>
          </p:cNvSpPr>
          <p:nvPr>
            <p:ph type="body"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pPr lvl="0">
              <a:defRPr sz="1800" b="0">
                <a:solidFill>
                  <a:srgbClr val="000000"/>
                </a:solidFill>
              </a:defRPr>
            </a:pPr>
            <a:r>
              <a:rPr sz="2400" b="1">
                <a:solidFill>
                  <a:srgbClr val="0D0D0D"/>
                </a:solidFill>
              </a:rPr>
              <a:t>Body Level One</a:t>
            </a:r>
          </a:p>
          <a:p>
            <a:pPr lvl="1">
              <a:defRPr sz="1800" b="0">
                <a:solidFill>
                  <a:srgbClr val="000000"/>
                </a:solidFill>
              </a:defRPr>
            </a:pPr>
            <a:r>
              <a:rPr sz="2400" b="1">
                <a:solidFill>
                  <a:srgbClr val="0D0D0D"/>
                </a:solidFill>
              </a:rPr>
              <a:t>Body Level Two</a:t>
            </a:r>
          </a:p>
          <a:p>
            <a:pPr lvl="2">
              <a:defRPr sz="1800" b="0">
                <a:solidFill>
                  <a:srgbClr val="000000"/>
                </a:solidFill>
              </a:defRPr>
            </a:pPr>
            <a:r>
              <a:rPr sz="2400" b="1">
                <a:solidFill>
                  <a:srgbClr val="0D0D0D"/>
                </a:solidFill>
              </a:rPr>
              <a:t>Body Level Three</a:t>
            </a:r>
          </a:p>
          <a:p>
            <a:pPr lvl="3">
              <a:defRPr sz="1800" b="0">
                <a:solidFill>
                  <a:srgbClr val="000000"/>
                </a:solidFill>
              </a:defRPr>
            </a:pPr>
            <a:r>
              <a:rPr sz="2400" b="1">
                <a:solidFill>
                  <a:srgbClr val="0D0D0D"/>
                </a:solidFill>
              </a:rPr>
              <a:t>Body Level Four</a:t>
            </a:r>
          </a:p>
          <a:p>
            <a:pPr lvl="4">
              <a:defRPr sz="1800" b="0">
                <a:solidFill>
                  <a:srgbClr val="000000"/>
                </a:solidFill>
              </a:defRPr>
            </a:pPr>
            <a:r>
              <a:rPr sz="2400" b="1">
                <a:solidFill>
                  <a:srgbClr val="0D0D0D"/>
                </a:solidFill>
              </a:rPr>
              <a:t>Body Level Five</a:t>
            </a:r>
          </a:p>
        </p:txBody>
      </p:sp>
      <p:sp>
        <p:nvSpPr>
          <p:cNvPr id="30" name="Shape 3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82"/>
        <p:cNvGrpSpPr/>
        <p:nvPr/>
      </p:nvGrpSpPr>
      <p:grpSpPr>
        <a:xfrm>
          <a:off x="0" y="0"/>
          <a:ext cx="0" cy="0"/>
          <a:chOff x="0" y="0"/>
          <a:chExt cx="0" cy="0"/>
        </a:xfrm>
      </p:grpSpPr>
      <p:pic>
        <p:nvPicPr>
          <p:cNvPr id="83" name="Google Shape;83;p43"/>
          <p:cNvPicPr preferRelativeResize="0"/>
          <p:nvPr/>
        </p:nvPicPr>
        <p:blipFill rotWithShape="1">
          <a:blip r:embed="rId2">
            <a:alphaModFix/>
          </a:blip>
          <a:srcRect/>
          <a:stretch/>
        </p:blipFill>
        <p:spPr>
          <a:xfrm>
            <a:off x="1" y="-669"/>
            <a:ext cx="12190800" cy="6858669"/>
          </a:xfrm>
          <a:prstGeom prst="rect">
            <a:avLst/>
          </a:prstGeom>
          <a:noFill/>
          <a:ln>
            <a:noFill/>
          </a:ln>
        </p:spPr>
      </p:pic>
      <p:sp>
        <p:nvSpPr>
          <p:cNvPr id="84" name="Google Shape;84;p43"/>
          <p:cNvSpPr txBox="1">
            <a:spLocks noGrp="1"/>
          </p:cNvSpPr>
          <p:nvPr>
            <p:ph type="title"/>
          </p:nvPr>
        </p:nvSpPr>
        <p:spPr>
          <a:xfrm>
            <a:off x="352064" y="2662439"/>
            <a:ext cx="11465688" cy="12613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3"/>
          <p:cNvSpPr txBox="1">
            <a:spLocks noGrp="1"/>
          </p:cNvSpPr>
          <p:nvPr>
            <p:ph type="body" idx="1"/>
          </p:nvPr>
        </p:nvSpPr>
        <p:spPr>
          <a:xfrm>
            <a:off x="645069" y="5288163"/>
            <a:ext cx="7609730" cy="7323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478343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Osan ylätunniste">
    <p:spTree>
      <p:nvGrpSpPr>
        <p:cNvPr id="1" name=""/>
        <p:cNvGrpSpPr/>
        <p:nvPr/>
      </p:nvGrpSpPr>
      <p:grpSpPr>
        <a:xfrm>
          <a:off x="0" y="0"/>
          <a:ext cx="0" cy="0"/>
          <a:chOff x="0" y="0"/>
          <a:chExt cx="0" cy="0"/>
        </a:xfrm>
      </p:grpSpPr>
      <p:sp>
        <p:nvSpPr>
          <p:cNvPr id="36" name="Shape 3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94893137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_Mukautettu asettelu">
    <p:spTree>
      <p:nvGrpSpPr>
        <p:cNvPr id="1" name=""/>
        <p:cNvGrpSpPr/>
        <p:nvPr/>
      </p:nvGrpSpPr>
      <p:grpSpPr>
        <a:xfrm>
          <a:off x="0" y="0"/>
          <a:ext cx="0" cy="0"/>
          <a:chOff x="0" y="0"/>
          <a:chExt cx="0" cy="0"/>
        </a:xfrm>
      </p:grpSpPr>
      <p:sp>
        <p:nvSpPr>
          <p:cNvPr id="32" name="Shape 32"/>
          <p:cNvSpPr>
            <a:spLocks noGrp="1"/>
          </p:cNvSpPr>
          <p:nvPr>
            <p:ph type="title"/>
          </p:nvPr>
        </p:nvSpPr>
        <p:spPr>
          <a:xfrm>
            <a:off x="839787" y="0"/>
            <a:ext cx="3932239" cy="2057400"/>
          </a:xfrm>
          <a:prstGeom prst="rect">
            <a:avLst/>
          </a:prstGeom>
        </p:spPr>
        <p:txBody>
          <a:bodyPr anchor="b"/>
          <a:lstStyle>
            <a:lvl1pPr>
              <a:defRPr sz="3200"/>
            </a:lvl1pPr>
          </a:lstStyle>
          <a:p>
            <a:pPr lvl="0">
              <a:defRPr sz="1800">
                <a:solidFill>
                  <a:srgbClr val="000000"/>
                </a:solidFill>
              </a:defRPr>
            </a:pPr>
            <a:r>
              <a:rPr sz="3200">
                <a:solidFill>
                  <a:srgbClr val="0D0D0D"/>
                </a:solidFill>
              </a:rPr>
              <a:t>Title Text</a:t>
            </a:r>
          </a:p>
        </p:txBody>
      </p:sp>
      <p:sp>
        <p:nvSpPr>
          <p:cNvPr id="33" name="Shape 33"/>
          <p:cNvSpPr>
            <a:spLocks noGrp="1"/>
          </p:cNvSpPr>
          <p:nvPr>
            <p:ph type="body" idx="1"/>
          </p:nvPr>
        </p:nvSpPr>
        <p:spPr>
          <a:xfrm>
            <a:off x="839787" y="2057400"/>
            <a:ext cx="3932239" cy="4800600"/>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lvl="0">
              <a:defRPr sz="1800">
                <a:solidFill>
                  <a:srgbClr val="000000"/>
                </a:solidFill>
              </a:defRPr>
            </a:pPr>
            <a:r>
              <a:rPr sz="1600">
                <a:solidFill>
                  <a:srgbClr val="0D0D0D"/>
                </a:solidFill>
              </a:rPr>
              <a:t>Body Level One</a:t>
            </a:r>
          </a:p>
          <a:p>
            <a:pPr lvl="1">
              <a:defRPr sz="1800">
                <a:solidFill>
                  <a:srgbClr val="000000"/>
                </a:solidFill>
              </a:defRPr>
            </a:pPr>
            <a:r>
              <a:rPr sz="1600">
                <a:solidFill>
                  <a:srgbClr val="0D0D0D"/>
                </a:solidFill>
              </a:rPr>
              <a:t>Body Level Two</a:t>
            </a:r>
          </a:p>
          <a:p>
            <a:pPr lvl="2">
              <a:defRPr sz="1800">
                <a:solidFill>
                  <a:srgbClr val="000000"/>
                </a:solidFill>
              </a:defRPr>
            </a:pPr>
            <a:r>
              <a:rPr sz="1600">
                <a:solidFill>
                  <a:srgbClr val="0D0D0D"/>
                </a:solidFill>
              </a:rPr>
              <a:t>Body Level Three</a:t>
            </a:r>
          </a:p>
          <a:p>
            <a:pPr lvl="3">
              <a:defRPr sz="1800">
                <a:solidFill>
                  <a:srgbClr val="000000"/>
                </a:solidFill>
              </a:defRPr>
            </a:pPr>
            <a:r>
              <a:rPr sz="1600">
                <a:solidFill>
                  <a:srgbClr val="0D0D0D"/>
                </a:solidFill>
              </a:rPr>
              <a:t>Body Level Four</a:t>
            </a:r>
          </a:p>
          <a:p>
            <a:pPr lvl="4">
              <a:defRPr sz="1800">
                <a:solidFill>
                  <a:srgbClr val="000000"/>
                </a:solidFill>
              </a:defRPr>
            </a:pPr>
            <a:r>
              <a:rPr sz="1600">
                <a:solidFill>
                  <a:srgbClr val="0D0D0D"/>
                </a:solidFill>
              </a:rPr>
              <a:t>Body Level Five</a:t>
            </a:r>
          </a:p>
        </p:txBody>
      </p:sp>
      <p:sp>
        <p:nvSpPr>
          <p:cNvPr id="34" name="Shape 3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yhjä">
    <p:spTree>
      <p:nvGrpSpPr>
        <p:cNvPr id="1" name=""/>
        <p:cNvGrpSpPr/>
        <p:nvPr/>
      </p:nvGrpSpPr>
      <p:grpSpPr>
        <a:xfrm>
          <a:off x="0" y="0"/>
          <a:ext cx="0" cy="0"/>
          <a:chOff x="0" y="0"/>
          <a:chExt cx="0" cy="0"/>
        </a:xfrm>
      </p:grpSpPr>
      <p:pic>
        <p:nvPicPr>
          <p:cNvPr id="45" name="image3.jpg"/>
          <p:cNvPicPr/>
          <p:nvPr/>
        </p:nvPicPr>
        <p:blipFill>
          <a:blip r:embed="rId2"/>
          <a:stretch>
            <a:fillRect/>
          </a:stretch>
        </p:blipFill>
        <p:spPr>
          <a:xfrm>
            <a:off x="1" y="-670"/>
            <a:ext cx="12190801" cy="6858670"/>
          </a:xfrm>
          <a:prstGeom prst="rect">
            <a:avLst/>
          </a:prstGeom>
          <a:ln w="12700">
            <a:miter lim="400000"/>
          </a:ln>
        </p:spPr>
      </p:pic>
      <p:sp>
        <p:nvSpPr>
          <p:cNvPr id="46" name="Shape 46"/>
          <p:cNvSpPr>
            <a:spLocks noGrp="1"/>
          </p:cNvSpPr>
          <p:nvPr>
            <p:ph type="title"/>
          </p:nvPr>
        </p:nvSpPr>
        <p:spPr>
          <a:xfrm>
            <a:off x="352063" y="1805189"/>
            <a:ext cx="11465689" cy="2975880"/>
          </a:xfrm>
          <a:prstGeom prst="rect">
            <a:avLst/>
          </a:prstGeom>
        </p:spPr>
        <p:txBody>
          <a:bodyPr/>
          <a:lstStyle>
            <a:lvl1pPr algn="ctr"/>
          </a:lstStyle>
          <a:p>
            <a:pPr lvl="0">
              <a:defRPr sz="1800">
                <a:solidFill>
                  <a:srgbClr val="000000"/>
                </a:solidFill>
              </a:defRPr>
            </a:pPr>
            <a:r>
              <a:rPr sz="4400">
                <a:solidFill>
                  <a:srgbClr val="0D0D0D"/>
                </a:solidFill>
              </a:rPr>
              <a:t>Title Text</a:t>
            </a:r>
          </a:p>
        </p:txBody>
      </p:sp>
      <p:sp>
        <p:nvSpPr>
          <p:cNvPr id="47" name="Shape 47"/>
          <p:cNvSpPr>
            <a:spLocks noGrp="1"/>
          </p:cNvSpPr>
          <p:nvPr>
            <p:ph type="body" idx="1"/>
          </p:nvPr>
        </p:nvSpPr>
        <p:spPr>
          <a:xfrm>
            <a:off x="645069" y="5288162"/>
            <a:ext cx="7609731" cy="156983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lvl="0">
              <a:defRPr sz="1800">
                <a:solidFill>
                  <a:srgbClr val="000000"/>
                </a:solidFill>
              </a:defRPr>
            </a:pPr>
            <a:r>
              <a:rPr sz="1600">
                <a:solidFill>
                  <a:srgbClr val="0D0D0D"/>
                </a:solidFill>
              </a:rPr>
              <a:t>Body Level One</a:t>
            </a:r>
          </a:p>
          <a:p>
            <a:pPr lvl="1">
              <a:defRPr sz="1800">
                <a:solidFill>
                  <a:srgbClr val="000000"/>
                </a:solidFill>
              </a:defRPr>
            </a:pPr>
            <a:r>
              <a:rPr sz="1600">
                <a:solidFill>
                  <a:srgbClr val="0D0D0D"/>
                </a:solidFill>
              </a:rPr>
              <a:t>Body Level Two</a:t>
            </a:r>
          </a:p>
          <a:p>
            <a:pPr lvl="2">
              <a:defRPr sz="1800">
                <a:solidFill>
                  <a:srgbClr val="000000"/>
                </a:solidFill>
              </a:defRPr>
            </a:pPr>
            <a:r>
              <a:rPr sz="1600">
                <a:solidFill>
                  <a:srgbClr val="0D0D0D"/>
                </a:solidFill>
              </a:rPr>
              <a:t>Body Level Three</a:t>
            </a:r>
          </a:p>
          <a:p>
            <a:pPr lvl="3">
              <a:defRPr sz="1800">
                <a:solidFill>
                  <a:srgbClr val="000000"/>
                </a:solidFill>
              </a:defRPr>
            </a:pPr>
            <a:r>
              <a:rPr sz="1600">
                <a:solidFill>
                  <a:srgbClr val="0D0D0D"/>
                </a:solidFill>
              </a:rPr>
              <a:t>Body Level Four</a:t>
            </a:r>
          </a:p>
          <a:p>
            <a:pPr lvl="4">
              <a:defRPr sz="1800">
                <a:solidFill>
                  <a:srgbClr val="000000"/>
                </a:solidFill>
              </a:defRPr>
            </a:pPr>
            <a:r>
              <a:rPr sz="1600">
                <a:solidFill>
                  <a:srgbClr val="0D0D0D"/>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Kuvatekstillinen sisältö">
    <p:spTree>
      <p:nvGrpSpPr>
        <p:cNvPr id="1" name=""/>
        <p:cNvGrpSpPr/>
        <p:nvPr/>
      </p:nvGrpSpPr>
      <p:grpSpPr>
        <a:xfrm>
          <a:off x="0" y="0"/>
          <a:ext cx="0" cy="0"/>
          <a:chOff x="0" y="0"/>
          <a:chExt cx="0" cy="0"/>
        </a:xfrm>
      </p:grpSpPr>
      <p:pic>
        <p:nvPicPr>
          <p:cNvPr id="49" name="image8.jpg"/>
          <p:cNvPicPr/>
          <p:nvPr/>
        </p:nvPicPr>
        <p:blipFill>
          <a:blip r:embed="rId2"/>
          <a:stretch>
            <a:fillRect/>
          </a:stretch>
        </p:blipFill>
        <p:spPr>
          <a:xfrm>
            <a:off x="1199" y="-670"/>
            <a:ext cx="12190801" cy="6858670"/>
          </a:xfrm>
          <a:prstGeom prst="rect">
            <a:avLst/>
          </a:prstGeom>
          <a:ln w="12700">
            <a:miter lim="400000"/>
          </a:ln>
        </p:spPr>
      </p:pic>
      <p:sp>
        <p:nvSpPr>
          <p:cNvPr id="50" name="Shape 50"/>
          <p:cNvSpPr>
            <a:spLocks noGrp="1"/>
          </p:cNvSpPr>
          <p:nvPr>
            <p:ph type="title"/>
          </p:nvPr>
        </p:nvSpPr>
        <p:spPr>
          <a:xfrm>
            <a:off x="347253" y="1073425"/>
            <a:ext cx="11497493" cy="1375577"/>
          </a:xfrm>
          <a:prstGeom prst="rect">
            <a:avLst/>
          </a:prstGeom>
        </p:spPr>
        <p:txBody>
          <a:bodyPr/>
          <a:lstStyle>
            <a:lvl1pPr algn="ctr">
              <a:defRPr sz="4000"/>
            </a:lvl1pPr>
          </a:lstStyle>
          <a:p>
            <a:pPr lvl="0">
              <a:defRPr sz="1800">
                <a:solidFill>
                  <a:srgbClr val="000000"/>
                </a:solidFill>
              </a:defRPr>
            </a:pPr>
            <a:r>
              <a:rPr sz="4000">
                <a:solidFill>
                  <a:srgbClr val="0D0D0D"/>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5_Mukautettu asettelu">
    <p:spTree>
      <p:nvGrpSpPr>
        <p:cNvPr id="1" name=""/>
        <p:cNvGrpSpPr/>
        <p:nvPr/>
      </p:nvGrpSpPr>
      <p:grpSpPr>
        <a:xfrm>
          <a:off x="0" y="0"/>
          <a:ext cx="0" cy="0"/>
          <a:chOff x="0" y="0"/>
          <a:chExt cx="0" cy="0"/>
        </a:xfrm>
      </p:grpSpPr>
      <p:pic>
        <p:nvPicPr>
          <p:cNvPr id="52" name="image9.jpg"/>
          <p:cNvPicPr/>
          <p:nvPr/>
        </p:nvPicPr>
        <p:blipFill>
          <a:blip r:embed="rId2"/>
          <a:stretch>
            <a:fillRect/>
          </a:stretch>
        </p:blipFill>
        <p:spPr>
          <a:xfrm>
            <a:off x="1199" y="-670"/>
            <a:ext cx="12190799" cy="6858670"/>
          </a:xfrm>
          <a:prstGeom prst="rect">
            <a:avLst/>
          </a:prstGeom>
          <a:ln w="12700">
            <a:miter lim="400000"/>
          </a:ln>
        </p:spPr>
      </p:pic>
      <p:sp>
        <p:nvSpPr>
          <p:cNvPr id="53" name="Shape 53"/>
          <p:cNvSpPr>
            <a:spLocks noGrp="1"/>
          </p:cNvSpPr>
          <p:nvPr>
            <p:ph type="title"/>
          </p:nvPr>
        </p:nvSpPr>
        <p:spPr>
          <a:xfrm>
            <a:off x="347253" y="677647"/>
            <a:ext cx="11497493" cy="1200647"/>
          </a:xfrm>
          <a:prstGeom prst="rect">
            <a:avLst/>
          </a:prstGeom>
        </p:spPr>
        <p:txBody>
          <a:bodyPr/>
          <a:lstStyle>
            <a:lvl1pPr algn="ctr">
              <a:defRPr sz="4000"/>
            </a:lvl1pPr>
          </a:lstStyle>
          <a:p>
            <a:pPr lvl="0">
              <a:defRPr sz="1800">
                <a:solidFill>
                  <a:srgbClr val="000000"/>
                </a:solidFill>
              </a:defRPr>
            </a:pPr>
            <a:r>
              <a:rPr sz="4000">
                <a:solidFill>
                  <a:srgbClr val="0D0D0D"/>
                </a:solidFill>
              </a:rPr>
              <a:t>Title Text</a:t>
            </a:r>
          </a:p>
        </p:txBody>
      </p:sp>
      <p:sp>
        <p:nvSpPr>
          <p:cNvPr id="54" name="Shape 54"/>
          <p:cNvSpPr/>
          <p:nvPr/>
        </p:nvSpPr>
        <p:spPr>
          <a:xfrm>
            <a:off x="6466399" y="2677803"/>
            <a:ext cx="6094675" cy="358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a:solidFill>
                  <a:srgbClr val="0D0D0D"/>
                </a:solidFill>
              </a:rPr>
              <a:t>Valitse ylävalikosta ”Lisää” -&gt; ”Ylä- ja alatunniste”</a:t>
            </a:r>
          </a:p>
        </p:txBody>
      </p:sp>
      <p:sp>
        <p:nvSpPr>
          <p:cNvPr id="55" name="Shape 55"/>
          <p:cNvSpPr/>
          <p:nvPr/>
        </p:nvSpPr>
        <p:spPr>
          <a:xfrm>
            <a:off x="6535119" y="4753566"/>
            <a:ext cx="5376574" cy="1158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85750" lvl="0" indent="-285750">
              <a:buSzPct val="100000"/>
              <a:buFont typeface="Arial"/>
              <a:buChar char="•"/>
              <a:defRPr>
                <a:solidFill>
                  <a:srgbClr val="000000"/>
                </a:solidFill>
              </a:defRPr>
            </a:pPr>
            <a:r>
              <a:rPr>
                <a:solidFill>
                  <a:srgbClr val="0D0D0D"/>
                </a:solidFill>
              </a:rPr>
              <a:t>Klikkaa avautuvasta valikosta alatunniste-kohtaa.</a:t>
            </a:r>
          </a:p>
          <a:p>
            <a:pPr marL="285750" lvl="0" indent="-285750">
              <a:buSzPct val="100000"/>
              <a:buFont typeface="Arial"/>
              <a:buChar char="•"/>
              <a:defRPr>
                <a:solidFill>
                  <a:srgbClr val="000000"/>
                </a:solidFill>
              </a:defRPr>
            </a:pPr>
            <a:r>
              <a:rPr>
                <a:solidFill>
                  <a:srgbClr val="0D0D0D"/>
                </a:solidFill>
              </a:rPr>
              <a:t>Kirjoita kenttään esityksen otsikko</a:t>
            </a:r>
          </a:p>
          <a:p>
            <a:pPr marL="285750" lvl="0" indent="-285750">
              <a:buSzPct val="100000"/>
              <a:buFont typeface="Arial"/>
              <a:buChar char="•"/>
              <a:defRPr>
                <a:solidFill>
                  <a:srgbClr val="000000"/>
                </a:solidFill>
              </a:defRPr>
            </a:pPr>
            <a:r>
              <a:rPr>
                <a:solidFill>
                  <a:srgbClr val="0D0D0D"/>
                </a:solidFill>
              </a:rPr>
              <a:t>Klikkaa lopuksi ”Käytä kaikissa”.</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6_Mukautettu asettelu">
    <p:spTree>
      <p:nvGrpSpPr>
        <p:cNvPr id="1" name=""/>
        <p:cNvGrpSpPr/>
        <p:nvPr/>
      </p:nvGrpSpPr>
      <p:grpSpPr>
        <a:xfrm>
          <a:off x="0" y="0"/>
          <a:ext cx="0" cy="0"/>
          <a:chOff x="0" y="0"/>
          <a:chExt cx="0" cy="0"/>
        </a:xfrm>
      </p:grpSpPr>
      <p:pic>
        <p:nvPicPr>
          <p:cNvPr id="57" name="image10.jpg"/>
          <p:cNvPicPr/>
          <p:nvPr/>
        </p:nvPicPr>
        <p:blipFill>
          <a:blip r:embed="rId2"/>
          <a:stretch>
            <a:fillRect/>
          </a:stretch>
        </p:blipFill>
        <p:spPr>
          <a:xfrm>
            <a:off x="1199" y="-670"/>
            <a:ext cx="12190799" cy="6858668"/>
          </a:xfrm>
          <a:prstGeom prst="rect">
            <a:avLst/>
          </a:prstGeom>
          <a:ln w="12700">
            <a:miter lim="400000"/>
          </a:ln>
        </p:spPr>
      </p:pic>
      <p:sp>
        <p:nvSpPr>
          <p:cNvPr id="58" name="Shape 58"/>
          <p:cNvSpPr>
            <a:spLocks noGrp="1"/>
          </p:cNvSpPr>
          <p:nvPr>
            <p:ph type="title"/>
          </p:nvPr>
        </p:nvSpPr>
        <p:spPr>
          <a:xfrm>
            <a:off x="347253" y="677647"/>
            <a:ext cx="11497493" cy="1200647"/>
          </a:xfrm>
          <a:prstGeom prst="rect">
            <a:avLst/>
          </a:prstGeom>
        </p:spPr>
        <p:txBody>
          <a:bodyPr/>
          <a:lstStyle>
            <a:lvl1pPr algn="ctr">
              <a:defRPr sz="4000"/>
            </a:lvl1pPr>
          </a:lstStyle>
          <a:p>
            <a:pPr lvl="0">
              <a:defRPr sz="1800">
                <a:solidFill>
                  <a:srgbClr val="000000"/>
                </a:solidFill>
              </a:defRPr>
            </a:pPr>
            <a:r>
              <a:rPr sz="4000">
                <a:solidFill>
                  <a:srgbClr val="0D0D0D"/>
                </a:solidFill>
              </a:rPr>
              <a:t>Title Text</a:t>
            </a:r>
          </a:p>
        </p:txBody>
      </p:sp>
      <p:sp>
        <p:nvSpPr>
          <p:cNvPr id="59" name="Shape 59"/>
          <p:cNvSpPr/>
          <p:nvPr/>
        </p:nvSpPr>
        <p:spPr>
          <a:xfrm>
            <a:off x="6535119" y="4753566"/>
            <a:ext cx="5376574" cy="1158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85750" lvl="0" indent="-285750">
              <a:buSzPct val="100000"/>
              <a:buFont typeface="Arial"/>
              <a:buChar char="•"/>
              <a:defRPr>
                <a:solidFill>
                  <a:srgbClr val="000000"/>
                </a:solidFill>
              </a:defRPr>
            </a:pPr>
            <a:r>
              <a:rPr>
                <a:solidFill>
                  <a:srgbClr val="0D0D0D"/>
                </a:solidFill>
              </a:rPr>
              <a:t>Klikkaa haluaamasi diaa hiiren oikealla näppäimellä</a:t>
            </a:r>
          </a:p>
          <a:p>
            <a:pPr marL="285750" lvl="0" indent="-285750">
              <a:buSzPct val="100000"/>
              <a:buFont typeface="Arial"/>
              <a:buChar char="•"/>
              <a:defRPr>
                <a:solidFill>
                  <a:srgbClr val="000000"/>
                </a:solidFill>
              </a:defRPr>
            </a:pPr>
            <a:r>
              <a:rPr>
                <a:solidFill>
                  <a:srgbClr val="0D0D0D"/>
                </a:solidFill>
              </a:rPr>
              <a:t>Valitse valikosto ”Asettelu”</a:t>
            </a:r>
          </a:p>
          <a:p>
            <a:pPr marL="285750" lvl="0" indent="-285750">
              <a:buSzPct val="100000"/>
              <a:buFont typeface="Arial"/>
              <a:buChar char="•"/>
              <a:defRPr>
                <a:solidFill>
                  <a:srgbClr val="000000"/>
                </a:solidFill>
              </a:defRPr>
            </a:pPr>
            <a:r>
              <a:rPr>
                <a:solidFill>
                  <a:srgbClr val="0D0D0D"/>
                </a:solidFill>
              </a:rPr>
              <a:t>Valitse haluamasi diapohja</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61" name="Shape 61"/>
          <p:cNvSpPr>
            <a:spLocks noGrp="1"/>
          </p:cNvSpPr>
          <p:nvPr>
            <p:ph type="sldNum" sz="quarter" idx="2"/>
          </p:nvPr>
        </p:nvSpPr>
        <p:spPr>
          <a:xfrm>
            <a:off x="8077200" y="6245225"/>
            <a:ext cx="2133600" cy="288824"/>
          </a:xfrm>
          <a:prstGeom prst="rect">
            <a:avLst/>
          </a:prstGeom>
        </p:spPr>
        <p:txBody>
          <a:bodyPr lIns="0" tIns="0" rIns="0" bIns="0" anchor="t"/>
          <a:lstStyle>
            <a:lvl1pPr algn="r">
              <a:defRPr>
                <a:solidFill>
                  <a:srgbClr val="000000"/>
                </a:solidFill>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Otsikkodia">
    <p:spTree>
      <p:nvGrpSpPr>
        <p:cNvPr id="1" name=""/>
        <p:cNvGrpSpPr/>
        <p:nvPr/>
      </p:nvGrpSpPr>
      <p:grpSpPr>
        <a:xfrm>
          <a:off x="0" y="0"/>
          <a:ext cx="0" cy="0"/>
          <a:chOff x="0" y="0"/>
          <a:chExt cx="0" cy="0"/>
        </a:xfrm>
      </p:grpSpPr>
      <p:pic>
        <p:nvPicPr>
          <p:cNvPr id="69" name="image1.jpg"/>
          <p:cNvPicPr/>
          <p:nvPr/>
        </p:nvPicPr>
        <p:blipFill>
          <a:blip r:embed="rId2"/>
          <a:stretch>
            <a:fillRect/>
          </a:stretch>
        </p:blipFill>
        <p:spPr>
          <a:xfrm>
            <a:off x="1" y="-673"/>
            <a:ext cx="12190802" cy="6858670"/>
          </a:xfrm>
          <a:prstGeom prst="rect">
            <a:avLst/>
          </a:prstGeom>
          <a:ln w="12700">
            <a:miter lim="400000"/>
          </a:ln>
        </p:spPr>
      </p:pic>
      <p:pic>
        <p:nvPicPr>
          <p:cNvPr id="70" name="image2.jpg"/>
          <p:cNvPicPr/>
          <p:nvPr/>
        </p:nvPicPr>
        <p:blipFill>
          <a:blip r:embed="rId3"/>
          <a:stretch>
            <a:fillRect/>
          </a:stretch>
        </p:blipFill>
        <p:spPr>
          <a:xfrm>
            <a:off x="1" y="-673"/>
            <a:ext cx="12190804" cy="6858673"/>
          </a:xfrm>
          <a:prstGeom prst="rect">
            <a:avLst/>
          </a:prstGeom>
          <a:ln w="12700">
            <a:miter lim="400000"/>
          </a:ln>
        </p:spPr>
      </p:pic>
      <p:sp>
        <p:nvSpPr>
          <p:cNvPr id="71" name="Shape 71"/>
          <p:cNvSpPr>
            <a:spLocks noGrp="1"/>
          </p:cNvSpPr>
          <p:nvPr>
            <p:ph type="title"/>
          </p:nvPr>
        </p:nvSpPr>
        <p:spPr>
          <a:xfrm>
            <a:off x="1524000" y="0"/>
            <a:ext cx="9144000" cy="3915077"/>
          </a:xfrm>
          <a:prstGeom prst="rect">
            <a:avLst/>
          </a:prstGeom>
        </p:spPr>
        <p:txBody>
          <a:bodyPr lIns="0" tIns="0" rIns="0" bIns="0" anchor="b"/>
          <a:lstStyle>
            <a:lvl1pPr algn="ctr">
              <a:defRPr sz="6000">
                <a:solidFill>
                  <a:srgbClr val="F2F2F2"/>
                </a:solidFill>
              </a:defRPr>
            </a:lvl1pPr>
          </a:lstStyle>
          <a:p>
            <a:pPr lvl="0">
              <a:defRPr sz="1800">
                <a:solidFill>
                  <a:srgbClr val="000000"/>
                </a:solidFill>
              </a:defRPr>
            </a:pPr>
            <a:r>
              <a:rPr sz="6000">
                <a:solidFill>
                  <a:srgbClr val="F2F2F2"/>
                </a:solidFill>
              </a:rPr>
              <a:t>Title Text</a:t>
            </a:r>
          </a:p>
        </p:txBody>
      </p:sp>
      <p:sp>
        <p:nvSpPr>
          <p:cNvPr id="72" name="Shape 72"/>
          <p:cNvSpPr>
            <a:spLocks noGrp="1"/>
          </p:cNvSpPr>
          <p:nvPr>
            <p:ph type="body" idx="1"/>
          </p:nvPr>
        </p:nvSpPr>
        <p:spPr>
          <a:xfrm>
            <a:off x="1524000" y="4007151"/>
            <a:ext cx="9144000" cy="2850849"/>
          </a:xfrm>
          <a:prstGeom prst="rect">
            <a:avLst/>
          </a:prstGeom>
        </p:spPr>
        <p:txBody>
          <a:bodyPr lIns="0" tIns="0" rIns="0" bIns="0"/>
          <a:lstStyle>
            <a:lvl1pPr marL="0" indent="0" algn="ctr">
              <a:buSzTx/>
              <a:buFontTx/>
              <a:buNone/>
              <a:defRPr sz="2400">
                <a:solidFill>
                  <a:srgbClr val="F2F2F2"/>
                </a:solidFill>
              </a:defRPr>
            </a:lvl1pPr>
            <a:lvl2pPr marL="0" indent="457200" algn="ctr">
              <a:buSzTx/>
              <a:buFontTx/>
              <a:buNone/>
              <a:defRPr sz="2400">
                <a:solidFill>
                  <a:srgbClr val="F2F2F2"/>
                </a:solidFill>
              </a:defRPr>
            </a:lvl2pPr>
            <a:lvl3pPr marL="0" indent="914400" algn="ctr">
              <a:buSzTx/>
              <a:buFontTx/>
              <a:buNone/>
              <a:defRPr sz="2400">
                <a:solidFill>
                  <a:srgbClr val="F2F2F2"/>
                </a:solidFill>
              </a:defRPr>
            </a:lvl3pPr>
            <a:lvl4pPr marL="0" indent="1371600" algn="ctr">
              <a:buSzTx/>
              <a:buFontTx/>
              <a:buNone/>
              <a:defRPr sz="2400">
                <a:solidFill>
                  <a:srgbClr val="F2F2F2"/>
                </a:solidFill>
              </a:defRPr>
            </a:lvl4pPr>
            <a:lvl5pPr marL="0" indent="1828800" algn="ctr">
              <a:buSzTx/>
              <a:buFontTx/>
              <a:buNone/>
              <a:defRPr sz="2400">
                <a:solidFill>
                  <a:srgbClr val="F2F2F2"/>
                </a:solidFill>
              </a:defRPr>
            </a:lvl5pPr>
          </a:lstStyle>
          <a:p>
            <a:pPr lvl="0">
              <a:defRPr sz="1800">
                <a:solidFill>
                  <a:srgbClr val="000000"/>
                </a:solidFill>
              </a:defRPr>
            </a:pPr>
            <a:r>
              <a:rPr sz="2400">
                <a:solidFill>
                  <a:srgbClr val="F2F2F2"/>
                </a:solidFill>
              </a:rPr>
              <a:t>Body Level One</a:t>
            </a:r>
          </a:p>
          <a:p>
            <a:pPr lvl="1">
              <a:defRPr sz="1800">
                <a:solidFill>
                  <a:srgbClr val="000000"/>
                </a:solidFill>
              </a:defRPr>
            </a:pPr>
            <a:r>
              <a:rPr sz="2400">
                <a:solidFill>
                  <a:srgbClr val="F2F2F2"/>
                </a:solidFill>
              </a:rPr>
              <a:t>Body Level Two</a:t>
            </a:r>
          </a:p>
          <a:p>
            <a:pPr lvl="2">
              <a:defRPr sz="1800">
                <a:solidFill>
                  <a:srgbClr val="000000"/>
                </a:solidFill>
              </a:defRPr>
            </a:pPr>
            <a:r>
              <a:rPr sz="2400">
                <a:solidFill>
                  <a:srgbClr val="F2F2F2"/>
                </a:solidFill>
              </a:rPr>
              <a:t>Body Level Three</a:t>
            </a:r>
          </a:p>
          <a:p>
            <a:pPr lvl="3">
              <a:defRPr sz="1800">
                <a:solidFill>
                  <a:srgbClr val="000000"/>
                </a:solidFill>
              </a:defRPr>
            </a:pPr>
            <a:r>
              <a:rPr sz="2400">
                <a:solidFill>
                  <a:srgbClr val="F2F2F2"/>
                </a:solidFill>
              </a:rPr>
              <a:t>Body Level Four</a:t>
            </a:r>
          </a:p>
          <a:p>
            <a:pPr lvl="4">
              <a:defRPr sz="1800">
                <a:solidFill>
                  <a:srgbClr val="000000"/>
                </a:solidFill>
              </a:defRPr>
            </a:pPr>
            <a:r>
              <a:rPr sz="2400">
                <a:solidFill>
                  <a:srgbClr val="F2F2F2"/>
                </a:solidFill>
              </a:rP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2.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g"/>
          <p:cNvPicPr/>
          <p:nvPr/>
        </p:nvPicPr>
        <p:blipFill>
          <a:blip r:embed="rId13"/>
          <a:stretch>
            <a:fillRect/>
          </a:stretch>
        </p:blipFill>
        <p:spPr>
          <a:xfrm>
            <a:off x="1" y="-673"/>
            <a:ext cx="12190802" cy="6858670"/>
          </a:xfrm>
          <a:prstGeom prst="rect">
            <a:avLst/>
          </a:prstGeom>
          <a:ln w="12700">
            <a:miter lim="400000"/>
          </a:ln>
        </p:spPr>
      </p:pic>
      <p:sp>
        <p:nvSpPr>
          <p:cNvPr id="3" name="Shape 3"/>
          <p:cNvSpPr>
            <a:spLocks noGrp="1"/>
          </p:cNvSpPr>
          <p:nvPr>
            <p:ph type="title"/>
          </p:nvPr>
        </p:nvSpPr>
        <p:spPr>
          <a:xfrm>
            <a:off x="838200" y="230187"/>
            <a:ext cx="10515600" cy="159543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solidFill>
                  <a:srgbClr val="000000"/>
                </a:solidFill>
              </a:defRPr>
            </a:pPr>
            <a:r>
              <a:rPr sz="4400">
                <a:solidFill>
                  <a:srgbClr val="0D0D0D"/>
                </a:solidFill>
              </a:rPr>
              <a:t>Title Text</a:t>
            </a:r>
          </a:p>
        </p:txBody>
      </p:sp>
      <p:sp>
        <p:nvSpPr>
          <p:cNvPr id="4" name="Shape 4"/>
          <p:cNvSpPr>
            <a:spLocks noGrp="1"/>
          </p:cNvSpPr>
          <p:nvPr>
            <p:ph type="body" idx="1"/>
          </p:nvPr>
        </p:nvSpPr>
        <p:spPr>
          <a:xfrm>
            <a:off x="838200" y="1825625"/>
            <a:ext cx="10515600" cy="5032375"/>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solidFill>
                  <a:srgbClr val="000000"/>
                </a:solidFill>
              </a:defRPr>
            </a:pPr>
            <a:r>
              <a:rPr sz="2800">
                <a:solidFill>
                  <a:srgbClr val="0D0D0D"/>
                </a:solidFill>
              </a:rPr>
              <a:t>Body Level One</a:t>
            </a:r>
          </a:p>
          <a:p>
            <a:pPr lvl="1">
              <a:defRPr sz="1800">
                <a:solidFill>
                  <a:srgbClr val="000000"/>
                </a:solidFill>
              </a:defRPr>
            </a:pPr>
            <a:r>
              <a:rPr sz="2800">
                <a:solidFill>
                  <a:srgbClr val="0D0D0D"/>
                </a:solidFill>
              </a:rPr>
              <a:t>Body Level Two</a:t>
            </a:r>
          </a:p>
          <a:p>
            <a:pPr lvl="2">
              <a:defRPr sz="1800">
                <a:solidFill>
                  <a:srgbClr val="000000"/>
                </a:solidFill>
              </a:defRPr>
            </a:pPr>
            <a:r>
              <a:rPr sz="2800">
                <a:solidFill>
                  <a:srgbClr val="0D0D0D"/>
                </a:solidFill>
              </a:rPr>
              <a:t>Body Level Three</a:t>
            </a:r>
          </a:p>
          <a:p>
            <a:pPr lvl="3">
              <a:defRPr sz="1800">
                <a:solidFill>
                  <a:srgbClr val="000000"/>
                </a:solidFill>
              </a:defRPr>
            </a:pPr>
            <a:r>
              <a:rPr sz="2800">
                <a:solidFill>
                  <a:srgbClr val="0D0D0D"/>
                </a:solidFill>
              </a:rPr>
              <a:t>Body Level Four</a:t>
            </a:r>
          </a:p>
          <a:p>
            <a:pPr lvl="4">
              <a:defRPr sz="1800">
                <a:solidFill>
                  <a:srgbClr val="000000"/>
                </a:solidFill>
              </a:defRPr>
            </a:pPr>
            <a:r>
              <a:rPr sz="2800">
                <a:solidFill>
                  <a:srgbClr val="0D0D0D"/>
                </a:solidFill>
              </a:rPr>
              <a:t>Body Level Five</a:t>
            </a:r>
          </a:p>
        </p:txBody>
      </p:sp>
      <p:sp>
        <p:nvSpPr>
          <p:cNvPr id="5" name="Shape 5"/>
          <p:cNvSpPr>
            <a:spLocks noGrp="1"/>
          </p:cNvSpPr>
          <p:nvPr>
            <p:ph type="sldNum" sz="quarter" idx="2"/>
          </p:nvPr>
        </p:nvSpPr>
        <p:spPr>
          <a:xfrm>
            <a:off x="11044362" y="226232"/>
            <a:ext cx="644056" cy="294641"/>
          </a:xfrm>
          <a:prstGeom prst="rect">
            <a:avLst/>
          </a:prstGeom>
          <a:ln w="12700">
            <a:miter lim="400000"/>
          </a:ln>
        </p:spPr>
        <p:txBody>
          <a:bodyPr lIns="45719" rIns="45719" anchor="ctr">
            <a:spAutoFit/>
          </a:bodyPr>
          <a:lstStyle>
            <a:lvl1pPr algn="ctr">
              <a:defRPr sz="1400">
                <a:solidFill>
                  <a:srgbClr val="FFFFFF"/>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9" r:id="rId4"/>
    <p:sldLayoutId id="2147483660" r:id="rId5"/>
    <p:sldLayoutId id="2147483661" r:id="rId6"/>
    <p:sldLayoutId id="2147483662" r:id="rId7"/>
    <p:sldLayoutId id="2147483663" r:id="rId8"/>
    <p:sldLayoutId id="2147483666" r:id="rId9"/>
    <p:sldLayoutId id="2147483668" r:id="rId10"/>
    <p:sldLayoutId id="2147483681" r:id="rId11"/>
  </p:sldLayoutIdLst>
  <p:transition spd="med"/>
  <p:hf hdr="0" dt="0"/>
  <p:txStyles>
    <p:titleStyle>
      <a:lvl1pPr>
        <a:lnSpc>
          <a:spcPct val="90000"/>
        </a:lnSpc>
        <a:defRPr sz="4400">
          <a:solidFill>
            <a:srgbClr val="0D0D0D"/>
          </a:solidFill>
          <a:latin typeface="Calibri Light"/>
          <a:ea typeface="Calibri Light"/>
          <a:cs typeface="Calibri Light"/>
          <a:sym typeface="Calibri Light"/>
        </a:defRPr>
      </a:lvl1pPr>
      <a:lvl2pPr>
        <a:lnSpc>
          <a:spcPct val="90000"/>
        </a:lnSpc>
        <a:defRPr sz="4400">
          <a:solidFill>
            <a:srgbClr val="0D0D0D"/>
          </a:solidFill>
          <a:latin typeface="Calibri Light"/>
          <a:ea typeface="Calibri Light"/>
          <a:cs typeface="Calibri Light"/>
          <a:sym typeface="Calibri Light"/>
        </a:defRPr>
      </a:lvl2pPr>
      <a:lvl3pPr>
        <a:lnSpc>
          <a:spcPct val="90000"/>
        </a:lnSpc>
        <a:defRPr sz="4400">
          <a:solidFill>
            <a:srgbClr val="0D0D0D"/>
          </a:solidFill>
          <a:latin typeface="Calibri Light"/>
          <a:ea typeface="Calibri Light"/>
          <a:cs typeface="Calibri Light"/>
          <a:sym typeface="Calibri Light"/>
        </a:defRPr>
      </a:lvl3pPr>
      <a:lvl4pPr>
        <a:lnSpc>
          <a:spcPct val="90000"/>
        </a:lnSpc>
        <a:defRPr sz="4400">
          <a:solidFill>
            <a:srgbClr val="0D0D0D"/>
          </a:solidFill>
          <a:latin typeface="Calibri Light"/>
          <a:ea typeface="Calibri Light"/>
          <a:cs typeface="Calibri Light"/>
          <a:sym typeface="Calibri Light"/>
        </a:defRPr>
      </a:lvl4pPr>
      <a:lvl5pPr>
        <a:lnSpc>
          <a:spcPct val="90000"/>
        </a:lnSpc>
        <a:defRPr sz="4400">
          <a:solidFill>
            <a:srgbClr val="0D0D0D"/>
          </a:solidFill>
          <a:latin typeface="Calibri Light"/>
          <a:ea typeface="Calibri Light"/>
          <a:cs typeface="Calibri Light"/>
          <a:sym typeface="Calibri Light"/>
        </a:defRPr>
      </a:lvl5pPr>
      <a:lvl6pPr>
        <a:lnSpc>
          <a:spcPct val="90000"/>
        </a:lnSpc>
        <a:defRPr sz="4400">
          <a:solidFill>
            <a:srgbClr val="0D0D0D"/>
          </a:solidFill>
          <a:latin typeface="Calibri Light"/>
          <a:ea typeface="Calibri Light"/>
          <a:cs typeface="Calibri Light"/>
          <a:sym typeface="Calibri Light"/>
        </a:defRPr>
      </a:lvl6pPr>
      <a:lvl7pPr>
        <a:lnSpc>
          <a:spcPct val="90000"/>
        </a:lnSpc>
        <a:defRPr sz="4400">
          <a:solidFill>
            <a:srgbClr val="0D0D0D"/>
          </a:solidFill>
          <a:latin typeface="Calibri Light"/>
          <a:ea typeface="Calibri Light"/>
          <a:cs typeface="Calibri Light"/>
          <a:sym typeface="Calibri Light"/>
        </a:defRPr>
      </a:lvl7pPr>
      <a:lvl8pPr>
        <a:lnSpc>
          <a:spcPct val="90000"/>
        </a:lnSpc>
        <a:defRPr sz="4400">
          <a:solidFill>
            <a:srgbClr val="0D0D0D"/>
          </a:solidFill>
          <a:latin typeface="Calibri Light"/>
          <a:ea typeface="Calibri Light"/>
          <a:cs typeface="Calibri Light"/>
          <a:sym typeface="Calibri Light"/>
        </a:defRPr>
      </a:lvl8pPr>
      <a:lvl9pPr>
        <a:lnSpc>
          <a:spcPct val="90000"/>
        </a:lnSpc>
        <a:defRPr sz="4400">
          <a:solidFill>
            <a:srgbClr val="0D0D0D"/>
          </a:solidFill>
          <a:latin typeface="Calibri Light"/>
          <a:ea typeface="Calibri Light"/>
          <a:cs typeface="Calibri Light"/>
          <a:sym typeface="Calibri Light"/>
        </a:defRPr>
      </a:lvl9pPr>
    </p:titleStyle>
    <p:bodyStyle>
      <a:lvl1pPr marL="228600" indent="-228600">
        <a:lnSpc>
          <a:spcPct val="90000"/>
        </a:lnSpc>
        <a:spcBef>
          <a:spcPts val="1000"/>
        </a:spcBef>
        <a:buSzPct val="100000"/>
        <a:buFont typeface="Arial"/>
        <a:buChar char="•"/>
        <a:defRPr sz="2800">
          <a:solidFill>
            <a:srgbClr val="0D0D0D"/>
          </a:solidFill>
          <a:latin typeface="Calibri"/>
          <a:ea typeface="Calibri"/>
          <a:cs typeface="Calibri"/>
          <a:sym typeface="Calibri"/>
        </a:defRPr>
      </a:lvl1pPr>
      <a:lvl2pPr marL="723900" indent="-266700">
        <a:lnSpc>
          <a:spcPct val="90000"/>
        </a:lnSpc>
        <a:spcBef>
          <a:spcPts val="1000"/>
        </a:spcBef>
        <a:buSzPct val="100000"/>
        <a:buFont typeface="Arial"/>
        <a:buChar char="•"/>
        <a:defRPr sz="2800">
          <a:solidFill>
            <a:srgbClr val="0D0D0D"/>
          </a:solidFill>
          <a:latin typeface="Calibri"/>
          <a:ea typeface="Calibri"/>
          <a:cs typeface="Calibri"/>
          <a:sym typeface="Calibri"/>
        </a:defRPr>
      </a:lvl2pPr>
      <a:lvl3pPr marL="1234439" indent="-320039">
        <a:lnSpc>
          <a:spcPct val="90000"/>
        </a:lnSpc>
        <a:spcBef>
          <a:spcPts val="1000"/>
        </a:spcBef>
        <a:buSzPct val="100000"/>
        <a:buFont typeface="Arial"/>
        <a:buChar char="•"/>
        <a:defRPr sz="2800">
          <a:solidFill>
            <a:srgbClr val="0D0D0D"/>
          </a:solidFill>
          <a:latin typeface="Calibri"/>
          <a:ea typeface="Calibri"/>
          <a:cs typeface="Calibri"/>
          <a:sym typeface="Calibri"/>
        </a:defRPr>
      </a:lvl3pPr>
      <a:lvl4pPr marL="17272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4pPr>
      <a:lvl5pPr marL="21844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5pPr>
      <a:lvl6pPr marL="26416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6pPr>
      <a:lvl7pPr marL="30988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7pPr>
      <a:lvl8pPr marL="35560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8pPr>
      <a:lvl9pPr marL="40132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9pPr>
    </p:bodyStyle>
    <p:otherStyle>
      <a:lvl1pPr algn="ctr">
        <a:defRPr sz="1400">
          <a:solidFill>
            <a:schemeClr val="tx1"/>
          </a:solidFill>
          <a:latin typeface="+mn-lt"/>
          <a:ea typeface="+mn-ea"/>
          <a:cs typeface="+mn-cs"/>
          <a:sym typeface="Calibri"/>
        </a:defRPr>
      </a:lvl1pPr>
      <a:lvl2pPr indent="457200" algn="ctr">
        <a:defRPr sz="1400">
          <a:solidFill>
            <a:schemeClr val="tx1"/>
          </a:solidFill>
          <a:latin typeface="+mn-lt"/>
          <a:ea typeface="+mn-ea"/>
          <a:cs typeface="+mn-cs"/>
          <a:sym typeface="Calibri"/>
        </a:defRPr>
      </a:lvl2pPr>
      <a:lvl3pPr indent="914400" algn="ctr">
        <a:defRPr sz="1400">
          <a:solidFill>
            <a:schemeClr val="tx1"/>
          </a:solidFill>
          <a:latin typeface="+mn-lt"/>
          <a:ea typeface="+mn-ea"/>
          <a:cs typeface="+mn-cs"/>
          <a:sym typeface="Calibri"/>
        </a:defRPr>
      </a:lvl3pPr>
      <a:lvl4pPr indent="1371600" algn="ctr">
        <a:defRPr sz="1400">
          <a:solidFill>
            <a:schemeClr val="tx1"/>
          </a:solidFill>
          <a:latin typeface="+mn-lt"/>
          <a:ea typeface="+mn-ea"/>
          <a:cs typeface="+mn-cs"/>
          <a:sym typeface="Calibri"/>
        </a:defRPr>
      </a:lvl4pPr>
      <a:lvl5pPr indent="1828800" algn="ctr">
        <a:defRPr sz="1400">
          <a:solidFill>
            <a:schemeClr val="tx1"/>
          </a:solidFill>
          <a:latin typeface="+mn-lt"/>
          <a:ea typeface="+mn-ea"/>
          <a:cs typeface="+mn-cs"/>
          <a:sym typeface="Calibri"/>
        </a:defRPr>
      </a:lvl5pPr>
      <a:lvl6pPr indent="2286000" algn="ctr">
        <a:defRPr sz="1400">
          <a:solidFill>
            <a:schemeClr val="tx1"/>
          </a:solidFill>
          <a:latin typeface="+mn-lt"/>
          <a:ea typeface="+mn-ea"/>
          <a:cs typeface="+mn-cs"/>
          <a:sym typeface="Calibri"/>
        </a:defRPr>
      </a:lvl6pPr>
      <a:lvl7pPr indent="2743200" algn="ctr">
        <a:defRPr sz="1400">
          <a:solidFill>
            <a:schemeClr val="tx1"/>
          </a:solidFill>
          <a:latin typeface="+mn-lt"/>
          <a:ea typeface="+mn-ea"/>
          <a:cs typeface="+mn-cs"/>
          <a:sym typeface="Calibri"/>
        </a:defRPr>
      </a:lvl7pPr>
      <a:lvl8pPr indent="3200400" algn="ctr">
        <a:defRPr sz="1400">
          <a:solidFill>
            <a:schemeClr val="tx1"/>
          </a:solidFill>
          <a:latin typeface="+mn-lt"/>
          <a:ea typeface="+mn-ea"/>
          <a:cs typeface="+mn-cs"/>
          <a:sym typeface="Calibri"/>
        </a:defRPr>
      </a:lvl8pPr>
      <a:lvl9pPr indent="3657600" algn="ctr">
        <a:defRPr sz="14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12">
            <a:alphaModFix/>
          </a:blip>
          <a:srcRect/>
          <a:stretch/>
        </p:blipFill>
        <p:spPr>
          <a:xfrm>
            <a:off x="1" y="-672"/>
            <a:ext cx="12190802" cy="6858669"/>
          </a:xfrm>
          <a:prstGeom prst="rect">
            <a:avLst/>
          </a:prstGeom>
          <a:noFill/>
          <a:ln>
            <a:noFill/>
          </a:ln>
        </p:spPr>
      </p:pic>
      <p:sp>
        <p:nvSpPr>
          <p:cNvPr id="11" name="Google Shape;1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i-FI"/>
              <a:t>Puurakennuksen korjaaminen ja puulla korjaaminen</a:t>
            </a:r>
            <a:endParaRPr/>
          </a:p>
        </p:txBody>
      </p:sp>
      <p:sp>
        <p:nvSpPr>
          <p:cNvPr id="14" name="Google Shape;14;p2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0" i="0" u="none" strike="noStrike" cap="none">
                <a:solidFill>
                  <a:schemeClr val="lt1"/>
                </a:solidFill>
                <a:latin typeface="Calibri"/>
                <a:ea typeface="Calibri"/>
                <a:cs typeface="Calibri"/>
                <a:sym typeface="Calibri"/>
              </a:defRPr>
            </a:lvl1pPr>
            <a:lvl2pPr marL="0" marR="0" lvl="1" indent="0" algn="ctr" rtl="0">
              <a:spcBef>
                <a:spcPts val="0"/>
              </a:spcBef>
              <a:buNone/>
              <a:defRPr sz="1400" b="0" i="0" u="none" strike="noStrike" cap="none">
                <a:solidFill>
                  <a:schemeClr val="lt1"/>
                </a:solidFill>
                <a:latin typeface="Calibri"/>
                <a:ea typeface="Calibri"/>
                <a:cs typeface="Calibri"/>
                <a:sym typeface="Calibri"/>
              </a:defRPr>
            </a:lvl2pPr>
            <a:lvl3pPr marL="0" marR="0" lvl="2" indent="0" algn="ctr" rtl="0">
              <a:spcBef>
                <a:spcPts val="0"/>
              </a:spcBef>
              <a:buNone/>
              <a:defRPr sz="1400" b="0" i="0" u="none" strike="noStrike" cap="none">
                <a:solidFill>
                  <a:schemeClr val="lt1"/>
                </a:solidFill>
                <a:latin typeface="Calibri"/>
                <a:ea typeface="Calibri"/>
                <a:cs typeface="Calibri"/>
                <a:sym typeface="Calibri"/>
              </a:defRPr>
            </a:lvl3pPr>
            <a:lvl4pPr marL="0" marR="0" lvl="3" indent="0" algn="ctr" rtl="0">
              <a:spcBef>
                <a:spcPts val="0"/>
              </a:spcBef>
              <a:buNone/>
              <a:defRPr sz="1400" b="0" i="0" u="none" strike="noStrike" cap="none">
                <a:solidFill>
                  <a:schemeClr val="lt1"/>
                </a:solidFill>
                <a:latin typeface="Calibri"/>
                <a:ea typeface="Calibri"/>
                <a:cs typeface="Calibri"/>
                <a:sym typeface="Calibri"/>
              </a:defRPr>
            </a:lvl4pPr>
            <a:lvl5pPr marL="0" marR="0" lvl="4" indent="0" algn="ctr" rtl="0">
              <a:spcBef>
                <a:spcPts val="0"/>
              </a:spcBef>
              <a:buNone/>
              <a:defRPr sz="1400" b="0" i="0" u="none" strike="noStrike" cap="none">
                <a:solidFill>
                  <a:schemeClr val="lt1"/>
                </a:solidFill>
                <a:latin typeface="Calibri"/>
                <a:ea typeface="Calibri"/>
                <a:cs typeface="Calibri"/>
                <a:sym typeface="Calibri"/>
              </a:defRPr>
            </a:lvl5pPr>
            <a:lvl6pPr marL="0" marR="0" lvl="5" indent="0" algn="ctr" rtl="0">
              <a:spcBef>
                <a:spcPts val="0"/>
              </a:spcBef>
              <a:buNone/>
              <a:defRPr sz="1400" b="0" i="0" u="none" strike="noStrike" cap="none">
                <a:solidFill>
                  <a:schemeClr val="lt1"/>
                </a:solidFill>
                <a:latin typeface="Calibri"/>
                <a:ea typeface="Calibri"/>
                <a:cs typeface="Calibri"/>
                <a:sym typeface="Calibri"/>
              </a:defRPr>
            </a:lvl6pPr>
            <a:lvl7pPr marL="0" marR="0" lvl="6" indent="0" algn="ctr" rtl="0">
              <a:spcBef>
                <a:spcPts val="0"/>
              </a:spcBef>
              <a:buNone/>
              <a:defRPr sz="1400" b="0" i="0" u="none" strike="noStrike" cap="none">
                <a:solidFill>
                  <a:schemeClr val="lt1"/>
                </a:solidFill>
                <a:latin typeface="Calibri"/>
                <a:ea typeface="Calibri"/>
                <a:cs typeface="Calibri"/>
                <a:sym typeface="Calibri"/>
              </a:defRPr>
            </a:lvl7pPr>
            <a:lvl8pPr marL="0" marR="0" lvl="7" indent="0" algn="ctr" rtl="0">
              <a:spcBef>
                <a:spcPts val="0"/>
              </a:spcBef>
              <a:buNone/>
              <a:defRPr sz="1400" b="0" i="0" u="none" strike="noStrike" cap="none">
                <a:solidFill>
                  <a:schemeClr val="lt1"/>
                </a:solidFill>
                <a:latin typeface="Calibri"/>
                <a:ea typeface="Calibri"/>
                <a:cs typeface="Calibri"/>
                <a:sym typeface="Calibri"/>
              </a:defRPr>
            </a:lvl8pPr>
            <a:lvl9pPr marL="0" marR="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204766896"/>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80"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image11.jpg" descr="Kuva, joka sisältää kohteen teksti, puutavara&#10;&#10;Kuvaus luotu automaattisesti"/>
          <p:cNvPicPr/>
          <p:nvPr/>
        </p:nvPicPr>
        <p:blipFill>
          <a:blip r:embed="rId2"/>
          <a:stretch>
            <a:fillRect/>
          </a:stretch>
        </p:blipFill>
        <p:spPr>
          <a:xfrm>
            <a:off x="325289" y="313561"/>
            <a:ext cx="11541422" cy="5744338"/>
          </a:xfrm>
          <a:prstGeom prst="rect">
            <a:avLst/>
          </a:prstGeom>
          <a:ln w="12700">
            <a:miter lim="400000"/>
          </a:ln>
        </p:spPr>
      </p:pic>
      <p:sp>
        <p:nvSpPr>
          <p:cNvPr id="84" name="Shape 84"/>
          <p:cNvSpPr>
            <a:spLocks noGrp="1"/>
          </p:cNvSpPr>
          <p:nvPr>
            <p:ph type="title"/>
          </p:nvPr>
        </p:nvSpPr>
        <p:spPr>
          <a:xfrm>
            <a:off x="1069255" y="1540177"/>
            <a:ext cx="10053490" cy="2387601"/>
          </a:xfrm>
          <a:prstGeom prst="rect">
            <a:avLst/>
          </a:prstGeom>
        </p:spPr>
        <p:txBody>
          <a:bodyPr/>
          <a:lstStyle>
            <a:lvl1pPr>
              <a:defRPr b="1">
                <a:latin typeface="Calibri"/>
                <a:ea typeface="Calibri"/>
                <a:cs typeface="Calibri"/>
                <a:sym typeface="Calibri"/>
              </a:defRPr>
            </a:lvl1pPr>
          </a:lstStyle>
          <a:p>
            <a:pPr lvl="0">
              <a:defRPr sz="1800" b="0">
                <a:solidFill>
                  <a:srgbClr val="000000"/>
                </a:solidFill>
              </a:defRPr>
            </a:pPr>
            <a:r>
              <a:rPr sz="6000" b="1">
                <a:solidFill>
                  <a:srgbClr val="F2F2F2"/>
                </a:solidFill>
              </a:rPr>
              <a:t>Teollinen puurakentaminen</a:t>
            </a:r>
          </a:p>
        </p:txBody>
      </p:sp>
      <p:sp>
        <p:nvSpPr>
          <p:cNvPr id="85" name="Shape 85"/>
          <p:cNvSpPr>
            <a:spLocks noGrp="1"/>
          </p:cNvSpPr>
          <p:nvPr>
            <p:ph type="body" idx="1"/>
          </p:nvPr>
        </p:nvSpPr>
        <p:spPr>
          <a:xfrm>
            <a:off x="1524000" y="4007151"/>
            <a:ext cx="9144000" cy="1655762"/>
          </a:xfrm>
          <a:prstGeom prst="rect">
            <a:avLst/>
          </a:prstGeom>
        </p:spPr>
        <p:txBody>
          <a:bodyPr/>
          <a:lstStyle/>
          <a:p>
            <a:pPr lvl="0">
              <a:defRPr sz="1800">
                <a:solidFill>
                  <a:srgbClr val="000000"/>
                </a:solidFill>
              </a:defRPr>
            </a:pPr>
            <a:r>
              <a:rPr sz="2400">
                <a:solidFill>
                  <a:srgbClr val="F2F2F2"/>
                </a:solidFill>
              </a:rPr>
              <a:t>Opetusmateriaalia teollisen puurakentamisen koulutukseen 2022</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Puu-ulkoverhouksen pitkäaikaiskestävyyden kannalta keskeistä on, että:</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chor="t">
            <a:normAutofit fontScale="92500" lnSpcReduction="10000"/>
          </a:bodyPr>
          <a:lstStyle/>
          <a:p>
            <a:pPr marL="180473" lvl="0" indent="-180473">
              <a:buSzPct val="100000"/>
              <a:buChar char="•"/>
              <a:defRPr>
                <a:solidFill>
                  <a:srgbClr val="000000"/>
                </a:solidFill>
              </a:defRPr>
            </a:pPr>
            <a:r>
              <a:rPr lang="fi-FI" sz="2100" dirty="0"/>
              <a:t>ulkoverhouslauta on riittävän paksu (suositus &gt; 25 mm)</a:t>
            </a:r>
          </a:p>
          <a:p>
            <a:pPr marL="180473" lvl="0" indent="-180473">
              <a:buSzPct val="100000"/>
              <a:buChar char="•"/>
              <a:defRPr>
                <a:solidFill>
                  <a:srgbClr val="000000"/>
                </a:solidFill>
              </a:defRPr>
            </a:pPr>
            <a:r>
              <a:rPr lang="fi-FI" sz="2100" dirty="0"/>
              <a:t>puun laatu on mahdollisimman hyvä (mieluiten kuusi tai männyn sydänpuu)</a:t>
            </a:r>
          </a:p>
          <a:p>
            <a:pPr marL="180473" lvl="0" indent="-180473">
              <a:buSzPct val="100000"/>
              <a:buChar char="•"/>
              <a:defRPr>
                <a:solidFill>
                  <a:srgbClr val="000000"/>
                </a:solidFill>
              </a:defRPr>
            </a:pPr>
            <a:r>
              <a:rPr lang="fi-FI" sz="2100" dirty="0"/>
              <a:t>asennettava ja pintakäsiteltävä ulkoverhouslauta on riittävän kuivaa (kosteus &lt; 18 %)</a:t>
            </a:r>
          </a:p>
          <a:p>
            <a:pPr marL="180473" lvl="0" indent="-180473">
              <a:buSzPct val="100000"/>
              <a:buChar char="•"/>
              <a:defRPr>
                <a:solidFill>
                  <a:srgbClr val="000000"/>
                </a:solidFill>
              </a:defRPr>
            </a:pPr>
            <a:r>
              <a:rPr lang="fi-FI" sz="2100" dirty="0"/>
              <a:t>huolehditaan ulkoverhouksen rakenteellisesta suojauksesta, esim. räystäät ja verhouksen alalaidan riittävä etäisyys maasta (suositus &gt; 500 mm)</a:t>
            </a:r>
          </a:p>
          <a:p>
            <a:pPr marL="180473" lvl="0" indent="-180473">
              <a:buSzPct val="100000"/>
              <a:buChar char="•"/>
              <a:defRPr>
                <a:solidFill>
                  <a:srgbClr val="000000"/>
                </a:solidFill>
              </a:defRPr>
            </a:pPr>
            <a:r>
              <a:rPr lang="fi-FI" sz="2100" dirty="0"/>
              <a:t>vältetään mahdollisuuksien mukaan ulkoverhouslautojen jatkoksia ja säälle alttiita verhouslautojen suojaamattomia päitä</a:t>
            </a:r>
          </a:p>
          <a:p>
            <a:pPr marL="180473" lvl="0" indent="-180473">
              <a:buSzPct val="100000"/>
              <a:buChar char="•"/>
              <a:defRPr>
                <a:solidFill>
                  <a:srgbClr val="000000"/>
                </a:solidFill>
              </a:defRPr>
            </a:pPr>
            <a:r>
              <a:rPr lang="fi-FI" sz="2100" dirty="0"/>
              <a:t>suojataan puun liitokset ja jatkokset, mieluiten myös kiinnityskohdat</a:t>
            </a:r>
          </a:p>
          <a:p>
            <a:pPr marL="180473" lvl="0" indent="-180473">
              <a:buSzPct val="100000"/>
              <a:buChar char="•"/>
              <a:defRPr>
                <a:solidFill>
                  <a:srgbClr val="000000"/>
                </a:solidFill>
              </a:defRPr>
            </a:pPr>
            <a:r>
              <a:rPr lang="fi-FI" sz="2100" dirty="0"/>
              <a:t>puuverhous pääsee kastuttuaan vapaasti kuivumaan, eikä sadevesi pääse imeytymään rakenteisiin (viistot pinnat, tippanokat, suojapellitykset)</a:t>
            </a:r>
          </a:p>
          <a:p>
            <a:pPr marL="180473" lvl="0" indent="-180473">
              <a:buSzPct val="100000"/>
              <a:buChar char="•"/>
              <a:defRPr>
                <a:solidFill>
                  <a:srgbClr val="000000"/>
                </a:solidFill>
              </a:defRPr>
            </a:pPr>
            <a:r>
              <a:rPr lang="fi-FI" sz="2100" dirty="0"/>
              <a:t>asennukset, kiinnitykset ja pintakäsittelyt on tehty huolellisesti niitä koskevien ohjeiden mukaisesti.</a:t>
            </a:r>
          </a:p>
          <a:p>
            <a:pPr marL="180473" lvl="0" indent="-180473">
              <a:buSzPct val="100000"/>
              <a:buChar char="•"/>
              <a:defRPr>
                <a:solidFill>
                  <a:srgbClr val="000000"/>
                </a:solidFill>
              </a:defRPr>
            </a:pPr>
            <a:r>
              <a:rPr lang="fi-FI" sz="2100" dirty="0"/>
              <a:t>ulkoverhous tarkastetaan, korjataan ja huolletaan riittävän usein. Oikeaoppinen ja -aikainen huoltomaalaus on ehdoton edellytys puu-ulkoverhouksen pitkäaikaiskestävyydelle.</a:t>
            </a:r>
          </a:p>
          <a:p>
            <a:pPr marL="571500" lvl="1" indent="0">
              <a:buNone/>
            </a:pPr>
            <a:endParaRPr lang="fi-FI" dirty="0"/>
          </a:p>
          <a:p>
            <a:pPr marL="571500" lvl="1" indent="0">
              <a:buNone/>
            </a:pPr>
            <a:endParaRPr lang="fi-FI"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10</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Tree>
    <p:extLst>
      <p:ext uri="{BB962C8B-B14F-4D97-AF65-F5344CB8AC3E}">
        <p14:creationId xmlns:p14="http://schemas.microsoft.com/office/powerpoint/2010/main" val="1266394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Pintakäsittely ulkona</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chor="t">
            <a:normAutofit/>
          </a:bodyPr>
          <a:lstStyle/>
          <a:p>
            <a:pPr marL="180473" lvl="0" indent="-180473">
              <a:buSzPct val="100000"/>
              <a:buChar char="•"/>
              <a:defRPr>
                <a:solidFill>
                  <a:srgbClr val="000000"/>
                </a:solidFill>
              </a:defRPr>
            </a:pPr>
            <a:r>
              <a:rPr lang="fi-FI" sz="2100" dirty="0"/>
              <a:t>Puutavara harmaantuu ulkokäytössä auringon ultraviolettisäteilyn vaikutuksesta. Harmaantumista voidaan ehkäistä ja puun väri palauttaa uv-suojan antavalla pintakäsittelyllä.</a:t>
            </a:r>
          </a:p>
          <a:p>
            <a:pPr marL="180473" lvl="0" indent="-180473">
              <a:buSzPct val="100000"/>
              <a:buChar char="•"/>
              <a:defRPr>
                <a:solidFill>
                  <a:srgbClr val="000000"/>
                </a:solidFill>
              </a:defRPr>
            </a:pPr>
            <a:r>
              <a:rPr lang="fi-FI" sz="2100" dirty="0"/>
              <a:t>Puun pintakäsittelyyn soveltuvat </a:t>
            </a:r>
            <a:r>
              <a:rPr lang="fi-FI" sz="2100" dirty="0" err="1"/>
              <a:t>puuöljyt</a:t>
            </a:r>
            <a:r>
              <a:rPr lang="fi-FI" sz="2100" dirty="0"/>
              <a:t>, kuultavat ja peittävät puunsuojat sekä ulkokäyttöön tarkoitetut maalit. </a:t>
            </a:r>
          </a:p>
          <a:p>
            <a:pPr marL="180473" lvl="0" indent="-180473">
              <a:buSzPct val="100000"/>
              <a:buChar char="•"/>
              <a:defRPr>
                <a:solidFill>
                  <a:srgbClr val="000000"/>
                </a:solidFill>
              </a:defRPr>
            </a:pPr>
            <a:r>
              <a:rPr lang="fi-FI" sz="2100" dirty="0"/>
              <a:t>Homekasvu voidaan ehkäistä käsittelemällä pinta homeenestoaineella. Ilman, maalin ja maalattavan pinnan tulee olla vähintään + 5 C ja ilman suhteellisen kosteuden on oltava alle 80 % pintakäsittelyn ja kuivumisen aikana.</a:t>
            </a:r>
          </a:p>
          <a:p>
            <a:pPr marL="571500" lvl="1" indent="0">
              <a:buNone/>
            </a:pPr>
            <a:endParaRPr lang="fi-FI" dirty="0"/>
          </a:p>
          <a:p>
            <a:pPr marL="571500" lvl="1" indent="0">
              <a:buNone/>
            </a:pPr>
            <a:endParaRPr lang="fi-FI"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11</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Tree>
    <p:extLst>
      <p:ext uri="{BB962C8B-B14F-4D97-AF65-F5344CB8AC3E}">
        <p14:creationId xmlns:p14="http://schemas.microsoft.com/office/powerpoint/2010/main" val="152460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Pintakäsittely ulkona</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lstStyle/>
          <a:p>
            <a:pPr marL="114300" indent="0">
              <a:buNone/>
            </a:pPr>
            <a:r>
              <a:rPr lang="fi-FI" sz="2000" dirty="0">
                <a:solidFill>
                  <a:schemeClr val="tx1"/>
                </a:solidFill>
              </a:rPr>
              <a:t>Pintakäsittelyaine tulee valita käyttökohteen mukaan. Lue pintakäsittelyainevalmistajan ohjeet ennen käsittelyä. Valinnassa saa apua maaleja ja puunsuoja-aineita myyvistä liikkeistä.</a:t>
            </a:r>
          </a:p>
          <a:p>
            <a:r>
              <a:rPr lang="fi-FI" sz="2000" dirty="0" err="1">
                <a:solidFill>
                  <a:schemeClr val="tx1"/>
                </a:solidFill>
              </a:rPr>
              <a:t>ntakäsittelyaine</a:t>
            </a:r>
            <a:r>
              <a:rPr lang="fi-FI" sz="2000" dirty="0">
                <a:solidFill>
                  <a:schemeClr val="tx1"/>
                </a:solidFill>
              </a:rPr>
              <a:t> tulee valita käyttökohteen mukaan. Lue pintakäsittelyainevalmistajan ohjeet ennen käsittelyä. Valinnassa saa apua maaleja ja </a:t>
            </a:r>
            <a:r>
              <a:rPr lang="fi-FI" sz="2000" dirty="0" err="1">
                <a:solidFill>
                  <a:schemeClr val="tx1"/>
                </a:solidFill>
              </a:rPr>
              <a:t>puunsuojaaineita</a:t>
            </a:r>
            <a:r>
              <a:rPr lang="fi-FI" sz="2000" dirty="0">
                <a:solidFill>
                  <a:schemeClr val="tx1"/>
                </a:solidFill>
              </a:rPr>
              <a:t> myyvistä liikkeistä.</a:t>
            </a:r>
          </a:p>
          <a:p>
            <a:endParaRPr lang="fi-FI"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12</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pic>
        <p:nvPicPr>
          <p:cNvPr id="8" name="003,2 pungi.jpg">
            <a:extLst>
              <a:ext uri="{FF2B5EF4-FFF2-40B4-BE49-F238E27FC236}">
                <a16:creationId xmlns:a16="http://schemas.microsoft.com/office/drawing/2014/main" id="{53B4FED6-F235-3EAB-6F57-07BF0D1C58AE}"/>
              </a:ext>
            </a:extLst>
          </p:cNvPr>
          <p:cNvPicPr/>
          <p:nvPr/>
        </p:nvPicPr>
        <p:blipFill>
          <a:blip r:embed="rId2"/>
          <a:srcRect t="25922" b="24387"/>
          <a:stretch>
            <a:fillRect/>
          </a:stretch>
        </p:blipFill>
        <p:spPr>
          <a:xfrm>
            <a:off x="912185" y="2708314"/>
            <a:ext cx="10367630" cy="3359931"/>
          </a:xfrm>
          <a:prstGeom prst="rect">
            <a:avLst/>
          </a:prstGeom>
          <a:ln w="12700">
            <a:miter lim="400000"/>
          </a:ln>
        </p:spPr>
      </p:pic>
    </p:spTree>
    <p:extLst>
      <p:ext uri="{BB962C8B-B14F-4D97-AF65-F5344CB8AC3E}">
        <p14:creationId xmlns:p14="http://schemas.microsoft.com/office/powerpoint/2010/main" val="1121422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Pintakäsittely ulkona</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lstStyle/>
          <a:p>
            <a:pPr lvl="0">
              <a:defRPr>
                <a:solidFill>
                  <a:srgbClr val="000000"/>
                </a:solidFill>
              </a:defRPr>
            </a:pPr>
            <a:r>
              <a:rPr lang="fi-FI" sz="2000" b="1" dirty="0"/>
              <a:t>Painekyllästetyn puun</a:t>
            </a:r>
            <a:r>
              <a:rPr lang="fi-FI" sz="2000" dirty="0"/>
              <a:t> pintakäsittelyssä on kiinnitettävä huomiota siihen, että käsiteltävä puu on riittävän kuivaa. Esimerkiksi keväällä rakennettu terassi on riittävän kuivaa pintakäsiteltäväksi loppukesällä, jos terassi on ollut sateelta suojattu kesän ajan. Jos rakennustyö ajoittuu kesään tai syksyyn, kannattaa pintakäsittely tehdä vasta seuraavana kesänä.</a:t>
            </a:r>
          </a:p>
          <a:p>
            <a:pPr>
              <a:defRPr>
                <a:solidFill>
                  <a:srgbClr val="000000"/>
                </a:solidFill>
              </a:defRPr>
            </a:pPr>
            <a:r>
              <a:rPr lang="fi-FI" sz="2000" b="1" dirty="0"/>
              <a:t>Lämpökäsitelty puupinta</a:t>
            </a:r>
            <a:r>
              <a:rPr lang="fi-FI" sz="2000" dirty="0"/>
              <a:t> suositellaan pintakäsiteltäväksi heti jo asennuksen yhteydessä.</a:t>
            </a:r>
          </a:p>
          <a:p>
            <a:pPr>
              <a:defRPr>
                <a:solidFill>
                  <a:srgbClr val="000000"/>
                </a:solidFill>
              </a:defRPr>
            </a:pPr>
            <a:r>
              <a:rPr lang="fi-FI" sz="2000" dirty="0"/>
              <a:t>Pintakäsittelyssä tulee kiinnittää erityistä huomiota </a:t>
            </a:r>
            <a:r>
              <a:rPr lang="fi-FI" sz="2000" b="1" dirty="0"/>
              <a:t>katkaisupintojen käsittelyyn</a:t>
            </a:r>
            <a:r>
              <a:rPr lang="fi-FI" sz="2000" dirty="0"/>
              <a:t>, koska puu imee kosteutta luontaisesti eniten kappaleen päistä pituussuunnassa. Jos tuotteet käsitellään ennen asennusta, on kiinnityskohdat suojattava erikseen pintakäsittelyaineella asennuksen jälkeen.</a:t>
            </a:r>
          </a:p>
          <a:p>
            <a:pPr lvl="0">
              <a:defRPr>
                <a:solidFill>
                  <a:srgbClr val="000000"/>
                </a:solidFill>
              </a:defRPr>
            </a:pPr>
            <a:endParaRPr lang="fi-FI" sz="1400" dirty="0"/>
          </a:p>
          <a:p>
            <a:endParaRPr lang="fi-FI"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13</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Tree>
    <p:extLst>
      <p:ext uri="{BB962C8B-B14F-4D97-AF65-F5344CB8AC3E}">
        <p14:creationId xmlns:p14="http://schemas.microsoft.com/office/powerpoint/2010/main" val="291251847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Ulkoverhouksen huoltomaalaus</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619250"/>
            <a:ext cx="10515600" cy="4557713"/>
          </a:xfrm>
        </p:spPr>
        <p:txBody>
          <a:bodyPr/>
          <a:lstStyle/>
          <a:p>
            <a:pPr lvl="0">
              <a:defRPr>
                <a:solidFill>
                  <a:srgbClr val="000000"/>
                </a:solidFill>
              </a:defRPr>
            </a:pPr>
            <a:r>
              <a:rPr lang="fi-FI" sz="2000" dirty="0"/>
              <a:t>Puujulkisivun huoltomaalaus tulee ajankohtaiseksi, kun edellinen käsittely on siinä määrin kulunut tai vaurioitunut, että se on menettänyt esteettisen tai suojaavan merkityksensä. Noudata aina pintakäsittelyaineiden valmistajien ohjeita.</a:t>
            </a:r>
          </a:p>
          <a:p>
            <a:pPr lvl="0">
              <a:defRPr>
                <a:solidFill>
                  <a:srgbClr val="000000"/>
                </a:solidFill>
              </a:defRPr>
            </a:pPr>
            <a:r>
              <a:rPr lang="fi-FI" sz="2000" dirty="0"/>
              <a:t>Jos ehjällä maalipinnalla esiintyy homesieniä tai levää, ne voidaan yleensä poistaa pelkällä pesulla. Lopputuloksesta saadaan kuitenkin pysyvämpi, jos pesty pinta lisäksi maalataan. Sieni- ja leväkasvustoa esiintyy yleensä pinnoilla, joiden läheisyydessä on rehevää kasvillisuutta.</a:t>
            </a:r>
          </a:p>
          <a:p>
            <a:pPr lvl="0">
              <a:defRPr>
                <a:solidFill>
                  <a:srgbClr val="000000"/>
                </a:solidFill>
              </a:defRPr>
            </a:pPr>
            <a:endParaRPr lang="fi-FI" sz="1400" dirty="0"/>
          </a:p>
          <a:p>
            <a:endParaRPr lang="fi-FI"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14</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pic>
        <p:nvPicPr>
          <p:cNvPr id="2" name="Screenshot 2022-05-06 at 13.59.11.png">
            <a:extLst>
              <a:ext uri="{FF2B5EF4-FFF2-40B4-BE49-F238E27FC236}">
                <a16:creationId xmlns:a16="http://schemas.microsoft.com/office/drawing/2014/main" id="{54393EE6-6A72-0C1D-7CD2-F4B31EF0613D}"/>
              </a:ext>
            </a:extLst>
          </p:cNvPr>
          <p:cNvPicPr/>
          <p:nvPr/>
        </p:nvPicPr>
        <p:blipFill>
          <a:blip r:embed="rId2"/>
          <a:srcRect l="6712" t="13209" r="22652" b="58074"/>
          <a:stretch>
            <a:fillRect/>
          </a:stretch>
        </p:blipFill>
        <p:spPr>
          <a:xfrm>
            <a:off x="1238286" y="3685368"/>
            <a:ext cx="9806076" cy="2491595"/>
          </a:xfrm>
          <a:prstGeom prst="rect">
            <a:avLst/>
          </a:prstGeom>
          <a:ln w="12700">
            <a:miter lim="400000"/>
          </a:ln>
        </p:spPr>
      </p:pic>
      <p:sp>
        <p:nvSpPr>
          <p:cNvPr id="4" name="Shape 1023">
            <a:extLst>
              <a:ext uri="{FF2B5EF4-FFF2-40B4-BE49-F238E27FC236}">
                <a16:creationId xmlns:a16="http://schemas.microsoft.com/office/drawing/2014/main" id="{33E17001-19ED-4375-15AE-58D558C0362E}"/>
              </a:ext>
            </a:extLst>
          </p:cNvPr>
          <p:cNvSpPr/>
          <p:nvPr/>
        </p:nvSpPr>
        <p:spPr>
          <a:xfrm>
            <a:off x="10953714" y="6176963"/>
            <a:ext cx="870972"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lgn="r">
              <a:defRPr sz="1800"/>
            </a:pPr>
            <a:r>
              <a:rPr sz="1000" dirty="0" err="1"/>
              <a:t>Lähde</a:t>
            </a:r>
            <a:r>
              <a:rPr sz="1000" dirty="0"/>
              <a:t>: Puuinfo</a:t>
            </a:r>
          </a:p>
        </p:txBody>
      </p:sp>
    </p:spTree>
    <p:extLst>
      <p:ext uri="{BB962C8B-B14F-4D97-AF65-F5344CB8AC3E}">
        <p14:creationId xmlns:p14="http://schemas.microsoft.com/office/powerpoint/2010/main" val="45700796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Ulkoverhouksen huoltomaalaus</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619250"/>
            <a:ext cx="10515600" cy="4557713"/>
          </a:xfrm>
        </p:spPr>
        <p:txBody>
          <a:bodyPr/>
          <a:lstStyle/>
          <a:p>
            <a:pPr lvl="0">
              <a:defRPr>
                <a:solidFill>
                  <a:srgbClr val="000000"/>
                </a:solidFill>
              </a:defRPr>
            </a:pPr>
            <a:r>
              <a:rPr lang="fi-FI" sz="2000" b="1" dirty="0"/>
              <a:t>Huoltomaalauksen tarve </a:t>
            </a:r>
            <a:r>
              <a:rPr lang="fi-FI" sz="2000" dirty="0"/>
              <a:t>vaihtelee eri julkisivuilla ilmansuuntien mukaan. Eteläjulkisivulla maalipinnan kestoikä on lyhyempi kuin pohjoissivulla. Huoltomaalaus voidaan tehdä vain niille seinäpinnoille, jotka ovat välittömästi kunnostuksen tarpeessa. Muista kuitenkin, että vaikka käytetään samaa väriä ja maalityyppiä, uusi maalipinta todennäköisesti poikkeaa silmin havaittavasti vanhasta ja useimmiten jo hieman haalistuneesta maalipinnasta.</a:t>
            </a:r>
          </a:p>
          <a:p>
            <a:pPr lvl="0">
              <a:defRPr>
                <a:solidFill>
                  <a:srgbClr val="000000"/>
                </a:solidFill>
              </a:defRPr>
            </a:pPr>
            <a:r>
              <a:rPr lang="fi-FI" sz="2000" dirty="0"/>
              <a:t>Valitse ulkoverhouksen värisävy siten, että se soveltuu hyvin ympäristöönsä ja rakennuksen alkuperäiseen luonteeseen. Värisävyn muutos tulisi tehdä harkiten lähinnä silloin, kun rakennus on jossain vaiheessa maalattu alkuperäisestä väristä poikkeavalla ja huonosti rakennuksen vanhaan luonteeseen sopivalla sävyllä. Tarkista, vaatiiko julkisivun värisävyn muutos toimenpideluvan kuntasi rakennustarkastajalta.</a:t>
            </a:r>
          </a:p>
          <a:p>
            <a:pPr lvl="0">
              <a:defRPr>
                <a:solidFill>
                  <a:srgbClr val="000000"/>
                </a:solidFill>
              </a:defRPr>
            </a:pPr>
            <a:endParaRPr lang="fi-FI" sz="1400" dirty="0"/>
          </a:p>
          <a:p>
            <a:endParaRPr lang="fi-FI"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15</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4" name="Shape 1023">
            <a:extLst>
              <a:ext uri="{FF2B5EF4-FFF2-40B4-BE49-F238E27FC236}">
                <a16:creationId xmlns:a16="http://schemas.microsoft.com/office/drawing/2014/main" id="{33E17001-19ED-4375-15AE-58D558C0362E}"/>
              </a:ext>
            </a:extLst>
          </p:cNvPr>
          <p:cNvSpPr/>
          <p:nvPr/>
        </p:nvSpPr>
        <p:spPr>
          <a:xfrm>
            <a:off x="10953714" y="6176963"/>
            <a:ext cx="870972"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lgn="r">
              <a:defRPr sz="1800"/>
            </a:pPr>
            <a:r>
              <a:rPr sz="1000" dirty="0" err="1"/>
              <a:t>Lähde</a:t>
            </a:r>
            <a:r>
              <a:rPr sz="1000" dirty="0"/>
              <a:t>: Puuinfo</a:t>
            </a:r>
          </a:p>
        </p:txBody>
      </p:sp>
    </p:spTree>
    <p:extLst>
      <p:ext uri="{BB962C8B-B14F-4D97-AF65-F5344CB8AC3E}">
        <p14:creationId xmlns:p14="http://schemas.microsoft.com/office/powerpoint/2010/main" val="17025383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Ulkoverhouksen huoltomaalaus</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619250"/>
            <a:ext cx="7340481" cy="4557713"/>
          </a:xfrm>
        </p:spPr>
        <p:txBody>
          <a:bodyPr/>
          <a:lstStyle/>
          <a:p>
            <a:pPr lvl="0">
              <a:defRPr>
                <a:solidFill>
                  <a:srgbClr val="000000"/>
                </a:solidFill>
              </a:defRPr>
            </a:pPr>
            <a:r>
              <a:rPr lang="fi-FI" sz="2000" dirty="0"/>
              <a:t>Huoltomaalausvälit vaihtelevat eri maalituotteilla. Myös ympäristöolosuhteet aiheuttavat vaihtelua maalipinnan kestävyydelle. Yleissääntö on, että peittomaaleilla saavutetaan pitempi käsittelyväli kuin kuultavilla puunsuojilla. Tämä johtuu peittomaalien paremmasta peittävyydestä ja suuremmasta kalvon paksuudesta.</a:t>
            </a:r>
          </a:p>
          <a:p>
            <a:pPr lvl="0">
              <a:defRPr>
                <a:solidFill>
                  <a:srgbClr val="000000"/>
                </a:solidFill>
              </a:defRPr>
            </a:pPr>
            <a:r>
              <a:rPr lang="fi-FI" sz="2000" dirty="0"/>
              <a:t>Sopivin ajankohta maalaustöille on toukokuun alusta syyskuulle. Suora auringonpaiste on yleensä haitaksi, koska maali kuivuu liian nopeasti. Sateen jälkeen on puupintojen annettava kuivua riittävästi. Tee maalaus sivellintyönä, jotta maali tarttuu kunnolla puupintaan.</a:t>
            </a:r>
          </a:p>
          <a:p>
            <a:pPr lvl="0">
              <a:defRPr>
                <a:solidFill>
                  <a:srgbClr val="000000"/>
                </a:solidFill>
              </a:defRPr>
            </a:pPr>
            <a:endParaRPr lang="fi-FI" sz="1400" dirty="0"/>
          </a:p>
          <a:p>
            <a:endParaRPr lang="fi-FI"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16</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4" name="Shape 1023">
            <a:extLst>
              <a:ext uri="{FF2B5EF4-FFF2-40B4-BE49-F238E27FC236}">
                <a16:creationId xmlns:a16="http://schemas.microsoft.com/office/drawing/2014/main" id="{33E17001-19ED-4375-15AE-58D558C0362E}"/>
              </a:ext>
            </a:extLst>
          </p:cNvPr>
          <p:cNvSpPr/>
          <p:nvPr/>
        </p:nvSpPr>
        <p:spPr>
          <a:xfrm>
            <a:off x="10953714" y="6176963"/>
            <a:ext cx="870972"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lgn="r">
              <a:defRPr sz="1800"/>
            </a:pPr>
            <a:r>
              <a:rPr sz="1000" dirty="0" err="1"/>
              <a:t>Lähde</a:t>
            </a:r>
            <a:r>
              <a:rPr sz="1000" dirty="0"/>
              <a:t>: Puuinfo</a:t>
            </a:r>
          </a:p>
        </p:txBody>
      </p:sp>
      <p:pic>
        <p:nvPicPr>
          <p:cNvPr id="2" name="meillä_kotona_MT1213_lis__eristys_50-luvuntalo_4S8WT.jpg">
            <a:extLst>
              <a:ext uri="{FF2B5EF4-FFF2-40B4-BE49-F238E27FC236}">
                <a16:creationId xmlns:a16="http://schemas.microsoft.com/office/drawing/2014/main" id="{8A7B9C4A-ADCC-FCC1-0766-41721E4C6B7C}"/>
              </a:ext>
            </a:extLst>
          </p:cNvPr>
          <p:cNvPicPr/>
          <p:nvPr/>
        </p:nvPicPr>
        <p:blipFill>
          <a:blip r:embed="rId2"/>
          <a:srcRect r="65816"/>
          <a:stretch>
            <a:fillRect/>
          </a:stretch>
        </p:blipFill>
        <p:spPr>
          <a:xfrm>
            <a:off x="8178681" y="1213413"/>
            <a:ext cx="2424210" cy="4895722"/>
          </a:xfrm>
          <a:prstGeom prst="rect">
            <a:avLst/>
          </a:prstGeom>
          <a:ln w="12700">
            <a:miter lim="400000"/>
          </a:ln>
        </p:spPr>
      </p:pic>
    </p:spTree>
    <p:extLst>
      <p:ext uri="{BB962C8B-B14F-4D97-AF65-F5344CB8AC3E}">
        <p14:creationId xmlns:p14="http://schemas.microsoft.com/office/powerpoint/2010/main" val="164632606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Ulkoverhouksen huoltomaalaus</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619250"/>
            <a:ext cx="10515600" cy="4557713"/>
          </a:xfrm>
        </p:spPr>
        <p:txBody>
          <a:bodyPr/>
          <a:lstStyle/>
          <a:p>
            <a:pPr lvl="0">
              <a:defRPr>
                <a:solidFill>
                  <a:srgbClr val="000000"/>
                </a:solidFill>
              </a:defRPr>
            </a:pPr>
            <a:r>
              <a:rPr lang="fi-FI" sz="1800" b="1" dirty="0"/>
              <a:t>Huoltomaalaukseen ryhtyessäsi </a:t>
            </a:r>
            <a:r>
              <a:rPr lang="fi-FI" sz="1800" dirty="0"/>
              <a:t>selvitä aikaisemmat käsittelyt ja käytetyt maalityypit. Valitse maalityypiksi sama, jota aikaisemminkin on käytetty, edellyttäen, että alun perin on valittu tarkoitukseen soveltuva maalityyppi. Muussa tapauksessa vanha maali on poistettava kauttaaltaan. Kaikissa vaiheissa, mutta etenkin esikäsittelyjen osalta, työn huolellisuus ja perusteellisuus on erittäin tärkeää.</a:t>
            </a:r>
          </a:p>
          <a:p>
            <a:pPr lvl="0">
              <a:defRPr>
                <a:solidFill>
                  <a:srgbClr val="000000"/>
                </a:solidFill>
              </a:defRPr>
            </a:pPr>
            <a:r>
              <a:rPr lang="fi-FI" sz="1800" dirty="0"/>
              <a:t>Koska aikaisemmin käytetyn maalityypin selvittäminen voi olla vaikeaa, merkitse aina maalaustyön yhteydessä käytetty maalityyppi tai maalausyhdistelmä (ja värisävy) johonkin huomaamattomaan, mutta helposti löydettävään kohtaan rakennuksessa.</a:t>
            </a:r>
          </a:p>
          <a:p>
            <a:pPr lvl="0">
              <a:defRPr>
                <a:solidFill>
                  <a:srgbClr val="000000"/>
                </a:solidFill>
              </a:defRPr>
            </a:pPr>
            <a:endParaRPr lang="fi-FI" sz="1400" dirty="0"/>
          </a:p>
          <a:p>
            <a:endParaRPr lang="fi-FI"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17</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4" name="Shape 1023">
            <a:extLst>
              <a:ext uri="{FF2B5EF4-FFF2-40B4-BE49-F238E27FC236}">
                <a16:creationId xmlns:a16="http://schemas.microsoft.com/office/drawing/2014/main" id="{33E17001-19ED-4375-15AE-58D558C0362E}"/>
              </a:ext>
            </a:extLst>
          </p:cNvPr>
          <p:cNvSpPr/>
          <p:nvPr/>
        </p:nvSpPr>
        <p:spPr>
          <a:xfrm>
            <a:off x="10953714" y="6176963"/>
            <a:ext cx="870972"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lgn="r">
              <a:defRPr sz="1800"/>
            </a:pPr>
            <a:r>
              <a:rPr sz="1000" dirty="0" err="1"/>
              <a:t>Lähde</a:t>
            </a:r>
            <a:r>
              <a:rPr sz="1000" dirty="0"/>
              <a:t>: Puuinfo</a:t>
            </a:r>
          </a:p>
        </p:txBody>
      </p:sp>
    </p:spTree>
    <p:extLst>
      <p:ext uri="{BB962C8B-B14F-4D97-AF65-F5344CB8AC3E}">
        <p14:creationId xmlns:p14="http://schemas.microsoft.com/office/powerpoint/2010/main" val="12552086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Ulkoverhouksen huoltomaalaus</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18</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8" name="Shape 1040">
            <a:extLst>
              <a:ext uri="{FF2B5EF4-FFF2-40B4-BE49-F238E27FC236}">
                <a16:creationId xmlns:a16="http://schemas.microsoft.com/office/drawing/2014/main" id="{14131985-6A24-AB5D-9DF6-1F933740D563}"/>
              </a:ext>
            </a:extLst>
          </p:cNvPr>
          <p:cNvSpPr/>
          <p:nvPr/>
        </p:nvSpPr>
        <p:spPr>
          <a:xfrm>
            <a:off x="8650065" y="5472429"/>
            <a:ext cx="3045117" cy="624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sz="1200" i="1"/>
              <a:t>Mäntsälän Pitäjäntupa sai talkoovoimin ylleen punaisen nutun: </a:t>
            </a:r>
            <a:r>
              <a:rPr sz="1200" b="1" i="1"/>
              <a:t>italianpunaista keittomaalia</a:t>
            </a:r>
            <a:r>
              <a:rPr sz="1200" i="1"/>
              <a:t>.</a:t>
            </a:r>
          </a:p>
        </p:txBody>
      </p:sp>
      <p:pic>
        <p:nvPicPr>
          <p:cNvPr id="9" name="Saatsi MAALI-Punamulta-04_1200px-1024x733.jpg">
            <a:extLst>
              <a:ext uri="{FF2B5EF4-FFF2-40B4-BE49-F238E27FC236}">
                <a16:creationId xmlns:a16="http://schemas.microsoft.com/office/drawing/2014/main" id="{2D0CC418-5026-FFAA-9239-26292473937E}"/>
              </a:ext>
            </a:extLst>
          </p:cNvPr>
          <p:cNvPicPr/>
          <p:nvPr/>
        </p:nvPicPr>
        <p:blipFill>
          <a:blip r:embed="rId2"/>
          <a:stretch>
            <a:fillRect/>
          </a:stretch>
        </p:blipFill>
        <p:spPr>
          <a:xfrm>
            <a:off x="653096" y="690912"/>
            <a:ext cx="7650212" cy="5476176"/>
          </a:xfrm>
          <a:prstGeom prst="rect">
            <a:avLst/>
          </a:prstGeom>
          <a:ln w="12700">
            <a:miter lim="400000"/>
          </a:ln>
        </p:spPr>
      </p:pic>
      <p:sp>
        <p:nvSpPr>
          <p:cNvPr id="10" name="Shape 1042">
            <a:extLst>
              <a:ext uri="{FF2B5EF4-FFF2-40B4-BE49-F238E27FC236}">
                <a16:creationId xmlns:a16="http://schemas.microsoft.com/office/drawing/2014/main" id="{8CCE5FBF-623B-7D28-368B-1C5D0F36DB92}"/>
              </a:ext>
            </a:extLst>
          </p:cNvPr>
          <p:cNvSpPr/>
          <p:nvPr/>
        </p:nvSpPr>
        <p:spPr>
          <a:xfrm>
            <a:off x="11118232" y="6132195"/>
            <a:ext cx="841343"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nSpc>
                <a:spcPct val="90000"/>
              </a:lnSpc>
              <a:defRPr>
                <a:solidFill>
                  <a:srgbClr val="000000"/>
                </a:solidFill>
              </a:defRPr>
            </a:pPr>
            <a:r>
              <a:rPr sz="1000" dirty="0" err="1"/>
              <a:t>Lähde</a:t>
            </a:r>
            <a:r>
              <a:rPr sz="1000" dirty="0"/>
              <a:t>: saatsi.fi</a:t>
            </a:r>
          </a:p>
        </p:txBody>
      </p:sp>
    </p:spTree>
    <p:extLst>
      <p:ext uri="{BB962C8B-B14F-4D97-AF65-F5344CB8AC3E}">
        <p14:creationId xmlns:p14="http://schemas.microsoft.com/office/powerpoint/2010/main" val="182591185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Ohjeita vanhan maalauskäsittelyn selvittämiseen</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619250"/>
            <a:ext cx="10515600" cy="4557713"/>
          </a:xfrm>
        </p:spPr>
        <p:txBody>
          <a:bodyPr/>
          <a:lstStyle/>
          <a:p>
            <a:pPr marL="114300" lvl="0" indent="0">
              <a:buNone/>
              <a:defRPr>
                <a:solidFill>
                  <a:srgbClr val="000000"/>
                </a:solidFill>
              </a:defRPr>
            </a:pPr>
            <a:r>
              <a:rPr lang="fi-FI" sz="1800" b="1" dirty="0"/>
              <a:t>Vanhalle öljymaalipinnalle on ominaista:</a:t>
            </a:r>
          </a:p>
          <a:p>
            <a:pPr lvl="0">
              <a:defRPr>
                <a:solidFill>
                  <a:srgbClr val="000000"/>
                </a:solidFill>
              </a:defRPr>
            </a:pPr>
            <a:r>
              <a:rPr lang="fi-FI" sz="1800" dirty="0"/>
              <a:t>himmeä, hieman jauhemainen pinta</a:t>
            </a:r>
          </a:p>
          <a:p>
            <a:pPr lvl="0">
              <a:defRPr>
                <a:solidFill>
                  <a:srgbClr val="000000"/>
                </a:solidFill>
              </a:defRPr>
            </a:pPr>
            <a:r>
              <a:rPr lang="fi-FI" sz="1800" dirty="0"/>
              <a:t>pinnan hienojakoinen verkkomainen halkeilu</a:t>
            </a:r>
          </a:p>
          <a:p>
            <a:pPr marL="114300" lvl="0" indent="0">
              <a:buNone/>
              <a:defRPr>
                <a:solidFill>
                  <a:srgbClr val="000000"/>
                </a:solidFill>
              </a:defRPr>
            </a:pPr>
            <a:endParaRPr lang="fi-FI" sz="1800" b="1" dirty="0"/>
          </a:p>
          <a:p>
            <a:pPr marL="114300" lvl="0" indent="0">
              <a:buNone/>
              <a:defRPr>
                <a:solidFill>
                  <a:srgbClr val="000000"/>
                </a:solidFill>
              </a:defRPr>
            </a:pPr>
            <a:r>
              <a:rPr lang="fi-FI" sz="1800" b="1" dirty="0"/>
              <a:t>Vanhalle dispersiomaalipinnalle (lateksille) on ominaista:</a:t>
            </a:r>
          </a:p>
          <a:p>
            <a:pPr lvl="0">
              <a:defRPr>
                <a:solidFill>
                  <a:srgbClr val="000000"/>
                </a:solidFill>
              </a:defRPr>
            </a:pPr>
            <a:r>
              <a:rPr lang="fi-FI" sz="1800" dirty="0"/>
              <a:t>himmentynyt kiilto</a:t>
            </a:r>
          </a:p>
          <a:p>
            <a:pPr lvl="0">
              <a:defRPr>
                <a:solidFill>
                  <a:srgbClr val="000000"/>
                </a:solidFill>
              </a:defRPr>
            </a:pPr>
            <a:r>
              <a:rPr lang="fi-FI" sz="1800" dirty="0"/>
              <a:t>pinnan halkeilu ja maalin kalvomainen irtoaminen alustastaan</a:t>
            </a:r>
          </a:p>
          <a:p>
            <a:pPr lvl="0">
              <a:defRPr>
                <a:solidFill>
                  <a:srgbClr val="000000"/>
                </a:solidFill>
              </a:defRPr>
            </a:pPr>
            <a:r>
              <a:rPr lang="fi-FI" sz="1800" dirty="0"/>
              <a:t>lisäksi dispersiomaali pehmenee lämmitettäessä ja poltettaessa se  muodostaa “kumimaisen” tuoksun</a:t>
            </a:r>
          </a:p>
          <a:p>
            <a:pPr lvl="0">
              <a:defRPr>
                <a:solidFill>
                  <a:srgbClr val="000000"/>
                </a:solidFill>
              </a:defRPr>
            </a:pPr>
            <a:endParaRPr lang="fi-FI" sz="1400" dirty="0"/>
          </a:p>
          <a:p>
            <a:endParaRPr lang="fi-FI"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19</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4" name="Shape 1023">
            <a:extLst>
              <a:ext uri="{FF2B5EF4-FFF2-40B4-BE49-F238E27FC236}">
                <a16:creationId xmlns:a16="http://schemas.microsoft.com/office/drawing/2014/main" id="{33E17001-19ED-4375-15AE-58D558C0362E}"/>
              </a:ext>
            </a:extLst>
          </p:cNvPr>
          <p:cNvSpPr/>
          <p:nvPr/>
        </p:nvSpPr>
        <p:spPr>
          <a:xfrm>
            <a:off x="10953714" y="6176963"/>
            <a:ext cx="870972"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lgn="r">
              <a:defRPr sz="1800"/>
            </a:pPr>
            <a:r>
              <a:rPr sz="1000" dirty="0" err="1"/>
              <a:t>Lähde</a:t>
            </a:r>
            <a:r>
              <a:rPr sz="1000" dirty="0"/>
              <a:t>: Puuinfo</a:t>
            </a:r>
          </a:p>
        </p:txBody>
      </p:sp>
    </p:spTree>
    <p:extLst>
      <p:ext uri="{BB962C8B-B14F-4D97-AF65-F5344CB8AC3E}">
        <p14:creationId xmlns:p14="http://schemas.microsoft.com/office/powerpoint/2010/main" val="18034103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alkuperä</a:t>
            </a:r>
            <a:endParaRP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i-FI" sz="2000" dirty="0"/>
              <a:t>Teollisen puurakentamisen oppimateriaali on tuotettu 2021-2022 Puuinfo Oy:n johtamassa hankkeessa, jossa mukana myös: </a:t>
            </a:r>
            <a:endParaRPr sz="2000" dirty="0"/>
          </a:p>
          <a:p>
            <a:pPr marL="647700" lvl="0" indent="-355600" algn="l" rtl="0">
              <a:lnSpc>
                <a:spcPct val="115000"/>
              </a:lnSpc>
              <a:spcBef>
                <a:spcPts val="1700"/>
              </a:spcBef>
              <a:spcAft>
                <a:spcPts val="0"/>
              </a:spcAft>
              <a:buClr>
                <a:srgbClr val="272117"/>
              </a:buClr>
              <a:buSzPts val="2000"/>
              <a:buChar char="●"/>
            </a:pPr>
            <a:r>
              <a:rPr lang="fi-FI" sz="2000" dirty="0"/>
              <a:t>Ammattiopisto Lappia,</a:t>
            </a:r>
            <a:endParaRPr sz="2000" dirty="0"/>
          </a:p>
          <a:p>
            <a:pPr marL="647700" lvl="0" indent="-355600" algn="l" rtl="0">
              <a:lnSpc>
                <a:spcPct val="115000"/>
              </a:lnSpc>
              <a:spcBef>
                <a:spcPts val="0"/>
              </a:spcBef>
              <a:spcAft>
                <a:spcPts val="0"/>
              </a:spcAft>
              <a:buClr>
                <a:srgbClr val="272117"/>
              </a:buClr>
              <a:buSzPts val="2000"/>
              <a:buChar char="●"/>
            </a:pPr>
            <a:r>
              <a:rPr lang="fi-FI" sz="2000" dirty="0"/>
              <a:t>TTS-Työtehoseura,</a:t>
            </a:r>
            <a:endParaRPr sz="2000" dirty="0"/>
          </a:p>
          <a:p>
            <a:pPr marL="647700" lvl="0" indent="-355600" algn="l" rtl="0">
              <a:lnSpc>
                <a:spcPct val="115000"/>
              </a:lnSpc>
              <a:spcBef>
                <a:spcPts val="0"/>
              </a:spcBef>
              <a:spcAft>
                <a:spcPts val="0"/>
              </a:spcAft>
              <a:buClr>
                <a:srgbClr val="272117"/>
              </a:buClr>
              <a:buSzPts val="2000"/>
              <a:buChar char="●"/>
            </a:pPr>
            <a:r>
              <a:rPr lang="fi-FI" sz="2000" dirty="0"/>
              <a:t>Kaakkois-Suomen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Metropolia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Jyväskylän ammattikorkeakoulu,</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Tampereen yliopisto sekä</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Puutuoteteollisuus ry.</a:t>
            </a:r>
            <a:endParaRPr sz="2000" dirty="0"/>
          </a:p>
          <a:p>
            <a:pPr marL="0" lvl="0" indent="0" algn="l" rtl="0">
              <a:lnSpc>
                <a:spcPct val="115000"/>
              </a:lnSpc>
              <a:spcBef>
                <a:spcPts val="1700"/>
              </a:spcBef>
              <a:spcAft>
                <a:spcPts val="0"/>
              </a:spcAft>
              <a:buNone/>
            </a:pPr>
            <a:r>
              <a:rPr lang="fi-FI" sz="2000" dirty="0"/>
              <a:t>Hanketta on rahoittanut ympäristöministeriö. </a:t>
            </a:r>
            <a:endParaRPr sz="2000" dirty="0"/>
          </a:p>
          <a:p>
            <a:pPr marL="0" lvl="0" indent="0" algn="l" rtl="0">
              <a:spcBef>
                <a:spcPts val="4200"/>
              </a:spcBef>
              <a:spcAft>
                <a:spcPts val="0"/>
              </a:spcAft>
              <a:buClr>
                <a:schemeClr val="lt2"/>
              </a:buClr>
              <a:buSzPts val="2400"/>
              <a:buNone/>
            </a:pPr>
            <a:endParaRPr sz="20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Aineisto on tarkoitettu käyttöön teollisen puurakentamisen koulutuksessa ja opiskelussa mahdollisimman laajasti.</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Aineistolla on Nimeä-</a:t>
            </a:r>
            <a:r>
              <a:rPr lang="fi-FI" sz="2000" dirty="0" err="1"/>
              <a:t>JaaSamoin</a:t>
            </a:r>
            <a:r>
              <a:rPr lang="fi-FI" sz="2000" dirty="0"/>
              <a:t> (CC BY-SA) -lisenssi, joka edellyttää, että aineistoa käytettäessä tekijä mainitaan asianmukaisesti ja johdannaisteoksia saa levittää vain samalla lisenssillä kuin alkuperäistä teosta.</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Alkuperäinen aineisto sekä Puuinfon mahdolliset päivitykset siihen julkaistaan aoe.fi-portaalissa sekä puuinfo.fi-sivustolla. </a:t>
            </a:r>
            <a:endParaRPr sz="2000" dirty="0"/>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käyttö</a:t>
            </a:r>
            <a:endParaRPr/>
          </a:p>
        </p:txBody>
      </p:sp>
      <p:sp>
        <p:nvSpPr>
          <p:cNvPr id="4" name="Dian numeron paikkamerkki 3">
            <a:extLst>
              <a:ext uri="{FF2B5EF4-FFF2-40B4-BE49-F238E27FC236}">
                <a16:creationId xmlns:a16="http://schemas.microsoft.com/office/drawing/2014/main" id="{B86FB253-56CD-AD72-F71C-D89A90254A4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a:t>
            </a:fld>
            <a:endParaRPr lang="fi-FI"/>
          </a:p>
        </p:txBody>
      </p:sp>
      <p:sp>
        <p:nvSpPr>
          <p:cNvPr id="2" name="Alatunnisteen paikkamerkki 1">
            <a:extLst>
              <a:ext uri="{FF2B5EF4-FFF2-40B4-BE49-F238E27FC236}">
                <a16:creationId xmlns:a16="http://schemas.microsoft.com/office/drawing/2014/main" id="{6700E4AA-5371-A712-4DB1-6450310F0328}"/>
              </a:ext>
            </a:extLst>
          </p:cNvPr>
          <p:cNvSpPr>
            <a:spLocks noGrp="1"/>
          </p:cNvSpPr>
          <p:nvPr>
            <p:ph type="ftr" idx="11"/>
          </p:nvPr>
        </p:nvSpPr>
        <p:spPr/>
        <p:txBody>
          <a:bodyPr/>
          <a:lstStyle/>
          <a:p>
            <a:r>
              <a:rPr lang="fi-FI"/>
              <a:t>Puurakennuksen korjaaminen ja puulla korjaaminen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2400" dirty="0">
                <a:latin typeface="Calibri Light" panose="020F0302020204030204" pitchFamily="34" charset="0"/>
                <a:cs typeface="Calibri Light" panose="020F0302020204030204" pitchFamily="34" charset="0"/>
              </a:rPr>
              <a:t>Huoltomaalaukseen sopivia maalityyppejä alustan aiemman käsittelyn perusteella: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20</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4" name="Shape 1023">
            <a:extLst>
              <a:ext uri="{FF2B5EF4-FFF2-40B4-BE49-F238E27FC236}">
                <a16:creationId xmlns:a16="http://schemas.microsoft.com/office/drawing/2014/main" id="{33E17001-19ED-4375-15AE-58D558C0362E}"/>
              </a:ext>
            </a:extLst>
          </p:cNvPr>
          <p:cNvSpPr/>
          <p:nvPr/>
        </p:nvSpPr>
        <p:spPr>
          <a:xfrm>
            <a:off x="10953714" y="6176963"/>
            <a:ext cx="870972"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lgn="r">
              <a:defRPr sz="1800"/>
            </a:pPr>
            <a:r>
              <a:rPr sz="1000" dirty="0" err="1"/>
              <a:t>Lähde</a:t>
            </a:r>
            <a:r>
              <a:rPr sz="1000" dirty="0"/>
              <a:t>: Puuinfo</a:t>
            </a:r>
          </a:p>
        </p:txBody>
      </p:sp>
      <p:sp>
        <p:nvSpPr>
          <p:cNvPr id="8" name="Shape 1050">
            <a:extLst>
              <a:ext uri="{FF2B5EF4-FFF2-40B4-BE49-F238E27FC236}">
                <a16:creationId xmlns:a16="http://schemas.microsoft.com/office/drawing/2014/main" id="{D16D0ECF-CCFC-848C-A446-C07315F9A69F}"/>
              </a:ext>
            </a:extLst>
          </p:cNvPr>
          <p:cNvSpPr/>
          <p:nvPr/>
        </p:nvSpPr>
        <p:spPr>
          <a:xfrm>
            <a:off x="1938803" y="5986779"/>
            <a:ext cx="92396" cy="27699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i="1"/>
            </a:lvl1pPr>
          </a:lstStyle>
          <a:p>
            <a:pPr lvl="0">
              <a:defRPr sz="1800" i="0">
                <a:solidFill>
                  <a:srgbClr val="000000"/>
                </a:solidFill>
              </a:defRPr>
            </a:pPr>
            <a:endParaRPr sz="1200" i="1" dirty="0">
              <a:solidFill>
                <a:srgbClr val="0D0D0D"/>
              </a:solidFill>
            </a:endParaRPr>
          </a:p>
        </p:txBody>
      </p:sp>
      <p:pic>
        <p:nvPicPr>
          <p:cNvPr id="9" name="Screenshot 2022-05-06 at 13.27.47.png">
            <a:extLst>
              <a:ext uri="{FF2B5EF4-FFF2-40B4-BE49-F238E27FC236}">
                <a16:creationId xmlns:a16="http://schemas.microsoft.com/office/drawing/2014/main" id="{0487B4CF-B045-A551-8695-A93C3917E1BA}"/>
              </a:ext>
            </a:extLst>
          </p:cNvPr>
          <p:cNvPicPr/>
          <p:nvPr/>
        </p:nvPicPr>
        <p:blipFill>
          <a:blip r:embed="rId2"/>
          <a:srcRect l="34750" t="25873" r="21061" b="2912"/>
          <a:stretch>
            <a:fillRect/>
          </a:stretch>
        </p:blipFill>
        <p:spPr>
          <a:xfrm>
            <a:off x="3671664" y="1293118"/>
            <a:ext cx="4848672" cy="4883845"/>
          </a:xfrm>
          <a:prstGeom prst="rect">
            <a:avLst/>
          </a:prstGeom>
          <a:ln w="12700">
            <a:miter lim="400000"/>
          </a:ln>
        </p:spPr>
      </p:pic>
    </p:spTree>
    <p:extLst>
      <p:ext uri="{BB962C8B-B14F-4D97-AF65-F5344CB8AC3E}">
        <p14:creationId xmlns:p14="http://schemas.microsoft.com/office/powerpoint/2010/main" val="82742768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Esikäsittely</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619250"/>
            <a:ext cx="5689384" cy="4557713"/>
          </a:xfrm>
        </p:spPr>
        <p:txBody>
          <a:bodyPr/>
          <a:lstStyle/>
          <a:p>
            <a:pPr>
              <a:defRPr>
                <a:solidFill>
                  <a:srgbClr val="000000"/>
                </a:solidFill>
              </a:defRPr>
            </a:pPr>
            <a:r>
              <a:rPr lang="fi-FI" sz="2000" b="1" dirty="0"/>
              <a:t>Jos vanha maalipinta on ehjä</a:t>
            </a:r>
            <a:r>
              <a:rPr lang="fi-FI" sz="2000" dirty="0"/>
              <a:t>, riittää tavallisesti pölyn ja lian poisto harjaamalla sekä pesu ja huuhtelu. </a:t>
            </a:r>
          </a:p>
          <a:p>
            <a:pPr>
              <a:defRPr>
                <a:solidFill>
                  <a:srgbClr val="000000"/>
                </a:solidFill>
              </a:defRPr>
            </a:pPr>
            <a:r>
              <a:rPr lang="fi-FI" sz="2000" dirty="0"/>
              <a:t>Poista kuluneesta tai vaurioituneesta maalipinnasta kaikki hilseilevä ja lohkeileva maali teräskaapimella.</a:t>
            </a:r>
          </a:p>
          <a:p>
            <a:pPr>
              <a:defRPr>
                <a:solidFill>
                  <a:srgbClr val="000000"/>
                </a:solidFill>
              </a:defRPr>
            </a:pPr>
            <a:r>
              <a:rPr lang="fi-FI" sz="2000" dirty="0"/>
              <a:t>Poista myös sellainen ehjä maalikalvo, joka on heikosti kiinni alustassaan. </a:t>
            </a:r>
          </a:p>
          <a:p>
            <a:pPr>
              <a:defRPr>
                <a:solidFill>
                  <a:srgbClr val="000000"/>
                </a:solidFill>
              </a:defRPr>
            </a:pPr>
            <a:r>
              <a:rPr lang="fi-FI" sz="2000" dirty="0"/>
              <a:t>Harjaa lisäksi vanhat maalipinnat kauttaaltaan teräsharjalla. </a:t>
            </a:r>
          </a:p>
          <a:p>
            <a:pPr>
              <a:defRPr>
                <a:solidFill>
                  <a:srgbClr val="000000"/>
                </a:solidFill>
              </a:defRPr>
            </a:pPr>
            <a:r>
              <a:rPr lang="fi-FI" sz="2000" dirty="0"/>
              <a:t>Hio ikkunapuitteet ja vastaavat pinnat hiekkapaperilla.</a:t>
            </a:r>
          </a:p>
          <a:p>
            <a:endParaRPr lang="fi-FI"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21</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4" name="Shape 1023">
            <a:extLst>
              <a:ext uri="{FF2B5EF4-FFF2-40B4-BE49-F238E27FC236}">
                <a16:creationId xmlns:a16="http://schemas.microsoft.com/office/drawing/2014/main" id="{33E17001-19ED-4375-15AE-58D558C0362E}"/>
              </a:ext>
            </a:extLst>
          </p:cNvPr>
          <p:cNvSpPr/>
          <p:nvPr/>
        </p:nvSpPr>
        <p:spPr>
          <a:xfrm>
            <a:off x="10953714" y="6176963"/>
            <a:ext cx="870972"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lgn="r">
              <a:defRPr sz="1800"/>
            </a:pPr>
            <a:r>
              <a:rPr sz="1000" dirty="0" err="1"/>
              <a:t>Lähde</a:t>
            </a:r>
            <a:r>
              <a:rPr sz="1000" dirty="0"/>
              <a:t>: Puuinfo</a:t>
            </a:r>
          </a:p>
        </p:txBody>
      </p:sp>
      <p:pic>
        <p:nvPicPr>
          <p:cNvPr id="2" name="010,2 kokemäki sisäänkäynti.jpg">
            <a:extLst>
              <a:ext uri="{FF2B5EF4-FFF2-40B4-BE49-F238E27FC236}">
                <a16:creationId xmlns:a16="http://schemas.microsoft.com/office/drawing/2014/main" id="{A9318C1D-15AE-1AEF-0292-23793E7F8364}"/>
              </a:ext>
            </a:extLst>
          </p:cNvPr>
          <p:cNvPicPr/>
          <p:nvPr/>
        </p:nvPicPr>
        <p:blipFill>
          <a:blip r:embed="rId2"/>
          <a:stretch>
            <a:fillRect/>
          </a:stretch>
        </p:blipFill>
        <p:spPr>
          <a:xfrm>
            <a:off x="6601194" y="1346834"/>
            <a:ext cx="3279943" cy="4675219"/>
          </a:xfrm>
          <a:prstGeom prst="rect">
            <a:avLst/>
          </a:prstGeom>
          <a:ln w="12700">
            <a:miter lim="400000"/>
          </a:ln>
        </p:spPr>
      </p:pic>
      <p:sp>
        <p:nvSpPr>
          <p:cNvPr id="7" name="Shape 1057">
            <a:extLst>
              <a:ext uri="{FF2B5EF4-FFF2-40B4-BE49-F238E27FC236}">
                <a16:creationId xmlns:a16="http://schemas.microsoft.com/office/drawing/2014/main" id="{01FEF7CC-80E3-A2E6-F50A-2880AB6D6C5B}"/>
              </a:ext>
            </a:extLst>
          </p:cNvPr>
          <p:cNvSpPr/>
          <p:nvPr/>
        </p:nvSpPr>
        <p:spPr>
          <a:xfrm>
            <a:off x="10809303" y="6038464"/>
            <a:ext cx="1088993"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90000"/>
              </a:lnSpc>
              <a:defRPr>
                <a:solidFill>
                  <a:srgbClr val="000000"/>
                </a:solidFill>
              </a:defRPr>
            </a:pPr>
            <a:r>
              <a:rPr sz="1000" dirty="0"/>
              <a:t>Kuva: Jukka </a:t>
            </a:r>
            <a:r>
              <a:rPr sz="1000" dirty="0" err="1"/>
              <a:t>Koivul</a:t>
            </a:r>
            <a:r>
              <a:rPr lang="fi-FI" sz="1000" dirty="0"/>
              <a:t>a</a:t>
            </a:r>
            <a:endParaRPr sz="1000" dirty="0"/>
          </a:p>
        </p:txBody>
      </p:sp>
    </p:spTree>
    <p:extLst>
      <p:ext uri="{BB962C8B-B14F-4D97-AF65-F5344CB8AC3E}">
        <p14:creationId xmlns:p14="http://schemas.microsoft.com/office/powerpoint/2010/main" val="134955501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Pesu</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lstStyle/>
          <a:p>
            <a:pPr lvl="0">
              <a:defRPr>
                <a:solidFill>
                  <a:srgbClr val="000000"/>
                </a:solidFill>
              </a:defRPr>
            </a:pPr>
            <a:r>
              <a:rPr lang="fi-FI" sz="2000" dirty="0"/>
              <a:t>Mekaanisen puhdistuksen jälkeen pese maalattavat pinnat samalla harjaten. Pesu tehdään mieluiten käsin ja käytettävä pesuliuos valitaan maalinvalmistajan ohjeiden mukaan.</a:t>
            </a:r>
          </a:p>
          <a:p>
            <a:pPr lvl="0">
              <a:defRPr>
                <a:solidFill>
                  <a:srgbClr val="000000"/>
                </a:solidFill>
              </a:defRPr>
            </a:pPr>
            <a:r>
              <a:rPr lang="fi-FI" sz="2000" dirty="0"/>
              <a:t>Mikäli käytät painepesulaitetta huolehdi, ettei vettä pääse tunkeutumaan verhouksen taustarakenteisiin. Painepesu edellyttää myös käsin tehtyä pesua pidempää kuivumisaikaa.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22</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4" name="Shape 1023">
            <a:extLst>
              <a:ext uri="{FF2B5EF4-FFF2-40B4-BE49-F238E27FC236}">
                <a16:creationId xmlns:a16="http://schemas.microsoft.com/office/drawing/2014/main" id="{33E17001-19ED-4375-15AE-58D558C0362E}"/>
              </a:ext>
            </a:extLst>
          </p:cNvPr>
          <p:cNvSpPr/>
          <p:nvPr/>
        </p:nvSpPr>
        <p:spPr>
          <a:xfrm>
            <a:off x="10953714" y="6176963"/>
            <a:ext cx="870972"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lgn="r">
              <a:defRPr sz="1800"/>
            </a:pPr>
            <a:r>
              <a:rPr sz="1000" dirty="0" err="1"/>
              <a:t>Lähde</a:t>
            </a:r>
            <a:r>
              <a:rPr sz="1000" dirty="0"/>
              <a:t>: Puuinfo</a:t>
            </a:r>
          </a:p>
        </p:txBody>
      </p:sp>
    </p:spTree>
    <p:extLst>
      <p:ext uri="{BB962C8B-B14F-4D97-AF65-F5344CB8AC3E}">
        <p14:creationId xmlns:p14="http://schemas.microsoft.com/office/powerpoint/2010/main" val="332347353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Pohjustus</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lstStyle/>
          <a:p>
            <a:pPr marL="114300" lvl="0" indent="0">
              <a:buNone/>
              <a:defRPr>
                <a:solidFill>
                  <a:srgbClr val="000000"/>
                </a:solidFill>
              </a:defRPr>
            </a:pPr>
            <a:r>
              <a:rPr lang="fi-FI" sz="2000" dirty="0"/>
              <a:t>Pohjustusaine määräytyy sekä alustan että valitun pintakäsittelyaineen perusteella:</a:t>
            </a:r>
          </a:p>
          <a:p>
            <a:pPr lvl="0">
              <a:defRPr>
                <a:solidFill>
                  <a:srgbClr val="000000"/>
                </a:solidFill>
              </a:defRPr>
            </a:pPr>
            <a:r>
              <a:rPr lang="fi-FI" sz="2000" dirty="0"/>
              <a:t>puunsuojat soveltuvat vain sellaisten pintojen pohjustukseen,  joista vanha maali on kokonaan poistettu</a:t>
            </a:r>
          </a:p>
          <a:p>
            <a:pPr lvl="0">
              <a:defRPr>
                <a:solidFill>
                  <a:srgbClr val="000000"/>
                </a:solidFill>
              </a:defRPr>
            </a:pPr>
            <a:r>
              <a:rPr lang="fi-FI" sz="2000" dirty="0"/>
              <a:t>öljy- ja alkydiöljypohjamaalit soveltuvat aiemmin samantyyppisillä maaleilla maalattujen pintojen pohjustukseen</a:t>
            </a:r>
          </a:p>
          <a:p>
            <a:pPr lvl="0">
              <a:defRPr>
                <a:solidFill>
                  <a:srgbClr val="000000"/>
                </a:solidFill>
              </a:defRPr>
            </a:pPr>
            <a:r>
              <a:rPr lang="fi-FI" sz="2000" dirty="0"/>
              <a:t>sinkkivalkoispohjamaali soveltuu vain pinnoille, joista vanha maali on kokonaan poistettu ja jotka on tarkoitus maalata pellavaöljymaalilla</a:t>
            </a:r>
          </a:p>
          <a:p>
            <a:pPr lvl="0">
              <a:defRPr>
                <a:solidFill>
                  <a:srgbClr val="000000"/>
                </a:solidFill>
              </a:defRPr>
            </a:pPr>
            <a:r>
              <a:rPr lang="fi-FI" sz="2000" dirty="0"/>
              <a:t>keittomaali (punamulta) ei tarvitse pohjustusta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23</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4" name="Shape 1023">
            <a:extLst>
              <a:ext uri="{FF2B5EF4-FFF2-40B4-BE49-F238E27FC236}">
                <a16:creationId xmlns:a16="http://schemas.microsoft.com/office/drawing/2014/main" id="{33E17001-19ED-4375-15AE-58D558C0362E}"/>
              </a:ext>
            </a:extLst>
          </p:cNvPr>
          <p:cNvSpPr/>
          <p:nvPr/>
        </p:nvSpPr>
        <p:spPr>
          <a:xfrm>
            <a:off x="10953714" y="6176963"/>
            <a:ext cx="870972"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lgn="r">
              <a:defRPr sz="1800"/>
            </a:pPr>
            <a:r>
              <a:rPr sz="1000" dirty="0" err="1"/>
              <a:t>Lähde</a:t>
            </a:r>
            <a:r>
              <a:rPr sz="1000" dirty="0"/>
              <a:t>: Puuinfo</a:t>
            </a:r>
          </a:p>
        </p:txBody>
      </p:sp>
    </p:spTree>
    <p:extLst>
      <p:ext uri="{BB962C8B-B14F-4D97-AF65-F5344CB8AC3E}">
        <p14:creationId xmlns:p14="http://schemas.microsoft.com/office/powerpoint/2010/main" val="86953828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Pintamaalaus</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5523084" y="1825625"/>
            <a:ext cx="5830715" cy="4351338"/>
          </a:xfrm>
        </p:spPr>
        <p:txBody>
          <a:bodyPr>
            <a:normAutofit/>
          </a:bodyPr>
          <a:lstStyle/>
          <a:p>
            <a:pPr lvl="0">
              <a:defRPr>
                <a:solidFill>
                  <a:srgbClr val="000000"/>
                </a:solidFill>
              </a:defRPr>
            </a:pPr>
            <a:r>
              <a:rPr lang="fi-FI" sz="2000" dirty="0"/>
              <a:t>Öljy- ja alkydiöljymaalit soveltuvat parhaiten aiemmin vastaavilla maalituotteilla käsitellyille puupinnoille. Niitä voidaan kuitenkin käyttää myös aikaisemmin dispersiomaaleilla (lateksilla) tai liuoteohenteisilla puunsuojilla käsitellyille pinnoille.</a:t>
            </a:r>
          </a:p>
          <a:p>
            <a:pPr lvl="0">
              <a:defRPr>
                <a:solidFill>
                  <a:srgbClr val="000000"/>
                </a:solidFill>
              </a:defRPr>
            </a:pPr>
            <a:r>
              <a:rPr lang="fi-FI" sz="2000" dirty="0"/>
              <a:t>Pellavaöljymaali tarttuu hyvin puhdistettuun ja </a:t>
            </a:r>
            <a:r>
              <a:rPr lang="fi-FI" sz="2000" dirty="0" err="1"/>
              <a:t>liituuntuneeseen</a:t>
            </a:r>
            <a:r>
              <a:rPr lang="fi-FI" sz="2000" dirty="0"/>
              <a:t> maalipintaan. Kulumisen ja </a:t>
            </a:r>
            <a:r>
              <a:rPr lang="fi-FI" sz="2000" dirty="0" err="1"/>
              <a:t>liituuntumisen</a:t>
            </a:r>
            <a:r>
              <a:rPr lang="fi-FI" sz="2000" dirty="0"/>
              <a:t> myötä maalikerrokset eivät myöskään muodostu liian paksuksi. Pellavaöljymaalia suositellaan aiemmin vastaavalla maalituotteella käsitellylle pinnalle.</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24</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4" name="Shape 1023">
            <a:extLst>
              <a:ext uri="{FF2B5EF4-FFF2-40B4-BE49-F238E27FC236}">
                <a16:creationId xmlns:a16="http://schemas.microsoft.com/office/drawing/2014/main" id="{33E17001-19ED-4375-15AE-58D558C0362E}"/>
              </a:ext>
            </a:extLst>
          </p:cNvPr>
          <p:cNvSpPr/>
          <p:nvPr/>
        </p:nvSpPr>
        <p:spPr>
          <a:xfrm>
            <a:off x="10953714" y="6176963"/>
            <a:ext cx="870972"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lgn="r">
              <a:defRPr sz="1800"/>
            </a:pPr>
            <a:r>
              <a:rPr sz="1000" dirty="0" err="1"/>
              <a:t>Lähde</a:t>
            </a:r>
            <a:r>
              <a:rPr sz="1000" dirty="0"/>
              <a:t>: Puuinfo</a:t>
            </a:r>
          </a:p>
        </p:txBody>
      </p:sp>
      <p:pic>
        <p:nvPicPr>
          <p:cNvPr id="2" name="SAATSI MAALI-Alkydi-02_1200px-1024x768.jpg">
            <a:extLst>
              <a:ext uri="{FF2B5EF4-FFF2-40B4-BE49-F238E27FC236}">
                <a16:creationId xmlns:a16="http://schemas.microsoft.com/office/drawing/2014/main" id="{AD0E4109-A76B-FD94-A842-721F0BD813A0}"/>
              </a:ext>
            </a:extLst>
          </p:cNvPr>
          <p:cNvPicPr/>
          <p:nvPr/>
        </p:nvPicPr>
        <p:blipFill>
          <a:blip r:embed="rId2"/>
          <a:stretch>
            <a:fillRect/>
          </a:stretch>
        </p:blipFill>
        <p:spPr>
          <a:xfrm>
            <a:off x="881665" y="1825625"/>
            <a:ext cx="4427983" cy="3320987"/>
          </a:xfrm>
          <a:prstGeom prst="rect">
            <a:avLst/>
          </a:prstGeom>
          <a:ln w="12700">
            <a:miter lim="400000"/>
          </a:ln>
        </p:spPr>
      </p:pic>
      <p:sp>
        <p:nvSpPr>
          <p:cNvPr id="7" name="Shape 1076">
            <a:extLst>
              <a:ext uri="{FF2B5EF4-FFF2-40B4-BE49-F238E27FC236}">
                <a16:creationId xmlns:a16="http://schemas.microsoft.com/office/drawing/2014/main" id="{84F91F57-AAA6-F223-7DCF-7D2A4F9DDBC9}"/>
              </a:ext>
            </a:extLst>
          </p:cNvPr>
          <p:cNvSpPr/>
          <p:nvPr/>
        </p:nvSpPr>
        <p:spPr>
          <a:xfrm>
            <a:off x="878504" y="5263521"/>
            <a:ext cx="4644581" cy="447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i="1"/>
            </a:lvl1pPr>
          </a:lstStyle>
          <a:p>
            <a:pPr lvl="0">
              <a:defRPr sz="1800" i="0">
                <a:solidFill>
                  <a:srgbClr val="000000"/>
                </a:solidFill>
              </a:defRPr>
            </a:pPr>
            <a:r>
              <a:rPr sz="1200" i="1">
                <a:solidFill>
                  <a:srgbClr val="0D0D0D"/>
                </a:solidFill>
              </a:rPr>
              <a:t>Tämän punaisen maalipinnan sideaineena on alkydi eli kyseessä on muovimaali.</a:t>
            </a:r>
          </a:p>
        </p:txBody>
      </p:sp>
      <p:sp>
        <p:nvSpPr>
          <p:cNvPr id="8" name="Shape 1077">
            <a:extLst>
              <a:ext uri="{FF2B5EF4-FFF2-40B4-BE49-F238E27FC236}">
                <a16:creationId xmlns:a16="http://schemas.microsoft.com/office/drawing/2014/main" id="{513902AA-998D-3955-161D-CAFDDFE1A78A}"/>
              </a:ext>
            </a:extLst>
          </p:cNvPr>
          <p:cNvSpPr/>
          <p:nvPr/>
        </p:nvSpPr>
        <p:spPr>
          <a:xfrm>
            <a:off x="951184" y="4953402"/>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90000"/>
              </a:lnSpc>
              <a:defRPr sz="1000">
                <a:solidFill>
                  <a:srgbClr val="000000"/>
                </a:solidFill>
              </a:defRPr>
            </a:lvl1pPr>
          </a:lstStyle>
          <a:p>
            <a:pPr lvl="0">
              <a:defRPr sz="1800"/>
            </a:pPr>
            <a:r>
              <a:rPr sz="1000" dirty="0">
                <a:solidFill>
                  <a:schemeClr val="bg1"/>
                </a:solidFill>
              </a:rPr>
              <a:t>Kuva: saatsi.fi</a:t>
            </a:r>
          </a:p>
        </p:txBody>
      </p:sp>
    </p:spTree>
    <p:extLst>
      <p:ext uri="{BB962C8B-B14F-4D97-AF65-F5344CB8AC3E}">
        <p14:creationId xmlns:p14="http://schemas.microsoft.com/office/powerpoint/2010/main" val="132280285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Punamultamaali</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619250"/>
            <a:ext cx="5689384" cy="4557713"/>
          </a:xfrm>
        </p:spPr>
        <p:txBody>
          <a:bodyPr>
            <a:normAutofit fontScale="92500" lnSpcReduction="10000"/>
          </a:bodyPr>
          <a:lstStyle/>
          <a:p>
            <a:pPr>
              <a:defRPr>
                <a:solidFill>
                  <a:srgbClr val="000000"/>
                </a:solidFill>
              </a:defRPr>
            </a:pPr>
            <a:r>
              <a:rPr lang="fi-FI" sz="2000" dirty="0"/>
              <a:t>Keittomaali eli lietemaali (esimerkiksi punamultamaali) soveltuu vain aiemmin keittomaalilla käsitellylle puupinnalle. Esikäsittelyjen yhteydessä vanha maalikerros harjataan puhtaaksi esimerkiksi juuriharjalla. Mikäli vanha maalipinta ei ole kulunut kovin pahasti riittää yksi maalauskerta.</a:t>
            </a:r>
          </a:p>
          <a:p>
            <a:pPr>
              <a:defRPr>
                <a:solidFill>
                  <a:srgbClr val="000000"/>
                </a:solidFill>
              </a:defRPr>
            </a:pPr>
            <a:r>
              <a:rPr lang="fi-FI" sz="2000" dirty="0"/>
              <a:t>Vesi- tai liuoteohenteiset puunsuojat soveltuvat aiemmin vastaavan tyyppisellä puunsuojalla käsitellylle puualustalle. Peittävää puunsuojaa voidaan käyttää myös aiemmin kuultavalla puunsuojalla käsitellylle pinnalle mutta ei päinvastoin. Peittävä vesiohenteinen puunsuoja käy myös dispersiomaalilla maalatulle pinnalle. Liuoteohenteisia puunsuojia ei suositella aiemmin vesiohenteisilla peittävillä puunsuojilla käsitellyille pinnoille.</a:t>
            </a:r>
          </a:p>
          <a:p>
            <a:endParaRPr lang="fi-FI"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25</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4" name="Shape 1023">
            <a:extLst>
              <a:ext uri="{FF2B5EF4-FFF2-40B4-BE49-F238E27FC236}">
                <a16:creationId xmlns:a16="http://schemas.microsoft.com/office/drawing/2014/main" id="{33E17001-19ED-4375-15AE-58D558C0362E}"/>
              </a:ext>
            </a:extLst>
          </p:cNvPr>
          <p:cNvSpPr/>
          <p:nvPr/>
        </p:nvSpPr>
        <p:spPr>
          <a:xfrm>
            <a:off x="10953714" y="6176963"/>
            <a:ext cx="870972"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lgn="r">
              <a:defRPr sz="1800"/>
            </a:pPr>
            <a:r>
              <a:rPr sz="1000" dirty="0" err="1"/>
              <a:t>Lähde</a:t>
            </a:r>
            <a:r>
              <a:rPr sz="1000" dirty="0"/>
              <a:t>: Puuinfo</a:t>
            </a:r>
          </a:p>
        </p:txBody>
      </p:sp>
      <p:pic>
        <p:nvPicPr>
          <p:cNvPr id="8" name="vanharauma.fi_punamulta-578x770-filtered.jpeg">
            <a:extLst>
              <a:ext uri="{FF2B5EF4-FFF2-40B4-BE49-F238E27FC236}">
                <a16:creationId xmlns:a16="http://schemas.microsoft.com/office/drawing/2014/main" id="{5665FDFE-A680-3943-51AB-29A71E52699A}"/>
              </a:ext>
            </a:extLst>
          </p:cNvPr>
          <p:cNvPicPr/>
          <p:nvPr/>
        </p:nvPicPr>
        <p:blipFill>
          <a:blip r:embed="rId2"/>
          <a:stretch>
            <a:fillRect/>
          </a:stretch>
        </p:blipFill>
        <p:spPr>
          <a:xfrm>
            <a:off x="7196883" y="874179"/>
            <a:ext cx="3835550" cy="5109642"/>
          </a:xfrm>
          <a:prstGeom prst="rect">
            <a:avLst/>
          </a:prstGeom>
          <a:ln w="12700">
            <a:miter lim="400000"/>
          </a:ln>
        </p:spPr>
      </p:pic>
      <p:sp>
        <p:nvSpPr>
          <p:cNvPr id="9" name="Shape 1084">
            <a:extLst>
              <a:ext uri="{FF2B5EF4-FFF2-40B4-BE49-F238E27FC236}">
                <a16:creationId xmlns:a16="http://schemas.microsoft.com/office/drawing/2014/main" id="{4714490B-F3B1-254D-EDCE-8897DAA47CC9}"/>
              </a:ext>
            </a:extLst>
          </p:cNvPr>
          <p:cNvSpPr/>
          <p:nvPr/>
        </p:nvSpPr>
        <p:spPr>
          <a:xfrm>
            <a:off x="7168124" y="6084146"/>
            <a:ext cx="4452773" cy="2311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90000"/>
              </a:lnSpc>
              <a:defRPr sz="1000">
                <a:solidFill>
                  <a:srgbClr val="000000"/>
                </a:solidFill>
              </a:defRPr>
            </a:lvl1pPr>
          </a:lstStyle>
          <a:p>
            <a:pPr lvl="0">
              <a:defRPr sz="1800"/>
            </a:pPr>
            <a:r>
              <a:rPr sz="1000"/>
              <a:t>Punamultamaalin keittoa Korjausrakentamiskeskus Tammelassa Raumalla.</a:t>
            </a:r>
          </a:p>
        </p:txBody>
      </p:sp>
      <p:sp>
        <p:nvSpPr>
          <p:cNvPr id="10" name="Shape 1085">
            <a:extLst>
              <a:ext uri="{FF2B5EF4-FFF2-40B4-BE49-F238E27FC236}">
                <a16:creationId xmlns:a16="http://schemas.microsoft.com/office/drawing/2014/main" id="{747AA73F-B239-45A1-E543-D36B32525AE8}"/>
              </a:ext>
            </a:extLst>
          </p:cNvPr>
          <p:cNvSpPr/>
          <p:nvPr/>
        </p:nvSpPr>
        <p:spPr>
          <a:xfrm>
            <a:off x="9866469" y="5773778"/>
            <a:ext cx="1177893"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a:solidFill>
                  <a:schemeClr val="bg1"/>
                </a:solidFill>
              </a:rPr>
              <a:t>Kuva: vanharauma.fi</a:t>
            </a:r>
          </a:p>
        </p:txBody>
      </p:sp>
    </p:spTree>
    <p:extLst>
      <p:ext uri="{BB962C8B-B14F-4D97-AF65-F5344CB8AC3E}">
        <p14:creationId xmlns:p14="http://schemas.microsoft.com/office/powerpoint/2010/main" val="258170893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Punamultamaalin keitto-ohje:</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fontScale="62500" lnSpcReduction="20000"/>
          </a:bodyPr>
          <a:lstStyle/>
          <a:p>
            <a:pPr marL="114300" lvl="0" indent="0">
              <a:buNone/>
              <a:defRPr>
                <a:solidFill>
                  <a:srgbClr val="000000"/>
                </a:solidFill>
              </a:defRPr>
            </a:pPr>
            <a:r>
              <a:rPr lang="fi-FI" dirty="0"/>
              <a:t>Keittoainekset:</a:t>
            </a:r>
          </a:p>
          <a:p>
            <a:pPr lvl="0">
              <a:defRPr>
                <a:solidFill>
                  <a:srgbClr val="000000"/>
                </a:solidFill>
              </a:defRPr>
            </a:pPr>
            <a:r>
              <a:rPr lang="fi-FI" dirty="0"/>
              <a:t>50 l vettä</a:t>
            </a:r>
          </a:p>
          <a:p>
            <a:pPr lvl="0">
              <a:defRPr>
                <a:solidFill>
                  <a:srgbClr val="000000"/>
                </a:solidFill>
              </a:defRPr>
            </a:pPr>
            <a:r>
              <a:rPr lang="fi-FI" dirty="0"/>
              <a:t>2 kg rautavihtrilliä (rautasulfaatti)</a:t>
            </a:r>
          </a:p>
          <a:p>
            <a:pPr lvl="0">
              <a:defRPr>
                <a:solidFill>
                  <a:srgbClr val="000000"/>
                </a:solidFill>
              </a:defRPr>
            </a:pPr>
            <a:r>
              <a:rPr lang="fi-FI" dirty="0"/>
              <a:t>4,5 kg hienoja ruis- tai vehnäjauhoja</a:t>
            </a:r>
          </a:p>
          <a:p>
            <a:pPr lvl="0">
              <a:defRPr>
                <a:solidFill>
                  <a:srgbClr val="000000"/>
                </a:solidFill>
              </a:defRPr>
            </a:pPr>
            <a:r>
              <a:rPr lang="fi-FI" dirty="0"/>
              <a:t>8 kg punamultaa</a:t>
            </a:r>
          </a:p>
          <a:p>
            <a:pPr lvl="0">
              <a:defRPr>
                <a:solidFill>
                  <a:srgbClr val="000000"/>
                </a:solidFill>
              </a:defRPr>
            </a:pPr>
            <a:r>
              <a:rPr lang="fi-FI" dirty="0"/>
              <a:t>(suola)</a:t>
            </a:r>
          </a:p>
          <a:p>
            <a:pPr lvl="0">
              <a:defRPr>
                <a:solidFill>
                  <a:srgbClr val="000000"/>
                </a:solidFill>
              </a:defRPr>
            </a:pPr>
            <a:endParaRPr lang="fi-FI" dirty="0"/>
          </a:p>
          <a:p>
            <a:pPr marL="114300" lvl="0" indent="0">
              <a:buNone/>
              <a:defRPr>
                <a:solidFill>
                  <a:srgbClr val="000000"/>
                </a:solidFill>
              </a:defRPr>
            </a:pPr>
            <a:r>
              <a:rPr lang="fi-FI" dirty="0"/>
              <a:t>Keittovälineet:</a:t>
            </a:r>
          </a:p>
          <a:p>
            <a:pPr lvl="0">
              <a:defRPr>
                <a:solidFill>
                  <a:srgbClr val="000000"/>
                </a:solidFill>
              </a:defRPr>
            </a:pPr>
            <a:r>
              <a:rPr lang="fi-FI" dirty="0"/>
              <a:t>Iso rautatynnyri (200 l)</a:t>
            </a:r>
          </a:p>
          <a:p>
            <a:pPr lvl="0">
              <a:defRPr>
                <a:solidFill>
                  <a:srgbClr val="000000"/>
                </a:solidFill>
              </a:defRPr>
            </a:pPr>
            <a:r>
              <a:rPr lang="fi-FI" dirty="0"/>
              <a:t>Tiiliä tai kiviä</a:t>
            </a:r>
          </a:p>
          <a:p>
            <a:pPr lvl="0">
              <a:defRPr>
                <a:solidFill>
                  <a:srgbClr val="000000"/>
                </a:solidFill>
              </a:defRPr>
            </a:pPr>
            <a:r>
              <a:rPr lang="fi-FI" dirty="0"/>
              <a:t>Mineraalivillamatto, rautalankaa</a:t>
            </a:r>
          </a:p>
          <a:p>
            <a:pPr lvl="0">
              <a:defRPr>
                <a:solidFill>
                  <a:srgbClr val="000000"/>
                </a:solidFill>
              </a:defRPr>
            </a:pPr>
            <a:r>
              <a:rPr lang="fi-FI" dirty="0"/>
              <a:t>Laudasta vuoltu mela</a:t>
            </a:r>
          </a:p>
          <a:p>
            <a:pPr lvl="0">
              <a:defRPr>
                <a:solidFill>
                  <a:srgbClr val="000000"/>
                </a:solidFill>
              </a:defRPr>
            </a:pPr>
            <a:r>
              <a:rPr lang="fi-FI" dirty="0"/>
              <a:t>Ämpäreitä</a:t>
            </a:r>
          </a:p>
          <a:p>
            <a:pPr marL="114300" indent="0">
              <a:buNone/>
            </a:pPr>
            <a:endParaRPr lang="fi-FI" dirty="0"/>
          </a:p>
        </p:txBody>
      </p:sp>
      <p:sp>
        <p:nvSpPr>
          <p:cNvPr id="2" name="Tekstin paikkamerkki 1">
            <a:extLst>
              <a:ext uri="{FF2B5EF4-FFF2-40B4-BE49-F238E27FC236}">
                <a16:creationId xmlns:a16="http://schemas.microsoft.com/office/drawing/2014/main" id="{81103644-7927-1A84-2954-E3E39362B072}"/>
              </a:ext>
            </a:extLst>
          </p:cNvPr>
          <p:cNvSpPr>
            <a:spLocks noGrp="1"/>
          </p:cNvSpPr>
          <p:nvPr>
            <p:ph type="body" idx="2"/>
          </p:nvPr>
        </p:nvSpPr>
        <p:spPr/>
        <p:txBody>
          <a:bodyPr>
            <a:normAutofit fontScale="47500" lnSpcReduction="20000"/>
          </a:bodyPr>
          <a:lstStyle/>
          <a:p>
            <a:pPr marL="114300" indent="0">
              <a:buSzPct val="100000"/>
              <a:buNone/>
            </a:pPr>
            <a:r>
              <a:rPr lang="fi-FI" sz="2900" dirty="0"/>
              <a:t>Punamullan keittoastiaksi sopii päältä avattu iso rautatynnyri. Tynnyrin alle tehdään tiilistä tai kivistä n. 20 cm korkuinen tulipesä. Tynnyrin ympärille kiedotaan mineraalivillamatto rautalangalla kiinni, tynnyrin yläosan voi jättää paljaaksi.</a:t>
            </a:r>
          </a:p>
          <a:p>
            <a:pPr>
              <a:buSzPct val="100000"/>
            </a:pPr>
            <a:r>
              <a:rPr lang="fi-FI" sz="2900" dirty="0"/>
              <a:t>Laitaa pataan 40 litraa vettä ja sytytä tulipesä. Kiehauta vesi ja lisää 2 kiloa rautavihtrilliä. </a:t>
            </a:r>
          </a:p>
          <a:p>
            <a:pPr>
              <a:buSzPct val="100000"/>
            </a:pPr>
            <a:r>
              <a:rPr lang="fi-FI" sz="2900" dirty="0"/>
              <a:t>Sekoita jauhot vähitellen 10 l veden joukkoon erilliseen ämpäriin. </a:t>
            </a:r>
          </a:p>
          <a:p>
            <a:pPr>
              <a:buSzPct val="100000"/>
            </a:pPr>
            <a:r>
              <a:rPr lang="fi-FI" sz="2900" dirty="0"/>
              <a:t>Kaada vesi-jauho-seos vähitellen pataan kiehuvan veden sekaan sekoittaen koko ajan. </a:t>
            </a:r>
          </a:p>
          <a:p>
            <a:pPr>
              <a:buSzPct val="100000"/>
            </a:pPr>
            <a:r>
              <a:rPr lang="fi-FI" sz="2900" dirty="0"/>
              <a:t>Lisää 4,5 kiloa hienoja ruisjauhoja. </a:t>
            </a:r>
          </a:p>
          <a:p>
            <a:pPr>
              <a:buSzPct val="100000"/>
            </a:pPr>
            <a:r>
              <a:rPr lang="fi-FI" sz="2900" dirty="0"/>
              <a:t>Sekoita huolellisesti (pohjaa myöten) ja anna kiehua 2–3 tuntia. </a:t>
            </a:r>
          </a:p>
          <a:p>
            <a:pPr>
              <a:buSzPct val="100000"/>
            </a:pPr>
            <a:r>
              <a:rPr lang="fi-FI" sz="2900" dirty="0"/>
              <a:t>Lisää punamultaa (8 kg) pieninä annoksina. </a:t>
            </a:r>
          </a:p>
          <a:p>
            <a:pPr>
              <a:buSzPct val="100000"/>
            </a:pPr>
            <a:r>
              <a:rPr lang="fi-FI" sz="2900" dirty="0"/>
              <a:t>Keitä ja sekoita ½ – 2 tuntia hiljaisella lämmöllä. </a:t>
            </a:r>
          </a:p>
          <a:p>
            <a:pPr>
              <a:buSzPct val="100000"/>
            </a:pPr>
            <a:r>
              <a:rPr lang="fi-FI" sz="2900" dirty="0"/>
              <a:t>Jätä seos jäähtymään. </a:t>
            </a:r>
          </a:p>
          <a:p>
            <a:pPr>
              <a:buSzPct val="100000"/>
            </a:pPr>
            <a:r>
              <a:rPr lang="fi-FI" sz="2900" dirty="0"/>
              <a:t>Maalia voi ohentaa suolavedellä. Jos haluat säilyttää maalia paria päivää pidempään, lisää keitokseen puoli desiä suolaa.</a:t>
            </a:r>
          </a:p>
          <a:p>
            <a:endParaRPr lang="fi-FI"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26</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7" name="Shape 1091">
            <a:extLst>
              <a:ext uri="{FF2B5EF4-FFF2-40B4-BE49-F238E27FC236}">
                <a16:creationId xmlns:a16="http://schemas.microsoft.com/office/drawing/2014/main" id="{959C6659-F347-B149-D9E6-3B4D1C539557}"/>
              </a:ext>
            </a:extLst>
          </p:cNvPr>
          <p:cNvSpPr/>
          <p:nvPr/>
        </p:nvSpPr>
        <p:spPr>
          <a:xfrm>
            <a:off x="9195717" y="6173401"/>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r>
              <a:rPr sz="1000" dirty="0" err="1"/>
              <a:t>Lähde</a:t>
            </a:r>
            <a:r>
              <a:rPr sz="1000" dirty="0"/>
              <a:t>: </a:t>
            </a:r>
            <a:r>
              <a:rPr sz="1000" dirty="0" err="1"/>
              <a:t>Korjausrakentamiskeskus</a:t>
            </a:r>
            <a:r>
              <a:rPr sz="1000" dirty="0"/>
              <a:t> Tammela, Rauma</a:t>
            </a:r>
          </a:p>
        </p:txBody>
      </p:sp>
    </p:spTree>
    <p:extLst>
      <p:ext uri="{BB962C8B-B14F-4D97-AF65-F5344CB8AC3E}">
        <p14:creationId xmlns:p14="http://schemas.microsoft.com/office/powerpoint/2010/main" val="327192480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irsinurkka2_hengittävä rakenne-filtered.jpeg">
            <a:extLst>
              <a:ext uri="{FF2B5EF4-FFF2-40B4-BE49-F238E27FC236}">
                <a16:creationId xmlns:a16="http://schemas.microsoft.com/office/drawing/2014/main" id="{68377F0C-FB39-8743-112F-503BFE467571}"/>
              </a:ext>
            </a:extLst>
          </p:cNvPr>
          <p:cNvPicPr/>
          <p:nvPr/>
        </p:nvPicPr>
        <p:blipFill>
          <a:blip r:embed="rId2"/>
          <a:stretch>
            <a:fillRect/>
          </a:stretch>
        </p:blipFill>
        <p:spPr>
          <a:xfrm>
            <a:off x="3755885" y="516507"/>
            <a:ext cx="4680230" cy="5721772"/>
          </a:xfrm>
          <a:prstGeom prst="rect">
            <a:avLst/>
          </a:prstGeom>
          <a:ln w="12700">
            <a:miter lim="400000"/>
          </a:ln>
        </p:spPr>
      </p:pic>
      <p:sp>
        <p:nvSpPr>
          <p:cNvPr id="4" name="Dian numeron paikkamerkki 3">
            <a:extLst>
              <a:ext uri="{FF2B5EF4-FFF2-40B4-BE49-F238E27FC236}">
                <a16:creationId xmlns:a16="http://schemas.microsoft.com/office/drawing/2014/main" id="{F1557C1D-67CA-2B82-7C6C-C7A504E3E91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27</a:t>
            </a:fld>
            <a:endParaRPr lang="fi-FI"/>
          </a:p>
        </p:txBody>
      </p:sp>
      <p:sp>
        <p:nvSpPr>
          <p:cNvPr id="5" name="Alatunnisteen paikkamerkki 4">
            <a:extLst>
              <a:ext uri="{FF2B5EF4-FFF2-40B4-BE49-F238E27FC236}">
                <a16:creationId xmlns:a16="http://schemas.microsoft.com/office/drawing/2014/main" id="{CCEEA237-963A-595C-1F5E-17DD447A6A30}"/>
              </a:ext>
            </a:extLst>
          </p:cNvPr>
          <p:cNvSpPr>
            <a:spLocks noGrp="1"/>
          </p:cNvSpPr>
          <p:nvPr>
            <p:ph type="ftr" idx="11"/>
          </p:nvPr>
        </p:nvSpPr>
        <p:spPr/>
        <p:txBody>
          <a:bodyPr/>
          <a:lstStyle/>
          <a:p>
            <a:r>
              <a:rPr lang="fi-FI"/>
              <a:t>Puurakennuksen korjaaminen ja puulla korjaaminen</a:t>
            </a:r>
          </a:p>
        </p:txBody>
      </p:sp>
      <p:sp>
        <p:nvSpPr>
          <p:cNvPr id="7" name="Shape 992">
            <a:extLst>
              <a:ext uri="{FF2B5EF4-FFF2-40B4-BE49-F238E27FC236}">
                <a16:creationId xmlns:a16="http://schemas.microsoft.com/office/drawing/2014/main" id="{2E7C8DDA-1DFE-4365-C3AD-FF7830250AB0}"/>
              </a:ext>
            </a:extLst>
          </p:cNvPr>
          <p:cNvSpPr/>
          <p:nvPr/>
        </p:nvSpPr>
        <p:spPr>
          <a:xfrm>
            <a:off x="910881" y="2983230"/>
            <a:ext cx="10370238" cy="891541"/>
          </a:xfrm>
          <a:prstGeom prst="rect">
            <a:avLst/>
          </a:prstGeom>
          <a:solidFill>
            <a:srgbClr val="9CA65D"/>
          </a:solidFill>
          <a:ln w="12700">
            <a:miter lim="400000"/>
          </a:ln>
        </p:spPr>
        <p:txBody>
          <a:bodyPr lIns="0" tIns="0" rIns="0" bIns="0" anchor="ctr"/>
          <a:lstStyle/>
          <a:p>
            <a:pPr lvl="0"/>
            <a:endParaRPr/>
          </a:p>
        </p:txBody>
      </p:sp>
      <p:sp>
        <p:nvSpPr>
          <p:cNvPr id="8" name="Shape 993">
            <a:extLst>
              <a:ext uri="{FF2B5EF4-FFF2-40B4-BE49-F238E27FC236}">
                <a16:creationId xmlns:a16="http://schemas.microsoft.com/office/drawing/2014/main" id="{AF50BED9-2CA6-1FDC-EE27-15B30FD18895}"/>
              </a:ext>
            </a:extLst>
          </p:cNvPr>
          <p:cNvSpPr/>
          <p:nvPr/>
        </p:nvSpPr>
        <p:spPr>
          <a:xfrm>
            <a:off x="4805048" y="3159696"/>
            <a:ext cx="2581904" cy="5386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defRPr sz="3500" b="1">
                <a:solidFill>
                  <a:srgbClr val="FFFFFF"/>
                </a:solidFill>
              </a:defRPr>
            </a:lvl1pPr>
          </a:lstStyle>
          <a:p>
            <a:pPr lvl="0">
              <a:defRPr sz="1800" b="0">
                <a:solidFill>
                  <a:srgbClr val="000000"/>
                </a:solidFill>
              </a:defRPr>
            </a:pPr>
            <a:r>
              <a:rPr lang="fi-FI" sz="3500" b="1" dirty="0">
                <a:solidFill>
                  <a:srgbClr val="FFFFFF"/>
                </a:solidFill>
              </a:rPr>
              <a:t> </a:t>
            </a:r>
            <a:endParaRPr sz="3500" b="1" dirty="0">
              <a:solidFill>
                <a:srgbClr val="FFFFFF"/>
              </a:solidFill>
            </a:endParaRPr>
          </a:p>
        </p:txBody>
      </p:sp>
      <p:sp>
        <p:nvSpPr>
          <p:cNvPr id="2" name="Shape 1096">
            <a:extLst>
              <a:ext uri="{FF2B5EF4-FFF2-40B4-BE49-F238E27FC236}">
                <a16:creationId xmlns:a16="http://schemas.microsoft.com/office/drawing/2014/main" id="{956DFD84-E08B-C8F6-CF01-E56C986E30B2}"/>
              </a:ext>
            </a:extLst>
          </p:cNvPr>
          <p:cNvSpPr/>
          <p:nvPr/>
        </p:nvSpPr>
        <p:spPr>
          <a:xfrm>
            <a:off x="4276386" y="3159696"/>
            <a:ext cx="3639229" cy="5386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defRPr sz="3500" b="1">
                <a:solidFill>
                  <a:srgbClr val="FFFFFF"/>
                </a:solidFill>
              </a:defRPr>
            </a:lvl1pPr>
          </a:lstStyle>
          <a:p>
            <a:pPr lvl="0">
              <a:defRPr sz="1800" b="0">
                <a:solidFill>
                  <a:srgbClr val="000000"/>
                </a:solidFill>
              </a:defRPr>
            </a:pPr>
            <a:r>
              <a:rPr sz="3500" b="1" dirty="0" err="1">
                <a:solidFill>
                  <a:srgbClr val="FFFFFF"/>
                </a:solidFill>
              </a:rPr>
              <a:t>Hengittävä</a:t>
            </a:r>
            <a:r>
              <a:rPr sz="3500" b="1" dirty="0">
                <a:solidFill>
                  <a:srgbClr val="FFFFFF"/>
                </a:solidFill>
              </a:rPr>
              <a:t> </a:t>
            </a:r>
            <a:r>
              <a:rPr sz="3500" b="1" dirty="0" err="1">
                <a:solidFill>
                  <a:srgbClr val="FFFFFF"/>
                </a:solidFill>
              </a:rPr>
              <a:t>rakenne</a:t>
            </a:r>
            <a:endParaRPr sz="3500" b="1" dirty="0">
              <a:solidFill>
                <a:srgbClr val="FFFFFF"/>
              </a:solidFill>
            </a:endParaRPr>
          </a:p>
        </p:txBody>
      </p:sp>
    </p:spTree>
    <p:extLst>
      <p:ext uri="{BB962C8B-B14F-4D97-AF65-F5344CB8AC3E}">
        <p14:creationId xmlns:p14="http://schemas.microsoft.com/office/powerpoint/2010/main" val="1145227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Hengittävyys ei tarkoita sitä että ulkovaipassa on ilmavuotoja!</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6051550" y="1825625"/>
            <a:ext cx="5302250" cy="4351338"/>
          </a:xfrm>
        </p:spPr>
        <p:txBody>
          <a:bodyPr/>
          <a:lstStyle/>
          <a:p>
            <a:pPr marL="114300" lvl="0" indent="0">
              <a:buNone/>
              <a:defRPr>
                <a:solidFill>
                  <a:srgbClr val="000000"/>
                </a:solidFill>
              </a:defRPr>
            </a:pPr>
            <a:r>
              <a:rPr lang="fi-FI" sz="2000" b="1" dirty="0"/>
              <a:t>Hengittävyys</a:t>
            </a:r>
            <a:r>
              <a:rPr lang="fi-FI" sz="2000" dirty="0"/>
              <a:t> tarkoittaa sitä, että talon rakenteet voivat </a:t>
            </a:r>
            <a:r>
              <a:rPr lang="fi-FI" sz="2000" b="1" dirty="0"/>
              <a:t>vastaanottaa</a:t>
            </a:r>
            <a:r>
              <a:rPr lang="fi-FI" sz="2000" dirty="0"/>
              <a:t> ja </a:t>
            </a:r>
            <a:r>
              <a:rPr lang="fi-FI" sz="2000" b="1" dirty="0"/>
              <a:t>luovuttaa</a:t>
            </a:r>
            <a:r>
              <a:rPr lang="fi-FI" sz="2000" dirty="0"/>
              <a:t> sekä kaasumaisessa että nestemäisessä muodossa olevaa vettä. Hengittävyys on pääsääntöisesti sitä, että huoneessa syntyvä kosteus (ilmassa olevat kaasumaiset vesimolekyylit) siirtyy rakenteiden läpi sisältä ulos. Nelihenkinen perhe tuottaa vuorokaudessa noin kymmenen litraa vettä ilmaan. Hengittämisen ja hikoilemisen lisäksi kosteutta muodostuu pyykin kuivattamisesta ja ruoan valmistamisesta.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28</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pic>
        <p:nvPicPr>
          <p:cNvPr id="2" name="saatsi_IKKUNA-seurasaari-ivars_1200px-700x1024.jpg">
            <a:extLst>
              <a:ext uri="{FF2B5EF4-FFF2-40B4-BE49-F238E27FC236}">
                <a16:creationId xmlns:a16="http://schemas.microsoft.com/office/drawing/2014/main" id="{E76ADD35-6FB7-6BA8-6838-AFF9DAF9470B}"/>
              </a:ext>
            </a:extLst>
          </p:cNvPr>
          <p:cNvPicPr/>
          <p:nvPr/>
        </p:nvPicPr>
        <p:blipFill>
          <a:blip r:embed="rId2"/>
          <a:stretch>
            <a:fillRect/>
          </a:stretch>
        </p:blipFill>
        <p:spPr>
          <a:xfrm>
            <a:off x="451045" y="1608783"/>
            <a:ext cx="2992113" cy="4377034"/>
          </a:xfrm>
          <a:prstGeom prst="rect">
            <a:avLst/>
          </a:prstGeom>
          <a:ln w="12700">
            <a:miter lim="400000"/>
          </a:ln>
        </p:spPr>
      </p:pic>
      <p:sp>
        <p:nvSpPr>
          <p:cNvPr id="8" name="Shape 1104">
            <a:extLst>
              <a:ext uri="{FF2B5EF4-FFF2-40B4-BE49-F238E27FC236}">
                <a16:creationId xmlns:a16="http://schemas.microsoft.com/office/drawing/2014/main" id="{62CD01D5-47CA-8E87-2B87-EA3921116C32}"/>
              </a:ext>
            </a:extLst>
          </p:cNvPr>
          <p:cNvSpPr/>
          <p:nvPr/>
        </p:nvSpPr>
        <p:spPr>
          <a:xfrm>
            <a:off x="3593796" y="5063913"/>
            <a:ext cx="2513784" cy="980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sz="1200" i="1">
                <a:solidFill>
                  <a:srgbClr val="0D0D0D"/>
                </a:solidFill>
              </a:rPr>
              <a:t>Perinteinen lamasalvosrakenne punamullatulla lautaverhouksella on kosteutta sitova, terveellinen rakenne. Seurasaari, Ivars.</a:t>
            </a:r>
          </a:p>
          <a:p>
            <a:pPr lvl="0">
              <a:defRPr>
                <a:solidFill>
                  <a:srgbClr val="000000"/>
                </a:solidFill>
              </a:defRPr>
            </a:pPr>
            <a:r>
              <a:rPr sz="1200" i="1">
                <a:solidFill>
                  <a:srgbClr val="0D0D0D"/>
                </a:solidFill>
              </a:rPr>
              <a:t>Lähde: SAATSI arkkitehdit</a:t>
            </a:r>
          </a:p>
        </p:txBody>
      </p:sp>
      <p:sp>
        <p:nvSpPr>
          <p:cNvPr id="9" name="Shape 1101">
            <a:extLst>
              <a:ext uri="{FF2B5EF4-FFF2-40B4-BE49-F238E27FC236}">
                <a16:creationId xmlns:a16="http://schemas.microsoft.com/office/drawing/2014/main" id="{C6D29643-C4D1-7745-F78C-A708C8404049}"/>
              </a:ext>
            </a:extLst>
          </p:cNvPr>
          <p:cNvSpPr/>
          <p:nvPr/>
        </p:nvSpPr>
        <p:spPr>
          <a:xfrm>
            <a:off x="10698067" y="6107713"/>
            <a:ext cx="1336643"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Perinnemestari</a:t>
            </a:r>
            <a:endParaRPr sz="1000" dirty="0"/>
          </a:p>
        </p:txBody>
      </p:sp>
    </p:spTree>
    <p:extLst>
      <p:ext uri="{BB962C8B-B14F-4D97-AF65-F5344CB8AC3E}">
        <p14:creationId xmlns:p14="http://schemas.microsoft.com/office/powerpoint/2010/main" val="103280401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Hengittävä rakenne</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825625"/>
            <a:ext cx="6775450" cy="4351338"/>
          </a:xfrm>
        </p:spPr>
        <p:txBody>
          <a:bodyPr/>
          <a:lstStyle/>
          <a:p>
            <a:pPr marL="114300" lvl="0" indent="0">
              <a:buNone/>
              <a:defRPr>
                <a:solidFill>
                  <a:srgbClr val="000000"/>
                </a:solidFill>
              </a:defRPr>
            </a:pPr>
            <a:r>
              <a:rPr lang="fi-FI" sz="2000" dirty="0"/>
              <a:t>Kosteuden siirtyminen rakenteiden läpi (1, 5 ja 6) on voimakkainta talvella, sen sijaan kosteuspiikkien tasaantuminen (2) tapahtuu muutaman tunnin sisällä.</a:t>
            </a:r>
          </a:p>
          <a:p>
            <a:pPr marL="571500" lvl="0" indent="-457200">
              <a:buFont typeface="+mj-lt"/>
              <a:buAutoNum type="arabicPeriod"/>
              <a:defRPr>
                <a:solidFill>
                  <a:srgbClr val="000000"/>
                </a:solidFill>
              </a:defRPr>
            </a:pPr>
            <a:r>
              <a:rPr lang="fi-FI" sz="2000" dirty="0"/>
              <a:t>Seinän kaikki kerrokset ovat hengittäviä. Kosteus siirtyy esteettä tapetin, liisterin, huokoisen puukuitulevyn, hirren tai sahanpurun, tervapaperin, laudoituksen ja pellavaöljymaalin läpi ulkoilmaan.</a:t>
            </a:r>
          </a:p>
          <a:p>
            <a:pPr marL="571500" lvl="0" indent="-457200">
              <a:buFont typeface="+mj-lt"/>
              <a:buAutoNum type="arabicPeriod"/>
              <a:defRPr>
                <a:solidFill>
                  <a:srgbClr val="000000"/>
                </a:solidFill>
              </a:defRPr>
            </a:pPr>
            <a:r>
              <a:rPr lang="fi-FI" sz="2000" dirty="0"/>
              <a:t>Kosteuspiikit tasaantuvat. Kun keittiössä tehdään ruokaa, kosteutta imeytyy seinään, kun ruokailu on ohi, kosteus palaa huoneeseen.</a:t>
            </a:r>
          </a:p>
          <a:p>
            <a:pPr marL="571500" lvl="0" indent="-457200">
              <a:buFont typeface="+mj-lt"/>
              <a:buAutoNum type="arabicPeriod"/>
              <a:defRPr>
                <a:solidFill>
                  <a:srgbClr val="000000"/>
                </a:solidFill>
              </a:defRPr>
            </a:pPr>
            <a:r>
              <a:rPr lang="fi-FI" sz="2000" dirty="0"/>
              <a:t>Seinässä on muovitettu tapetti, eikä kosteus siirry seinän sisään. Ei haittaa taloa, mutta huonontaa sisäilman laatua.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29</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9" name="Shape 1101">
            <a:extLst>
              <a:ext uri="{FF2B5EF4-FFF2-40B4-BE49-F238E27FC236}">
                <a16:creationId xmlns:a16="http://schemas.microsoft.com/office/drawing/2014/main" id="{C6D29643-C4D1-7745-F78C-A708C8404049}"/>
              </a:ext>
            </a:extLst>
          </p:cNvPr>
          <p:cNvSpPr/>
          <p:nvPr/>
        </p:nvSpPr>
        <p:spPr>
          <a:xfrm>
            <a:off x="10698067" y="6107713"/>
            <a:ext cx="1336643"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Perinnemestari</a:t>
            </a:r>
            <a:endParaRPr sz="1000" dirty="0"/>
          </a:p>
        </p:txBody>
      </p:sp>
      <p:pic>
        <p:nvPicPr>
          <p:cNvPr id="4" name="hengittava_rakenne_perinnemestari.png">
            <a:extLst>
              <a:ext uri="{FF2B5EF4-FFF2-40B4-BE49-F238E27FC236}">
                <a16:creationId xmlns:a16="http://schemas.microsoft.com/office/drawing/2014/main" id="{753BC264-D371-0CDC-7429-90EF4A54FE08}"/>
              </a:ext>
            </a:extLst>
          </p:cNvPr>
          <p:cNvPicPr/>
          <p:nvPr/>
        </p:nvPicPr>
        <p:blipFill>
          <a:blip r:embed="rId2"/>
          <a:stretch>
            <a:fillRect/>
          </a:stretch>
        </p:blipFill>
        <p:spPr>
          <a:xfrm>
            <a:off x="7756261" y="1095677"/>
            <a:ext cx="3808412" cy="4666646"/>
          </a:xfrm>
          <a:prstGeom prst="rect">
            <a:avLst/>
          </a:prstGeom>
          <a:ln w="12700">
            <a:miter lim="400000"/>
          </a:ln>
        </p:spPr>
      </p:pic>
    </p:spTree>
    <p:extLst>
      <p:ext uri="{BB962C8B-B14F-4D97-AF65-F5344CB8AC3E}">
        <p14:creationId xmlns:p14="http://schemas.microsoft.com/office/powerpoint/2010/main" val="364282286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front cover white.jpg"/>
          <p:cNvPicPr/>
          <p:nvPr/>
        </p:nvPicPr>
        <p:blipFill>
          <a:blip r:embed="rId2"/>
          <a:srcRect b="9271"/>
          <a:stretch>
            <a:fillRect/>
          </a:stretch>
        </p:blipFill>
        <p:spPr>
          <a:xfrm>
            <a:off x="2778" y="0"/>
            <a:ext cx="12186372" cy="6248114"/>
          </a:xfrm>
          <a:prstGeom prst="rect">
            <a:avLst/>
          </a:prstGeom>
          <a:ln w="12700">
            <a:miter lim="400000"/>
          </a:ln>
        </p:spPr>
      </p:pic>
      <p:sp>
        <p:nvSpPr>
          <p:cNvPr id="94" name="Shape 94"/>
          <p:cNvSpPr>
            <a:spLocks noGrp="1"/>
          </p:cNvSpPr>
          <p:nvPr>
            <p:ph type="title"/>
          </p:nvPr>
        </p:nvSpPr>
        <p:spPr>
          <a:xfrm>
            <a:off x="1174214" y="1819577"/>
            <a:ext cx="9843642" cy="2387601"/>
          </a:xfrm>
          <a:prstGeom prst="rect">
            <a:avLst/>
          </a:prstGeom>
        </p:spPr>
        <p:txBody>
          <a:bodyPr lIns="0" tIns="0" rIns="0" bIns="0"/>
          <a:lstStyle/>
          <a:p>
            <a:pPr lvl="0" defTabSz="624078">
              <a:defRPr sz="1800">
                <a:solidFill>
                  <a:srgbClr val="000000"/>
                </a:solidFill>
              </a:defRPr>
            </a:pPr>
            <a:endParaRPr sz="2730" b="1" dirty="0">
              <a:solidFill>
                <a:srgbClr val="FFFFFF"/>
              </a:solidFill>
              <a:latin typeface="Calibri"/>
              <a:ea typeface="Calibri"/>
              <a:cs typeface="Calibri"/>
              <a:sym typeface="Calibri"/>
            </a:endParaRPr>
          </a:p>
          <a:p>
            <a:pPr lvl="0" defTabSz="624078">
              <a:defRPr sz="1800">
                <a:solidFill>
                  <a:srgbClr val="000000"/>
                </a:solidFill>
              </a:defRPr>
            </a:pPr>
            <a:r>
              <a:rPr sz="4400" b="1" dirty="0" err="1">
                <a:latin typeface="Calibri"/>
                <a:ea typeface="Calibri"/>
                <a:cs typeface="Calibri"/>
                <a:sym typeface="Calibri"/>
              </a:rPr>
              <a:t>Puurakennuksen</a:t>
            </a:r>
            <a:r>
              <a:rPr sz="4400" b="1" dirty="0">
                <a:latin typeface="Calibri"/>
                <a:ea typeface="Calibri"/>
                <a:cs typeface="Calibri"/>
                <a:sym typeface="Calibri"/>
              </a:rPr>
              <a:t> </a:t>
            </a:r>
            <a:r>
              <a:rPr sz="4400" b="1" dirty="0" err="1">
                <a:latin typeface="Calibri"/>
                <a:ea typeface="Calibri"/>
                <a:cs typeface="Calibri"/>
                <a:sym typeface="Calibri"/>
              </a:rPr>
              <a:t>korjaaminen</a:t>
            </a:r>
            <a:r>
              <a:rPr sz="4400" b="1" dirty="0">
                <a:latin typeface="Calibri"/>
                <a:ea typeface="Calibri"/>
                <a:cs typeface="Calibri"/>
                <a:sym typeface="Calibri"/>
              </a:rPr>
              <a:t> ja </a:t>
            </a:r>
            <a:r>
              <a:rPr sz="4400" b="1" dirty="0" err="1">
                <a:latin typeface="Calibri"/>
                <a:ea typeface="Calibri"/>
                <a:cs typeface="Calibri"/>
                <a:sym typeface="Calibri"/>
              </a:rPr>
              <a:t>puulla</a:t>
            </a:r>
            <a:r>
              <a:rPr sz="4400" b="1" dirty="0">
                <a:latin typeface="Calibri"/>
                <a:ea typeface="Calibri"/>
                <a:cs typeface="Calibri"/>
                <a:sym typeface="Calibri"/>
              </a:rPr>
              <a:t> </a:t>
            </a:r>
            <a:r>
              <a:rPr sz="4400" b="1" dirty="0" err="1">
                <a:latin typeface="Calibri"/>
                <a:ea typeface="Calibri"/>
                <a:cs typeface="Calibri"/>
                <a:sym typeface="Calibri"/>
              </a:rPr>
              <a:t>korjaaminen</a:t>
            </a:r>
            <a:endParaRPr sz="4400" b="1" dirty="0">
              <a:latin typeface="Calibri"/>
              <a:ea typeface="Calibri"/>
              <a:cs typeface="Calibri"/>
              <a:sym typeface="Calibri"/>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Hengittävä rakenne</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825625"/>
            <a:ext cx="6775450" cy="4351338"/>
          </a:xfrm>
        </p:spPr>
        <p:txBody>
          <a:bodyPr>
            <a:normAutofit/>
          </a:bodyPr>
          <a:lstStyle/>
          <a:p>
            <a:pPr lvl="0">
              <a:buFont typeface="+mj-lt"/>
              <a:buAutoNum type="arabicPeriod" startAt="4"/>
              <a:defRPr>
                <a:solidFill>
                  <a:srgbClr val="000000"/>
                </a:solidFill>
              </a:defRPr>
            </a:pPr>
            <a:r>
              <a:rPr lang="fi-FI" sz="2000" dirty="0"/>
              <a:t>Kosteus pääsee seinän sisään, mutta pysähtyy ulkoseinässä muovimaalin taakse ja mahdollistaa mikrobikasvuston.</a:t>
            </a:r>
          </a:p>
          <a:p>
            <a:pPr lvl="0">
              <a:buFont typeface="+mj-lt"/>
              <a:buAutoNum type="arabicPeriod" startAt="4"/>
              <a:defRPr>
                <a:solidFill>
                  <a:srgbClr val="000000"/>
                </a:solidFill>
              </a:defRPr>
            </a:pPr>
            <a:r>
              <a:rPr lang="fi-FI" sz="2000" dirty="0"/>
              <a:t>Maasta nousee kosteutta, joka siirtyy hitaasti lattian läpi asuntoon. Lattia ei kastu, koska kosteus ei jää sen sisään vangiksi.</a:t>
            </a:r>
          </a:p>
          <a:p>
            <a:pPr lvl="0">
              <a:buFont typeface="+mj-lt"/>
              <a:buAutoNum type="arabicPeriod" startAt="4"/>
              <a:defRPr>
                <a:solidFill>
                  <a:srgbClr val="000000"/>
                </a:solidFill>
              </a:defRPr>
            </a:pPr>
            <a:r>
              <a:rPr lang="fi-FI" sz="2000" dirty="0"/>
              <a:t>Asunnossa syntyvä kosteus siirtyy myös vintille. Huoneen puolella olevat pinnat hidastavat kosteuden pääsyä yläpohjaan. Vintillä eristeiden päällä ei saa olla tiivistä kerrosta, jotta kosteus ei jää sen alle.</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30</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9" name="Shape 1101">
            <a:extLst>
              <a:ext uri="{FF2B5EF4-FFF2-40B4-BE49-F238E27FC236}">
                <a16:creationId xmlns:a16="http://schemas.microsoft.com/office/drawing/2014/main" id="{C6D29643-C4D1-7745-F78C-A708C8404049}"/>
              </a:ext>
            </a:extLst>
          </p:cNvPr>
          <p:cNvSpPr/>
          <p:nvPr/>
        </p:nvSpPr>
        <p:spPr>
          <a:xfrm>
            <a:off x="10698067" y="6107713"/>
            <a:ext cx="1336643"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Perinnemestari</a:t>
            </a:r>
            <a:endParaRPr sz="1000" dirty="0"/>
          </a:p>
        </p:txBody>
      </p:sp>
      <p:pic>
        <p:nvPicPr>
          <p:cNvPr id="4" name="hengittava_rakenne_perinnemestari.png">
            <a:extLst>
              <a:ext uri="{FF2B5EF4-FFF2-40B4-BE49-F238E27FC236}">
                <a16:creationId xmlns:a16="http://schemas.microsoft.com/office/drawing/2014/main" id="{753BC264-D371-0CDC-7429-90EF4A54FE08}"/>
              </a:ext>
            </a:extLst>
          </p:cNvPr>
          <p:cNvPicPr/>
          <p:nvPr/>
        </p:nvPicPr>
        <p:blipFill>
          <a:blip r:embed="rId2"/>
          <a:stretch>
            <a:fillRect/>
          </a:stretch>
        </p:blipFill>
        <p:spPr>
          <a:xfrm>
            <a:off x="7756261" y="1095677"/>
            <a:ext cx="3808412" cy="4666646"/>
          </a:xfrm>
          <a:prstGeom prst="rect">
            <a:avLst/>
          </a:prstGeom>
          <a:ln w="12700">
            <a:miter lim="400000"/>
          </a:ln>
        </p:spPr>
      </p:pic>
    </p:spTree>
    <p:extLst>
      <p:ext uri="{BB962C8B-B14F-4D97-AF65-F5344CB8AC3E}">
        <p14:creationId xmlns:p14="http://schemas.microsoft.com/office/powerpoint/2010/main" val="228398250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Hengittävä rakenne</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825625"/>
            <a:ext cx="6775450" cy="4351338"/>
          </a:xfrm>
        </p:spPr>
        <p:txBody>
          <a:bodyPr>
            <a:normAutofit/>
          </a:bodyPr>
          <a:lstStyle/>
          <a:p>
            <a:pPr marL="114300" lvl="0" indent="0">
              <a:buNone/>
              <a:defRPr>
                <a:solidFill>
                  <a:srgbClr val="000000"/>
                </a:solidFill>
              </a:defRPr>
            </a:pPr>
            <a:r>
              <a:rPr lang="fi-FI" sz="2000" b="1" dirty="0"/>
              <a:t>Hengittävyys ei ole ilmanvaihtoa. </a:t>
            </a:r>
            <a:r>
              <a:rPr lang="fi-FI" sz="2000" dirty="0"/>
              <a:t>Hengittävyys ei ole sitäkään, että raoista virtaa ilmaa sisään. Hallittu ilmanvaihto hoidetaan poisto- ja korvausilmaventtiileillä (7). Ilmanvaihdon mukana asuntoon tulee kesällä runsaasti ja talven pakkasilla tuskin lainkaan kosteutta. Ilma vaihtuu ja kosteutta poistuu lämmittämisen aikana tulipesän kautta (8a). Kun tuli on sammunut, poistetaan ilmaa tähtiventtiilin (8b) tai hormissa olevan ilmanvaihtoventtiilin kautta.</a:t>
            </a:r>
          </a:p>
          <a:p>
            <a:pPr marL="114300" lvl="0" indent="0">
              <a:buNone/>
              <a:defRPr>
                <a:solidFill>
                  <a:srgbClr val="000000"/>
                </a:solidFill>
              </a:defRPr>
            </a:pPr>
            <a:r>
              <a:rPr lang="fi-FI" sz="2000" dirty="0"/>
              <a:t>Hengittävät materiaalit toimivat myös vakuutuksena. Jos johonkin kohtaan taloa valuu tai tiivistyy vettä, se paljastuu. Esimerkiksi vuotavan katon (9) vesi valuu yläpohjan läpi ja näkyy laipiossa. Jos välissä olisi muovi, vettä kertyisi piiloon kuukausia tai vuosia.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31</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9" name="Shape 1101">
            <a:extLst>
              <a:ext uri="{FF2B5EF4-FFF2-40B4-BE49-F238E27FC236}">
                <a16:creationId xmlns:a16="http://schemas.microsoft.com/office/drawing/2014/main" id="{C6D29643-C4D1-7745-F78C-A708C8404049}"/>
              </a:ext>
            </a:extLst>
          </p:cNvPr>
          <p:cNvSpPr/>
          <p:nvPr/>
        </p:nvSpPr>
        <p:spPr>
          <a:xfrm>
            <a:off x="10698067" y="6107713"/>
            <a:ext cx="1336643"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Perinnemestari</a:t>
            </a:r>
            <a:endParaRPr sz="1000" dirty="0"/>
          </a:p>
        </p:txBody>
      </p:sp>
      <p:pic>
        <p:nvPicPr>
          <p:cNvPr id="4" name="hengittava_rakenne_perinnemestari.png">
            <a:extLst>
              <a:ext uri="{FF2B5EF4-FFF2-40B4-BE49-F238E27FC236}">
                <a16:creationId xmlns:a16="http://schemas.microsoft.com/office/drawing/2014/main" id="{753BC264-D371-0CDC-7429-90EF4A54FE08}"/>
              </a:ext>
            </a:extLst>
          </p:cNvPr>
          <p:cNvPicPr/>
          <p:nvPr/>
        </p:nvPicPr>
        <p:blipFill>
          <a:blip r:embed="rId2"/>
          <a:stretch>
            <a:fillRect/>
          </a:stretch>
        </p:blipFill>
        <p:spPr>
          <a:xfrm>
            <a:off x="7756261" y="1095677"/>
            <a:ext cx="3808412" cy="4666646"/>
          </a:xfrm>
          <a:prstGeom prst="rect">
            <a:avLst/>
          </a:prstGeom>
          <a:ln w="12700">
            <a:miter lim="400000"/>
          </a:ln>
        </p:spPr>
      </p:pic>
    </p:spTree>
    <p:extLst>
      <p:ext uri="{BB962C8B-B14F-4D97-AF65-F5344CB8AC3E}">
        <p14:creationId xmlns:p14="http://schemas.microsoft.com/office/powerpoint/2010/main" val="259129419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illä_kotona_MT1213_lis__eristys_50-luvuntalo_4S8WT.jpg">
            <a:extLst>
              <a:ext uri="{FF2B5EF4-FFF2-40B4-BE49-F238E27FC236}">
                <a16:creationId xmlns:a16="http://schemas.microsoft.com/office/drawing/2014/main" id="{40D58B28-222E-9D7B-B721-0B4FAB5B16F5}"/>
              </a:ext>
            </a:extLst>
          </p:cNvPr>
          <p:cNvPicPr/>
          <p:nvPr/>
        </p:nvPicPr>
        <p:blipFill>
          <a:blip r:embed="rId2"/>
          <a:srcRect/>
          <a:stretch>
            <a:fillRect/>
          </a:stretch>
        </p:blipFill>
        <p:spPr>
          <a:xfrm>
            <a:off x="2616081" y="981074"/>
            <a:ext cx="7091716" cy="4895722"/>
          </a:xfrm>
          <a:prstGeom prst="rect">
            <a:avLst/>
          </a:prstGeom>
          <a:ln w="12700">
            <a:miter lim="400000"/>
          </a:ln>
        </p:spPr>
      </p:pic>
      <p:sp>
        <p:nvSpPr>
          <p:cNvPr id="4" name="Dian numeron paikkamerkki 3">
            <a:extLst>
              <a:ext uri="{FF2B5EF4-FFF2-40B4-BE49-F238E27FC236}">
                <a16:creationId xmlns:a16="http://schemas.microsoft.com/office/drawing/2014/main" id="{F1557C1D-67CA-2B82-7C6C-C7A504E3E91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32</a:t>
            </a:fld>
            <a:endParaRPr lang="fi-FI"/>
          </a:p>
        </p:txBody>
      </p:sp>
      <p:sp>
        <p:nvSpPr>
          <p:cNvPr id="5" name="Alatunnisteen paikkamerkki 4">
            <a:extLst>
              <a:ext uri="{FF2B5EF4-FFF2-40B4-BE49-F238E27FC236}">
                <a16:creationId xmlns:a16="http://schemas.microsoft.com/office/drawing/2014/main" id="{CCEEA237-963A-595C-1F5E-17DD447A6A30}"/>
              </a:ext>
            </a:extLst>
          </p:cNvPr>
          <p:cNvSpPr>
            <a:spLocks noGrp="1"/>
          </p:cNvSpPr>
          <p:nvPr>
            <p:ph type="ftr" idx="11"/>
          </p:nvPr>
        </p:nvSpPr>
        <p:spPr/>
        <p:txBody>
          <a:bodyPr/>
          <a:lstStyle/>
          <a:p>
            <a:r>
              <a:rPr lang="fi-FI"/>
              <a:t>Puurakennuksen korjaaminen ja puulla korjaaminen</a:t>
            </a:r>
          </a:p>
        </p:txBody>
      </p:sp>
      <p:sp>
        <p:nvSpPr>
          <p:cNvPr id="7" name="Shape 992">
            <a:extLst>
              <a:ext uri="{FF2B5EF4-FFF2-40B4-BE49-F238E27FC236}">
                <a16:creationId xmlns:a16="http://schemas.microsoft.com/office/drawing/2014/main" id="{2E7C8DDA-1DFE-4365-C3AD-FF7830250AB0}"/>
              </a:ext>
            </a:extLst>
          </p:cNvPr>
          <p:cNvSpPr/>
          <p:nvPr/>
        </p:nvSpPr>
        <p:spPr>
          <a:xfrm>
            <a:off x="910881" y="2983230"/>
            <a:ext cx="10370238" cy="891541"/>
          </a:xfrm>
          <a:prstGeom prst="rect">
            <a:avLst/>
          </a:prstGeom>
          <a:solidFill>
            <a:srgbClr val="9CA65D"/>
          </a:solidFill>
          <a:ln w="12700">
            <a:miter lim="400000"/>
          </a:ln>
        </p:spPr>
        <p:txBody>
          <a:bodyPr lIns="0" tIns="0" rIns="0" bIns="0" anchor="ctr"/>
          <a:lstStyle/>
          <a:p>
            <a:pPr lvl="0"/>
            <a:endParaRPr/>
          </a:p>
        </p:txBody>
      </p:sp>
      <p:sp>
        <p:nvSpPr>
          <p:cNvPr id="8" name="Shape 993">
            <a:extLst>
              <a:ext uri="{FF2B5EF4-FFF2-40B4-BE49-F238E27FC236}">
                <a16:creationId xmlns:a16="http://schemas.microsoft.com/office/drawing/2014/main" id="{AF50BED9-2CA6-1FDC-EE27-15B30FD18895}"/>
              </a:ext>
            </a:extLst>
          </p:cNvPr>
          <p:cNvSpPr/>
          <p:nvPr/>
        </p:nvSpPr>
        <p:spPr>
          <a:xfrm>
            <a:off x="4805048" y="3159696"/>
            <a:ext cx="2581904" cy="5386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defRPr sz="3500" b="1">
                <a:solidFill>
                  <a:srgbClr val="FFFFFF"/>
                </a:solidFill>
              </a:defRPr>
            </a:lvl1pPr>
          </a:lstStyle>
          <a:p>
            <a:pPr lvl="0">
              <a:defRPr sz="1800" b="0">
                <a:solidFill>
                  <a:srgbClr val="000000"/>
                </a:solidFill>
              </a:defRPr>
            </a:pPr>
            <a:r>
              <a:rPr lang="fi-FI" sz="3500" b="1" dirty="0">
                <a:solidFill>
                  <a:srgbClr val="FFFFFF"/>
                </a:solidFill>
              </a:rPr>
              <a:t> </a:t>
            </a:r>
            <a:endParaRPr sz="3500" b="1" dirty="0">
              <a:solidFill>
                <a:srgbClr val="FFFFFF"/>
              </a:solidFill>
            </a:endParaRPr>
          </a:p>
        </p:txBody>
      </p:sp>
      <p:sp>
        <p:nvSpPr>
          <p:cNvPr id="2" name="Shape 1096">
            <a:extLst>
              <a:ext uri="{FF2B5EF4-FFF2-40B4-BE49-F238E27FC236}">
                <a16:creationId xmlns:a16="http://schemas.microsoft.com/office/drawing/2014/main" id="{956DFD84-E08B-C8F6-CF01-E56C986E30B2}"/>
              </a:ext>
            </a:extLst>
          </p:cNvPr>
          <p:cNvSpPr/>
          <p:nvPr/>
        </p:nvSpPr>
        <p:spPr>
          <a:xfrm>
            <a:off x="3219450" y="3159696"/>
            <a:ext cx="5753100" cy="5386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defRPr sz="3500" b="1">
                <a:solidFill>
                  <a:srgbClr val="FFFFFF"/>
                </a:solidFill>
              </a:defRPr>
            </a:lvl1pPr>
          </a:lstStyle>
          <a:p>
            <a:pPr>
              <a:defRPr sz="1800" b="0">
                <a:solidFill>
                  <a:srgbClr val="000000"/>
                </a:solidFill>
              </a:defRPr>
            </a:pPr>
            <a:r>
              <a:rPr lang="fi-FI" sz="3500" b="1" dirty="0">
                <a:solidFill>
                  <a:srgbClr val="FFFFFF"/>
                </a:solidFill>
              </a:rPr>
              <a:t>Lautaverhouksen korjaaminen</a:t>
            </a:r>
          </a:p>
        </p:txBody>
      </p:sp>
    </p:spTree>
    <p:extLst>
      <p:ext uri="{BB962C8B-B14F-4D97-AF65-F5344CB8AC3E}">
        <p14:creationId xmlns:p14="http://schemas.microsoft.com/office/powerpoint/2010/main" val="197150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Ulkovuoraus</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7656509" y="1825625"/>
            <a:ext cx="4031907" cy="4351338"/>
          </a:xfrm>
        </p:spPr>
        <p:txBody>
          <a:bodyPr>
            <a:normAutofit fontScale="92500" lnSpcReduction="10000"/>
          </a:bodyPr>
          <a:lstStyle/>
          <a:p>
            <a:pPr marL="114300" lvl="0" indent="0">
              <a:buNone/>
              <a:defRPr>
                <a:solidFill>
                  <a:srgbClr val="000000"/>
                </a:solidFill>
              </a:defRPr>
            </a:pPr>
            <a:r>
              <a:rPr lang="fi-FI" sz="2000" dirty="0"/>
              <a:t>Varhaisimmat ulkovuoraukset tehtiin Suomessa 1600-luvun lopulla julkisiin rakennuksiin. Kaupunkien asuinrakennuksissa ja maaseutukartanoissa vuoraus yleistyi vasta sata vuotta myöhemmin. Vuorauksella suojattiin hirttä, saatiin seinä pitämään lämpöä paremmin ja tehtiin rakennus kauniimman ja vauraamman näköiseksi. Aluksi laudoituksella suojattiin vain julkisivun tärkeimmät osat: laholle arat nurkat ja auringon haurastuttama eteläsivu. Vuorauksella saatettiin myös korostaa rakennuksen julkisivua tai katukuvaa.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33</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pic>
        <p:nvPicPr>
          <p:cNvPr id="2" name="jkmm-architects-akola-manor-teemu-kurkela-35-1152x769.jpg">
            <a:extLst>
              <a:ext uri="{FF2B5EF4-FFF2-40B4-BE49-F238E27FC236}">
                <a16:creationId xmlns:a16="http://schemas.microsoft.com/office/drawing/2014/main" id="{27B06B63-6E43-0AB5-1793-68A58AD93F23}"/>
              </a:ext>
            </a:extLst>
          </p:cNvPr>
          <p:cNvPicPr/>
          <p:nvPr/>
        </p:nvPicPr>
        <p:blipFill>
          <a:blip r:embed="rId2"/>
          <a:stretch>
            <a:fillRect/>
          </a:stretch>
        </p:blipFill>
        <p:spPr>
          <a:xfrm>
            <a:off x="952423" y="1447000"/>
            <a:ext cx="6661227" cy="4446600"/>
          </a:xfrm>
          <a:prstGeom prst="rect">
            <a:avLst/>
          </a:prstGeom>
          <a:ln w="12700">
            <a:miter lim="400000"/>
          </a:ln>
        </p:spPr>
      </p:pic>
      <p:sp>
        <p:nvSpPr>
          <p:cNvPr id="7" name="Shape 1131">
            <a:extLst>
              <a:ext uri="{FF2B5EF4-FFF2-40B4-BE49-F238E27FC236}">
                <a16:creationId xmlns:a16="http://schemas.microsoft.com/office/drawing/2014/main" id="{1908F16A-41E5-C422-E42F-EA62E67BAE18}"/>
              </a:ext>
            </a:extLst>
          </p:cNvPr>
          <p:cNvSpPr/>
          <p:nvPr/>
        </p:nvSpPr>
        <p:spPr>
          <a:xfrm>
            <a:off x="1046955" y="5390358"/>
            <a:ext cx="3697289" cy="4154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r>
              <a:rPr sz="1000" dirty="0" err="1">
                <a:solidFill>
                  <a:schemeClr val="bg1"/>
                </a:solidFill>
              </a:rPr>
              <a:t>Akolan</a:t>
            </a:r>
            <a:r>
              <a:rPr sz="1000" dirty="0">
                <a:solidFill>
                  <a:schemeClr val="bg1"/>
                </a:solidFill>
              </a:rPr>
              <a:t> </a:t>
            </a:r>
            <a:r>
              <a:rPr sz="1000" dirty="0" err="1">
                <a:solidFill>
                  <a:schemeClr val="bg1"/>
                </a:solidFill>
              </a:rPr>
              <a:t>Kartano</a:t>
            </a:r>
            <a:endParaRPr sz="1000" dirty="0">
              <a:solidFill>
                <a:schemeClr val="bg1"/>
              </a:solidFill>
            </a:endParaRPr>
          </a:p>
          <a:p>
            <a:pPr lvl="0">
              <a:lnSpc>
                <a:spcPct val="90000"/>
              </a:lnSpc>
              <a:defRPr>
                <a:solidFill>
                  <a:srgbClr val="000000"/>
                </a:solidFill>
              </a:defRPr>
            </a:pPr>
            <a:r>
              <a:rPr sz="1000" dirty="0">
                <a:solidFill>
                  <a:schemeClr val="bg1"/>
                </a:solidFill>
              </a:rPr>
              <a:t>JKMM </a:t>
            </a:r>
            <a:r>
              <a:rPr sz="1000" dirty="0" err="1">
                <a:solidFill>
                  <a:schemeClr val="bg1"/>
                </a:solidFill>
              </a:rPr>
              <a:t>Arkkitehdit</a:t>
            </a:r>
            <a:endParaRPr sz="1000" dirty="0">
              <a:solidFill>
                <a:schemeClr val="bg1"/>
              </a:solidFill>
            </a:endParaRPr>
          </a:p>
          <a:p>
            <a:pPr lvl="0">
              <a:lnSpc>
                <a:spcPct val="90000"/>
              </a:lnSpc>
              <a:defRPr>
                <a:solidFill>
                  <a:srgbClr val="000000"/>
                </a:solidFill>
              </a:defRPr>
            </a:pPr>
            <a:r>
              <a:rPr sz="1000" dirty="0">
                <a:solidFill>
                  <a:schemeClr val="bg1"/>
                </a:solidFill>
              </a:rPr>
              <a:t>Kuva: Teemu </a:t>
            </a:r>
            <a:r>
              <a:rPr sz="1000" dirty="0" err="1">
                <a:solidFill>
                  <a:schemeClr val="bg1"/>
                </a:solidFill>
              </a:rPr>
              <a:t>Kurkela</a:t>
            </a:r>
            <a:endParaRPr sz="1000" dirty="0">
              <a:solidFill>
                <a:schemeClr val="bg1"/>
              </a:solidFill>
            </a:endParaRPr>
          </a:p>
        </p:txBody>
      </p:sp>
    </p:spTree>
    <p:extLst>
      <p:ext uri="{BB962C8B-B14F-4D97-AF65-F5344CB8AC3E}">
        <p14:creationId xmlns:p14="http://schemas.microsoft.com/office/powerpoint/2010/main" val="373088818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Vuoraustyypit ja maalaus</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825625"/>
            <a:ext cx="6400765" cy="4351338"/>
          </a:xfrm>
        </p:spPr>
        <p:txBody>
          <a:bodyPr>
            <a:normAutofit/>
          </a:bodyPr>
          <a:lstStyle/>
          <a:p>
            <a:pPr marL="114300" lvl="0" indent="0">
              <a:buNone/>
            </a:pPr>
            <a:r>
              <a:rPr lang="fi-FI" sz="2400" dirty="0"/>
              <a:t>Ensimmäinen ulkovuoraustyyppi oli sileä pystylaudoitus. Kun lautojen umpisaumat aukeilivat ja alkoivat kerätä vettä, raot peitettiin ohuin, usein profiloiduin peiterimoin. Puun pinta suojattiin maalaamalla, millä myös vahvistettiin mielikuvaa kivirakennuksesta.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34</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pic>
        <p:nvPicPr>
          <p:cNvPr id="7" name="saatsi_IKKUNA-suojanen-01-1200px-939x1024.jpg">
            <a:extLst>
              <a:ext uri="{FF2B5EF4-FFF2-40B4-BE49-F238E27FC236}">
                <a16:creationId xmlns:a16="http://schemas.microsoft.com/office/drawing/2014/main" id="{0A14A26F-9641-D698-AF36-AC128A508A95}"/>
              </a:ext>
            </a:extLst>
          </p:cNvPr>
          <p:cNvPicPr/>
          <p:nvPr/>
        </p:nvPicPr>
        <p:blipFill>
          <a:blip r:embed="rId2"/>
          <a:stretch>
            <a:fillRect/>
          </a:stretch>
        </p:blipFill>
        <p:spPr>
          <a:xfrm>
            <a:off x="7238965" y="980101"/>
            <a:ext cx="4628500" cy="5047480"/>
          </a:xfrm>
          <a:prstGeom prst="rect">
            <a:avLst/>
          </a:prstGeom>
          <a:ln w="12700">
            <a:miter lim="400000"/>
          </a:ln>
        </p:spPr>
      </p:pic>
      <p:sp>
        <p:nvSpPr>
          <p:cNvPr id="8" name="Shape 1140">
            <a:extLst>
              <a:ext uri="{FF2B5EF4-FFF2-40B4-BE49-F238E27FC236}">
                <a16:creationId xmlns:a16="http://schemas.microsoft.com/office/drawing/2014/main" id="{19EF7ACF-17A5-92FA-9394-9C1D5BED9C38}"/>
              </a:ext>
            </a:extLst>
          </p:cNvPr>
          <p:cNvSpPr/>
          <p:nvPr/>
        </p:nvSpPr>
        <p:spPr>
          <a:xfrm>
            <a:off x="4086055" y="4741679"/>
            <a:ext cx="3064010" cy="151426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i="1"/>
            </a:lvl1pPr>
          </a:lstStyle>
          <a:p>
            <a:pPr lvl="0" algn="r">
              <a:defRPr sz="1800" i="0">
                <a:solidFill>
                  <a:srgbClr val="000000"/>
                </a:solidFill>
              </a:defRPr>
            </a:pPr>
            <a:r>
              <a:rPr sz="1200" i="1" dirty="0" err="1">
                <a:solidFill>
                  <a:srgbClr val="0D0D0D"/>
                </a:solidFill>
              </a:rPr>
              <a:t>Esimerkki</a:t>
            </a:r>
            <a:r>
              <a:rPr sz="1200" i="1" dirty="0">
                <a:solidFill>
                  <a:srgbClr val="0D0D0D"/>
                </a:solidFill>
              </a:rPr>
              <a:t> </a:t>
            </a:r>
            <a:r>
              <a:rPr sz="1200" i="1" dirty="0" err="1">
                <a:solidFill>
                  <a:srgbClr val="0D0D0D"/>
                </a:solidFill>
              </a:rPr>
              <a:t>kauniisti</a:t>
            </a:r>
            <a:r>
              <a:rPr sz="1200" i="1" dirty="0">
                <a:solidFill>
                  <a:srgbClr val="0D0D0D"/>
                </a:solidFill>
              </a:rPr>
              <a:t> </a:t>
            </a:r>
            <a:r>
              <a:rPr sz="1200" i="1" dirty="0" err="1">
                <a:solidFill>
                  <a:srgbClr val="0D0D0D"/>
                </a:solidFill>
              </a:rPr>
              <a:t>kunnostetusta</a:t>
            </a:r>
            <a:r>
              <a:rPr sz="1200" i="1" dirty="0">
                <a:solidFill>
                  <a:srgbClr val="0D0D0D"/>
                </a:solidFill>
              </a:rPr>
              <a:t> ja </a:t>
            </a:r>
            <a:r>
              <a:rPr sz="1200" i="1" dirty="0" err="1">
                <a:solidFill>
                  <a:srgbClr val="0D0D0D"/>
                </a:solidFill>
              </a:rPr>
              <a:t>kauniisti</a:t>
            </a:r>
            <a:r>
              <a:rPr sz="1200" i="1" dirty="0">
                <a:solidFill>
                  <a:srgbClr val="0D0D0D"/>
                </a:solidFill>
              </a:rPr>
              <a:t> </a:t>
            </a:r>
            <a:r>
              <a:rPr sz="1200" i="1" dirty="0" err="1">
                <a:solidFill>
                  <a:srgbClr val="0D0D0D"/>
                </a:solidFill>
              </a:rPr>
              <a:t>vanhenevasta</a:t>
            </a:r>
            <a:r>
              <a:rPr sz="1200" i="1" dirty="0">
                <a:solidFill>
                  <a:srgbClr val="0D0D0D"/>
                </a:solidFill>
              </a:rPr>
              <a:t> </a:t>
            </a:r>
            <a:r>
              <a:rPr sz="1200" i="1" dirty="0" err="1">
                <a:solidFill>
                  <a:srgbClr val="0D0D0D"/>
                </a:solidFill>
              </a:rPr>
              <a:t>julkisivusta</a:t>
            </a:r>
            <a:r>
              <a:rPr sz="1200" i="1" dirty="0">
                <a:solidFill>
                  <a:srgbClr val="0D0D0D"/>
                </a:solidFill>
              </a:rPr>
              <a:t>, </a:t>
            </a:r>
            <a:r>
              <a:rPr sz="1200" i="1" dirty="0" err="1">
                <a:solidFill>
                  <a:srgbClr val="0D0D0D"/>
                </a:solidFill>
              </a:rPr>
              <a:t>jossa</a:t>
            </a:r>
            <a:r>
              <a:rPr sz="1200" i="1" dirty="0">
                <a:solidFill>
                  <a:srgbClr val="0D0D0D"/>
                </a:solidFill>
              </a:rPr>
              <a:t> </a:t>
            </a:r>
            <a:r>
              <a:rPr sz="1200" i="1" dirty="0" err="1">
                <a:solidFill>
                  <a:srgbClr val="0D0D0D"/>
                </a:solidFill>
              </a:rPr>
              <a:t>julkisivu</a:t>
            </a:r>
            <a:r>
              <a:rPr sz="1200" i="1" dirty="0">
                <a:solidFill>
                  <a:srgbClr val="0D0D0D"/>
                </a:solidFill>
              </a:rPr>
              <a:t> on </a:t>
            </a:r>
            <a:r>
              <a:rPr sz="1200" i="1" dirty="0" err="1">
                <a:solidFill>
                  <a:srgbClr val="0D0D0D"/>
                </a:solidFill>
              </a:rPr>
              <a:t>maalattu</a:t>
            </a:r>
            <a:r>
              <a:rPr sz="1200" i="1" dirty="0">
                <a:solidFill>
                  <a:srgbClr val="0D0D0D"/>
                </a:solidFill>
              </a:rPr>
              <a:t> </a:t>
            </a:r>
            <a:r>
              <a:rPr sz="1200" i="1" dirty="0" err="1">
                <a:solidFill>
                  <a:srgbClr val="0D0D0D"/>
                </a:solidFill>
              </a:rPr>
              <a:t>italianpunaisella</a:t>
            </a:r>
            <a:r>
              <a:rPr sz="1200" i="1" dirty="0">
                <a:solidFill>
                  <a:srgbClr val="0D0D0D"/>
                </a:solidFill>
              </a:rPr>
              <a:t> </a:t>
            </a:r>
            <a:r>
              <a:rPr sz="1200" i="1" dirty="0" err="1">
                <a:solidFill>
                  <a:srgbClr val="0D0D0D"/>
                </a:solidFill>
              </a:rPr>
              <a:t>keittomaalilla</a:t>
            </a:r>
            <a:r>
              <a:rPr sz="1200" i="1" dirty="0">
                <a:solidFill>
                  <a:srgbClr val="0D0D0D"/>
                </a:solidFill>
              </a:rPr>
              <a:t> ja </a:t>
            </a:r>
            <a:r>
              <a:rPr sz="1200" i="1" dirty="0" err="1">
                <a:solidFill>
                  <a:srgbClr val="0D0D0D"/>
                </a:solidFill>
              </a:rPr>
              <a:t>ikkunat</a:t>
            </a:r>
            <a:r>
              <a:rPr sz="1200" i="1" dirty="0">
                <a:solidFill>
                  <a:srgbClr val="0D0D0D"/>
                </a:solidFill>
              </a:rPr>
              <a:t> </a:t>
            </a:r>
            <a:r>
              <a:rPr sz="1200" i="1" dirty="0" err="1">
                <a:solidFill>
                  <a:srgbClr val="0D0D0D"/>
                </a:solidFill>
              </a:rPr>
              <a:t>kunnostettu</a:t>
            </a:r>
            <a:r>
              <a:rPr sz="1200" i="1" dirty="0">
                <a:solidFill>
                  <a:srgbClr val="0D0D0D"/>
                </a:solidFill>
              </a:rPr>
              <a:t>.</a:t>
            </a:r>
            <a:endParaRPr lang="fi-FI" sz="1200" i="1" dirty="0">
              <a:solidFill>
                <a:srgbClr val="0D0D0D"/>
              </a:solidFill>
            </a:endParaRPr>
          </a:p>
          <a:p>
            <a:pPr lvl="0" algn="r">
              <a:lnSpc>
                <a:spcPct val="90000"/>
              </a:lnSpc>
              <a:defRPr>
                <a:solidFill>
                  <a:srgbClr val="000000"/>
                </a:solidFill>
              </a:defRPr>
            </a:pPr>
            <a:endParaRPr lang="fi-FI" sz="1200" dirty="0"/>
          </a:p>
          <a:p>
            <a:pPr lvl="0" algn="r">
              <a:lnSpc>
                <a:spcPct val="90000"/>
              </a:lnSpc>
              <a:defRPr>
                <a:solidFill>
                  <a:srgbClr val="000000"/>
                </a:solidFill>
              </a:defRPr>
            </a:pPr>
            <a:r>
              <a:rPr lang="fi-FI" sz="1200" dirty="0"/>
              <a:t>SAATSI arkkitehdit</a:t>
            </a:r>
          </a:p>
          <a:p>
            <a:pPr lvl="0" algn="r">
              <a:lnSpc>
                <a:spcPct val="90000"/>
              </a:lnSpc>
              <a:defRPr>
                <a:solidFill>
                  <a:srgbClr val="000000"/>
                </a:solidFill>
              </a:defRPr>
            </a:pPr>
            <a:r>
              <a:rPr lang="fi-FI" sz="1200" dirty="0"/>
              <a:t>Suojasen talo</a:t>
            </a:r>
          </a:p>
          <a:p>
            <a:pPr lvl="0">
              <a:defRPr sz="1800" i="0">
                <a:solidFill>
                  <a:srgbClr val="000000"/>
                </a:solidFill>
              </a:defRPr>
            </a:pPr>
            <a:endParaRPr sz="1200" i="1" dirty="0">
              <a:solidFill>
                <a:srgbClr val="0D0D0D"/>
              </a:solidFill>
            </a:endParaRPr>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259979292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Vuoraustyypit ja maalaus</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pPr lvl="0"/>
            <a:r>
              <a:rPr lang="fi-FI" sz="2000" dirty="0"/>
              <a:t>Höylätyn vaakavuorauksen käyttö yleistyi 1800-luvun alkuvuosikymmeninä empirearkkitehtuurin myötä. Tämä uusi vuoraustyyppi suojattiin öljymaalilla. Ikkunoiden, nurkkien ja räystäiden listoituksia korostettiin vaaleilla värisävyillä. 1800-luvun loppupuolella yhdistettiin sekä pysty- että vaakalaudoitusta samassa julkisivussa, yleensä tumman voimakkaan listoituksen jäsentelemänä. </a:t>
            </a:r>
          </a:p>
          <a:p>
            <a:r>
              <a:rPr lang="fi-FI" sz="2000" dirty="0"/>
              <a:t>Teollisen höyläyksen yleistyessä lautojen koko kapeni ja profilointi yleistyi. Tällä vuosisadalla vaakasuora kapeahko puoliponttilauta sekä peiterimoitettu pystyvuori ovat olleet tavallisimmat ja koristelistojen käyttö on vähentynyt. Uutena tyyppinä tuli kuvaan 1930-luvulla vaakasuora kapea limilaudoitus. Värit ovat olleet yleensä varsin vaaleita.</a:t>
            </a:r>
          </a:p>
          <a:p>
            <a:endParaRPr lang="fi-FI" sz="11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35</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212734352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36</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sp>
        <p:nvSpPr>
          <p:cNvPr id="8" name="Shape 1155">
            <a:extLst>
              <a:ext uri="{FF2B5EF4-FFF2-40B4-BE49-F238E27FC236}">
                <a16:creationId xmlns:a16="http://schemas.microsoft.com/office/drawing/2014/main" id="{FEB63F17-C26D-9D64-2C13-36144F598748}"/>
              </a:ext>
            </a:extLst>
          </p:cNvPr>
          <p:cNvSpPr/>
          <p:nvPr/>
        </p:nvSpPr>
        <p:spPr>
          <a:xfrm>
            <a:off x="9056978" y="5063832"/>
            <a:ext cx="3064010" cy="7386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200" i="1"/>
            </a:lvl1pPr>
          </a:lstStyle>
          <a:p>
            <a:pPr lvl="0">
              <a:defRPr sz="1800" i="0">
                <a:solidFill>
                  <a:srgbClr val="000000"/>
                </a:solidFill>
              </a:defRPr>
            </a:pPr>
            <a:r>
              <a:rPr sz="1200" i="1" dirty="0">
                <a:solidFill>
                  <a:srgbClr val="0D0D0D"/>
                </a:solidFill>
              </a:rPr>
              <a:t>Enso </a:t>
            </a:r>
            <a:r>
              <a:rPr sz="1200" i="1" dirty="0" err="1">
                <a:solidFill>
                  <a:srgbClr val="0D0D0D"/>
                </a:solidFill>
              </a:rPr>
              <a:t>Gutzeit</a:t>
            </a:r>
            <a:r>
              <a:rPr sz="1200" i="1" dirty="0">
                <a:solidFill>
                  <a:srgbClr val="0D0D0D"/>
                </a:solidFill>
              </a:rPr>
              <a:t> </a:t>
            </a:r>
            <a:r>
              <a:rPr sz="1200" i="1" dirty="0" err="1">
                <a:solidFill>
                  <a:srgbClr val="0D0D0D"/>
                </a:solidFill>
              </a:rPr>
              <a:t>Oy:n</a:t>
            </a:r>
            <a:r>
              <a:rPr sz="1200" i="1" dirty="0">
                <a:solidFill>
                  <a:srgbClr val="0D0D0D"/>
                </a:solidFill>
              </a:rPr>
              <a:t> </a:t>
            </a:r>
            <a:r>
              <a:rPr sz="1200" i="1" dirty="0" err="1">
                <a:solidFill>
                  <a:srgbClr val="0D0D0D"/>
                </a:solidFill>
              </a:rPr>
              <a:t>rakennuttamia</a:t>
            </a:r>
            <a:r>
              <a:rPr sz="1200" i="1" dirty="0">
                <a:solidFill>
                  <a:srgbClr val="0D0D0D"/>
                </a:solidFill>
              </a:rPr>
              <a:t> </a:t>
            </a:r>
            <a:r>
              <a:rPr sz="1200" i="1" dirty="0" err="1">
                <a:solidFill>
                  <a:srgbClr val="0D0D0D"/>
                </a:solidFill>
              </a:rPr>
              <a:t>taloja</a:t>
            </a:r>
            <a:r>
              <a:rPr sz="1200" i="1" dirty="0">
                <a:solidFill>
                  <a:srgbClr val="0D0D0D"/>
                </a:solidFill>
              </a:rPr>
              <a:t> </a:t>
            </a:r>
            <a:r>
              <a:rPr sz="1200" i="1" dirty="0" err="1">
                <a:solidFill>
                  <a:srgbClr val="0D0D0D"/>
                </a:solidFill>
              </a:rPr>
              <a:t>Jyväskylän</a:t>
            </a:r>
            <a:r>
              <a:rPr sz="1200" i="1" dirty="0">
                <a:solidFill>
                  <a:srgbClr val="0D0D0D"/>
                </a:solidFill>
              </a:rPr>
              <a:t> </a:t>
            </a:r>
            <a:r>
              <a:rPr sz="1200" i="1" dirty="0" err="1">
                <a:solidFill>
                  <a:srgbClr val="0D0D0D"/>
                </a:solidFill>
              </a:rPr>
              <a:t>Säynätsalossa</a:t>
            </a:r>
            <a:r>
              <a:rPr sz="1200" i="1" dirty="0">
                <a:solidFill>
                  <a:srgbClr val="0D0D0D"/>
                </a:solidFill>
              </a:rPr>
              <a:t>.</a:t>
            </a:r>
            <a:endParaRPr lang="fi-FI" sz="1200" i="1" dirty="0">
              <a:solidFill>
                <a:srgbClr val="0D0D0D"/>
              </a:solidFill>
            </a:endParaRPr>
          </a:p>
          <a:p>
            <a:pPr>
              <a:defRPr sz="1800" i="0">
                <a:solidFill>
                  <a:srgbClr val="000000"/>
                </a:solidFill>
              </a:defRPr>
            </a:pPr>
            <a:endParaRPr lang="fi-FI" sz="1200" dirty="0"/>
          </a:p>
          <a:p>
            <a:pPr>
              <a:defRPr sz="1800" i="0">
                <a:solidFill>
                  <a:srgbClr val="000000"/>
                </a:solidFill>
              </a:defRPr>
            </a:pPr>
            <a:r>
              <a:rPr lang="fi-FI" sz="1200" dirty="0"/>
              <a:t>Kuva: </a:t>
            </a:r>
            <a:r>
              <a:rPr lang="fi-FI" sz="1200" dirty="0" err="1"/>
              <a:t>wikiwand</a:t>
            </a:r>
            <a:endParaRPr lang="fi-FI" sz="1200" dirty="0"/>
          </a:p>
        </p:txBody>
      </p:sp>
      <p:pic>
        <p:nvPicPr>
          <p:cNvPr id="12" name="pasted-image.png">
            <a:extLst>
              <a:ext uri="{FF2B5EF4-FFF2-40B4-BE49-F238E27FC236}">
                <a16:creationId xmlns:a16="http://schemas.microsoft.com/office/drawing/2014/main" id="{DAF6E9EA-31AC-CD4F-1BD1-9B040DF3519E}"/>
              </a:ext>
            </a:extLst>
          </p:cNvPr>
          <p:cNvPicPr/>
          <p:nvPr/>
        </p:nvPicPr>
        <p:blipFill>
          <a:blip r:embed="rId2"/>
          <a:stretch>
            <a:fillRect/>
          </a:stretch>
        </p:blipFill>
        <p:spPr>
          <a:xfrm>
            <a:off x="3289279" y="1592414"/>
            <a:ext cx="5613442" cy="4210082"/>
          </a:xfrm>
          <a:prstGeom prst="rect">
            <a:avLst/>
          </a:prstGeom>
          <a:ln w="12700">
            <a:miter lim="400000"/>
          </a:ln>
        </p:spPr>
      </p:pic>
    </p:spTree>
    <p:extLst>
      <p:ext uri="{BB962C8B-B14F-4D97-AF65-F5344CB8AC3E}">
        <p14:creationId xmlns:p14="http://schemas.microsoft.com/office/powerpoint/2010/main" val="236312060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Julkisivun koristeet</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7656509" y="1825625"/>
            <a:ext cx="4031907" cy="4351338"/>
          </a:xfrm>
        </p:spPr>
        <p:txBody>
          <a:bodyPr>
            <a:normAutofit/>
          </a:bodyPr>
          <a:lstStyle/>
          <a:p>
            <a:pPr marL="114300" lvl="0" indent="0">
              <a:buNone/>
              <a:defRPr>
                <a:solidFill>
                  <a:srgbClr val="000000"/>
                </a:solidFill>
              </a:defRPr>
            </a:pPr>
            <a:r>
              <a:rPr lang="fi-FI" sz="2000" dirty="0"/>
              <a:t>Panelointityyppi ja koristelistat ovat oleellinen osa rakennuksen omaleimaisuutta. 1800-luvun rappausta jäljittelevässä uusrenessanssissa suosittiin runsasta klassisoivaa koristelua. Vuosisadan puolivälin sveitsiläistyylissä sekä myöhemmin ns. nikkarityylissä korostettiin puusta rakentamista viistein, sorvauksin, porauksin ja lehtisahatuin koristein.</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37</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pic>
        <p:nvPicPr>
          <p:cNvPr id="4" name="Screenshot 2022-05-11 at 15.32.43.png">
            <a:extLst>
              <a:ext uri="{FF2B5EF4-FFF2-40B4-BE49-F238E27FC236}">
                <a16:creationId xmlns:a16="http://schemas.microsoft.com/office/drawing/2014/main" id="{C6A7C55E-FB71-240C-86F3-CE9A8C33F2C3}"/>
              </a:ext>
            </a:extLst>
          </p:cNvPr>
          <p:cNvPicPr/>
          <p:nvPr/>
        </p:nvPicPr>
        <p:blipFill>
          <a:blip r:embed="rId2"/>
          <a:srcRect l="30533" t="22864" r="15612" b="13453"/>
          <a:stretch>
            <a:fillRect/>
          </a:stretch>
        </p:blipFill>
        <p:spPr>
          <a:xfrm>
            <a:off x="1107164" y="1245327"/>
            <a:ext cx="5909305" cy="4367346"/>
          </a:xfrm>
          <a:prstGeom prst="rect">
            <a:avLst/>
          </a:prstGeom>
          <a:ln w="12700">
            <a:miter lim="400000"/>
          </a:ln>
        </p:spPr>
      </p:pic>
      <p:sp>
        <p:nvSpPr>
          <p:cNvPr id="8" name="Shape 1164">
            <a:extLst>
              <a:ext uri="{FF2B5EF4-FFF2-40B4-BE49-F238E27FC236}">
                <a16:creationId xmlns:a16="http://schemas.microsoft.com/office/drawing/2014/main" id="{45EE1ECF-AA40-897A-09D6-5FDFC6C78A83}"/>
              </a:ext>
            </a:extLst>
          </p:cNvPr>
          <p:cNvSpPr/>
          <p:nvPr/>
        </p:nvSpPr>
        <p:spPr>
          <a:xfrm>
            <a:off x="1107163" y="5465964"/>
            <a:ext cx="6268011"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i="1"/>
            </a:lvl1pPr>
          </a:lstStyle>
          <a:p>
            <a:pPr lvl="0">
              <a:defRPr sz="1800" i="0">
                <a:solidFill>
                  <a:srgbClr val="000000"/>
                </a:solidFill>
              </a:defRPr>
            </a:pPr>
            <a:r>
              <a:rPr sz="1200" i="0" dirty="0">
                <a:solidFill>
                  <a:srgbClr val="0D0D0D"/>
                </a:solidFill>
              </a:rPr>
              <a:t>1850-luvulla </a:t>
            </a:r>
            <a:r>
              <a:rPr sz="1200" i="0" dirty="0" err="1">
                <a:solidFill>
                  <a:srgbClr val="0D0D0D"/>
                </a:solidFill>
              </a:rPr>
              <a:t>alkanut</a:t>
            </a:r>
            <a:r>
              <a:rPr sz="1200" i="0" dirty="0">
                <a:solidFill>
                  <a:srgbClr val="0D0D0D"/>
                </a:solidFill>
              </a:rPr>
              <a:t> </a:t>
            </a:r>
            <a:r>
              <a:rPr sz="1200" i="0" dirty="0" err="1">
                <a:solidFill>
                  <a:srgbClr val="0D0D0D"/>
                </a:solidFill>
              </a:rPr>
              <a:t>sveitsiläistyyli</a:t>
            </a:r>
            <a:r>
              <a:rPr sz="1200" i="0" dirty="0">
                <a:solidFill>
                  <a:srgbClr val="0D0D0D"/>
                </a:solidFill>
              </a:rPr>
              <a:t> </a:t>
            </a:r>
            <a:r>
              <a:rPr sz="1200" i="0" dirty="0" err="1">
                <a:solidFill>
                  <a:srgbClr val="0D0D0D"/>
                </a:solidFill>
              </a:rPr>
              <a:t>korosti</a:t>
            </a:r>
            <a:r>
              <a:rPr sz="1200" i="0" dirty="0">
                <a:solidFill>
                  <a:srgbClr val="0D0D0D"/>
                </a:solidFill>
              </a:rPr>
              <a:t> </a:t>
            </a:r>
            <a:r>
              <a:rPr sz="1200" i="0" dirty="0" err="1">
                <a:solidFill>
                  <a:srgbClr val="0D0D0D"/>
                </a:solidFill>
              </a:rPr>
              <a:t>ensimmäistä</a:t>
            </a:r>
            <a:r>
              <a:rPr sz="1200" i="0" dirty="0">
                <a:solidFill>
                  <a:srgbClr val="0D0D0D"/>
                </a:solidFill>
              </a:rPr>
              <a:t> </a:t>
            </a:r>
            <a:r>
              <a:rPr sz="1200" i="0" dirty="0" err="1">
                <a:solidFill>
                  <a:srgbClr val="0D0D0D"/>
                </a:solidFill>
              </a:rPr>
              <a:t>kertaa</a:t>
            </a:r>
            <a:r>
              <a:rPr sz="1200" i="0" dirty="0">
                <a:solidFill>
                  <a:srgbClr val="0D0D0D"/>
                </a:solidFill>
              </a:rPr>
              <a:t> </a:t>
            </a:r>
            <a:r>
              <a:rPr sz="1200" i="0" dirty="0" err="1">
                <a:solidFill>
                  <a:srgbClr val="0D0D0D"/>
                </a:solidFill>
              </a:rPr>
              <a:t>puurakennuksen</a:t>
            </a:r>
            <a:r>
              <a:rPr sz="1200" i="0" dirty="0">
                <a:solidFill>
                  <a:srgbClr val="0D0D0D"/>
                </a:solidFill>
              </a:rPr>
              <a:t> </a:t>
            </a:r>
            <a:r>
              <a:rPr sz="1200" i="0" dirty="0" err="1">
                <a:solidFill>
                  <a:srgbClr val="0D0D0D"/>
                </a:solidFill>
              </a:rPr>
              <a:t>omaa</a:t>
            </a:r>
            <a:r>
              <a:rPr sz="1200" i="0" dirty="0">
                <a:solidFill>
                  <a:srgbClr val="0D0D0D"/>
                </a:solidFill>
              </a:rPr>
              <a:t> </a:t>
            </a:r>
            <a:r>
              <a:rPr sz="1200" i="0" dirty="0" err="1">
                <a:solidFill>
                  <a:srgbClr val="0D0D0D"/>
                </a:solidFill>
              </a:rPr>
              <a:t>materiaalia</a:t>
            </a:r>
            <a:r>
              <a:rPr sz="1200" i="0" dirty="0">
                <a:solidFill>
                  <a:srgbClr val="0D0D0D"/>
                </a:solidFill>
              </a:rPr>
              <a:t>. </a:t>
            </a:r>
            <a:r>
              <a:rPr sz="1200" i="0" dirty="0" err="1">
                <a:solidFill>
                  <a:srgbClr val="0D0D0D"/>
                </a:solidFill>
              </a:rPr>
              <a:t>Ero</a:t>
            </a:r>
            <a:r>
              <a:rPr sz="1200" i="0" dirty="0">
                <a:solidFill>
                  <a:srgbClr val="0D0D0D"/>
                </a:solidFill>
              </a:rPr>
              <a:t> </a:t>
            </a:r>
            <a:r>
              <a:rPr sz="1200" i="0" dirty="0" err="1">
                <a:solidFill>
                  <a:srgbClr val="0D0D0D"/>
                </a:solidFill>
              </a:rPr>
              <a:t>kivirakennuksiin</a:t>
            </a:r>
            <a:r>
              <a:rPr sz="1200" i="0" dirty="0">
                <a:solidFill>
                  <a:srgbClr val="0D0D0D"/>
                </a:solidFill>
              </a:rPr>
              <a:t> </a:t>
            </a:r>
            <a:r>
              <a:rPr sz="1200" i="0" dirty="0" err="1">
                <a:solidFill>
                  <a:srgbClr val="0D0D0D"/>
                </a:solidFill>
              </a:rPr>
              <a:t>saatiin</a:t>
            </a:r>
            <a:r>
              <a:rPr sz="1200" i="0" dirty="0">
                <a:solidFill>
                  <a:srgbClr val="0D0D0D"/>
                </a:solidFill>
              </a:rPr>
              <a:t> </a:t>
            </a:r>
            <a:r>
              <a:rPr sz="1200" i="0" dirty="0" err="1">
                <a:solidFill>
                  <a:srgbClr val="0D0D0D"/>
                </a:solidFill>
              </a:rPr>
              <a:t>aikaan</a:t>
            </a:r>
            <a:r>
              <a:rPr sz="1200" i="0" dirty="0">
                <a:solidFill>
                  <a:srgbClr val="0D0D0D"/>
                </a:solidFill>
              </a:rPr>
              <a:t> </a:t>
            </a:r>
            <a:r>
              <a:rPr sz="1200" i="0" dirty="0" err="1">
                <a:solidFill>
                  <a:srgbClr val="0D0D0D"/>
                </a:solidFill>
              </a:rPr>
              <a:t>runsailla</a:t>
            </a:r>
            <a:r>
              <a:rPr sz="1200" i="0" dirty="0">
                <a:solidFill>
                  <a:srgbClr val="0D0D0D"/>
                </a:solidFill>
              </a:rPr>
              <a:t>, </a:t>
            </a:r>
            <a:r>
              <a:rPr sz="1200" i="0" dirty="0" err="1">
                <a:solidFill>
                  <a:srgbClr val="0D0D0D"/>
                </a:solidFill>
              </a:rPr>
              <a:t>pitsimäisillä</a:t>
            </a:r>
            <a:r>
              <a:rPr sz="1200" i="0" dirty="0">
                <a:solidFill>
                  <a:srgbClr val="0D0D0D"/>
                </a:solidFill>
              </a:rPr>
              <a:t> </a:t>
            </a:r>
            <a:r>
              <a:rPr sz="1200" i="0" dirty="0" err="1">
                <a:solidFill>
                  <a:srgbClr val="0D0D0D"/>
                </a:solidFill>
              </a:rPr>
              <a:t>koristeilla</a:t>
            </a:r>
            <a:r>
              <a:rPr sz="1200" i="0" dirty="0">
                <a:solidFill>
                  <a:srgbClr val="0D0D0D"/>
                </a:solidFill>
              </a:rPr>
              <a:t>. </a:t>
            </a:r>
            <a:r>
              <a:rPr sz="1200" i="0" dirty="0" err="1">
                <a:solidFill>
                  <a:srgbClr val="0D0D0D"/>
                </a:solidFill>
              </a:rPr>
              <a:t>Arkkitehti</a:t>
            </a:r>
            <a:r>
              <a:rPr sz="1200" i="0" dirty="0">
                <a:solidFill>
                  <a:srgbClr val="0D0D0D"/>
                </a:solidFill>
              </a:rPr>
              <a:t> </a:t>
            </a:r>
            <a:r>
              <a:rPr sz="1200" i="0" dirty="0" err="1">
                <a:solidFill>
                  <a:srgbClr val="0D0D0D"/>
                </a:solidFill>
              </a:rPr>
              <a:t>G.T.P.Chiewitzin</a:t>
            </a:r>
            <a:r>
              <a:rPr sz="1200" i="0" dirty="0">
                <a:solidFill>
                  <a:srgbClr val="0D0D0D"/>
                </a:solidFill>
              </a:rPr>
              <a:t> </a:t>
            </a:r>
            <a:r>
              <a:rPr sz="1200" i="0" dirty="0" err="1">
                <a:solidFill>
                  <a:srgbClr val="0D0D0D"/>
                </a:solidFill>
              </a:rPr>
              <a:t>suunnittelema</a:t>
            </a:r>
            <a:r>
              <a:rPr sz="1200" i="0" dirty="0">
                <a:solidFill>
                  <a:srgbClr val="0D0D0D"/>
                </a:solidFill>
              </a:rPr>
              <a:t> </a:t>
            </a:r>
            <a:r>
              <a:rPr sz="1200" i="0" dirty="0" err="1">
                <a:solidFill>
                  <a:srgbClr val="0D0D0D"/>
                </a:solidFill>
              </a:rPr>
              <a:t>sveitsiläistyylinen</a:t>
            </a:r>
            <a:r>
              <a:rPr sz="1200" i="0" dirty="0">
                <a:solidFill>
                  <a:srgbClr val="0D0D0D"/>
                </a:solidFill>
              </a:rPr>
              <a:t> </a:t>
            </a:r>
            <a:r>
              <a:rPr sz="1200" i="0" dirty="0" err="1">
                <a:solidFill>
                  <a:srgbClr val="0D0D0D"/>
                </a:solidFill>
              </a:rPr>
              <a:t>huvila</a:t>
            </a:r>
            <a:r>
              <a:rPr sz="1200" i="0" dirty="0">
                <a:solidFill>
                  <a:srgbClr val="0D0D0D"/>
                </a:solidFill>
              </a:rPr>
              <a:t> </a:t>
            </a:r>
            <a:r>
              <a:rPr sz="1200" i="0" dirty="0" err="1">
                <a:solidFill>
                  <a:srgbClr val="0D0D0D"/>
                </a:solidFill>
              </a:rPr>
              <a:t>Ruissalossa</a:t>
            </a:r>
            <a:r>
              <a:rPr sz="1200" i="0" dirty="0">
                <a:solidFill>
                  <a:srgbClr val="0D0D0D"/>
                </a:solidFill>
              </a:rPr>
              <a:t>.</a:t>
            </a:r>
            <a:r>
              <a:rPr lang="fi-FI" sz="1200" i="0" dirty="0">
                <a:solidFill>
                  <a:srgbClr val="0D0D0D"/>
                </a:solidFill>
              </a:rPr>
              <a:t> </a:t>
            </a:r>
          </a:p>
          <a:p>
            <a:pPr lvl="0">
              <a:defRPr sz="1800" i="0">
                <a:solidFill>
                  <a:srgbClr val="000000"/>
                </a:solidFill>
              </a:defRPr>
            </a:pPr>
            <a:r>
              <a:rPr lang="sv-SE" sz="1200" dirty="0">
                <a:solidFill>
                  <a:srgbClr val="0D0D0D"/>
                </a:solidFill>
              </a:rPr>
              <a:t>Kuva: Tidskrift för praktisk byggnadskonst, 1851</a:t>
            </a:r>
          </a:p>
        </p:txBody>
      </p:sp>
      <p:sp>
        <p:nvSpPr>
          <p:cNvPr id="10" name="Shape 1162">
            <a:extLst>
              <a:ext uri="{FF2B5EF4-FFF2-40B4-BE49-F238E27FC236}">
                <a16:creationId xmlns:a16="http://schemas.microsoft.com/office/drawing/2014/main" id="{73DD5A9F-A080-8E44-45F3-2765EA101B4A}"/>
              </a:ext>
            </a:extLst>
          </p:cNvPr>
          <p:cNvSpPr/>
          <p:nvPr/>
        </p:nvSpPr>
        <p:spPr>
          <a:xfrm>
            <a:off x="9909207" y="6173401"/>
            <a:ext cx="2060543"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Tree>
    <p:extLst>
      <p:ext uri="{BB962C8B-B14F-4D97-AF65-F5344CB8AC3E}">
        <p14:creationId xmlns:p14="http://schemas.microsoft.com/office/powerpoint/2010/main" val="257357446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Hengittävä rakenne</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pPr lvl="0"/>
            <a:r>
              <a:rPr lang="fi-FI" sz="2000" dirty="0"/>
              <a:t>Laudoitus kiinnitettiin yleensä suoraan hirsipintaan. Vuorauksen alle saatettiin naulata tuohi, lumppuhuopa tai tervapaperi suojaamaan tuulelta ja kosteudelta. Myöhemmin rakennusoppaat suosittelivat vuorauksen tuulettamista eli ilmaraon jättämistä tervapahvin ja laudoituksen väliin. Käytännössä ilmarakoa ei useinkaan jätetty. Vasta tiivispintaisten lateksi- ja alkydimaalien käytön yleistyessä 1960-luvulla havaittiin puuvuorauksen tuulettaminen välttämättömäksi. Tämän vuosisadan lautarakenteisissa, purueristeisissä taloissa vuorilaudoitus kuului alusta alkaen talon rakenteeseen. Vuorilaudat kiinnitettiin yleensä tervapaperin suojaamaan vinolaudoitukseen.</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38</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39127588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shot 2022-05-06 at 15.33.49-filtered.png">
            <a:extLst>
              <a:ext uri="{FF2B5EF4-FFF2-40B4-BE49-F238E27FC236}">
                <a16:creationId xmlns:a16="http://schemas.microsoft.com/office/drawing/2014/main" id="{4CDA9FA3-DBB6-5668-FE21-ABEEA7BB6FF8}"/>
              </a:ext>
            </a:extLst>
          </p:cNvPr>
          <p:cNvPicPr/>
          <p:nvPr/>
        </p:nvPicPr>
        <p:blipFill>
          <a:blip r:embed="rId2"/>
          <a:srcRect l="17475" t="14915" r="17475" b="7716"/>
          <a:stretch>
            <a:fillRect/>
          </a:stretch>
        </p:blipFill>
        <p:spPr>
          <a:xfrm>
            <a:off x="2527101" y="724482"/>
            <a:ext cx="7137600" cy="5305922"/>
          </a:xfrm>
          <a:prstGeom prst="rect">
            <a:avLst/>
          </a:prstGeom>
          <a:ln w="12700">
            <a:miter lim="400000"/>
          </a:ln>
        </p:spPr>
      </p:pic>
      <p:sp>
        <p:nvSpPr>
          <p:cNvPr id="4" name="Dian numeron paikkamerkki 3">
            <a:extLst>
              <a:ext uri="{FF2B5EF4-FFF2-40B4-BE49-F238E27FC236}">
                <a16:creationId xmlns:a16="http://schemas.microsoft.com/office/drawing/2014/main" id="{F1557C1D-67CA-2B82-7C6C-C7A504E3E91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39</a:t>
            </a:fld>
            <a:endParaRPr lang="fi-FI"/>
          </a:p>
        </p:txBody>
      </p:sp>
      <p:sp>
        <p:nvSpPr>
          <p:cNvPr id="5" name="Alatunnisteen paikkamerkki 4">
            <a:extLst>
              <a:ext uri="{FF2B5EF4-FFF2-40B4-BE49-F238E27FC236}">
                <a16:creationId xmlns:a16="http://schemas.microsoft.com/office/drawing/2014/main" id="{CCEEA237-963A-595C-1F5E-17DD447A6A30}"/>
              </a:ext>
            </a:extLst>
          </p:cNvPr>
          <p:cNvSpPr>
            <a:spLocks noGrp="1"/>
          </p:cNvSpPr>
          <p:nvPr>
            <p:ph type="ftr" idx="11"/>
          </p:nvPr>
        </p:nvSpPr>
        <p:spPr/>
        <p:txBody>
          <a:bodyPr/>
          <a:lstStyle/>
          <a:p>
            <a:r>
              <a:rPr lang="fi-FI"/>
              <a:t>Puurakennuksen korjaaminen ja puulla korjaaminen</a:t>
            </a:r>
          </a:p>
        </p:txBody>
      </p:sp>
      <p:sp>
        <p:nvSpPr>
          <p:cNvPr id="7" name="Shape 992">
            <a:extLst>
              <a:ext uri="{FF2B5EF4-FFF2-40B4-BE49-F238E27FC236}">
                <a16:creationId xmlns:a16="http://schemas.microsoft.com/office/drawing/2014/main" id="{2E7C8DDA-1DFE-4365-C3AD-FF7830250AB0}"/>
              </a:ext>
            </a:extLst>
          </p:cNvPr>
          <p:cNvSpPr/>
          <p:nvPr/>
        </p:nvSpPr>
        <p:spPr>
          <a:xfrm>
            <a:off x="910881" y="2983230"/>
            <a:ext cx="10370238" cy="891541"/>
          </a:xfrm>
          <a:prstGeom prst="rect">
            <a:avLst/>
          </a:prstGeom>
          <a:solidFill>
            <a:srgbClr val="9CA65D"/>
          </a:solidFill>
          <a:ln w="12700">
            <a:miter lim="400000"/>
          </a:ln>
        </p:spPr>
        <p:txBody>
          <a:bodyPr lIns="0" tIns="0" rIns="0" bIns="0" anchor="ctr"/>
          <a:lstStyle/>
          <a:p>
            <a:pPr lvl="0"/>
            <a:endParaRPr/>
          </a:p>
        </p:txBody>
      </p:sp>
      <p:sp>
        <p:nvSpPr>
          <p:cNvPr id="8" name="Shape 993">
            <a:extLst>
              <a:ext uri="{FF2B5EF4-FFF2-40B4-BE49-F238E27FC236}">
                <a16:creationId xmlns:a16="http://schemas.microsoft.com/office/drawing/2014/main" id="{AF50BED9-2CA6-1FDC-EE27-15B30FD18895}"/>
              </a:ext>
            </a:extLst>
          </p:cNvPr>
          <p:cNvSpPr/>
          <p:nvPr/>
        </p:nvSpPr>
        <p:spPr>
          <a:xfrm>
            <a:off x="4805048" y="3159696"/>
            <a:ext cx="2581904" cy="5386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3500" b="1">
                <a:solidFill>
                  <a:srgbClr val="FFFFFF"/>
                </a:solidFill>
              </a:defRPr>
            </a:lvl1pPr>
          </a:lstStyle>
          <a:p>
            <a:pPr lvl="0">
              <a:defRPr sz="1800" b="0">
                <a:solidFill>
                  <a:srgbClr val="000000"/>
                </a:solidFill>
              </a:defRPr>
            </a:pPr>
            <a:r>
              <a:rPr lang="fi-FI" sz="3500" b="1" dirty="0">
                <a:solidFill>
                  <a:srgbClr val="FFFFFF"/>
                </a:solidFill>
              </a:rPr>
              <a:t> </a:t>
            </a:r>
            <a:endParaRPr sz="3500" b="1" dirty="0">
              <a:solidFill>
                <a:srgbClr val="FFFFFF"/>
              </a:solidFill>
            </a:endParaRPr>
          </a:p>
        </p:txBody>
      </p:sp>
      <p:sp>
        <p:nvSpPr>
          <p:cNvPr id="2" name="Shape 1096">
            <a:extLst>
              <a:ext uri="{FF2B5EF4-FFF2-40B4-BE49-F238E27FC236}">
                <a16:creationId xmlns:a16="http://schemas.microsoft.com/office/drawing/2014/main" id="{956DFD84-E08B-C8F6-CF01-E56C986E30B2}"/>
              </a:ext>
            </a:extLst>
          </p:cNvPr>
          <p:cNvSpPr/>
          <p:nvPr/>
        </p:nvSpPr>
        <p:spPr>
          <a:xfrm>
            <a:off x="3219450" y="3159696"/>
            <a:ext cx="5753100" cy="5386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3500" b="1">
                <a:solidFill>
                  <a:srgbClr val="FFFFFF"/>
                </a:solidFill>
              </a:defRPr>
            </a:lvl1pPr>
          </a:lstStyle>
          <a:p>
            <a:pPr algn="ctr">
              <a:defRPr sz="1800" b="0">
                <a:solidFill>
                  <a:srgbClr val="000000"/>
                </a:solidFill>
              </a:defRPr>
            </a:pPr>
            <a:r>
              <a:rPr lang="fi-FI" sz="3500" b="1" dirty="0">
                <a:solidFill>
                  <a:srgbClr val="FFFFFF"/>
                </a:solidFill>
              </a:rPr>
              <a:t>Korjaustyön periaate</a:t>
            </a:r>
          </a:p>
        </p:txBody>
      </p:sp>
    </p:spTree>
    <p:extLst>
      <p:ext uri="{BB962C8B-B14F-4D97-AF65-F5344CB8AC3E}">
        <p14:creationId xmlns:p14="http://schemas.microsoft.com/office/powerpoint/2010/main" val="2862712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dirty="0"/>
              <a:t>Tekijät</a:t>
            </a:r>
            <a:endParaRPr dirty="0"/>
          </a:p>
        </p:txBody>
      </p:sp>
      <p:sp>
        <p:nvSpPr>
          <p:cNvPr id="104" name="Google Shape;104;p3"/>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p>
            <a:pPr marL="114300" lvl="0" indent="0" defTabSz="584200">
              <a:buNone/>
              <a:defRPr>
                <a:solidFill>
                  <a:srgbClr val="000000"/>
                </a:solidFill>
              </a:defRPr>
            </a:pPr>
            <a:r>
              <a:rPr lang="fi-FI" sz="2000" dirty="0">
                <a:solidFill>
                  <a:schemeClr val="tx1"/>
                </a:solidFill>
              </a:rPr>
              <a:t>Markku Karjalainen, arkkitehti </a:t>
            </a:r>
            <a:r>
              <a:rPr lang="fi-FI" sz="2000" dirty="0" err="1">
                <a:solidFill>
                  <a:schemeClr val="tx1"/>
                </a:solidFill>
              </a:rPr>
              <a:t>TkT</a:t>
            </a:r>
            <a:r>
              <a:rPr lang="fi-FI" sz="2000" dirty="0">
                <a:solidFill>
                  <a:schemeClr val="tx1"/>
                </a:solidFill>
              </a:rPr>
              <a:t>, professori</a:t>
            </a:r>
          </a:p>
          <a:p>
            <a:pPr marL="114300" lvl="0" indent="0" defTabSz="584200">
              <a:buNone/>
              <a:defRPr>
                <a:solidFill>
                  <a:srgbClr val="000000"/>
                </a:solidFill>
              </a:defRPr>
            </a:pPr>
            <a:r>
              <a:rPr lang="fi-FI" sz="2000" dirty="0">
                <a:solidFill>
                  <a:schemeClr val="tx1"/>
                </a:solidFill>
              </a:rPr>
              <a:t>Henri Käpynen, arkkitehti, tutkija</a:t>
            </a:r>
          </a:p>
          <a:p>
            <a:pPr marL="114300" lvl="0" indent="0" defTabSz="584200">
              <a:buNone/>
              <a:defRPr>
                <a:solidFill>
                  <a:srgbClr val="000000"/>
                </a:solidFill>
              </a:defRPr>
            </a:pPr>
            <a:endParaRPr lang="fi-FI" sz="2000" dirty="0">
              <a:solidFill>
                <a:schemeClr val="tx1"/>
              </a:solidFill>
            </a:endParaRPr>
          </a:p>
          <a:p>
            <a:pPr marL="114300" lvl="0" indent="0" defTabSz="584200">
              <a:buNone/>
              <a:defRPr>
                <a:solidFill>
                  <a:srgbClr val="000000"/>
                </a:solidFill>
              </a:defRPr>
            </a:pPr>
            <a:r>
              <a:rPr lang="fi-FI" sz="2000" dirty="0">
                <a:solidFill>
                  <a:schemeClr val="tx1"/>
                </a:solidFill>
              </a:rPr>
              <a:t>Tampereen yliopisto</a:t>
            </a:r>
          </a:p>
        </p:txBody>
      </p:sp>
      <p:sp>
        <p:nvSpPr>
          <p:cNvPr id="105" name="Google Shape;105;p3"/>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Julkaisupäivä: 29.6.2022 </a:t>
            </a:r>
            <a:endParaRPr sz="2000" dirty="0"/>
          </a:p>
        </p:txBody>
      </p:sp>
      <p:sp>
        <p:nvSpPr>
          <p:cNvPr id="106" name="Google Shape;106;p3"/>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2" name="Alatunnisteen paikkamerkki 1">
            <a:extLst>
              <a:ext uri="{FF2B5EF4-FFF2-40B4-BE49-F238E27FC236}">
                <a16:creationId xmlns:a16="http://schemas.microsoft.com/office/drawing/2014/main" id="{0797E0AF-CDB7-AB5B-24AC-FE6642A347CB}"/>
              </a:ext>
            </a:extLst>
          </p:cNvPr>
          <p:cNvSpPr>
            <a:spLocks noGrp="1"/>
          </p:cNvSpPr>
          <p:nvPr>
            <p:ph type="ftr" idx="11"/>
          </p:nvPr>
        </p:nvSpPr>
        <p:spPr/>
        <p:txBody>
          <a:bodyPr/>
          <a:lstStyle/>
          <a:p>
            <a:r>
              <a:rPr lang="fi-FI"/>
              <a:t>Puurakennuksen korjaaminen ja puulla korjaaminen</a:t>
            </a:r>
          </a:p>
        </p:txBody>
      </p:sp>
      <p:sp>
        <p:nvSpPr>
          <p:cNvPr id="3" name="Dian numeron paikkamerkki 2">
            <a:extLst>
              <a:ext uri="{FF2B5EF4-FFF2-40B4-BE49-F238E27FC236}">
                <a16:creationId xmlns:a16="http://schemas.microsoft.com/office/drawing/2014/main" id="{7C4DDFD5-8C5B-706D-AF2F-650AD551FB3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a:t>
            </a:fld>
            <a:endParaRPr lang="fi-FI"/>
          </a:p>
        </p:txBody>
      </p:sp>
    </p:spTree>
    <p:extLst>
      <p:ext uri="{BB962C8B-B14F-4D97-AF65-F5344CB8AC3E}">
        <p14:creationId xmlns:p14="http://schemas.microsoft.com/office/powerpoint/2010/main" val="2373512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Korjaustyön periaate</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6310519" y="1825625"/>
            <a:ext cx="5377898" cy="4351338"/>
          </a:xfrm>
        </p:spPr>
        <p:txBody>
          <a:bodyPr>
            <a:normAutofit/>
          </a:bodyPr>
          <a:lstStyle/>
          <a:p>
            <a:pPr marL="114300" lvl="0" indent="0">
              <a:buNone/>
              <a:defRPr>
                <a:solidFill>
                  <a:srgbClr val="000000"/>
                </a:solidFill>
              </a:defRPr>
            </a:pPr>
            <a:r>
              <a:rPr lang="fi-FI" sz="1800" dirty="0"/>
              <a:t>Kulttuurihistoriallisesti arvokkaan rakennuksen ulkovuoria korjattaessa on </a:t>
            </a:r>
            <a:r>
              <a:rPr lang="fi-FI" sz="1800" b="1" dirty="0"/>
              <a:t>tavoitteena olemassa olevan ulkolaudoituksen ja listojen säilyttäminen mahdollisimman vähin muutoksin</a:t>
            </a:r>
            <a:r>
              <a:rPr lang="fi-FI" sz="1800" dirty="0"/>
              <a:t>. Ulkovuorista uusitaan vain vaurioituneet kohdat. Koko vuorausta ei tule uusia silloin, kun vasta eteläsivu tai vuorauksen alaosa on korjauksen tarpeessa. Jos rakennuksen eri julkisivut ovat keskenään erilaisia, ei niitä tarvitse yhdenmukaistaa. Niitä ei myöskään ole syytä tehdä hienommiksi, kuin mitä ne ovat olleet. Korjaamalla paikaten saadaan aikaan onnistunein lopputulos: materiaaleiltaan aito ja historiaansa monipuolisesti valottava rakennus.</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40</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10" name="Shape 1162">
            <a:extLst>
              <a:ext uri="{FF2B5EF4-FFF2-40B4-BE49-F238E27FC236}">
                <a16:creationId xmlns:a16="http://schemas.microsoft.com/office/drawing/2014/main" id="{73DD5A9F-A080-8E44-45F3-2765EA101B4A}"/>
              </a:ext>
            </a:extLst>
          </p:cNvPr>
          <p:cNvSpPr/>
          <p:nvPr/>
        </p:nvSpPr>
        <p:spPr>
          <a:xfrm>
            <a:off x="9909207" y="6173401"/>
            <a:ext cx="2060543"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pic>
        <p:nvPicPr>
          <p:cNvPr id="2" name="pasted-image.png">
            <a:extLst>
              <a:ext uri="{FF2B5EF4-FFF2-40B4-BE49-F238E27FC236}">
                <a16:creationId xmlns:a16="http://schemas.microsoft.com/office/drawing/2014/main" id="{57FD59AC-7500-703E-3EE2-E1923F945851}"/>
              </a:ext>
            </a:extLst>
          </p:cNvPr>
          <p:cNvPicPr/>
          <p:nvPr/>
        </p:nvPicPr>
        <p:blipFill>
          <a:blip r:embed="rId2"/>
          <a:stretch>
            <a:fillRect/>
          </a:stretch>
        </p:blipFill>
        <p:spPr>
          <a:xfrm>
            <a:off x="838200" y="1690688"/>
            <a:ext cx="5377899" cy="4042916"/>
          </a:xfrm>
          <a:prstGeom prst="rect">
            <a:avLst/>
          </a:prstGeom>
          <a:ln w="12700">
            <a:miter lim="400000"/>
          </a:ln>
        </p:spPr>
      </p:pic>
      <p:sp>
        <p:nvSpPr>
          <p:cNvPr id="7" name="Shape 1181">
            <a:extLst>
              <a:ext uri="{FF2B5EF4-FFF2-40B4-BE49-F238E27FC236}">
                <a16:creationId xmlns:a16="http://schemas.microsoft.com/office/drawing/2014/main" id="{965F67D4-263C-4150-C1F5-3D467C54B7AB}"/>
              </a:ext>
            </a:extLst>
          </p:cNvPr>
          <p:cNvSpPr/>
          <p:nvPr/>
        </p:nvSpPr>
        <p:spPr>
          <a:xfrm>
            <a:off x="838200" y="5803119"/>
            <a:ext cx="1601972"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lvl1pPr>
          </a:lstStyle>
          <a:p>
            <a:pPr lvl="0">
              <a:defRPr sz="1800">
                <a:solidFill>
                  <a:srgbClr val="000000"/>
                </a:solidFill>
              </a:defRPr>
            </a:pPr>
            <a:r>
              <a:rPr sz="1000" dirty="0">
                <a:solidFill>
                  <a:srgbClr val="0D0D0D"/>
                </a:solidFill>
              </a:rPr>
              <a:t>Kuva: perinnemestari.com</a:t>
            </a:r>
          </a:p>
        </p:txBody>
      </p:sp>
    </p:spTree>
    <p:extLst>
      <p:ext uri="{BB962C8B-B14F-4D97-AF65-F5344CB8AC3E}">
        <p14:creationId xmlns:p14="http://schemas.microsoft.com/office/powerpoint/2010/main" val="321817699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Ulkovuorauksen muutokset</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pPr lvl="0"/>
            <a:r>
              <a:rPr lang="fi-FI" sz="2000" dirty="0"/>
              <a:t>Rakennuksen julkisivussa voi olla eri aikoina syntyneitä muutoksia. Yleensä muutoksia ei pitäisi palauttaa ennalleen eikä julkisivuja yhtenäistää. Vanhaan ulkovuoriin on kirjoitettuna talon historia: ikkunoiden- ja ovien siirtäminen, laajennukset, paikkaukset ja muut muutokset ovat siitä luettavissa. Ennen kaikkea vuorauksen vanheneminen kertoo kuluneesta ajasta. Koko vuorauksen uusiminen hävittää nämä rakennuksen ajalliset kerrostumat. Alkuperäisen mallin mukaan tehdyllä uudella ulkovuorauksella ei ole historiallista arvoa.</a:t>
            </a:r>
          </a:p>
          <a:p>
            <a:pPr lvl="0"/>
            <a:r>
              <a:rPr lang="fi-FI" sz="2000" dirty="0"/>
              <a:t>Poikkeuksen muodostavat erityisen häiritsevät, verrattain uudet muutokset. Jos vuoraus on päällystetty esimerkiksi asbestisementtilevyin, on alla olevan puisen julkisivun esiin ottaminen harkitsemisen arvoista. Tällöin on muistettava, että asbestisementtilevyjä poistettaessa on suojauduttava asianmukaisesti tai käännyttävä asbestisaneerauksiin erikoistuneen liikkeen puoleen. Yleensä laudoitus on säilynyt melko hyvin levytyksen alla.</a:t>
            </a:r>
          </a:p>
          <a:p>
            <a:pPr lvl="0"/>
            <a:endParaRPr lang="fi-FI" sz="20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41</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102637597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Ulkolaudoituksen uusiminen</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825625"/>
            <a:ext cx="4955808" cy="4351338"/>
          </a:xfrm>
        </p:spPr>
        <p:txBody>
          <a:bodyPr>
            <a:normAutofit/>
          </a:bodyPr>
          <a:lstStyle/>
          <a:p>
            <a:pPr marL="114300" indent="0">
              <a:buNone/>
            </a:pPr>
            <a:r>
              <a:rPr lang="fi-FI" sz="1800" dirty="0"/>
              <a:t>Laudoituksen uusiminen koko rakennuksessa tai yhdellä julkisivulla tulee kyseeseen vain poikkeustapauksessa. Ennen kuin uusimiseen päädytään, on punnittava kaikki siihen liittyvät historialliset, taloudelliset, rakenteelliset ja ulkonäköön vaikuttavat seikat. Uusittaessa yhtä julkisivua vuorilaudat irrotetaan varovasti ja niistä hyväkuntoiset säästetään muiden seinien paikkaukseen.</a:t>
            </a:r>
          </a:p>
          <a:p>
            <a:pPr marL="114300" lvl="0" indent="0">
              <a:buNone/>
            </a:pPr>
            <a:endParaRPr lang="fi-FI" sz="20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42</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pic>
        <p:nvPicPr>
          <p:cNvPr id="4" name="peruskorjaus-talo-2048x1320.jpg">
            <a:extLst>
              <a:ext uri="{FF2B5EF4-FFF2-40B4-BE49-F238E27FC236}">
                <a16:creationId xmlns:a16="http://schemas.microsoft.com/office/drawing/2014/main" id="{6B47C8CF-7F01-5CC2-2670-2AA1EC64F5BE}"/>
              </a:ext>
            </a:extLst>
          </p:cNvPr>
          <p:cNvPicPr/>
          <p:nvPr/>
        </p:nvPicPr>
        <p:blipFill>
          <a:blip r:embed="rId2"/>
          <a:stretch>
            <a:fillRect/>
          </a:stretch>
        </p:blipFill>
        <p:spPr>
          <a:xfrm>
            <a:off x="5794008" y="1976573"/>
            <a:ext cx="5935977" cy="3825923"/>
          </a:xfrm>
          <a:prstGeom prst="rect">
            <a:avLst/>
          </a:prstGeom>
          <a:ln w="12700">
            <a:miter lim="400000"/>
          </a:ln>
        </p:spPr>
      </p:pic>
    </p:spTree>
    <p:extLst>
      <p:ext uri="{BB962C8B-B14F-4D97-AF65-F5344CB8AC3E}">
        <p14:creationId xmlns:p14="http://schemas.microsoft.com/office/powerpoint/2010/main" val="280359453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Lisälämmöneristys</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5207000" y="1825625"/>
            <a:ext cx="6146800" cy="4351338"/>
          </a:xfrm>
        </p:spPr>
        <p:txBody>
          <a:bodyPr>
            <a:normAutofit/>
          </a:bodyPr>
          <a:lstStyle/>
          <a:p>
            <a:pPr marL="114300" indent="0">
              <a:buNone/>
            </a:pPr>
            <a:r>
              <a:rPr lang="fi-FI" sz="1800" dirty="0"/>
              <a:t>Lisälämmöneristäminen on kallis ja työläs toimenpide, johon ryhtymistä on aina harkittava tarkoin. Ulkopuolinen lisälämmöneristys muuttaa aina rakennuksen ilmettä: ikkunat jäävät syvennykseen ja seinän paksuus muuttuu. </a:t>
            </a:r>
            <a:r>
              <a:rPr lang="fi-FI" sz="1800" dirty="0" err="1"/>
              <a:t>Talodellinen</a:t>
            </a:r>
            <a:r>
              <a:rPr lang="fi-FI" sz="1800" dirty="0"/>
              <a:t> säästökin on kyseenalainen — rakentamiskustannukset ovat niin suuret, ettei lämmön kulutuksen säästö tuo niitä takaisin. Lisäeristämisen takia ei siis kannata ryhtyä julkisivun uusimiseen. Sen sijaan, jos laudoitus joudutaan sen erityisen huonon kunnon takia uusimaan, voidaan työn yhteydessä parantaa talon tuulitiiviyttä. </a:t>
            </a:r>
          </a:p>
          <a:p>
            <a:pPr marL="114300" indent="0">
              <a:buNone/>
            </a:pPr>
            <a:endParaRPr lang="fi-FI" sz="1800" dirty="0"/>
          </a:p>
          <a:p>
            <a:pPr marL="114300" indent="0">
              <a:buNone/>
            </a:pPr>
            <a:r>
              <a:rPr lang="fi-FI" sz="1800" dirty="0"/>
              <a:t>Näistä syistä ulkopuolinen lisälämmöneristäminen ei pääsääntöisesti tule kysymykseen </a:t>
            </a:r>
            <a:r>
              <a:rPr lang="fi-FI" sz="1800" dirty="0" err="1"/>
              <a:t>kultuurihistoriallisesti</a:t>
            </a:r>
            <a:r>
              <a:rPr lang="fi-FI" sz="1800" dirty="0"/>
              <a:t> arvokkaita rakennuksia korjattaessa. </a:t>
            </a:r>
          </a:p>
          <a:p>
            <a:pPr marL="114300" lvl="0" indent="0">
              <a:buNone/>
            </a:pPr>
            <a:endParaRPr lang="fi-FI" sz="20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43</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endParaRPr sz="1000" dirty="0"/>
          </a:p>
        </p:txBody>
      </p:sp>
      <p:pic>
        <p:nvPicPr>
          <p:cNvPr id="7" name="Rintamiestalo_tesoma-filtered.png">
            <a:extLst>
              <a:ext uri="{FF2B5EF4-FFF2-40B4-BE49-F238E27FC236}">
                <a16:creationId xmlns:a16="http://schemas.microsoft.com/office/drawing/2014/main" id="{60B413EC-78B7-9C10-E192-ED78DC3DFBE7}"/>
              </a:ext>
            </a:extLst>
          </p:cNvPr>
          <p:cNvPicPr/>
          <p:nvPr/>
        </p:nvPicPr>
        <p:blipFill>
          <a:blip r:embed="rId2"/>
          <a:srcRect l="25943" t="8019" r="30593"/>
          <a:stretch>
            <a:fillRect/>
          </a:stretch>
        </p:blipFill>
        <p:spPr>
          <a:xfrm>
            <a:off x="886482" y="1675399"/>
            <a:ext cx="3879697" cy="4079616"/>
          </a:xfrm>
          <a:prstGeom prst="rect">
            <a:avLst/>
          </a:prstGeom>
          <a:ln w="12700">
            <a:miter lim="400000"/>
          </a:ln>
        </p:spPr>
      </p:pic>
      <p:sp>
        <p:nvSpPr>
          <p:cNvPr id="8" name="Shape 1203">
            <a:extLst>
              <a:ext uri="{FF2B5EF4-FFF2-40B4-BE49-F238E27FC236}">
                <a16:creationId xmlns:a16="http://schemas.microsoft.com/office/drawing/2014/main" id="{4233279A-5C16-9534-8892-6F7A3D666C63}"/>
              </a:ext>
            </a:extLst>
          </p:cNvPr>
          <p:cNvSpPr/>
          <p:nvPr/>
        </p:nvSpPr>
        <p:spPr>
          <a:xfrm>
            <a:off x="824043" y="5847688"/>
            <a:ext cx="4189413" cy="2692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200" i="1"/>
            </a:lvl1pPr>
          </a:lstStyle>
          <a:p>
            <a:pPr lvl="0">
              <a:defRPr sz="1800" i="0">
                <a:solidFill>
                  <a:srgbClr val="000000"/>
                </a:solidFill>
              </a:defRPr>
            </a:pPr>
            <a:r>
              <a:rPr sz="1200" i="1">
                <a:solidFill>
                  <a:srgbClr val="0D0D0D"/>
                </a:solidFill>
              </a:rPr>
              <a:t>Lisälämmöneristetty rintamiestalo.</a:t>
            </a:r>
          </a:p>
        </p:txBody>
      </p:sp>
    </p:spTree>
    <p:extLst>
      <p:ext uri="{BB962C8B-B14F-4D97-AF65-F5344CB8AC3E}">
        <p14:creationId xmlns:p14="http://schemas.microsoft.com/office/powerpoint/2010/main" val="354099311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Paneelityypit</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pPr lvl="0"/>
            <a:r>
              <a:rPr lang="fi-FI" sz="2000" dirty="0"/>
              <a:t>Vanhaa julkisivua korjattaessa on paikkaukseen käytettävien lautojen ja listojen sekä kooltaan, pinnaltaan että profiililtaan oltava tarkasti entisen kaltaista. Laajennusosissa sekä joskus myös kokonaista julkisivua uusittaessa voidaan käyttää nykyaikaista puutavaraa. </a:t>
            </a:r>
          </a:p>
          <a:p>
            <a:pPr lvl="0"/>
            <a:r>
              <a:rPr lang="fi-FI" sz="2000" dirty="0"/>
              <a:t>Jos paneelia joudutaan teettämään, kannattaa tarkistaa, onko sahoilla sopivaa terää valmiina. Paneelin höyläyttämisessä maksaa höyläkoneen terän teettäminen melkoisesti, joten laudan metrihinta tasoittuu tilattavan määrän kasvaessa. Käsihöylän terän teettäminen on halvempaa, joten jos kyseessä on vain muutaman laudan höyläys, ne kannattaa höylätä käsityönä. </a:t>
            </a:r>
          </a:p>
          <a:p>
            <a:pPr lvl="0"/>
            <a:r>
              <a:rPr lang="fi-FI" sz="2000" dirty="0"/>
              <a:t>Jos vaihtelevan levyisestä, </a:t>
            </a:r>
            <a:r>
              <a:rPr lang="fi-FI" sz="2000" dirty="0" err="1"/>
              <a:t>mitallistamattomasta</a:t>
            </a:r>
            <a:r>
              <a:rPr lang="fi-FI" sz="2000" dirty="0"/>
              <a:t> tai kanttaamattomasta puutavarasta tehtyä julkisivua joudutaan paikkaamaan tai laudoitus kokonaan uusimaan, on hyvä käyttää materiaalina samanlaista mitoiltaan vaihtelevaa puutavaraa. Säännöllisen ja kapean laudan käyttö muuttaa suuresti rakennuksen ulkonäköä.</a:t>
            </a:r>
          </a:p>
          <a:p>
            <a:pPr lvl="0"/>
            <a:endParaRPr lang="fi-FI" sz="20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44</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47145450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Esimerkkejä pysty- ja vaakavuorilautatyypeistä</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45</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endParaRPr sz="1000" dirty="0"/>
          </a:p>
        </p:txBody>
      </p:sp>
      <p:sp>
        <p:nvSpPr>
          <p:cNvPr id="8" name="Shape 1211">
            <a:extLst>
              <a:ext uri="{FF2B5EF4-FFF2-40B4-BE49-F238E27FC236}">
                <a16:creationId xmlns:a16="http://schemas.microsoft.com/office/drawing/2014/main" id="{372B0877-592F-C782-C0EF-D4B0B33005E7}"/>
              </a:ext>
            </a:extLst>
          </p:cNvPr>
          <p:cNvSpPr/>
          <p:nvPr/>
        </p:nvSpPr>
        <p:spPr>
          <a:xfrm>
            <a:off x="1597919" y="5585925"/>
            <a:ext cx="1334659" cy="33855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defTabSz="457200">
              <a:defRPr>
                <a:solidFill>
                  <a:srgbClr val="000000"/>
                </a:solidFill>
              </a:defRPr>
            </a:pPr>
            <a:r>
              <a:rPr sz="800" dirty="0" err="1">
                <a:latin typeface="+mj-lt"/>
                <a:ea typeface="+mj-ea"/>
                <a:cs typeface="+mj-cs"/>
                <a:sym typeface="Helvetica"/>
              </a:rPr>
              <a:t>Lähde</a:t>
            </a:r>
            <a:r>
              <a:rPr sz="800" dirty="0">
                <a:latin typeface="+mj-lt"/>
                <a:ea typeface="+mj-ea"/>
                <a:cs typeface="+mj-cs"/>
                <a:sym typeface="Helvetica"/>
              </a:rPr>
              <a:t>: </a:t>
            </a:r>
            <a:r>
              <a:rPr sz="800" dirty="0" err="1">
                <a:latin typeface="+mj-lt"/>
                <a:ea typeface="+mj-ea"/>
                <a:cs typeface="+mj-cs"/>
                <a:sym typeface="Helvetica"/>
              </a:rPr>
              <a:t>Talo</a:t>
            </a:r>
            <a:r>
              <a:rPr sz="800" dirty="0">
                <a:latin typeface="+mj-lt"/>
                <a:ea typeface="+mj-ea"/>
                <a:cs typeface="+mj-cs"/>
                <a:sym typeface="Helvetica"/>
              </a:rPr>
              <a:t> </a:t>
            </a:r>
            <a:r>
              <a:rPr sz="800" dirty="0" err="1">
                <a:latin typeface="+mj-lt"/>
                <a:ea typeface="+mj-ea"/>
                <a:cs typeface="+mj-cs"/>
                <a:sym typeface="Helvetica"/>
              </a:rPr>
              <a:t>kautta</a:t>
            </a:r>
            <a:r>
              <a:rPr sz="800" dirty="0">
                <a:latin typeface="+mj-lt"/>
                <a:ea typeface="+mj-ea"/>
                <a:cs typeface="+mj-cs"/>
                <a:sym typeface="Helvetica"/>
              </a:rPr>
              <a:t> </a:t>
            </a:r>
            <a:r>
              <a:rPr sz="800" dirty="0" err="1">
                <a:latin typeface="+mj-lt"/>
                <a:ea typeface="+mj-ea"/>
                <a:cs typeface="+mj-cs"/>
                <a:sym typeface="Helvetica"/>
              </a:rPr>
              <a:t>aikojen</a:t>
            </a:r>
            <a:r>
              <a:rPr sz="800" dirty="0">
                <a:latin typeface="+mj-lt"/>
                <a:ea typeface="+mj-ea"/>
                <a:cs typeface="+mj-cs"/>
                <a:sym typeface="Helvetica"/>
              </a:rPr>
              <a:t>,</a:t>
            </a:r>
          </a:p>
          <a:p>
            <a:pPr lvl="0" defTabSz="457200">
              <a:defRPr>
                <a:solidFill>
                  <a:srgbClr val="000000"/>
                </a:solidFill>
              </a:defRPr>
            </a:pPr>
            <a:r>
              <a:rPr sz="800" dirty="0" err="1">
                <a:latin typeface="+mj-lt"/>
                <a:ea typeface="+mj-ea"/>
                <a:cs typeface="+mj-cs"/>
                <a:sym typeface="Helvetica"/>
              </a:rPr>
              <a:t>julkisivujen</a:t>
            </a:r>
            <a:r>
              <a:rPr sz="800" dirty="0">
                <a:latin typeface="+mj-lt"/>
                <a:ea typeface="+mj-ea"/>
                <a:cs typeface="+mj-cs"/>
                <a:sym typeface="Helvetica"/>
              </a:rPr>
              <a:t> </a:t>
            </a:r>
            <a:r>
              <a:rPr sz="800" dirty="0" err="1">
                <a:latin typeface="+mj-lt"/>
                <a:ea typeface="+mj-ea"/>
                <a:cs typeface="+mj-cs"/>
                <a:sym typeface="Helvetica"/>
              </a:rPr>
              <a:t>historia</a:t>
            </a:r>
            <a:r>
              <a:rPr sz="800" dirty="0">
                <a:latin typeface="+mj-lt"/>
                <a:ea typeface="+mj-ea"/>
                <a:cs typeface="+mj-cs"/>
                <a:sym typeface="Helvetica"/>
              </a:rPr>
              <a:t>, 1987.</a:t>
            </a:r>
          </a:p>
        </p:txBody>
      </p:sp>
      <p:pic>
        <p:nvPicPr>
          <p:cNvPr id="9" name="Screenshot 2022-06-02 at 17.08.16.png">
            <a:extLst>
              <a:ext uri="{FF2B5EF4-FFF2-40B4-BE49-F238E27FC236}">
                <a16:creationId xmlns:a16="http://schemas.microsoft.com/office/drawing/2014/main" id="{B37B00E0-34B0-EDBD-AC77-96F9FFFFD069}"/>
              </a:ext>
            </a:extLst>
          </p:cNvPr>
          <p:cNvPicPr/>
          <p:nvPr/>
        </p:nvPicPr>
        <p:blipFill>
          <a:blip r:embed="rId2"/>
          <a:srcRect l="29527" t="12442" r="20539" b="2077"/>
          <a:stretch>
            <a:fillRect/>
          </a:stretch>
        </p:blipFill>
        <p:spPr>
          <a:xfrm>
            <a:off x="6330553" y="1406173"/>
            <a:ext cx="4162475" cy="4008275"/>
          </a:xfrm>
          <a:prstGeom prst="rect">
            <a:avLst/>
          </a:prstGeom>
          <a:ln w="12700">
            <a:miter lim="400000"/>
          </a:ln>
        </p:spPr>
      </p:pic>
      <p:pic>
        <p:nvPicPr>
          <p:cNvPr id="12" name="Screenshot 2022-06-02 at 17.08.06.png">
            <a:extLst>
              <a:ext uri="{FF2B5EF4-FFF2-40B4-BE49-F238E27FC236}">
                <a16:creationId xmlns:a16="http://schemas.microsoft.com/office/drawing/2014/main" id="{22BAFB81-89D5-A27B-A68A-DC8285FED8CF}"/>
              </a:ext>
            </a:extLst>
          </p:cNvPr>
          <p:cNvPicPr/>
          <p:nvPr/>
        </p:nvPicPr>
        <p:blipFill>
          <a:blip r:embed="rId3"/>
          <a:srcRect l="23819" t="16115" r="20297" b="2411"/>
          <a:stretch>
            <a:fillRect/>
          </a:stretch>
        </p:blipFill>
        <p:spPr>
          <a:xfrm>
            <a:off x="1079497" y="1633888"/>
            <a:ext cx="4655324" cy="3817789"/>
          </a:xfrm>
          <a:prstGeom prst="rect">
            <a:avLst/>
          </a:prstGeom>
          <a:ln w="12700">
            <a:miter lim="400000"/>
          </a:ln>
        </p:spPr>
      </p:pic>
    </p:spTree>
    <p:extLst>
      <p:ext uri="{BB962C8B-B14F-4D97-AF65-F5344CB8AC3E}">
        <p14:creationId xmlns:p14="http://schemas.microsoft.com/office/powerpoint/2010/main" val="263693356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Kunnostuksessa käytettävä puumateriaali</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pPr lvl="0"/>
            <a:r>
              <a:rPr lang="fi-FI" sz="1800" dirty="0"/>
              <a:t>Vanhat vuorilaudat on monesti sahattu hyvälaatuisesta puutavarasta, ja ne on höylätty ja kiinnitetty huolella. Puutavaran laatuun, vuosirenkaiden tiheyteen ja mäntylaudassa erityisesti sydänpuun määrään kannattaa nykyisinkin kiinnittää huomiota valittaessa korjauksessa tai uusimisessa käytettävää lautatavaraa. </a:t>
            </a:r>
          </a:p>
          <a:p>
            <a:pPr lvl="0"/>
            <a:r>
              <a:rPr lang="fi-FI" sz="1800" dirty="0"/>
              <a:t>Ulkovuorauksessa käytettävän puulajin tulisi olla samaa kuin alkuperäisessä vuorauksessa, Suomessa yleisimmin mäntyä tai kuusta. Vanhaa sahattua, veistettyä tai höylättyä pintaa korvaamaan voidaan käyttää nykyistä hienosahattua tai karkeahöylättyä lautaa. Ikkunoiden ja ovien vuorilistoina käytetään aina höylättyä puuta. Sahapinta likaantuu helposti ja on pian epäsiistin näköinen.</a:t>
            </a:r>
          </a:p>
          <a:p>
            <a:pPr lvl="0">
              <a:defRPr>
                <a:solidFill>
                  <a:srgbClr val="000000"/>
                </a:solidFill>
              </a:defRPr>
            </a:pPr>
            <a:r>
              <a:rPr lang="fi-FI" sz="1800" dirty="0"/>
              <a:t>Uutta puuta käytettäessä puun tulee olla ulkokuivaa. Sisäkuiva puu ei turpoamisen takia käy ulkovuoraukseen, mutta puu ei myöskään saa olla tuoretta sen kuivumisesta johtuvan kutistumisen takia. Ulkovuorin korjaukseen on varauduttava hyvissä ajoin hankkimalla laudat varastoon, jossa ne saavat hitaasti kuivua mieluiten muutaman vuoden ajan. </a:t>
            </a:r>
          </a:p>
          <a:p>
            <a:pPr lvl="0">
              <a:defRPr>
                <a:solidFill>
                  <a:srgbClr val="000000"/>
                </a:solidFill>
              </a:defRPr>
            </a:pPr>
            <a:r>
              <a:rPr lang="fi-FI" sz="1800" dirty="0"/>
              <a:t>Painekyllästettyä puuta ei käytetä rakennusten ulkovuoraukseen. Kosteudelle alttiissa kohdissa kuten vesilistoina on suositeltavaa käyttää männyn sydänpuuta.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46</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303492282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Työvaiheet</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825625"/>
            <a:ext cx="4557183" cy="4351338"/>
          </a:xfrm>
        </p:spPr>
        <p:txBody>
          <a:bodyPr>
            <a:normAutofit/>
          </a:bodyPr>
          <a:lstStyle/>
          <a:p>
            <a:pPr marL="114300" lvl="0" indent="0">
              <a:buNone/>
            </a:pPr>
            <a:r>
              <a:rPr lang="fi-FI" sz="2000" b="1" dirty="0"/>
              <a:t>Seuraavissa luvuissa esitellään ulkovuorin kunnostuksen työvaiheita. </a:t>
            </a:r>
          </a:p>
          <a:p>
            <a:pPr marL="114300" lvl="0" indent="0">
              <a:buNone/>
            </a:pPr>
            <a:r>
              <a:rPr lang="fi-FI" sz="2000" dirty="0"/>
              <a:t>Kaikki julkisivut eivät välttämättä tarvitse perusteellista kunnostusta; kunnostuksen tarve on harkittava kunkin julkisivun osalta erikseen.</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47</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sp>
        <p:nvSpPr>
          <p:cNvPr id="4" name="Shape 1229">
            <a:extLst>
              <a:ext uri="{FF2B5EF4-FFF2-40B4-BE49-F238E27FC236}">
                <a16:creationId xmlns:a16="http://schemas.microsoft.com/office/drawing/2014/main" id="{5B4738A7-1FF5-120F-E6B0-80D0CB616588}"/>
              </a:ext>
            </a:extLst>
          </p:cNvPr>
          <p:cNvSpPr/>
          <p:nvPr/>
        </p:nvSpPr>
        <p:spPr>
          <a:xfrm>
            <a:off x="10704417" y="5959486"/>
            <a:ext cx="1323943"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a:t>Kuva: </a:t>
            </a:r>
            <a:r>
              <a:rPr sz="1000" dirty="0" err="1"/>
              <a:t>Perinnemestari</a:t>
            </a:r>
            <a:endParaRPr sz="1000" dirty="0"/>
          </a:p>
        </p:txBody>
      </p:sp>
      <p:pic>
        <p:nvPicPr>
          <p:cNvPr id="7" name="Naantali_001.jpg">
            <a:extLst>
              <a:ext uri="{FF2B5EF4-FFF2-40B4-BE49-F238E27FC236}">
                <a16:creationId xmlns:a16="http://schemas.microsoft.com/office/drawing/2014/main" id="{79AE73BB-2F8E-5F30-ECA4-FCE4AA116B1A}"/>
              </a:ext>
            </a:extLst>
          </p:cNvPr>
          <p:cNvPicPr/>
          <p:nvPr/>
        </p:nvPicPr>
        <p:blipFill>
          <a:blip r:embed="rId2"/>
          <a:stretch>
            <a:fillRect/>
          </a:stretch>
        </p:blipFill>
        <p:spPr>
          <a:xfrm>
            <a:off x="5395383" y="1691989"/>
            <a:ext cx="6335733" cy="4154580"/>
          </a:xfrm>
          <a:prstGeom prst="rect">
            <a:avLst/>
          </a:prstGeom>
          <a:ln w="12700">
            <a:miter lim="400000"/>
          </a:ln>
        </p:spPr>
      </p:pic>
    </p:spTree>
    <p:extLst>
      <p:ext uri="{BB962C8B-B14F-4D97-AF65-F5344CB8AC3E}">
        <p14:creationId xmlns:p14="http://schemas.microsoft.com/office/powerpoint/2010/main" val="42704975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sted-image.png">
            <a:extLst>
              <a:ext uri="{FF2B5EF4-FFF2-40B4-BE49-F238E27FC236}">
                <a16:creationId xmlns:a16="http://schemas.microsoft.com/office/drawing/2014/main" id="{48F8AE83-43D1-AFE4-2071-840A34A94E26}"/>
              </a:ext>
            </a:extLst>
          </p:cNvPr>
          <p:cNvPicPr/>
          <p:nvPr/>
        </p:nvPicPr>
        <p:blipFill>
          <a:blip r:embed="rId2"/>
          <a:stretch>
            <a:fillRect/>
          </a:stretch>
        </p:blipFill>
        <p:spPr>
          <a:xfrm>
            <a:off x="3333302" y="1800376"/>
            <a:ext cx="5525396" cy="3679263"/>
          </a:xfrm>
          <a:prstGeom prst="rect">
            <a:avLst/>
          </a:prstGeom>
          <a:ln w="12700">
            <a:miter lim="400000"/>
          </a:ln>
        </p:spPr>
      </p:pic>
      <p:sp>
        <p:nvSpPr>
          <p:cNvPr id="4" name="Dian numeron paikkamerkki 3">
            <a:extLst>
              <a:ext uri="{FF2B5EF4-FFF2-40B4-BE49-F238E27FC236}">
                <a16:creationId xmlns:a16="http://schemas.microsoft.com/office/drawing/2014/main" id="{F1557C1D-67CA-2B82-7C6C-C7A504E3E91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48</a:t>
            </a:fld>
            <a:endParaRPr lang="fi-FI"/>
          </a:p>
        </p:txBody>
      </p:sp>
      <p:sp>
        <p:nvSpPr>
          <p:cNvPr id="5" name="Alatunnisteen paikkamerkki 4">
            <a:extLst>
              <a:ext uri="{FF2B5EF4-FFF2-40B4-BE49-F238E27FC236}">
                <a16:creationId xmlns:a16="http://schemas.microsoft.com/office/drawing/2014/main" id="{CCEEA237-963A-595C-1F5E-17DD447A6A30}"/>
              </a:ext>
            </a:extLst>
          </p:cNvPr>
          <p:cNvSpPr>
            <a:spLocks noGrp="1"/>
          </p:cNvSpPr>
          <p:nvPr>
            <p:ph type="ftr" idx="11"/>
          </p:nvPr>
        </p:nvSpPr>
        <p:spPr/>
        <p:txBody>
          <a:bodyPr/>
          <a:lstStyle/>
          <a:p>
            <a:r>
              <a:rPr lang="fi-FI"/>
              <a:t>Puurakennuksen korjaaminen ja puulla korjaaminen</a:t>
            </a:r>
          </a:p>
        </p:txBody>
      </p:sp>
      <p:sp>
        <p:nvSpPr>
          <p:cNvPr id="7" name="Shape 992">
            <a:extLst>
              <a:ext uri="{FF2B5EF4-FFF2-40B4-BE49-F238E27FC236}">
                <a16:creationId xmlns:a16="http://schemas.microsoft.com/office/drawing/2014/main" id="{2E7C8DDA-1DFE-4365-C3AD-FF7830250AB0}"/>
              </a:ext>
            </a:extLst>
          </p:cNvPr>
          <p:cNvSpPr/>
          <p:nvPr/>
        </p:nvSpPr>
        <p:spPr>
          <a:xfrm>
            <a:off x="910881" y="2983230"/>
            <a:ext cx="10370238" cy="891541"/>
          </a:xfrm>
          <a:prstGeom prst="rect">
            <a:avLst/>
          </a:prstGeom>
          <a:solidFill>
            <a:srgbClr val="9CA65D"/>
          </a:solidFill>
          <a:ln w="12700">
            <a:miter lim="400000"/>
          </a:ln>
        </p:spPr>
        <p:txBody>
          <a:bodyPr lIns="0" tIns="0" rIns="0" bIns="0" anchor="ctr"/>
          <a:lstStyle/>
          <a:p>
            <a:pPr lvl="0"/>
            <a:endParaRPr/>
          </a:p>
        </p:txBody>
      </p:sp>
      <p:sp>
        <p:nvSpPr>
          <p:cNvPr id="8" name="Shape 993">
            <a:extLst>
              <a:ext uri="{FF2B5EF4-FFF2-40B4-BE49-F238E27FC236}">
                <a16:creationId xmlns:a16="http://schemas.microsoft.com/office/drawing/2014/main" id="{AF50BED9-2CA6-1FDC-EE27-15B30FD18895}"/>
              </a:ext>
            </a:extLst>
          </p:cNvPr>
          <p:cNvSpPr/>
          <p:nvPr/>
        </p:nvSpPr>
        <p:spPr>
          <a:xfrm>
            <a:off x="4805048" y="3159696"/>
            <a:ext cx="2581904" cy="5386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3500" b="1">
                <a:solidFill>
                  <a:srgbClr val="FFFFFF"/>
                </a:solidFill>
              </a:defRPr>
            </a:lvl1pPr>
          </a:lstStyle>
          <a:p>
            <a:pPr lvl="0">
              <a:defRPr sz="1800" b="0">
                <a:solidFill>
                  <a:srgbClr val="000000"/>
                </a:solidFill>
              </a:defRPr>
            </a:pPr>
            <a:r>
              <a:rPr lang="fi-FI" sz="3500" b="1" dirty="0">
                <a:solidFill>
                  <a:srgbClr val="FFFFFF"/>
                </a:solidFill>
              </a:rPr>
              <a:t> </a:t>
            </a:r>
            <a:endParaRPr sz="3500" b="1" dirty="0">
              <a:solidFill>
                <a:srgbClr val="FFFFFF"/>
              </a:solidFill>
            </a:endParaRPr>
          </a:p>
        </p:txBody>
      </p:sp>
      <p:sp>
        <p:nvSpPr>
          <p:cNvPr id="2" name="Shape 1096">
            <a:extLst>
              <a:ext uri="{FF2B5EF4-FFF2-40B4-BE49-F238E27FC236}">
                <a16:creationId xmlns:a16="http://schemas.microsoft.com/office/drawing/2014/main" id="{956DFD84-E08B-C8F6-CF01-E56C986E30B2}"/>
              </a:ext>
            </a:extLst>
          </p:cNvPr>
          <p:cNvSpPr/>
          <p:nvPr/>
        </p:nvSpPr>
        <p:spPr>
          <a:xfrm>
            <a:off x="3219450" y="3159696"/>
            <a:ext cx="5753100" cy="5386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3500" b="1">
                <a:solidFill>
                  <a:srgbClr val="FFFFFF"/>
                </a:solidFill>
              </a:defRPr>
            </a:lvl1pPr>
          </a:lstStyle>
          <a:p>
            <a:pPr algn="ctr">
              <a:defRPr sz="1800" b="0">
                <a:solidFill>
                  <a:srgbClr val="000000"/>
                </a:solidFill>
              </a:defRPr>
            </a:pPr>
            <a:r>
              <a:rPr lang="fi-FI" sz="3500" b="1" dirty="0">
                <a:solidFill>
                  <a:srgbClr val="FFFFFF"/>
                </a:solidFill>
              </a:rPr>
              <a:t>Kuntoarvio</a:t>
            </a:r>
          </a:p>
        </p:txBody>
      </p:sp>
    </p:spTree>
    <p:extLst>
      <p:ext uri="{BB962C8B-B14F-4D97-AF65-F5344CB8AC3E}">
        <p14:creationId xmlns:p14="http://schemas.microsoft.com/office/powerpoint/2010/main" val="2660936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Kuntoarvio</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pPr lvl="0"/>
            <a:r>
              <a:rPr lang="fi-FI" sz="1800" dirty="0"/>
              <a:t>Korjaustyön perustana on ulkovuorauksen kunnon selvitys. Tavoitteena on saada mahdollisimman tarkka kuva eri julkisivujen kunnosta ja siten välttää tarpeettomia korjauksia. Kuntoarvion perusteella tehdään yhteenveto tarvittavista korjaustoimenpiteistä ja niiden laajuudesta. </a:t>
            </a:r>
          </a:p>
          <a:p>
            <a:pPr lvl="0"/>
            <a:r>
              <a:rPr lang="fi-FI" sz="1800" dirty="0"/>
              <a:t>Kukin julkisivu tutkitaan erikseen. Julkisivun ylä- ja alaosan kunto eritellään. Laudoitus on yleensä huonokuntoisin talon eteläpuolen alaosassa, hyväkuntoisin pohjoispuolen yläosassa. Eteläpuolen laudoitusta on ehkä jouduttu uusimaan pohjoispuolen laudoituksen mahdollisesti ollessa vielä alkuperäinen. </a:t>
            </a:r>
          </a:p>
          <a:p>
            <a:pPr lvl="0"/>
            <a:r>
              <a:rPr lang="fi-FI" sz="1800" dirty="0"/>
              <a:t>Kuntoarvion yhteydessä on hyvä tutkia alkuperäinen vuoraustapa, laudoituksen mahdolliset eroavaisuudet eri puolilla taloa, lisäykset ja muutokset sekä talon alkuperäinen väritys. </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49</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25320405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prstGeom prst="rect">
            <a:avLst/>
          </a:prstGeom>
          <a:effectLst>
            <a:outerShdw blurRad="101600" dist="25400" dir="5400000" rotWithShape="0">
              <a:srgbClr val="000000">
                <a:alpha val="4859"/>
              </a:srgbClr>
            </a:outerShdw>
          </a:effectLst>
        </p:spPr>
        <p:txBody>
          <a:bodyPr lIns="0" tIns="0" rIns="0" bIns="0" anchor="ctr">
            <a:normAutofit/>
          </a:bodyPr>
          <a:lstStyle>
            <a:lvl1pPr algn="l">
              <a:defRPr sz="5000" b="1">
                <a:latin typeface="Calibri"/>
                <a:ea typeface="Calibri"/>
                <a:cs typeface="Calibri"/>
                <a:sym typeface="Calibri"/>
              </a:defRPr>
            </a:lvl1pPr>
          </a:lstStyle>
          <a:p>
            <a:pPr lvl="0">
              <a:defRPr sz="1800" b="0">
                <a:solidFill>
                  <a:srgbClr val="000000"/>
                </a:solidFill>
              </a:defRPr>
            </a:pPr>
            <a:r>
              <a:rPr lang="fi-FI" sz="3200" b="0" dirty="0">
                <a:solidFill>
                  <a:schemeClr val="tx1"/>
                </a:solidFill>
                <a:latin typeface="Calibri Light" panose="020F0302020204030204" pitchFamily="34" charset="0"/>
                <a:cs typeface="Calibri Light" panose="020F0302020204030204" pitchFamily="34" charset="0"/>
              </a:rPr>
              <a:t>Puurakennuksen korjaaminen ja puulla korjaaminen -sisältö</a:t>
            </a:r>
            <a:endParaRPr sz="3200" b="0" dirty="0">
              <a:solidFill>
                <a:schemeClr val="tx1"/>
              </a:solidFill>
              <a:latin typeface="Calibri Light" panose="020F0302020204030204" pitchFamily="34" charset="0"/>
              <a:cs typeface="Calibri Light" panose="020F0302020204030204" pitchFamily="34" charset="0"/>
            </a:endParaRPr>
          </a:p>
        </p:txBody>
      </p:sp>
      <p:sp>
        <p:nvSpPr>
          <p:cNvPr id="97" name="Shape 97"/>
          <p:cNvSpPr>
            <a:spLocks noGrp="1"/>
          </p:cNvSpPr>
          <p:nvPr>
            <p:ph type="body" idx="1"/>
          </p:nvPr>
        </p:nvSpPr>
        <p:spPr>
          <a:xfrm>
            <a:off x="838200" y="1578820"/>
            <a:ext cx="10515600" cy="5096618"/>
          </a:xfrm>
          <a:prstGeom prst="rect">
            <a:avLst/>
          </a:prstGeom>
        </p:spPr>
        <p:txBody>
          <a:bodyPr>
            <a:normAutofit fontScale="92500" lnSpcReduction="20000"/>
          </a:bodyPr>
          <a:lstStyle/>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Intro – Korjausrakentaminen</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Puun mahdollisuudet lähiökerrostalojen energiakorjauksessa ja lisäkerrosten rakentamisessa </a:t>
            </a:r>
          </a:p>
          <a:p>
            <a:pPr marL="800100" lvl="1" defTabSz="584200">
              <a:lnSpc>
                <a:spcPct val="100000"/>
              </a:lnSpc>
              <a:spcBef>
                <a:spcPts val="0"/>
              </a:spcBef>
              <a:buSzTx/>
              <a:defRPr sz="1800">
                <a:solidFill>
                  <a:srgbClr val="000000"/>
                </a:solidFill>
              </a:defRPr>
            </a:pPr>
            <a:r>
              <a:rPr lang="fi-FI" sz="1100" dirty="0">
                <a:solidFill>
                  <a:schemeClr val="tx1"/>
                </a:solidFill>
              </a:rPr>
              <a:t>Yleistä lisäkerrosrakentamisesta</a:t>
            </a:r>
          </a:p>
          <a:p>
            <a:pPr marL="800100" lvl="1" defTabSz="584200">
              <a:lnSpc>
                <a:spcPct val="100000"/>
              </a:lnSpc>
              <a:spcBef>
                <a:spcPts val="0"/>
              </a:spcBef>
              <a:buSzTx/>
              <a:defRPr sz="1800">
                <a:solidFill>
                  <a:srgbClr val="000000"/>
                </a:solidFill>
              </a:defRPr>
            </a:pPr>
            <a:r>
              <a:rPr lang="fi-FI" sz="1100" dirty="0">
                <a:solidFill>
                  <a:schemeClr val="tx1"/>
                </a:solidFill>
              </a:rPr>
              <a:t>Puisten lisäkerrosten rakentamisjärjestelmiä</a:t>
            </a:r>
          </a:p>
          <a:p>
            <a:pPr marL="800100" lvl="1" defTabSz="584200">
              <a:lnSpc>
                <a:spcPct val="100000"/>
              </a:lnSpc>
              <a:spcBef>
                <a:spcPts val="0"/>
              </a:spcBef>
              <a:buSzTx/>
              <a:defRPr sz="1800">
                <a:solidFill>
                  <a:srgbClr val="000000"/>
                </a:solidFill>
              </a:defRPr>
            </a:pPr>
            <a:r>
              <a:rPr lang="fi-FI" sz="1100" dirty="0">
                <a:solidFill>
                  <a:schemeClr val="tx1"/>
                </a:solidFill>
              </a:rPr>
              <a:t>Arkkitehtuurikilpailut – korjausrakentaminen</a:t>
            </a:r>
          </a:p>
          <a:p>
            <a:pPr marL="800100" lvl="1" defTabSz="584200">
              <a:lnSpc>
                <a:spcPct val="100000"/>
              </a:lnSpc>
              <a:spcBef>
                <a:spcPts val="0"/>
              </a:spcBef>
              <a:buSzTx/>
              <a:defRPr sz="1800">
                <a:solidFill>
                  <a:srgbClr val="000000"/>
                </a:solidFill>
              </a:defRPr>
            </a:pPr>
            <a:r>
              <a:rPr lang="fi-FI" sz="1100" dirty="0">
                <a:solidFill>
                  <a:schemeClr val="tx1"/>
                </a:solidFill>
              </a:rPr>
              <a:t>Lisäkerrosrakentamishankkeen vaiheet </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Puurakennuksen lisälämmöneristäminen ja puun käyttö betonikerrostalon korjauksessa Puurakennuksen lisälämmöneristäminen ja puun käyttö betonikerrostalon korjauksessa </a:t>
            </a:r>
          </a:p>
          <a:p>
            <a:pPr marL="800100" lvl="1" defTabSz="584200">
              <a:lnSpc>
                <a:spcPct val="100000"/>
              </a:lnSpc>
              <a:spcBef>
                <a:spcPts val="0"/>
              </a:spcBef>
              <a:buSzTx/>
              <a:defRPr sz="1800">
                <a:solidFill>
                  <a:srgbClr val="000000"/>
                </a:solidFill>
              </a:defRPr>
            </a:pPr>
            <a:r>
              <a:rPr lang="fi-FI" sz="1100" dirty="0">
                <a:solidFill>
                  <a:schemeClr val="tx1"/>
                </a:solidFill>
              </a:rPr>
              <a:t>Lämmöneristys</a:t>
            </a:r>
          </a:p>
          <a:p>
            <a:pPr marL="800100" lvl="1" defTabSz="584200">
              <a:lnSpc>
                <a:spcPct val="100000"/>
              </a:lnSpc>
              <a:spcBef>
                <a:spcPts val="0"/>
              </a:spcBef>
              <a:buSzTx/>
              <a:defRPr sz="1800">
                <a:solidFill>
                  <a:srgbClr val="000000"/>
                </a:solidFill>
              </a:defRPr>
            </a:pPr>
            <a:r>
              <a:rPr lang="fi-FI" sz="1100" dirty="0">
                <a:solidFill>
                  <a:schemeClr val="tx1"/>
                </a:solidFill>
              </a:rPr>
              <a:t>Kokonaisenergiatarkastelu</a:t>
            </a:r>
          </a:p>
          <a:p>
            <a:pPr marL="800100" lvl="1" defTabSz="584200">
              <a:lnSpc>
                <a:spcPct val="100000"/>
              </a:lnSpc>
              <a:spcBef>
                <a:spcPts val="0"/>
              </a:spcBef>
              <a:buSzTx/>
              <a:defRPr sz="1800">
                <a:solidFill>
                  <a:srgbClr val="000000"/>
                </a:solidFill>
              </a:defRPr>
            </a:pPr>
            <a:r>
              <a:rPr lang="fi-FI" sz="1100" dirty="0">
                <a:solidFill>
                  <a:schemeClr val="tx1"/>
                </a:solidFill>
              </a:rPr>
              <a:t>e-lukuvaatimukset</a:t>
            </a:r>
          </a:p>
          <a:p>
            <a:pPr marL="800100" lvl="1" defTabSz="584200">
              <a:lnSpc>
                <a:spcPct val="100000"/>
              </a:lnSpc>
              <a:spcBef>
                <a:spcPts val="0"/>
              </a:spcBef>
              <a:buSzTx/>
              <a:defRPr sz="1800">
                <a:solidFill>
                  <a:srgbClr val="000000"/>
                </a:solidFill>
              </a:defRPr>
            </a:pPr>
            <a:r>
              <a:rPr lang="fi-FI" sz="1100" dirty="0">
                <a:solidFill>
                  <a:schemeClr val="tx1"/>
                </a:solidFill>
              </a:rPr>
              <a:t>Lisäkerrosten rakennetyyppejä</a:t>
            </a:r>
          </a:p>
          <a:p>
            <a:pPr marL="800100" lvl="1" defTabSz="584200">
              <a:lnSpc>
                <a:spcPct val="100000"/>
              </a:lnSpc>
              <a:spcBef>
                <a:spcPts val="0"/>
              </a:spcBef>
              <a:buSzTx/>
              <a:defRPr sz="1800">
                <a:solidFill>
                  <a:srgbClr val="000000"/>
                </a:solidFill>
              </a:defRPr>
            </a:pPr>
            <a:r>
              <a:rPr lang="fi-FI" sz="1100" dirty="0">
                <a:solidFill>
                  <a:schemeClr val="tx1"/>
                </a:solidFill>
              </a:rPr>
              <a:t>Lähiötalon energiakorjaus</a:t>
            </a:r>
          </a:p>
          <a:p>
            <a:pPr marL="800100" lvl="1" defTabSz="584200">
              <a:lnSpc>
                <a:spcPct val="100000"/>
              </a:lnSpc>
              <a:spcBef>
                <a:spcPts val="0"/>
              </a:spcBef>
              <a:buSzTx/>
              <a:defRPr sz="1800">
                <a:solidFill>
                  <a:srgbClr val="000000"/>
                </a:solidFill>
              </a:defRPr>
            </a:pPr>
            <a:r>
              <a:rPr lang="fi-FI" sz="1100" dirty="0">
                <a:solidFill>
                  <a:schemeClr val="tx1"/>
                </a:solidFill>
              </a:rPr>
              <a:t>Kyselytutkimus suomalaisen kerrostalokannan todellisesta korjauspotentiaalista 10/2015 </a:t>
            </a:r>
          </a:p>
          <a:p>
            <a:pPr marL="800100" lvl="1" defTabSz="584200">
              <a:lnSpc>
                <a:spcPct val="100000"/>
              </a:lnSpc>
              <a:spcBef>
                <a:spcPts val="0"/>
              </a:spcBef>
              <a:buSzTx/>
              <a:defRPr sz="1800">
                <a:solidFill>
                  <a:srgbClr val="000000"/>
                </a:solidFill>
              </a:defRPr>
            </a:pPr>
            <a:r>
              <a:rPr lang="fi-FI" sz="1100" dirty="0">
                <a:solidFill>
                  <a:schemeClr val="tx1"/>
                </a:solidFill>
              </a:rPr>
              <a:t>Opiskelijatöitä</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Puujulkisivujen korjaaminen </a:t>
            </a:r>
          </a:p>
          <a:p>
            <a:pPr marL="800100" lvl="1" defTabSz="584200">
              <a:lnSpc>
                <a:spcPct val="100000"/>
              </a:lnSpc>
              <a:spcBef>
                <a:spcPts val="0"/>
              </a:spcBef>
              <a:buSzTx/>
              <a:defRPr sz="1800">
                <a:solidFill>
                  <a:srgbClr val="000000"/>
                </a:solidFill>
              </a:defRPr>
            </a:pPr>
            <a:r>
              <a:rPr lang="fi-FI" sz="1100" dirty="0">
                <a:solidFill>
                  <a:schemeClr val="tx1"/>
                </a:solidFill>
              </a:rPr>
              <a:t>Pintakäsittely</a:t>
            </a:r>
          </a:p>
          <a:p>
            <a:pPr marL="800100" lvl="1" defTabSz="584200">
              <a:lnSpc>
                <a:spcPct val="100000"/>
              </a:lnSpc>
              <a:spcBef>
                <a:spcPts val="0"/>
              </a:spcBef>
              <a:buSzTx/>
              <a:defRPr sz="1800">
                <a:solidFill>
                  <a:srgbClr val="000000"/>
                </a:solidFill>
              </a:defRPr>
            </a:pPr>
            <a:r>
              <a:rPr lang="fi-FI" sz="1100" dirty="0">
                <a:solidFill>
                  <a:schemeClr val="tx1"/>
                </a:solidFill>
              </a:rPr>
              <a:t>Hengittävä rakenne</a:t>
            </a:r>
          </a:p>
          <a:p>
            <a:pPr marL="800100" lvl="1" defTabSz="584200">
              <a:lnSpc>
                <a:spcPct val="100000"/>
              </a:lnSpc>
              <a:spcBef>
                <a:spcPts val="0"/>
              </a:spcBef>
              <a:buSzTx/>
              <a:defRPr sz="1800">
                <a:solidFill>
                  <a:srgbClr val="000000"/>
                </a:solidFill>
              </a:defRPr>
            </a:pPr>
            <a:r>
              <a:rPr lang="fi-FI" sz="1100" dirty="0">
                <a:solidFill>
                  <a:schemeClr val="tx1"/>
                </a:solidFill>
              </a:rPr>
              <a:t>Lautaverhouksen korjaaminen</a:t>
            </a:r>
          </a:p>
          <a:p>
            <a:pPr marL="800100" lvl="1" defTabSz="584200">
              <a:lnSpc>
                <a:spcPct val="100000"/>
              </a:lnSpc>
              <a:spcBef>
                <a:spcPts val="0"/>
              </a:spcBef>
              <a:buSzTx/>
              <a:defRPr sz="1800">
                <a:solidFill>
                  <a:srgbClr val="000000"/>
                </a:solidFill>
              </a:defRPr>
            </a:pPr>
            <a:r>
              <a:rPr lang="fi-FI" sz="1100" dirty="0">
                <a:solidFill>
                  <a:schemeClr val="tx1"/>
                </a:solidFill>
              </a:rPr>
              <a:t>Korjaustyönperiaate</a:t>
            </a:r>
          </a:p>
          <a:p>
            <a:pPr marL="800100" lvl="1" defTabSz="584200">
              <a:lnSpc>
                <a:spcPct val="100000"/>
              </a:lnSpc>
              <a:spcBef>
                <a:spcPts val="0"/>
              </a:spcBef>
              <a:buSzTx/>
              <a:defRPr sz="1800">
                <a:solidFill>
                  <a:srgbClr val="000000"/>
                </a:solidFill>
              </a:defRPr>
            </a:pPr>
            <a:r>
              <a:rPr lang="fi-FI" sz="1100" dirty="0">
                <a:solidFill>
                  <a:schemeClr val="tx1"/>
                </a:solidFill>
              </a:rPr>
              <a:t>Korjaustyön työvaiheet</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Hirsitalon kengittäminen</a:t>
            </a:r>
          </a:p>
          <a:p>
            <a:pPr marL="800100" lvl="1" defTabSz="584200">
              <a:lnSpc>
                <a:spcPct val="100000"/>
              </a:lnSpc>
              <a:spcBef>
                <a:spcPts val="0"/>
              </a:spcBef>
              <a:buSzTx/>
              <a:defRPr sz="1800">
                <a:solidFill>
                  <a:srgbClr val="000000"/>
                </a:solidFill>
              </a:defRPr>
            </a:pPr>
            <a:r>
              <a:rPr lang="fi-FI" sz="1100" dirty="0">
                <a:solidFill>
                  <a:schemeClr val="tx1"/>
                </a:solidFill>
              </a:rPr>
              <a:t>Hirsien uusiminen</a:t>
            </a:r>
          </a:p>
          <a:p>
            <a:pPr marL="800100" lvl="1" defTabSz="584200">
              <a:lnSpc>
                <a:spcPct val="100000"/>
              </a:lnSpc>
              <a:spcBef>
                <a:spcPts val="0"/>
              </a:spcBef>
              <a:buSzTx/>
              <a:defRPr sz="1800">
                <a:solidFill>
                  <a:srgbClr val="000000"/>
                </a:solidFill>
              </a:defRPr>
            </a:pPr>
            <a:r>
              <a:rPr lang="fi-FI" sz="1100" dirty="0">
                <a:solidFill>
                  <a:schemeClr val="tx1"/>
                </a:solidFill>
              </a:rPr>
              <a:t>Esimerkkejä</a:t>
            </a:r>
          </a:p>
          <a:p>
            <a:pPr marL="800100" lvl="1" defTabSz="584200">
              <a:lnSpc>
                <a:spcPct val="100000"/>
              </a:lnSpc>
              <a:spcBef>
                <a:spcPts val="0"/>
              </a:spcBef>
              <a:buSzTx/>
              <a:defRPr sz="1800">
                <a:solidFill>
                  <a:srgbClr val="000000"/>
                </a:solidFill>
              </a:defRPr>
            </a:pPr>
            <a:r>
              <a:rPr lang="fi-FI" sz="1100" dirty="0">
                <a:solidFill>
                  <a:schemeClr val="tx1"/>
                </a:solidFill>
              </a:rPr>
              <a:t>Toimenpiteet</a:t>
            </a:r>
          </a:p>
          <a:p>
            <a:pPr marL="800100" lvl="1" defTabSz="584200">
              <a:lnSpc>
                <a:spcPct val="100000"/>
              </a:lnSpc>
              <a:spcBef>
                <a:spcPts val="0"/>
              </a:spcBef>
              <a:buSzTx/>
              <a:defRPr sz="1800">
                <a:solidFill>
                  <a:srgbClr val="000000"/>
                </a:solidFill>
              </a:defRPr>
            </a:pPr>
            <a:r>
              <a:rPr lang="fi-FI" sz="1100" dirty="0">
                <a:solidFill>
                  <a:schemeClr val="tx1"/>
                </a:solidFill>
              </a:rPr>
              <a:t>Esimerkkikohteet</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Puurakenteiden korjaaminen</a:t>
            </a:r>
          </a:p>
          <a:p>
            <a:pPr marL="800100" lvl="1" defTabSz="584200">
              <a:lnSpc>
                <a:spcPct val="100000"/>
              </a:lnSpc>
              <a:spcBef>
                <a:spcPts val="0"/>
              </a:spcBef>
              <a:buSzTx/>
              <a:defRPr sz="1800">
                <a:solidFill>
                  <a:srgbClr val="000000"/>
                </a:solidFill>
              </a:defRPr>
            </a:pPr>
            <a:r>
              <a:rPr lang="fi-FI" sz="1100" dirty="0">
                <a:solidFill>
                  <a:schemeClr val="tx1"/>
                </a:solidFill>
              </a:rPr>
              <a:t>Kuntoarvio ja jatkuva huolto</a:t>
            </a:r>
          </a:p>
          <a:p>
            <a:pPr marL="800100" lvl="1" defTabSz="584200">
              <a:lnSpc>
                <a:spcPct val="100000"/>
              </a:lnSpc>
              <a:spcBef>
                <a:spcPts val="0"/>
              </a:spcBef>
              <a:buSzTx/>
              <a:defRPr sz="1800">
                <a:solidFill>
                  <a:srgbClr val="000000"/>
                </a:solidFill>
              </a:defRPr>
            </a:pPr>
            <a:r>
              <a:rPr lang="fi-FI" sz="1100" dirty="0">
                <a:solidFill>
                  <a:schemeClr val="tx1"/>
                </a:solidFill>
              </a:rPr>
              <a:t>Vesikatto</a:t>
            </a:r>
          </a:p>
          <a:p>
            <a:pPr marL="800100" lvl="1" defTabSz="584200">
              <a:lnSpc>
                <a:spcPct val="100000"/>
              </a:lnSpc>
              <a:spcBef>
                <a:spcPts val="0"/>
              </a:spcBef>
              <a:buSzTx/>
              <a:defRPr sz="1800">
                <a:solidFill>
                  <a:srgbClr val="000000"/>
                </a:solidFill>
              </a:defRPr>
            </a:pPr>
            <a:r>
              <a:rPr lang="fi-FI" sz="1100" dirty="0">
                <a:solidFill>
                  <a:schemeClr val="tx1"/>
                </a:solidFill>
              </a:rPr>
              <a:t>Perustukset ja salaojat</a:t>
            </a:r>
          </a:p>
          <a:p>
            <a:pPr marL="800100" lvl="1" defTabSz="584200">
              <a:lnSpc>
                <a:spcPct val="100000"/>
              </a:lnSpc>
              <a:spcBef>
                <a:spcPts val="0"/>
              </a:spcBef>
              <a:buSzTx/>
              <a:defRPr sz="1800">
                <a:solidFill>
                  <a:srgbClr val="000000"/>
                </a:solidFill>
              </a:defRPr>
            </a:pPr>
            <a:r>
              <a:rPr lang="fi-FI" sz="1100" dirty="0">
                <a:solidFill>
                  <a:schemeClr val="tx1"/>
                </a:solidFill>
              </a:rPr>
              <a:t>Kantavat rakenteet ja lisäeristäminen</a:t>
            </a:r>
          </a:p>
          <a:p>
            <a:pPr marL="800100" lvl="1" defTabSz="584200">
              <a:lnSpc>
                <a:spcPct val="100000"/>
              </a:lnSpc>
              <a:spcBef>
                <a:spcPts val="0"/>
              </a:spcBef>
              <a:buSzTx/>
              <a:defRPr sz="1800">
                <a:solidFill>
                  <a:srgbClr val="000000"/>
                </a:solidFill>
              </a:defRPr>
            </a:pPr>
            <a:r>
              <a:rPr lang="fi-FI" sz="1100" dirty="0">
                <a:solidFill>
                  <a:schemeClr val="tx1"/>
                </a:solidFill>
              </a:rPr>
              <a:t>Alapohja</a:t>
            </a:r>
          </a:p>
          <a:p>
            <a:pPr marL="800100" lvl="1" defTabSz="584200">
              <a:lnSpc>
                <a:spcPct val="100000"/>
              </a:lnSpc>
              <a:spcBef>
                <a:spcPts val="0"/>
              </a:spcBef>
              <a:buSzTx/>
              <a:defRPr sz="1800">
                <a:solidFill>
                  <a:srgbClr val="000000"/>
                </a:solidFill>
              </a:defRPr>
            </a:pPr>
            <a:r>
              <a:rPr lang="fi-FI" sz="1100" dirty="0">
                <a:solidFill>
                  <a:schemeClr val="tx1"/>
                </a:solidFill>
              </a:rPr>
              <a:t>Ulkoseinä</a:t>
            </a:r>
          </a:p>
          <a:p>
            <a:pPr marL="800100" lvl="1" defTabSz="584200">
              <a:lnSpc>
                <a:spcPct val="100000"/>
              </a:lnSpc>
              <a:spcBef>
                <a:spcPts val="0"/>
              </a:spcBef>
              <a:buSzTx/>
              <a:defRPr sz="1800">
                <a:solidFill>
                  <a:srgbClr val="000000"/>
                </a:solidFill>
              </a:defRPr>
            </a:pPr>
            <a:r>
              <a:rPr lang="fi-FI" sz="1100" dirty="0">
                <a:solidFill>
                  <a:schemeClr val="tx1"/>
                </a:solidFill>
              </a:rPr>
              <a:t>Yläpohja</a:t>
            </a:r>
          </a:p>
          <a:p>
            <a:pPr marL="800100" lvl="1" defTabSz="584200">
              <a:lnSpc>
                <a:spcPct val="100000"/>
              </a:lnSpc>
              <a:spcBef>
                <a:spcPts val="0"/>
              </a:spcBef>
              <a:buSzTx/>
              <a:defRPr sz="1800">
                <a:solidFill>
                  <a:srgbClr val="000000"/>
                </a:solidFill>
              </a:defRPr>
            </a:pPr>
            <a:r>
              <a:rPr lang="fi-FI" sz="1100" dirty="0">
                <a:solidFill>
                  <a:schemeClr val="tx1"/>
                </a:solidFill>
              </a:rPr>
              <a:t>Ulkoverhous</a:t>
            </a:r>
          </a:p>
          <a:p>
            <a:pPr marL="800100" lvl="1" defTabSz="584200">
              <a:lnSpc>
                <a:spcPct val="100000"/>
              </a:lnSpc>
              <a:spcBef>
                <a:spcPts val="0"/>
              </a:spcBef>
              <a:buSzTx/>
              <a:defRPr sz="1800">
                <a:solidFill>
                  <a:srgbClr val="000000"/>
                </a:solidFill>
              </a:defRPr>
            </a:pPr>
            <a:r>
              <a:rPr lang="fi-FI" sz="1100" dirty="0">
                <a:solidFill>
                  <a:schemeClr val="tx1"/>
                </a:solidFill>
              </a:rPr>
              <a:t>Ikkunat</a:t>
            </a:r>
          </a:p>
        </p:txBody>
      </p:sp>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i-FI" sz="1200" b="0" i="0" u="none" strike="noStrike" kern="0" cap="none" spc="0" normalizeH="0" baseline="0" noProof="0">
                <a:ln>
                  <a:noFill/>
                </a:ln>
                <a:solidFill>
                  <a:srgbClr val="888888"/>
                </a:solidFill>
                <a:effectLst/>
                <a:uLnTx/>
                <a:uFillTx/>
                <a:latin typeface="Calibri"/>
                <a:cs typeface="Calibri"/>
                <a:sym typeface="Calibri"/>
              </a:rPr>
              <a:t>Puurakennuksen korjaaminen ja puulla korjaaminen</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smtClean="0">
                <a:ln>
                  <a:noFill/>
                </a:ln>
                <a:solidFill>
                  <a:srgbClr val="FFFFFF"/>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fi-FI" sz="14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 name="Dian numeron paikkamerkki 2">
            <a:extLst>
              <a:ext uri="{FF2B5EF4-FFF2-40B4-BE49-F238E27FC236}">
                <a16:creationId xmlns:a16="http://schemas.microsoft.com/office/drawing/2014/main" id="{43F84CF1-98FF-2F51-3354-CB0FD31D70B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smtClean="0">
                <a:ln>
                  <a:noFill/>
                </a:ln>
                <a:solidFill>
                  <a:srgbClr val="FFFFFF"/>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fi-FI" sz="14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3958277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Kuntoarvio</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pPr marL="114300" lvl="0" indent="0">
              <a:buNone/>
            </a:pPr>
            <a:r>
              <a:rPr lang="fi-FI" sz="1800" b="1" dirty="0"/>
              <a:t>Vauriot</a:t>
            </a:r>
          </a:p>
          <a:p>
            <a:r>
              <a:rPr lang="fi-FI" sz="1800" dirty="0"/>
              <a:t>Vaurioiden syy selvitetään ja niiden aiheuttaja poistetaan, mikäli se on mahdollista. Jos vaurio paikataan eikä syytä poisteta, joudutaan korjaustyö taas aikanaan uusimaan.</a:t>
            </a:r>
          </a:p>
          <a:p>
            <a:pPr marL="114300" lvl="0" indent="0">
              <a:buNone/>
            </a:pPr>
            <a:r>
              <a:rPr lang="fi-FI" sz="1800" b="1" dirty="0"/>
              <a:t>Kuluminen</a:t>
            </a:r>
          </a:p>
          <a:p>
            <a:r>
              <a:rPr lang="fi-FI" sz="1800" dirty="0"/>
              <a:t>Kuluminen on yleensä hyväksyttävää vanhenemista, joka ei välttämättä vaadi toimenpiteitä. Toisaalta esimerkiksi kulunut maalipinta voi olla uusintamaalauksen tarpeessa, jotta puu tulisi suojatuksi.</a:t>
            </a:r>
          </a:p>
          <a:p>
            <a:pPr lvl="0"/>
            <a:endParaRPr lang="fi-FI" sz="1800" dirty="0"/>
          </a:p>
          <a:p>
            <a:pPr marL="114300" lvl="0" indent="0">
              <a:buNone/>
            </a:pPr>
            <a:r>
              <a:rPr lang="fi-FI" sz="1800" b="1" dirty="0"/>
              <a:t>Lisäykset ja muutokset</a:t>
            </a:r>
          </a:p>
          <a:p>
            <a:pPr lvl="0"/>
            <a:r>
              <a:rPr lang="fi-FI" sz="1800" dirty="0"/>
              <a:t>Suunnitellut lisäykset ja muutokset merkitään kuntoarvioon — esim. uusi kuisti.</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50</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27726305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Pinnan kuluminen ja halkeilu</a:t>
            </a:r>
            <a:br>
              <a:rPr lang="fi-FI" sz="3600" dirty="0">
                <a:latin typeface="Calibri Light" panose="020F0302020204030204" pitchFamily="34" charset="0"/>
                <a:cs typeface="Calibri Light" panose="020F0302020204030204" pitchFamily="34" charset="0"/>
              </a:rPr>
            </a:br>
            <a:endParaRPr lang="fi-FI" sz="3600" dirty="0">
              <a:latin typeface="Calibri Light" panose="020F0302020204030204" pitchFamily="34" charset="0"/>
              <a:cs typeface="Calibri Light" panose="020F0302020204030204" pitchFamily="34" charset="0"/>
            </a:endParaRP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238250"/>
            <a:ext cx="10515600" cy="4938713"/>
          </a:xfrm>
        </p:spPr>
        <p:txBody>
          <a:bodyPr>
            <a:normAutofit/>
          </a:bodyPr>
          <a:lstStyle/>
          <a:p>
            <a:pPr marL="114300" lvl="0" indent="0">
              <a:buNone/>
            </a:pPr>
            <a:r>
              <a:rPr lang="fi-FI" sz="1800" dirty="0"/>
              <a:t>Ulkoilmassa olevan peittämättömän puun pintaan muodostuu harmaantunut tai ruskea kerros, joka on täynnä halkeamia. Harmaa puu on pehmeää ja nukkaista. Tämä on luonnollista kulumista, jota ei pidä sekoittaa lahovaurioon. Jos nukkaantunut puu halutaan maalata öljymaalilla, on pinta hiottava ensin kiinteäksi. Punamulta pysyy myös nukkaantuneessa pinnassa.</a:t>
            </a:r>
          </a:p>
          <a:p>
            <a:pPr marL="114300" lvl="0" indent="0">
              <a:buNone/>
            </a:pPr>
            <a:r>
              <a:rPr lang="fi-FI" sz="1800" dirty="0"/>
              <a:t>Rakennuksen eteläpuolella nopeat kosteus- ja lämpövaihtelut rasittavat puuta aiheuttaen halkeilua ja </a:t>
            </a:r>
            <a:r>
              <a:rPr lang="fi-FI" sz="1800" dirty="0" err="1"/>
              <a:t>sälöytymistä</a:t>
            </a:r>
            <a:r>
              <a:rPr lang="fi-FI" sz="1800" dirty="0"/>
              <a:t>. Auringon puoleisten julkisivujen huolto- ja korjaustarve on aina suurempi kuin varjon puoleisten. Halkeilua syntyy, jos maali on kulunut pois, sitä enemmän mitä tummempi ja lämpöä imevämpi pinta on. Tumma kuultokäsittely jouduttaa siis puun tuhoutumista.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51</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pic>
        <p:nvPicPr>
          <p:cNvPr id="4" name="Screenshot 2022-05-06 at 13.59.06.png">
            <a:extLst>
              <a:ext uri="{FF2B5EF4-FFF2-40B4-BE49-F238E27FC236}">
                <a16:creationId xmlns:a16="http://schemas.microsoft.com/office/drawing/2014/main" id="{73F0FE8B-CA94-D36B-E44A-D43F44E2B549}"/>
              </a:ext>
            </a:extLst>
          </p:cNvPr>
          <p:cNvPicPr/>
          <p:nvPr/>
        </p:nvPicPr>
        <p:blipFill>
          <a:blip r:embed="rId2"/>
          <a:srcRect l="5950" t="37509" r="14712" b="31655"/>
          <a:stretch>
            <a:fillRect/>
          </a:stretch>
        </p:blipFill>
        <p:spPr>
          <a:xfrm>
            <a:off x="896977" y="3642159"/>
            <a:ext cx="10398148" cy="2525830"/>
          </a:xfrm>
          <a:prstGeom prst="rect">
            <a:avLst/>
          </a:prstGeom>
          <a:ln w="12700">
            <a:miter lim="400000"/>
          </a:ln>
        </p:spPr>
      </p:pic>
    </p:spTree>
    <p:extLst>
      <p:ext uri="{BB962C8B-B14F-4D97-AF65-F5344CB8AC3E}">
        <p14:creationId xmlns:p14="http://schemas.microsoft.com/office/powerpoint/2010/main" val="310415581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Pinnan kuluminen ja halkeilu</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r>
              <a:rPr lang="fi-FI" sz="2000" dirty="0"/>
              <a:t>Jos puu kastuu eikä pääse kuivumaan, syntyy vähitellen lahottajasienen aiheuttama vaurio. Ulkovuorin lahovaurion tavallisimpia syitä ovat liian tiivis maalipinta, virheellinen ikkunarakenne, väärin tehty perustus, vuotava vesikouru tai syöksytorvi.</a:t>
            </a:r>
          </a:p>
          <a:p>
            <a:r>
              <a:rPr lang="fi-FI" sz="2000" dirty="0"/>
              <a:t>Muita yleisiä vaurion aiheuttajia ovat maanpinnan kohoaminen vuorilaudoituksen tasalle, liian lähellä seinää oleva kasvillisuus, lumi ja jää, virheellinen rakenne tai vaikkapa seinään kiinnitetty lipputanko tai tikkaat, joiden kiinnikkeet juoksuttavat vettä julkisivua pitkin. Vaurio seinässä voi olla myös sisäpuolelta tulevan kosteuden, yleisimmin sisäilman kosteuden tiivistymisen aiheuttama. </a:t>
            </a:r>
          </a:p>
          <a:p>
            <a:r>
              <a:rPr lang="fi-FI" sz="2000" dirty="0"/>
              <a:t>Lahoamisen jatkuminen on estettävä, mutta lahon lievästi vaurioittamaa puuta ei tarvitse poistaa.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52</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116484101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Laho helma</a:t>
            </a:r>
            <a:br>
              <a:rPr lang="fi-FI" sz="3600" dirty="0">
                <a:latin typeface="Calibri Light" panose="020F0302020204030204" pitchFamily="34" charset="0"/>
                <a:cs typeface="Calibri Light" panose="020F0302020204030204" pitchFamily="34" charset="0"/>
              </a:rPr>
            </a:br>
            <a:endParaRPr lang="fi-FI" sz="3600" dirty="0">
              <a:latin typeface="Calibri Light" panose="020F0302020204030204" pitchFamily="34" charset="0"/>
              <a:cs typeface="Calibri Light" panose="020F0302020204030204" pitchFamily="34" charset="0"/>
            </a:endParaRP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838200" y="1123950"/>
            <a:ext cx="10515600" cy="5053013"/>
          </a:xfrm>
        </p:spPr>
        <p:txBody>
          <a:bodyPr>
            <a:normAutofit/>
          </a:bodyPr>
          <a:lstStyle/>
          <a:p>
            <a:pPr marL="114300" lvl="0" indent="0">
              <a:buNone/>
              <a:defRPr>
                <a:solidFill>
                  <a:srgbClr val="000000"/>
                </a:solidFill>
              </a:defRPr>
            </a:pPr>
            <a:r>
              <a:rPr lang="fi-FI" sz="1800" dirty="0"/>
              <a:t>Vaurioille alttein kohta julkisivussa on vuorauksen alaosa, erityisesti sen liittyminen kivijalkaan. Pahimmassa tapauksessa luonnonkivistä tehty sokkeli on peitetty betonilla ja vuorilaudoituksen alapää on jäänyt sen sisään. Tällöin vesi ohjautuu vuorilautoja pitkin sokkelin ja hirren väliin ja lahottaa vuorauksen alaosan lisäksi myös rakennuksen alimmat hirret.</a:t>
            </a:r>
          </a:p>
          <a:p>
            <a:pPr marL="114300" lvl="0" indent="0">
              <a:buNone/>
              <a:defRPr>
                <a:solidFill>
                  <a:srgbClr val="000000"/>
                </a:solidFill>
              </a:defRPr>
            </a:pPr>
            <a:r>
              <a:rPr lang="fi-FI" sz="1800" dirty="0"/>
              <a:t>Ilman tällaista valesokkeliakin alin hirsi ja pystylaudoituksen vuorilautojen päät ovat alttiita laholle. Puun solukko imee vettä parhaiten rungon pituussuunnassa. Pystylaudan alapää, joka vielä usein on kiinni vesilaudassa, pysyy kauimmin kosteana sateen jälkeen ja vesi pääsee tunkeutumaan sen sisään. Ulkomaalauksen yhteydessä myös laudan alapää kannattaa maalata.</a:t>
            </a:r>
          </a:p>
          <a:p>
            <a:pPr marL="114300" indent="0">
              <a:buNone/>
            </a:pPr>
            <a:endParaRPr lang="fi-FI" sz="20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53</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endParaRPr sz="1000" dirty="0"/>
          </a:p>
        </p:txBody>
      </p:sp>
      <p:pic>
        <p:nvPicPr>
          <p:cNvPr id="4" name="Screenshot 2022-05-06 at 13.59.11.png">
            <a:extLst>
              <a:ext uri="{FF2B5EF4-FFF2-40B4-BE49-F238E27FC236}">
                <a16:creationId xmlns:a16="http://schemas.microsoft.com/office/drawing/2014/main" id="{FFF69CF4-6D3C-379D-B7A8-D514182AF2FF}"/>
              </a:ext>
            </a:extLst>
          </p:cNvPr>
          <p:cNvPicPr/>
          <p:nvPr/>
        </p:nvPicPr>
        <p:blipFill>
          <a:blip r:embed="rId2"/>
          <a:srcRect l="8125" t="39139" r="20413" b="32318"/>
          <a:stretch>
            <a:fillRect/>
          </a:stretch>
        </p:blipFill>
        <p:spPr>
          <a:xfrm>
            <a:off x="884585" y="3436592"/>
            <a:ext cx="10422830" cy="2601872"/>
          </a:xfrm>
          <a:prstGeom prst="rect">
            <a:avLst/>
          </a:prstGeom>
          <a:ln w="12700">
            <a:miter lim="400000"/>
          </a:ln>
        </p:spPr>
      </p:pic>
    </p:spTree>
    <p:extLst>
      <p:ext uri="{BB962C8B-B14F-4D97-AF65-F5344CB8AC3E}">
        <p14:creationId xmlns:p14="http://schemas.microsoft.com/office/powerpoint/2010/main" val="363926136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Hyönteisvaurio</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a:xfrm>
            <a:off x="4953000" y="1825625"/>
            <a:ext cx="6400800" cy="4351338"/>
          </a:xfrm>
        </p:spPr>
        <p:txBody>
          <a:bodyPr>
            <a:normAutofit fontScale="92500" lnSpcReduction="20000"/>
          </a:bodyPr>
          <a:lstStyle/>
          <a:p>
            <a:r>
              <a:rPr lang="fi-FI" sz="2000" dirty="0"/>
              <a:t>Hyönteisvioituksen tunnistaa puun pinnassa esiintyvistä rei’istä sekä puun muuttumisesta sisältä hienoksi jauhoksi. Yleensä hyönteisvaurioita esiintyy yhtäaikaisesti lahottajasienten kanssa. Sen vuoksi vaurio on tavallisempi seinähirressä kuin vuorilaudoituksessa, ja jos jälkiä näkyy laudoituksessa, on itse hirsirunko ehdottomasti tarkastettava. </a:t>
            </a:r>
          </a:p>
          <a:p>
            <a:r>
              <a:rPr lang="fi-FI" sz="2000" dirty="0"/>
              <a:t>Puussa voi olla joko vanhoja syöntijälkiä tai käynnissä oleva hyönteisvaurio. Käynnissä olevan tuhon tunnistaa puun pintaan keväällä ilmestyvistä lentorei’istä, jotka sisältä ovat vaaleita. Reiät voidaan merkitä tietyllä alueella, jolloin kesän mittaan selviää syntyykö niiden joukkoon uusia.</a:t>
            </a:r>
          </a:p>
          <a:p>
            <a:r>
              <a:rPr lang="fi-FI" sz="2000" dirty="0"/>
              <a:t>Vanha hyönteisvaurio ei tarvitse torjuntaa; laudoitus korjataan paikkaamalla, jos se on liiaksi heikentynyt. Käynnissä oleva tuho torjutaan lajista ja tilanteesta riippuen. Hyönteisten torjumiseksi riittää usein pelkästään puun kuivattaminen.</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54</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endParaRPr sz="1000" dirty="0"/>
          </a:p>
        </p:txBody>
      </p:sp>
      <p:pic>
        <p:nvPicPr>
          <p:cNvPr id="4" name="Screenshot 2022-05-06 at 14.11.43.png">
            <a:extLst>
              <a:ext uri="{FF2B5EF4-FFF2-40B4-BE49-F238E27FC236}">
                <a16:creationId xmlns:a16="http://schemas.microsoft.com/office/drawing/2014/main" id="{8657A165-1968-94D8-F358-2C6AC0AF5C23}"/>
              </a:ext>
            </a:extLst>
          </p:cNvPr>
          <p:cNvPicPr/>
          <p:nvPr/>
        </p:nvPicPr>
        <p:blipFill>
          <a:blip r:embed="rId2"/>
          <a:srcRect l="20558" t="14549" r="25538" b="10461"/>
          <a:stretch>
            <a:fillRect/>
          </a:stretch>
        </p:blipFill>
        <p:spPr>
          <a:xfrm>
            <a:off x="622201" y="1746648"/>
            <a:ext cx="4260870" cy="3704753"/>
          </a:xfrm>
          <a:prstGeom prst="rect">
            <a:avLst/>
          </a:prstGeom>
          <a:ln w="12700">
            <a:miter lim="400000"/>
          </a:ln>
        </p:spPr>
      </p:pic>
      <p:sp>
        <p:nvSpPr>
          <p:cNvPr id="7" name="Shape 1267">
            <a:extLst>
              <a:ext uri="{FF2B5EF4-FFF2-40B4-BE49-F238E27FC236}">
                <a16:creationId xmlns:a16="http://schemas.microsoft.com/office/drawing/2014/main" id="{1CB94C6C-953C-B985-37A3-7C6868D3A8ED}"/>
              </a:ext>
            </a:extLst>
          </p:cNvPr>
          <p:cNvSpPr/>
          <p:nvPr/>
        </p:nvSpPr>
        <p:spPr>
          <a:xfrm>
            <a:off x="575076" y="5611269"/>
            <a:ext cx="4189413" cy="2692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200" i="1"/>
            </a:lvl1pPr>
          </a:lstStyle>
          <a:p>
            <a:pPr lvl="0">
              <a:defRPr sz="1800" i="0">
                <a:solidFill>
                  <a:srgbClr val="000000"/>
                </a:solidFill>
              </a:defRPr>
            </a:pPr>
            <a:r>
              <a:rPr sz="1200" i="1">
                <a:solidFill>
                  <a:srgbClr val="0D0D0D"/>
                </a:solidFill>
              </a:rPr>
              <a:t>Hevosmuuraisen pesän purua.</a:t>
            </a:r>
          </a:p>
        </p:txBody>
      </p:sp>
    </p:spTree>
    <p:extLst>
      <p:ext uri="{BB962C8B-B14F-4D97-AF65-F5344CB8AC3E}">
        <p14:creationId xmlns:p14="http://schemas.microsoft.com/office/powerpoint/2010/main" val="126831365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Lahovaurion tutkiminen</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r>
              <a:rPr lang="fi-FI" sz="2000" dirty="0"/>
              <a:t>Lahovauriota tutkitaan puukolla, ruuvitaltalla tai piikillä. Terällä pistelemällä todetaan, onko puu pehmeää myös sisäpuolelta, vai onko kyseessä vain puun pinnan kuluminen tai halkeilu. Jos ulkovuori on maalattu tiiviillä muovipitoisella maalilla, jossa näkyy halkeamia, on syytä tutkia, onko puu lahoamassa kiinteältä näyttävän maalipinnan alla.</a:t>
            </a:r>
          </a:p>
          <a:p>
            <a:r>
              <a:rPr lang="fi-FI" sz="2000" dirty="0"/>
              <a:t>Kosteutta voi mitata pintaa vahingoittamatta sähköisellä kapasitanssimittarilla. Pitempiaikainen yli 20 %:n kosteus mahdollistaa lahottajasienten kasvun puussa.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55</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319311170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shot 2022-05-06 at 13.59.23.png">
            <a:extLst>
              <a:ext uri="{FF2B5EF4-FFF2-40B4-BE49-F238E27FC236}">
                <a16:creationId xmlns:a16="http://schemas.microsoft.com/office/drawing/2014/main" id="{F1FC9466-323B-8E0E-0E4F-EC320A6F9238}"/>
              </a:ext>
            </a:extLst>
          </p:cNvPr>
          <p:cNvPicPr/>
          <p:nvPr/>
        </p:nvPicPr>
        <p:blipFill>
          <a:blip r:embed="rId2"/>
          <a:srcRect l="16490" t="18174" r="44381" b="10896"/>
          <a:stretch>
            <a:fillRect/>
          </a:stretch>
        </p:blipFill>
        <p:spPr>
          <a:xfrm>
            <a:off x="3949303" y="856535"/>
            <a:ext cx="4293434" cy="4864339"/>
          </a:xfrm>
          <a:prstGeom prst="rect">
            <a:avLst/>
          </a:prstGeom>
          <a:ln w="12700">
            <a:miter lim="400000"/>
          </a:ln>
        </p:spPr>
      </p:pic>
      <p:sp>
        <p:nvSpPr>
          <p:cNvPr id="4" name="Dian numeron paikkamerkki 3">
            <a:extLst>
              <a:ext uri="{FF2B5EF4-FFF2-40B4-BE49-F238E27FC236}">
                <a16:creationId xmlns:a16="http://schemas.microsoft.com/office/drawing/2014/main" id="{F1557C1D-67CA-2B82-7C6C-C7A504E3E91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56</a:t>
            </a:fld>
            <a:endParaRPr lang="fi-FI"/>
          </a:p>
        </p:txBody>
      </p:sp>
      <p:sp>
        <p:nvSpPr>
          <p:cNvPr id="5" name="Alatunnisteen paikkamerkki 4">
            <a:extLst>
              <a:ext uri="{FF2B5EF4-FFF2-40B4-BE49-F238E27FC236}">
                <a16:creationId xmlns:a16="http://schemas.microsoft.com/office/drawing/2014/main" id="{CCEEA237-963A-595C-1F5E-17DD447A6A30}"/>
              </a:ext>
            </a:extLst>
          </p:cNvPr>
          <p:cNvSpPr>
            <a:spLocks noGrp="1"/>
          </p:cNvSpPr>
          <p:nvPr>
            <p:ph type="ftr" idx="11"/>
          </p:nvPr>
        </p:nvSpPr>
        <p:spPr/>
        <p:txBody>
          <a:bodyPr/>
          <a:lstStyle/>
          <a:p>
            <a:r>
              <a:rPr lang="fi-FI"/>
              <a:t>Puurakennuksen korjaaminen ja puulla korjaaminen</a:t>
            </a:r>
          </a:p>
        </p:txBody>
      </p:sp>
      <p:sp>
        <p:nvSpPr>
          <p:cNvPr id="7" name="Shape 992">
            <a:extLst>
              <a:ext uri="{FF2B5EF4-FFF2-40B4-BE49-F238E27FC236}">
                <a16:creationId xmlns:a16="http://schemas.microsoft.com/office/drawing/2014/main" id="{2E7C8DDA-1DFE-4365-C3AD-FF7830250AB0}"/>
              </a:ext>
            </a:extLst>
          </p:cNvPr>
          <p:cNvSpPr/>
          <p:nvPr/>
        </p:nvSpPr>
        <p:spPr>
          <a:xfrm>
            <a:off x="910881" y="2983230"/>
            <a:ext cx="10370238" cy="891541"/>
          </a:xfrm>
          <a:prstGeom prst="rect">
            <a:avLst/>
          </a:prstGeom>
          <a:solidFill>
            <a:srgbClr val="9CA65D"/>
          </a:solidFill>
          <a:ln w="12700">
            <a:miter lim="400000"/>
          </a:ln>
        </p:spPr>
        <p:txBody>
          <a:bodyPr lIns="0" tIns="0" rIns="0" bIns="0" anchor="ctr"/>
          <a:lstStyle/>
          <a:p>
            <a:pPr lvl="0"/>
            <a:endParaRPr/>
          </a:p>
        </p:txBody>
      </p:sp>
      <p:sp>
        <p:nvSpPr>
          <p:cNvPr id="8" name="Shape 993">
            <a:extLst>
              <a:ext uri="{FF2B5EF4-FFF2-40B4-BE49-F238E27FC236}">
                <a16:creationId xmlns:a16="http://schemas.microsoft.com/office/drawing/2014/main" id="{AF50BED9-2CA6-1FDC-EE27-15B30FD18895}"/>
              </a:ext>
            </a:extLst>
          </p:cNvPr>
          <p:cNvSpPr/>
          <p:nvPr/>
        </p:nvSpPr>
        <p:spPr>
          <a:xfrm>
            <a:off x="4805048" y="3159696"/>
            <a:ext cx="2581904" cy="5386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3500" b="1">
                <a:solidFill>
                  <a:srgbClr val="FFFFFF"/>
                </a:solidFill>
              </a:defRPr>
            </a:lvl1pPr>
          </a:lstStyle>
          <a:p>
            <a:pPr lvl="0">
              <a:defRPr sz="1800" b="0">
                <a:solidFill>
                  <a:srgbClr val="000000"/>
                </a:solidFill>
              </a:defRPr>
            </a:pPr>
            <a:r>
              <a:rPr lang="fi-FI" sz="3500" b="1" dirty="0">
                <a:solidFill>
                  <a:srgbClr val="FFFFFF"/>
                </a:solidFill>
              </a:rPr>
              <a:t> </a:t>
            </a:r>
            <a:endParaRPr sz="3500" b="1" dirty="0">
              <a:solidFill>
                <a:srgbClr val="FFFFFF"/>
              </a:solidFill>
            </a:endParaRPr>
          </a:p>
        </p:txBody>
      </p:sp>
      <p:sp>
        <p:nvSpPr>
          <p:cNvPr id="2" name="Shape 1096">
            <a:extLst>
              <a:ext uri="{FF2B5EF4-FFF2-40B4-BE49-F238E27FC236}">
                <a16:creationId xmlns:a16="http://schemas.microsoft.com/office/drawing/2014/main" id="{956DFD84-E08B-C8F6-CF01-E56C986E30B2}"/>
              </a:ext>
            </a:extLst>
          </p:cNvPr>
          <p:cNvSpPr/>
          <p:nvPr/>
        </p:nvSpPr>
        <p:spPr>
          <a:xfrm>
            <a:off x="3219450" y="3159696"/>
            <a:ext cx="5753100" cy="5386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3500" b="1">
                <a:solidFill>
                  <a:srgbClr val="FFFFFF"/>
                </a:solidFill>
              </a:defRPr>
            </a:lvl1pPr>
          </a:lstStyle>
          <a:p>
            <a:pPr algn="ctr">
              <a:defRPr sz="1800" b="0">
                <a:solidFill>
                  <a:srgbClr val="000000"/>
                </a:solidFill>
              </a:defRPr>
            </a:pPr>
            <a:r>
              <a:rPr lang="fi-FI" sz="3500" b="1" dirty="0">
                <a:solidFill>
                  <a:srgbClr val="FFFFFF"/>
                </a:solidFill>
              </a:rPr>
              <a:t>Lautojen </a:t>
            </a:r>
            <a:r>
              <a:rPr lang="fi-FI" sz="3500" b="1" dirty="0" err="1">
                <a:solidFill>
                  <a:srgbClr val="FFFFFF"/>
                </a:solidFill>
              </a:rPr>
              <a:t>irroittaminen</a:t>
            </a:r>
            <a:endParaRPr lang="fi-FI" sz="3500" b="1" dirty="0">
              <a:solidFill>
                <a:srgbClr val="FFFFFF"/>
              </a:solidFill>
            </a:endParaRPr>
          </a:p>
        </p:txBody>
      </p:sp>
    </p:spTree>
    <p:extLst>
      <p:ext uri="{BB962C8B-B14F-4D97-AF65-F5344CB8AC3E}">
        <p14:creationId xmlns:p14="http://schemas.microsoft.com/office/powerpoint/2010/main" val="8130958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Lautojen </a:t>
            </a:r>
            <a:r>
              <a:rPr lang="fi-FI" sz="3600" dirty="0" err="1">
                <a:latin typeface="Calibri Light" panose="020F0302020204030204" pitchFamily="34" charset="0"/>
                <a:cs typeface="Calibri Light" panose="020F0302020204030204" pitchFamily="34" charset="0"/>
              </a:rPr>
              <a:t>irroittaminen</a:t>
            </a:r>
            <a:endParaRPr lang="fi-FI" sz="3600" dirty="0">
              <a:latin typeface="Calibri Light" panose="020F0302020204030204" pitchFamily="34" charset="0"/>
              <a:cs typeface="Calibri Light" panose="020F0302020204030204" pitchFamily="34" charset="0"/>
            </a:endParaRP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r>
              <a:rPr lang="fi-FI" sz="2000" dirty="0"/>
              <a:t>Ulkolaudoitusta voidaan joutua irrottamaan esim. paikkaustöiden yhteydessä. Varovainen irrottaminen palkitsee vaivan jo vanhan puutavaran laadun vuoksi; tärkeintä on tietysti säilyttää laudat niiden historiallisen arvon takia. </a:t>
            </a:r>
          </a:p>
          <a:p>
            <a:r>
              <a:rPr lang="fi-FI" sz="2000" dirty="0"/>
              <a:t>Jos koko julkisivu joudutaan uusimaan, irrotetaan pontatut laudat päinvastaisessa järjestyksessä kuin ne on seinään lyöty, esim. vaakalaudoituksessa ylhäältä alas. Naulat irtoavat parhaiten lyömällä pitkiä loivia puukiiloja laudoituksen alle naularivien viereen.</a:t>
            </a:r>
          </a:p>
          <a:p>
            <a:pPr lvl="0">
              <a:defRPr>
                <a:solidFill>
                  <a:srgbClr val="000000"/>
                </a:solidFill>
              </a:defRPr>
            </a:pPr>
            <a:r>
              <a:rPr lang="fi-FI" sz="2000" dirty="0"/>
              <a:t>Jos puu on kovaa, voidaan naulat nostaa esiin varovasti lautaa vääntäen, jonka jälkeen lauta painetaan alas ja naulat poistetaan purkuraudalla. Lauta suojataan puukalikalla purkuraudan alta. Jos naulat ovat ruostuneet kiinni, ne voidaan sahata laudan takaa poikki rautasahalla. Joskus ruostuneen naulan saa löystymään napauttamalla sitä vasaralla. Jos lauta repeää naulan kohdalta, syntynyt reikä paikataan tai vioittunut kohta leikataan laudasta pois.</a:t>
            </a:r>
          </a:p>
          <a:p>
            <a:pPr lvl="0">
              <a:defRPr>
                <a:solidFill>
                  <a:srgbClr val="000000"/>
                </a:solidFill>
              </a:defRPr>
            </a:pPr>
            <a:r>
              <a:rPr lang="fi-FI" sz="2000" dirty="0"/>
              <a:t>Takonauloin kiinnitettyjä lautoja irrotettaessa arvokkaat, käsityönä taotut naulat vedetään ylös varovasti, otetaan talteen ja käytetään uudestaan vanhojen lautojen kiinnityksessä.</a:t>
            </a:r>
          </a:p>
          <a:p>
            <a:endParaRPr lang="fi-FI" sz="20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57</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338070875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reenshot 2022-05-06 at 14.12.19.png">
            <a:extLst>
              <a:ext uri="{FF2B5EF4-FFF2-40B4-BE49-F238E27FC236}">
                <a16:creationId xmlns:a16="http://schemas.microsoft.com/office/drawing/2014/main" id="{A4548407-A576-CABA-CACE-A4966253DD91}"/>
              </a:ext>
            </a:extLst>
          </p:cNvPr>
          <p:cNvPicPr/>
          <p:nvPr/>
        </p:nvPicPr>
        <p:blipFill>
          <a:blip r:embed="rId2"/>
          <a:srcRect l="38568" t="14372" r="18473" b="10164"/>
          <a:stretch>
            <a:fillRect/>
          </a:stretch>
        </p:blipFill>
        <p:spPr>
          <a:xfrm>
            <a:off x="3739157" y="841375"/>
            <a:ext cx="4713686" cy="5175251"/>
          </a:xfrm>
          <a:prstGeom prst="rect">
            <a:avLst/>
          </a:prstGeom>
          <a:ln w="12700">
            <a:miter lim="400000"/>
          </a:ln>
        </p:spPr>
      </p:pic>
      <p:sp>
        <p:nvSpPr>
          <p:cNvPr id="4" name="Dian numeron paikkamerkki 3">
            <a:extLst>
              <a:ext uri="{FF2B5EF4-FFF2-40B4-BE49-F238E27FC236}">
                <a16:creationId xmlns:a16="http://schemas.microsoft.com/office/drawing/2014/main" id="{F1557C1D-67CA-2B82-7C6C-C7A504E3E91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58</a:t>
            </a:fld>
            <a:endParaRPr lang="fi-FI"/>
          </a:p>
        </p:txBody>
      </p:sp>
      <p:sp>
        <p:nvSpPr>
          <p:cNvPr id="5" name="Alatunnisteen paikkamerkki 4">
            <a:extLst>
              <a:ext uri="{FF2B5EF4-FFF2-40B4-BE49-F238E27FC236}">
                <a16:creationId xmlns:a16="http://schemas.microsoft.com/office/drawing/2014/main" id="{CCEEA237-963A-595C-1F5E-17DD447A6A30}"/>
              </a:ext>
            </a:extLst>
          </p:cNvPr>
          <p:cNvSpPr>
            <a:spLocks noGrp="1"/>
          </p:cNvSpPr>
          <p:nvPr>
            <p:ph type="ftr" idx="11"/>
          </p:nvPr>
        </p:nvSpPr>
        <p:spPr/>
        <p:txBody>
          <a:bodyPr/>
          <a:lstStyle/>
          <a:p>
            <a:r>
              <a:rPr lang="fi-FI"/>
              <a:t>Puurakennuksen korjaaminen ja puulla korjaaminen</a:t>
            </a:r>
          </a:p>
        </p:txBody>
      </p:sp>
      <p:sp>
        <p:nvSpPr>
          <p:cNvPr id="7" name="Shape 992">
            <a:extLst>
              <a:ext uri="{FF2B5EF4-FFF2-40B4-BE49-F238E27FC236}">
                <a16:creationId xmlns:a16="http://schemas.microsoft.com/office/drawing/2014/main" id="{2E7C8DDA-1DFE-4365-C3AD-FF7830250AB0}"/>
              </a:ext>
            </a:extLst>
          </p:cNvPr>
          <p:cNvSpPr/>
          <p:nvPr/>
        </p:nvSpPr>
        <p:spPr>
          <a:xfrm>
            <a:off x="674124" y="4323080"/>
            <a:ext cx="10370238" cy="891541"/>
          </a:xfrm>
          <a:prstGeom prst="rect">
            <a:avLst/>
          </a:prstGeom>
          <a:solidFill>
            <a:srgbClr val="9CA65D"/>
          </a:solidFill>
          <a:ln w="12700">
            <a:miter lim="400000"/>
          </a:ln>
        </p:spPr>
        <p:txBody>
          <a:bodyPr lIns="0" tIns="0" rIns="0" bIns="0" anchor="ctr"/>
          <a:lstStyle/>
          <a:p>
            <a:pPr lvl="0"/>
            <a:endParaRPr/>
          </a:p>
        </p:txBody>
      </p:sp>
      <p:sp>
        <p:nvSpPr>
          <p:cNvPr id="8" name="Shape 993">
            <a:extLst>
              <a:ext uri="{FF2B5EF4-FFF2-40B4-BE49-F238E27FC236}">
                <a16:creationId xmlns:a16="http://schemas.microsoft.com/office/drawing/2014/main" id="{AF50BED9-2CA6-1FDC-EE27-15B30FD18895}"/>
              </a:ext>
            </a:extLst>
          </p:cNvPr>
          <p:cNvSpPr/>
          <p:nvPr/>
        </p:nvSpPr>
        <p:spPr>
          <a:xfrm>
            <a:off x="4805048" y="3159696"/>
            <a:ext cx="2581904" cy="5386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3500" b="1">
                <a:solidFill>
                  <a:srgbClr val="FFFFFF"/>
                </a:solidFill>
              </a:defRPr>
            </a:lvl1pPr>
          </a:lstStyle>
          <a:p>
            <a:pPr lvl="0">
              <a:defRPr sz="1800" b="0">
                <a:solidFill>
                  <a:srgbClr val="000000"/>
                </a:solidFill>
              </a:defRPr>
            </a:pPr>
            <a:r>
              <a:rPr lang="fi-FI" sz="3500" b="1" dirty="0">
                <a:solidFill>
                  <a:srgbClr val="FFFFFF"/>
                </a:solidFill>
              </a:rPr>
              <a:t> </a:t>
            </a:r>
            <a:endParaRPr sz="3500" b="1" dirty="0">
              <a:solidFill>
                <a:srgbClr val="FFFFFF"/>
              </a:solidFill>
            </a:endParaRPr>
          </a:p>
        </p:txBody>
      </p:sp>
      <p:sp>
        <p:nvSpPr>
          <p:cNvPr id="2" name="Shape 1096">
            <a:extLst>
              <a:ext uri="{FF2B5EF4-FFF2-40B4-BE49-F238E27FC236}">
                <a16:creationId xmlns:a16="http://schemas.microsoft.com/office/drawing/2014/main" id="{956DFD84-E08B-C8F6-CF01-E56C986E30B2}"/>
              </a:ext>
            </a:extLst>
          </p:cNvPr>
          <p:cNvSpPr/>
          <p:nvPr/>
        </p:nvSpPr>
        <p:spPr>
          <a:xfrm>
            <a:off x="2982693" y="4499546"/>
            <a:ext cx="5753100" cy="5386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3500" b="1">
                <a:solidFill>
                  <a:srgbClr val="FFFFFF"/>
                </a:solidFill>
              </a:defRPr>
            </a:lvl1pPr>
          </a:lstStyle>
          <a:p>
            <a:pPr algn="ctr">
              <a:defRPr sz="1800" b="0">
                <a:solidFill>
                  <a:srgbClr val="000000"/>
                </a:solidFill>
              </a:defRPr>
            </a:pPr>
            <a:r>
              <a:rPr lang="fi-FI" sz="3500" b="1" dirty="0">
                <a:solidFill>
                  <a:srgbClr val="FFFFFF"/>
                </a:solidFill>
              </a:rPr>
              <a:t>Paikkaus</a:t>
            </a:r>
          </a:p>
        </p:txBody>
      </p:sp>
    </p:spTree>
    <p:extLst>
      <p:ext uri="{BB962C8B-B14F-4D97-AF65-F5344CB8AC3E}">
        <p14:creationId xmlns:p14="http://schemas.microsoft.com/office/powerpoint/2010/main" val="77495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Halkeamat</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r>
              <a:rPr lang="fi-FI" sz="2000" dirty="0"/>
              <a:t>Vettä keräävät pienet raot ja halkeamat, esimerkiksi vaakasuorilla pinnoilla vesilistoissa kitataan öljykitillä. Kittaus tehdään aina pohjamaalatulle pinnalle, muuten kitin öljy imeytyy puuhun ja kitti irtoaa puun pinnasta. Kova, </a:t>
            </a:r>
            <a:r>
              <a:rPr lang="fi-FI" sz="2000" dirty="0" err="1"/>
              <a:t>vähäöljyinen</a:t>
            </a:r>
            <a:r>
              <a:rPr lang="fi-FI" sz="2000" dirty="0"/>
              <a:t> pintakitti voidaan maalata tuoreena. Pehmeän kitin pintaan vedetty öljymaali rypistyy. Kitti saadaan kiinteämmäksi lisäämällä siihen liitua. </a:t>
            </a:r>
          </a:p>
          <a:p>
            <a:r>
              <a:rPr lang="fi-FI" sz="2000" dirty="0"/>
              <a:t>Yli puolen sentin raot paikataan puulistoin. Rako täytetään ensin puoliksi öljykitillä, minkä jälkeen rakoon painetaan sopivan kokoinen puukappale ja yli pursunut kitti kaavitaan pois. Paikkapala kiinnitetään ohuilla nauloilla.</a:t>
            </a:r>
          </a:p>
          <a:p>
            <a:endParaRPr lang="fi-FI" sz="20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59</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6944969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1"/>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fi-FI" dirty="0"/>
              <a:t>Puujulkisivujen korjaaminen</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Alueet</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r>
              <a:rPr lang="fi-FI" sz="2000" dirty="0"/>
              <a:t>Julkisivussa saatetaan joutua paikkaamaan laajoja lahon turmelemia alueita: ikkunan alapuolia, vesirännin taustoja, vaakasuorien listojen tai katosten liittymiä tai umpeen pantuja ikkuna- tai oviaukkoja. Lahonneiden vuorilautojen — yleensä helman ja ikkunan alapuolisten — alla olevien hirsien kunto tarkistetaan ja ne korjataan tarvittaessa.</a:t>
            </a:r>
          </a:p>
          <a:p>
            <a:r>
              <a:rPr lang="fi-FI" sz="2000" dirty="0"/>
              <a:t>Paikkaukseen käytetään mahdollisimman samankaltaista puutavaraa kuin seinässä on </a:t>
            </a:r>
            <a:r>
              <a:rPr lang="fi-FI" sz="2000" dirty="0" err="1"/>
              <a:t>alunperin</a:t>
            </a:r>
            <a:r>
              <a:rPr lang="fi-FI" sz="2000" dirty="0"/>
              <a:t> käytetty, esimerkiksi toisaalta rakennuksen ulkovuorista poistettuja hyväkuntoisia vuorilautoja tai muualta hankittua vanhaa puutavaraa. Paikattavassa kohdassa lautojen päät suljetaan öljykitillä tai -maalilla. </a:t>
            </a:r>
          </a:p>
          <a:p>
            <a:endParaRPr lang="fi-FI" sz="20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60</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356084912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Pystyvuori</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r>
              <a:rPr lang="fi-FI" sz="2000" dirty="0"/>
              <a:t>Vuorilaudoituksen alaosa voidaan paikata useilla tavoilla. On harkittava, mikä ratkaisu säilyttää vanhaa vuoria parhaiten ja sopii rakennuksen arkkitehtuuriin. Hyvä tapa on uusia vain lahonneet kohdat paikkaamalla. Laho kohta sahataan viistosti pois, paikkapala sovitetaan paikoilleen, ja rako kitataan öljykitillä. Maalauksen jälkeen eivät paikkapalat erotu häiritsevästi kokonaisuudesta. Paikkasaumat voidaan hajottaa julkisivussa eri korkeuksille tai panna samaan suoraan linjaan. Nämä tavat tuottavat varmimmin arkkitehtonisesti tyydyttävän lopputuloksen. </a:t>
            </a:r>
          </a:p>
          <a:p>
            <a:r>
              <a:rPr lang="fi-FI" sz="2000" dirty="0"/>
              <a:t>Toinen tapa on sahata pystylaudoitus kauttaaltaan lahon osan yläpuolelta viistosti poikki. Sahattuun kohtaan, reilusti irti pystyvuorin päistä, asetetaan vesilauta, ja alaosa vuorataan mieluusti pystylaudoitusta leveämmillä vaakalaudoilla. </a:t>
            </a:r>
          </a:p>
          <a:p>
            <a:endParaRPr lang="fi-FI" sz="20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61</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150129969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Vaakavuoraus</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pPr marL="114300" indent="0">
              <a:buNone/>
            </a:pPr>
            <a:r>
              <a:rPr lang="fi-FI" sz="2400" dirty="0"/>
              <a:t>Vaakavuorauksen uusiminen on edellistä helpompaa: </a:t>
            </a:r>
          </a:p>
          <a:p>
            <a:r>
              <a:rPr lang="fi-FI" sz="2400" dirty="0"/>
              <a:t>huonokuntoiset laudat irrotetaan varovasti ja korvataan uusilla samanlaisilla. Vaakalaudat tulee kiinnittää samaan tasoon vanhan vuorauksen kanssa.</a:t>
            </a:r>
          </a:p>
          <a:p>
            <a:endParaRPr lang="fi-FI" sz="20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62</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383792692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Pontatun laudan vauriot</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r>
              <a:rPr lang="fi-FI" sz="2400" dirty="0"/>
              <a:t>Sileän pontatun pystylaudan alapäässä pontti </a:t>
            </a:r>
            <a:r>
              <a:rPr lang="fi-FI" sz="2400" dirty="0" err="1"/>
              <a:t>sälöytyy</a:t>
            </a:r>
            <a:r>
              <a:rPr lang="fi-FI" sz="2400" dirty="0"/>
              <a:t> helposti irti laudan halkeillessa. </a:t>
            </a:r>
          </a:p>
          <a:p>
            <a:r>
              <a:rPr lang="fi-FI" sz="2400" dirty="0"/>
              <a:t>Tämä korjataan naulaamalla pontti kiinni tai tekemällä kadonneen pontin tilalle kapea lista. </a:t>
            </a:r>
          </a:p>
          <a:p>
            <a:r>
              <a:rPr lang="fi-FI" sz="2400" dirty="0"/>
              <a:t>Ponteistaan irronnutta vaakalaudoitusta paikataan samaan tapaan pikku listoin. Kun seinä on maalattu, tällainen paikkaus on lähes huomaamaton.</a:t>
            </a:r>
          </a:p>
          <a:p>
            <a:pPr marL="114300" indent="0">
              <a:buNone/>
            </a:pPr>
            <a:endParaRPr lang="fi-FI" sz="20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63</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2085350529"/>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hvenniemi-kuisti-valmis-filtered.jpeg">
            <a:extLst>
              <a:ext uri="{FF2B5EF4-FFF2-40B4-BE49-F238E27FC236}">
                <a16:creationId xmlns:a16="http://schemas.microsoft.com/office/drawing/2014/main" id="{24F08682-FA74-D264-8F78-EBAC6EABB314}"/>
              </a:ext>
            </a:extLst>
          </p:cNvPr>
          <p:cNvPicPr/>
          <p:nvPr/>
        </p:nvPicPr>
        <p:blipFill>
          <a:blip r:embed="rId2"/>
          <a:stretch>
            <a:fillRect/>
          </a:stretch>
        </p:blipFill>
        <p:spPr>
          <a:xfrm>
            <a:off x="3000444" y="1050263"/>
            <a:ext cx="6191112" cy="4654260"/>
          </a:xfrm>
          <a:prstGeom prst="rect">
            <a:avLst/>
          </a:prstGeom>
          <a:ln w="12700">
            <a:miter lim="400000"/>
          </a:ln>
        </p:spPr>
      </p:pic>
      <p:sp>
        <p:nvSpPr>
          <p:cNvPr id="4" name="Dian numeron paikkamerkki 3">
            <a:extLst>
              <a:ext uri="{FF2B5EF4-FFF2-40B4-BE49-F238E27FC236}">
                <a16:creationId xmlns:a16="http://schemas.microsoft.com/office/drawing/2014/main" id="{F1557C1D-67CA-2B82-7C6C-C7A504E3E91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64</a:t>
            </a:fld>
            <a:endParaRPr lang="fi-FI"/>
          </a:p>
        </p:txBody>
      </p:sp>
      <p:sp>
        <p:nvSpPr>
          <p:cNvPr id="5" name="Alatunnisteen paikkamerkki 4">
            <a:extLst>
              <a:ext uri="{FF2B5EF4-FFF2-40B4-BE49-F238E27FC236}">
                <a16:creationId xmlns:a16="http://schemas.microsoft.com/office/drawing/2014/main" id="{CCEEA237-963A-595C-1F5E-17DD447A6A30}"/>
              </a:ext>
            </a:extLst>
          </p:cNvPr>
          <p:cNvSpPr>
            <a:spLocks noGrp="1"/>
          </p:cNvSpPr>
          <p:nvPr>
            <p:ph type="ftr" idx="11"/>
          </p:nvPr>
        </p:nvSpPr>
        <p:spPr/>
        <p:txBody>
          <a:bodyPr/>
          <a:lstStyle/>
          <a:p>
            <a:r>
              <a:rPr lang="fi-FI"/>
              <a:t>Puurakennuksen korjaaminen ja puulla korjaaminen</a:t>
            </a:r>
          </a:p>
        </p:txBody>
      </p:sp>
      <p:sp>
        <p:nvSpPr>
          <p:cNvPr id="7" name="Shape 992">
            <a:extLst>
              <a:ext uri="{FF2B5EF4-FFF2-40B4-BE49-F238E27FC236}">
                <a16:creationId xmlns:a16="http://schemas.microsoft.com/office/drawing/2014/main" id="{2E7C8DDA-1DFE-4365-C3AD-FF7830250AB0}"/>
              </a:ext>
            </a:extLst>
          </p:cNvPr>
          <p:cNvSpPr/>
          <p:nvPr/>
        </p:nvSpPr>
        <p:spPr>
          <a:xfrm>
            <a:off x="910881" y="2983230"/>
            <a:ext cx="10370238" cy="891541"/>
          </a:xfrm>
          <a:prstGeom prst="rect">
            <a:avLst/>
          </a:prstGeom>
          <a:solidFill>
            <a:srgbClr val="9CA65D"/>
          </a:solidFill>
          <a:ln w="12700">
            <a:miter lim="400000"/>
          </a:ln>
        </p:spPr>
        <p:txBody>
          <a:bodyPr lIns="0" tIns="0" rIns="0" bIns="0" anchor="ctr"/>
          <a:lstStyle/>
          <a:p>
            <a:pPr lvl="0"/>
            <a:endParaRPr/>
          </a:p>
        </p:txBody>
      </p:sp>
      <p:sp>
        <p:nvSpPr>
          <p:cNvPr id="8" name="Shape 993">
            <a:extLst>
              <a:ext uri="{FF2B5EF4-FFF2-40B4-BE49-F238E27FC236}">
                <a16:creationId xmlns:a16="http://schemas.microsoft.com/office/drawing/2014/main" id="{AF50BED9-2CA6-1FDC-EE27-15B30FD18895}"/>
              </a:ext>
            </a:extLst>
          </p:cNvPr>
          <p:cNvSpPr/>
          <p:nvPr/>
        </p:nvSpPr>
        <p:spPr>
          <a:xfrm>
            <a:off x="4805048" y="3159696"/>
            <a:ext cx="2581904" cy="5386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3500" b="1">
                <a:solidFill>
                  <a:srgbClr val="FFFFFF"/>
                </a:solidFill>
              </a:defRPr>
            </a:lvl1pPr>
          </a:lstStyle>
          <a:p>
            <a:pPr lvl="0">
              <a:defRPr sz="1800" b="0">
                <a:solidFill>
                  <a:srgbClr val="000000"/>
                </a:solidFill>
              </a:defRPr>
            </a:pPr>
            <a:r>
              <a:rPr lang="fi-FI" sz="3500" b="1" dirty="0">
                <a:solidFill>
                  <a:srgbClr val="FFFFFF"/>
                </a:solidFill>
              </a:rPr>
              <a:t> </a:t>
            </a:r>
            <a:endParaRPr sz="3500" b="1" dirty="0">
              <a:solidFill>
                <a:srgbClr val="FFFFFF"/>
              </a:solidFill>
            </a:endParaRPr>
          </a:p>
        </p:txBody>
      </p:sp>
      <p:sp>
        <p:nvSpPr>
          <p:cNvPr id="2" name="Shape 1096">
            <a:extLst>
              <a:ext uri="{FF2B5EF4-FFF2-40B4-BE49-F238E27FC236}">
                <a16:creationId xmlns:a16="http://schemas.microsoft.com/office/drawing/2014/main" id="{956DFD84-E08B-C8F6-CF01-E56C986E30B2}"/>
              </a:ext>
            </a:extLst>
          </p:cNvPr>
          <p:cNvSpPr/>
          <p:nvPr/>
        </p:nvSpPr>
        <p:spPr>
          <a:xfrm>
            <a:off x="3219450" y="3159696"/>
            <a:ext cx="5753100" cy="5386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3500" b="1">
                <a:solidFill>
                  <a:srgbClr val="FFFFFF"/>
                </a:solidFill>
              </a:defRPr>
            </a:lvl1pPr>
          </a:lstStyle>
          <a:p>
            <a:pPr algn="ctr">
              <a:defRPr sz="1800" b="0">
                <a:solidFill>
                  <a:srgbClr val="000000"/>
                </a:solidFill>
              </a:defRPr>
            </a:pPr>
            <a:r>
              <a:rPr lang="fi-FI" sz="3500" b="1" dirty="0">
                <a:solidFill>
                  <a:srgbClr val="FFFFFF"/>
                </a:solidFill>
              </a:rPr>
              <a:t>Lautojen kiinnitys</a:t>
            </a:r>
          </a:p>
        </p:txBody>
      </p:sp>
    </p:spTree>
    <p:extLst>
      <p:ext uri="{BB962C8B-B14F-4D97-AF65-F5344CB8AC3E}">
        <p14:creationId xmlns:p14="http://schemas.microsoft.com/office/powerpoint/2010/main" val="2648121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Lautojen kiinnitys</a:t>
            </a:r>
          </a:p>
        </p:txBody>
      </p:sp>
      <p:sp>
        <p:nvSpPr>
          <p:cNvPr id="11" name="Tekstin paikkamerkki 10">
            <a:extLst>
              <a:ext uri="{FF2B5EF4-FFF2-40B4-BE49-F238E27FC236}">
                <a16:creationId xmlns:a16="http://schemas.microsoft.com/office/drawing/2014/main" id="{B355FE10-2795-7452-1595-4A99718D2947}"/>
              </a:ext>
            </a:extLst>
          </p:cNvPr>
          <p:cNvSpPr>
            <a:spLocks noGrp="1"/>
          </p:cNvSpPr>
          <p:nvPr>
            <p:ph type="body" idx="1"/>
          </p:nvPr>
        </p:nvSpPr>
        <p:spPr/>
        <p:txBody>
          <a:bodyPr>
            <a:normAutofit/>
          </a:bodyPr>
          <a:lstStyle/>
          <a:p>
            <a:r>
              <a:rPr lang="fi-FI" sz="2400" dirty="0"/>
              <a:t>Lauta kiinnitetään julkisivussa sydänpuoli ulospäin ja pystylaudan sahausnukka alaspäin, </a:t>
            </a:r>
            <a:r>
              <a:rPr lang="fi-FI" sz="2400" dirty="0" err="1"/>
              <a:t>myötäsukaan</a:t>
            </a:r>
            <a:r>
              <a:rPr lang="fi-FI" sz="2400" dirty="0"/>
              <a:t>. Näin kestävin osa puuta on ulospäin ja vesi valuu pintaa pitkin alas.</a:t>
            </a:r>
          </a:p>
          <a:p>
            <a:r>
              <a:rPr lang="fi-FI" sz="2400" dirty="0"/>
              <a:t>Jos lautojen tyvi- ja latvapuolta vuorotellaan, joudutaan myös pinta- ja sydänpuolta vuorottelemaan ulkopintana. Sahausnukka tulee aina asettaa alaspäin </a:t>
            </a:r>
            <a:r>
              <a:rPr lang="fi-FI" sz="2400" dirty="0" err="1"/>
              <a:t>myötäsukaan</a:t>
            </a:r>
            <a:r>
              <a:rPr lang="fi-FI" sz="2400" dirty="0"/>
              <a:t>.</a:t>
            </a:r>
          </a:p>
          <a:p>
            <a:r>
              <a:rPr lang="fi-FI" sz="2400" dirty="0"/>
              <a:t>Irrotetut, uudelleen käytettävät laudat naulataan samalla tavoin kuin ennen. Vanhan ohjeen mukaan naulan tulisi olla kolme kertaa niin pitkä kuin naulattavan laudan paksuus.</a:t>
            </a:r>
          </a:p>
          <a:p>
            <a:pPr marL="114300" indent="0">
              <a:buNone/>
            </a:pPr>
            <a:endParaRPr lang="fi-FI" sz="20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65</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136">
            <a:extLst>
              <a:ext uri="{FF2B5EF4-FFF2-40B4-BE49-F238E27FC236}">
                <a16:creationId xmlns:a16="http://schemas.microsoft.com/office/drawing/2014/main" id="{04C796F3-7052-24DA-432C-1F80178CEA4E}"/>
              </a:ext>
            </a:extLst>
          </p:cNvPr>
          <p:cNvSpPr/>
          <p:nvPr/>
        </p:nvSpPr>
        <p:spPr>
          <a:xfrm>
            <a:off x="9913456" y="6117441"/>
            <a:ext cx="195400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defRPr>
            </a:lvl1pPr>
          </a:lstStyle>
          <a:p>
            <a:pPr lvl="0">
              <a:defRPr sz="1800"/>
            </a:pPr>
            <a:r>
              <a:rPr sz="1000" dirty="0" err="1"/>
              <a:t>Lähde</a:t>
            </a:r>
            <a:r>
              <a:rPr sz="1000" dirty="0"/>
              <a:t>: </a:t>
            </a:r>
            <a:r>
              <a:rPr sz="1000" dirty="0" err="1"/>
              <a:t>Museovirasto</a:t>
            </a:r>
            <a:r>
              <a:rPr sz="1000" dirty="0"/>
              <a:t>, </a:t>
            </a:r>
            <a:r>
              <a:rPr sz="1000" dirty="0" err="1"/>
              <a:t>Korjauskortisto</a:t>
            </a:r>
            <a:endParaRPr sz="1000" dirty="0"/>
          </a:p>
        </p:txBody>
      </p:sp>
      <p:sp>
        <p:nvSpPr>
          <p:cNvPr id="10" name="Shape 1142">
            <a:extLst>
              <a:ext uri="{FF2B5EF4-FFF2-40B4-BE49-F238E27FC236}">
                <a16:creationId xmlns:a16="http://schemas.microsoft.com/office/drawing/2014/main" id="{C7608F14-A71B-F223-85F5-B544F5D07C98}"/>
              </a:ext>
            </a:extLst>
          </p:cNvPr>
          <p:cNvSpPr/>
          <p:nvPr/>
        </p:nvSpPr>
        <p:spPr>
          <a:xfrm>
            <a:off x="6211345" y="5663997"/>
            <a:ext cx="3697289"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endParaRPr sz="1000" dirty="0"/>
          </a:p>
        </p:txBody>
      </p:sp>
    </p:spTree>
    <p:extLst>
      <p:ext uri="{BB962C8B-B14F-4D97-AF65-F5344CB8AC3E}">
        <p14:creationId xmlns:p14="http://schemas.microsoft.com/office/powerpoint/2010/main" val="17652180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Sisältö</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a:bodyPr>
          <a:lstStyle/>
          <a:p>
            <a:pPr marL="114300" indent="0">
              <a:buNone/>
            </a:pPr>
            <a:r>
              <a:rPr lang="fi-FI" sz="3200" dirty="0"/>
              <a:t>Puujulkisivujen korjaaminen</a:t>
            </a:r>
          </a:p>
          <a:p>
            <a:pPr lvl="1"/>
            <a:r>
              <a:rPr lang="fi-FI" dirty="0"/>
              <a:t>Pintakäsittely</a:t>
            </a:r>
          </a:p>
          <a:p>
            <a:pPr lvl="1"/>
            <a:r>
              <a:rPr lang="fi-FI" dirty="0"/>
              <a:t>Hengittävä rakenne</a:t>
            </a:r>
          </a:p>
          <a:p>
            <a:pPr lvl="1"/>
            <a:r>
              <a:rPr lang="fi-FI" dirty="0"/>
              <a:t>Lautaverhouksen korjaaminen</a:t>
            </a:r>
          </a:p>
          <a:p>
            <a:pPr lvl="1"/>
            <a:r>
              <a:rPr lang="fi-FI" dirty="0"/>
              <a:t>Korjaustyönperiaate</a:t>
            </a:r>
          </a:p>
          <a:p>
            <a:pPr lvl="1"/>
            <a:r>
              <a:rPr lang="fi-FI" dirty="0"/>
              <a:t>Korjaustyön työvaiheet</a:t>
            </a:r>
          </a:p>
          <a:p>
            <a:pPr lvl="2"/>
            <a:r>
              <a:rPr lang="fi-FI" dirty="0"/>
              <a:t>Kuntoarvio</a:t>
            </a:r>
          </a:p>
          <a:p>
            <a:pPr lvl="2"/>
            <a:r>
              <a:rPr lang="fi-FI" dirty="0"/>
              <a:t>Lautojen irrottaminen</a:t>
            </a:r>
          </a:p>
          <a:p>
            <a:pPr lvl="2"/>
            <a:r>
              <a:rPr lang="fi-FI" dirty="0"/>
              <a:t>Lautojen kiinnitys</a:t>
            </a:r>
          </a:p>
          <a:p>
            <a:pPr lvl="2"/>
            <a:r>
              <a:rPr lang="fi-FI" dirty="0"/>
              <a:t>Paikkaus</a:t>
            </a:r>
          </a:p>
          <a:p>
            <a:pPr lvl="2"/>
            <a:endParaRPr lang="fi-FI" dirty="0"/>
          </a:p>
          <a:p>
            <a:pPr lvl="2"/>
            <a:endParaRPr lang="fi-FI" dirty="0"/>
          </a:p>
          <a:p>
            <a:pPr marL="114300" indent="0">
              <a:buNone/>
            </a:pPr>
            <a:endParaRPr lang="fi-FI" sz="3200" dirty="0"/>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7</a:t>
            </a:fld>
            <a:endParaRPr lang="fi-FI"/>
          </a:p>
        </p:txBody>
      </p:sp>
    </p:spTree>
    <p:extLst>
      <p:ext uri="{BB962C8B-B14F-4D97-AF65-F5344CB8AC3E}">
        <p14:creationId xmlns:p14="http://schemas.microsoft.com/office/powerpoint/2010/main" val="3762824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F1557C1D-67CA-2B82-7C6C-C7A504E3E91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8</a:t>
            </a:fld>
            <a:endParaRPr lang="fi-FI"/>
          </a:p>
        </p:txBody>
      </p:sp>
      <p:sp>
        <p:nvSpPr>
          <p:cNvPr id="5" name="Alatunnisteen paikkamerkki 4">
            <a:extLst>
              <a:ext uri="{FF2B5EF4-FFF2-40B4-BE49-F238E27FC236}">
                <a16:creationId xmlns:a16="http://schemas.microsoft.com/office/drawing/2014/main" id="{CCEEA237-963A-595C-1F5E-17DD447A6A30}"/>
              </a:ext>
            </a:extLst>
          </p:cNvPr>
          <p:cNvSpPr>
            <a:spLocks noGrp="1"/>
          </p:cNvSpPr>
          <p:nvPr>
            <p:ph type="ftr" idx="11"/>
          </p:nvPr>
        </p:nvSpPr>
        <p:spPr/>
        <p:txBody>
          <a:bodyPr/>
          <a:lstStyle/>
          <a:p>
            <a:r>
              <a:rPr lang="fi-FI"/>
              <a:t>Puurakennuksen korjaaminen ja puulla korjaaminen</a:t>
            </a:r>
          </a:p>
        </p:txBody>
      </p:sp>
      <p:pic>
        <p:nvPicPr>
          <p:cNvPr id="6" name="Saatsi MAALI-Punamulta-09_1200px_nelio-1024x1024.jpg">
            <a:extLst>
              <a:ext uri="{FF2B5EF4-FFF2-40B4-BE49-F238E27FC236}">
                <a16:creationId xmlns:a16="http://schemas.microsoft.com/office/drawing/2014/main" id="{A2E5CC6F-E475-057C-7BA7-FF1691D1C80A}"/>
              </a:ext>
            </a:extLst>
          </p:cNvPr>
          <p:cNvPicPr/>
          <p:nvPr/>
        </p:nvPicPr>
        <p:blipFill>
          <a:blip r:embed="rId2"/>
          <a:stretch>
            <a:fillRect/>
          </a:stretch>
        </p:blipFill>
        <p:spPr>
          <a:xfrm>
            <a:off x="3656971" y="938364"/>
            <a:ext cx="4878058" cy="4878058"/>
          </a:xfrm>
          <a:prstGeom prst="rect">
            <a:avLst/>
          </a:prstGeom>
          <a:ln w="12700">
            <a:miter lim="400000"/>
          </a:ln>
        </p:spPr>
      </p:pic>
      <p:sp>
        <p:nvSpPr>
          <p:cNvPr id="7" name="Shape 992">
            <a:extLst>
              <a:ext uri="{FF2B5EF4-FFF2-40B4-BE49-F238E27FC236}">
                <a16:creationId xmlns:a16="http://schemas.microsoft.com/office/drawing/2014/main" id="{2E7C8DDA-1DFE-4365-C3AD-FF7830250AB0}"/>
              </a:ext>
            </a:extLst>
          </p:cNvPr>
          <p:cNvSpPr/>
          <p:nvPr/>
        </p:nvSpPr>
        <p:spPr>
          <a:xfrm>
            <a:off x="910881" y="2983230"/>
            <a:ext cx="10370238" cy="891541"/>
          </a:xfrm>
          <a:prstGeom prst="rect">
            <a:avLst/>
          </a:prstGeom>
          <a:solidFill>
            <a:srgbClr val="9CA65D"/>
          </a:solidFill>
          <a:ln w="12700">
            <a:miter lim="400000"/>
          </a:ln>
        </p:spPr>
        <p:txBody>
          <a:bodyPr lIns="0" tIns="0" rIns="0" bIns="0" anchor="ctr"/>
          <a:lstStyle/>
          <a:p>
            <a:pPr lvl="0"/>
            <a:endParaRPr/>
          </a:p>
        </p:txBody>
      </p:sp>
      <p:sp>
        <p:nvSpPr>
          <p:cNvPr id="8" name="Shape 993">
            <a:extLst>
              <a:ext uri="{FF2B5EF4-FFF2-40B4-BE49-F238E27FC236}">
                <a16:creationId xmlns:a16="http://schemas.microsoft.com/office/drawing/2014/main" id="{AF50BED9-2CA6-1FDC-EE27-15B30FD18895}"/>
              </a:ext>
            </a:extLst>
          </p:cNvPr>
          <p:cNvSpPr/>
          <p:nvPr/>
        </p:nvSpPr>
        <p:spPr>
          <a:xfrm>
            <a:off x="4805048" y="3159696"/>
            <a:ext cx="2581904" cy="5386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defRPr sz="3500" b="1">
                <a:solidFill>
                  <a:srgbClr val="FFFFFF"/>
                </a:solidFill>
              </a:defRPr>
            </a:lvl1pPr>
          </a:lstStyle>
          <a:p>
            <a:pPr lvl="0">
              <a:defRPr sz="1800" b="0">
                <a:solidFill>
                  <a:srgbClr val="000000"/>
                </a:solidFill>
              </a:defRPr>
            </a:pPr>
            <a:r>
              <a:rPr sz="3500" b="1" dirty="0" err="1">
                <a:solidFill>
                  <a:srgbClr val="FFFFFF"/>
                </a:solidFill>
              </a:rPr>
              <a:t>Pintakäsittely</a:t>
            </a:r>
            <a:endParaRPr sz="3500" b="1" dirty="0">
              <a:solidFill>
                <a:srgbClr val="FFFFFF"/>
              </a:solidFill>
            </a:endParaRPr>
          </a:p>
        </p:txBody>
      </p:sp>
      <p:sp>
        <p:nvSpPr>
          <p:cNvPr id="9" name="Shape 994">
            <a:extLst>
              <a:ext uri="{FF2B5EF4-FFF2-40B4-BE49-F238E27FC236}">
                <a16:creationId xmlns:a16="http://schemas.microsoft.com/office/drawing/2014/main" id="{A8EC994F-1EF4-C817-0165-142DED4C381E}"/>
              </a:ext>
            </a:extLst>
          </p:cNvPr>
          <p:cNvSpPr/>
          <p:nvPr/>
        </p:nvSpPr>
        <p:spPr>
          <a:xfrm>
            <a:off x="8886857" y="6118341"/>
            <a:ext cx="3697289" cy="2311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90000"/>
              </a:lnSpc>
              <a:defRPr sz="1000">
                <a:solidFill>
                  <a:srgbClr val="000000"/>
                </a:solidFill>
              </a:defRPr>
            </a:lvl1pPr>
          </a:lstStyle>
          <a:p>
            <a:pPr lvl="0">
              <a:defRPr sz="1800"/>
            </a:pPr>
            <a:r>
              <a:rPr sz="1000" dirty="0"/>
              <a:t>Kuva: saatsi.fi</a:t>
            </a:r>
          </a:p>
        </p:txBody>
      </p:sp>
    </p:spTree>
    <p:extLst>
      <p:ext uri="{BB962C8B-B14F-4D97-AF65-F5344CB8AC3E}">
        <p14:creationId xmlns:p14="http://schemas.microsoft.com/office/powerpoint/2010/main" val="2559496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F1557C1D-67CA-2B82-7C6C-C7A504E3E91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9</a:t>
            </a:fld>
            <a:endParaRPr lang="fi-FI"/>
          </a:p>
        </p:txBody>
      </p:sp>
      <p:sp>
        <p:nvSpPr>
          <p:cNvPr id="5" name="Alatunnisteen paikkamerkki 4">
            <a:extLst>
              <a:ext uri="{FF2B5EF4-FFF2-40B4-BE49-F238E27FC236}">
                <a16:creationId xmlns:a16="http://schemas.microsoft.com/office/drawing/2014/main" id="{CCEEA237-963A-595C-1F5E-17DD447A6A30}"/>
              </a:ext>
            </a:extLst>
          </p:cNvPr>
          <p:cNvSpPr>
            <a:spLocks noGrp="1"/>
          </p:cNvSpPr>
          <p:nvPr>
            <p:ph type="ftr" idx="11"/>
          </p:nvPr>
        </p:nvSpPr>
        <p:spPr/>
        <p:txBody>
          <a:bodyPr/>
          <a:lstStyle/>
          <a:p>
            <a:r>
              <a:rPr lang="fi-FI"/>
              <a:t>Puurakennuksen korjaaminen ja puulla korjaaminen</a:t>
            </a:r>
          </a:p>
        </p:txBody>
      </p:sp>
      <p:pic>
        <p:nvPicPr>
          <p:cNvPr id="2" name="024,1 hiekkahovi-filtered.jpeg">
            <a:extLst>
              <a:ext uri="{FF2B5EF4-FFF2-40B4-BE49-F238E27FC236}">
                <a16:creationId xmlns:a16="http://schemas.microsoft.com/office/drawing/2014/main" id="{0B20CCE5-786D-6E7B-021E-C1585C0E90EE}"/>
              </a:ext>
            </a:extLst>
          </p:cNvPr>
          <p:cNvPicPr/>
          <p:nvPr/>
        </p:nvPicPr>
        <p:blipFill>
          <a:blip r:embed="rId2">
            <a:alphaModFix amt="40401"/>
          </a:blip>
          <a:srcRect t="17688" b="19122"/>
          <a:stretch>
            <a:fillRect/>
          </a:stretch>
        </p:blipFill>
        <p:spPr>
          <a:xfrm>
            <a:off x="-21762" y="570232"/>
            <a:ext cx="12235524" cy="5798611"/>
          </a:xfrm>
          <a:prstGeom prst="rect">
            <a:avLst/>
          </a:prstGeom>
          <a:ln w="12700">
            <a:miter lim="400000"/>
          </a:ln>
        </p:spPr>
      </p:pic>
      <p:sp>
        <p:nvSpPr>
          <p:cNvPr id="3" name="Shape 998">
            <a:extLst>
              <a:ext uri="{FF2B5EF4-FFF2-40B4-BE49-F238E27FC236}">
                <a16:creationId xmlns:a16="http://schemas.microsoft.com/office/drawing/2014/main" id="{978FD2B2-CF75-40D5-99E8-D80BBD8567BC}"/>
              </a:ext>
            </a:extLst>
          </p:cNvPr>
          <p:cNvSpPr/>
          <p:nvPr/>
        </p:nvSpPr>
        <p:spPr>
          <a:xfrm>
            <a:off x="1204912" y="2983230"/>
            <a:ext cx="9782176" cy="891541"/>
          </a:xfrm>
          <a:prstGeom prst="rect">
            <a:avLst/>
          </a:prstGeom>
          <a:solidFill>
            <a:srgbClr val="9CA65D"/>
          </a:solidFill>
          <a:ln w="12700">
            <a:miter lim="400000"/>
          </a:ln>
        </p:spPr>
        <p:txBody>
          <a:bodyPr lIns="0" tIns="0" rIns="0" bIns="0" anchor="ctr"/>
          <a:lstStyle/>
          <a:p>
            <a:pPr lvl="0"/>
            <a:endParaRPr/>
          </a:p>
        </p:txBody>
      </p:sp>
      <p:sp>
        <p:nvSpPr>
          <p:cNvPr id="10" name="Shape 999">
            <a:extLst>
              <a:ext uri="{FF2B5EF4-FFF2-40B4-BE49-F238E27FC236}">
                <a16:creationId xmlns:a16="http://schemas.microsoft.com/office/drawing/2014/main" id="{BBA2AB19-FC2F-8AF0-AD11-B8515EEC7A79}"/>
              </a:ext>
            </a:extLst>
          </p:cNvPr>
          <p:cNvSpPr/>
          <p:nvPr/>
        </p:nvSpPr>
        <p:spPr>
          <a:xfrm>
            <a:off x="2178221" y="3152001"/>
            <a:ext cx="7835558"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defRPr>
                <a:solidFill>
                  <a:srgbClr val="000000"/>
                </a:solidFill>
              </a:defRPr>
            </a:pPr>
            <a:r>
              <a:rPr dirty="0">
                <a:solidFill>
                  <a:srgbClr val="FFFFFF"/>
                </a:solidFill>
              </a:rPr>
              <a:t>Puu-</a:t>
            </a:r>
            <a:r>
              <a:rPr dirty="0" err="1">
                <a:solidFill>
                  <a:srgbClr val="FFFFFF"/>
                </a:solidFill>
              </a:rPr>
              <a:t>ulkoverhoukselle</a:t>
            </a:r>
            <a:r>
              <a:rPr dirty="0">
                <a:solidFill>
                  <a:srgbClr val="FFFFFF"/>
                </a:solidFill>
              </a:rPr>
              <a:t> </a:t>
            </a:r>
            <a:r>
              <a:rPr dirty="0" err="1">
                <a:solidFill>
                  <a:srgbClr val="FFFFFF"/>
                </a:solidFill>
              </a:rPr>
              <a:t>voidaan</a:t>
            </a:r>
            <a:r>
              <a:rPr dirty="0">
                <a:solidFill>
                  <a:srgbClr val="FFFFFF"/>
                </a:solidFill>
              </a:rPr>
              <a:t> </a:t>
            </a:r>
            <a:r>
              <a:rPr dirty="0" err="1">
                <a:solidFill>
                  <a:srgbClr val="FFFFFF"/>
                </a:solidFill>
              </a:rPr>
              <a:t>saada</a:t>
            </a:r>
            <a:r>
              <a:rPr dirty="0">
                <a:solidFill>
                  <a:srgbClr val="FFFFFF"/>
                </a:solidFill>
              </a:rPr>
              <a:t> </a:t>
            </a:r>
            <a:r>
              <a:rPr dirty="0" err="1">
                <a:solidFill>
                  <a:srgbClr val="FFFFFF"/>
                </a:solidFill>
              </a:rPr>
              <a:t>huomattavan</a:t>
            </a:r>
            <a:r>
              <a:rPr dirty="0">
                <a:solidFill>
                  <a:srgbClr val="FFFFFF"/>
                </a:solidFill>
              </a:rPr>
              <a:t> </a:t>
            </a:r>
            <a:r>
              <a:rPr dirty="0" err="1">
                <a:solidFill>
                  <a:srgbClr val="FFFFFF"/>
                </a:solidFill>
              </a:rPr>
              <a:t>pitkä</a:t>
            </a:r>
            <a:r>
              <a:rPr dirty="0">
                <a:solidFill>
                  <a:srgbClr val="FFFFFF"/>
                </a:solidFill>
              </a:rPr>
              <a:t> </a:t>
            </a:r>
            <a:r>
              <a:rPr dirty="0" err="1">
                <a:solidFill>
                  <a:srgbClr val="FFFFFF"/>
                </a:solidFill>
              </a:rPr>
              <a:t>käyttöikä</a:t>
            </a:r>
            <a:r>
              <a:rPr dirty="0">
                <a:solidFill>
                  <a:srgbClr val="FFFFFF"/>
                </a:solidFill>
              </a:rPr>
              <a:t> ja 10–15 </a:t>
            </a:r>
            <a:r>
              <a:rPr dirty="0" err="1">
                <a:solidFill>
                  <a:srgbClr val="FFFFFF"/>
                </a:solidFill>
              </a:rPr>
              <a:t>vuoden</a:t>
            </a:r>
            <a:r>
              <a:rPr dirty="0">
                <a:solidFill>
                  <a:srgbClr val="FFFFFF"/>
                </a:solidFill>
              </a:rPr>
              <a:t> </a:t>
            </a:r>
            <a:r>
              <a:rPr dirty="0" err="1">
                <a:solidFill>
                  <a:srgbClr val="FFFFFF"/>
                </a:solidFill>
              </a:rPr>
              <a:t>huoltomaalausväli</a:t>
            </a:r>
            <a:r>
              <a:rPr dirty="0">
                <a:solidFill>
                  <a:srgbClr val="FFFFFF"/>
                </a:solidFill>
              </a:rPr>
              <a:t>, </a:t>
            </a:r>
            <a:r>
              <a:rPr dirty="0" err="1">
                <a:solidFill>
                  <a:srgbClr val="FFFFFF"/>
                </a:solidFill>
              </a:rPr>
              <a:t>kun</a:t>
            </a:r>
            <a:r>
              <a:rPr dirty="0">
                <a:solidFill>
                  <a:srgbClr val="FFFFFF"/>
                </a:solidFill>
              </a:rPr>
              <a:t> </a:t>
            </a:r>
            <a:r>
              <a:rPr dirty="0" err="1">
                <a:solidFill>
                  <a:srgbClr val="FFFFFF"/>
                </a:solidFill>
              </a:rPr>
              <a:t>noudatetaan</a:t>
            </a:r>
            <a:r>
              <a:rPr dirty="0">
                <a:solidFill>
                  <a:srgbClr val="FFFFFF"/>
                </a:solidFill>
              </a:rPr>
              <a:t> </a:t>
            </a:r>
            <a:r>
              <a:rPr dirty="0" err="1">
                <a:solidFill>
                  <a:srgbClr val="FFFFFF"/>
                </a:solidFill>
              </a:rPr>
              <a:t>sitä</a:t>
            </a:r>
            <a:r>
              <a:rPr dirty="0">
                <a:solidFill>
                  <a:srgbClr val="FFFFFF"/>
                </a:solidFill>
              </a:rPr>
              <a:t> </a:t>
            </a:r>
            <a:r>
              <a:rPr dirty="0" err="1">
                <a:solidFill>
                  <a:srgbClr val="FFFFFF"/>
                </a:solidFill>
              </a:rPr>
              <a:t>koskevia</a:t>
            </a:r>
            <a:r>
              <a:rPr dirty="0">
                <a:solidFill>
                  <a:srgbClr val="FFFFFF"/>
                </a:solidFill>
              </a:rPr>
              <a:t> </a:t>
            </a:r>
            <a:r>
              <a:rPr b="1" dirty="0" err="1">
                <a:solidFill>
                  <a:srgbClr val="FFFFFF"/>
                </a:solidFill>
              </a:rPr>
              <a:t>ohjeita</a:t>
            </a:r>
            <a:r>
              <a:rPr dirty="0">
                <a:solidFill>
                  <a:srgbClr val="FFFFFF"/>
                </a:solidFill>
              </a:rPr>
              <a:t>.</a:t>
            </a:r>
          </a:p>
        </p:txBody>
      </p:sp>
      <p:sp>
        <p:nvSpPr>
          <p:cNvPr id="11" name="Shape 1000">
            <a:extLst>
              <a:ext uri="{FF2B5EF4-FFF2-40B4-BE49-F238E27FC236}">
                <a16:creationId xmlns:a16="http://schemas.microsoft.com/office/drawing/2014/main" id="{90F7E289-E526-D254-C7E1-A4EDAA977740}"/>
              </a:ext>
            </a:extLst>
          </p:cNvPr>
          <p:cNvSpPr/>
          <p:nvPr/>
        </p:nvSpPr>
        <p:spPr>
          <a:xfrm>
            <a:off x="81503" y="6118491"/>
            <a:ext cx="2378856" cy="16927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100" dirty="0">
                <a:solidFill>
                  <a:schemeClr val="tx1"/>
                </a:solidFill>
                <a:latin typeface="Calibri" panose="020F0502020204030204" pitchFamily="34" charset="0"/>
                <a:cs typeface="Calibri" panose="020F0502020204030204" pitchFamily="34" charset="0"/>
              </a:rPr>
              <a:t>Kuva: </a:t>
            </a:r>
            <a:r>
              <a:rPr sz="1100" dirty="0">
                <a:solidFill>
                  <a:schemeClr val="tx1"/>
                </a:solidFill>
                <a:latin typeface="Calibri" panose="020F0502020204030204" pitchFamily="34" charset="0"/>
                <a:ea typeface="Trebuchet MS Bold"/>
                <a:cs typeface="Calibri" panose="020F0502020204030204" pitchFamily="34" charset="0"/>
                <a:sym typeface="Trebuchet MS Bold"/>
              </a:rPr>
              <a:t>Jukka Koivula, </a:t>
            </a:r>
            <a:r>
              <a:rPr sz="1100" dirty="0" err="1">
                <a:solidFill>
                  <a:schemeClr val="tx1"/>
                </a:solidFill>
                <a:latin typeface="Calibri" panose="020F0502020204030204" pitchFamily="34" charset="0"/>
                <a:ea typeface="Trebuchet MS Bold"/>
                <a:cs typeface="Calibri" panose="020F0502020204030204" pitchFamily="34" charset="0"/>
                <a:sym typeface="Trebuchet MS Bold"/>
              </a:rPr>
              <a:t>Hiekkahovi</a:t>
            </a:r>
            <a:r>
              <a:rPr sz="1100" dirty="0">
                <a:solidFill>
                  <a:schemeClr val="tx1"/>
                </a:solidFill>
                <a:latin typeface="Calibri" panose="020F0502020204030204" pitchFamily="34" charset="0"/>
                <a:ea typeface="Trebuchet MS Bold"/>
                <a:cs typeface="Calibri" panose="020F0502020204030204" pitchFamily="34" charset="0"/>
                <a:sym typeface="Trebuchet MS Bold"/>
              </a:rPr>
              <a:t>, </a:t>
            </a:r>
            <a:r>
              <a:rPr sz="1100" dirty="0" err="1">
                <a:solidFill>
                  <a:schemeClr val="tx1"/>
                </a:solidFill>
                <a:latin typeface="Calibri" panose="020F0502020204030204" pitchFamily="34" charset="0"/>
                <a:ea typeface="Trebuchet MS Bold"/>
                <a:cs typeface="Calibri" panose="020F0502020204030204" pitchFamily="34" charset="0"/>
                <a:sym typeface="Trebuchet MS Bold"/>
              </a:rPr>
              <a:t>Sotkamo</a:t>
            </a:r>
            <a:endParaRPr sz="1100" dirty="0">
              <a:solidFill>
                <a:schemeClr val="tx1"/>
              </a:solidFill>
              <a:latin typeface="Calibri" panose="020F0502020204030204" pitchFamily="34" charset="0"/>
              <a:ea typeface="Trebuchet MS Bold"/>
              <a:cs typeface="Calibri" panose="020F0502020204030204" pitchFamily="34" charset="0"/>
              <a:sym typeface="Trebuchet MS Bold"/>
            </a:endParaRPr>
          </a:p>
        </p:txBody>
      </p:sp>
    </p:spTree>
    <p:extLst>
      <p:ext uri="{BB962C8B-B14F-4D97-AF65-F5344CB8AC3E}">
        <p14:creationId xmlns:p14="http://schemas.microsoft.com/office/powerpoint/2010/main" val="4161145637"/>
      </p:ext>
    </p:extLst>
  </p:cSld>
  <p:clrMapOvr>
    <a:masterClrMapping/>
  </p:clrMapOvr>
</p:sld>
</file>

<file path=ppt/theme/theme1.xml><?xml version="1.0" encoding="utf-8"?>
<a:theme xmlns:a="http://schemas.openxmlformats.org/drawingml/2006/main" name="Default">
  <a:themeElements>
    <a:clrScheme name="Default">
      <a:dk1>
        <a:srgbClr val="0D0D0D"/>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9CA65D"/>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D0D0D"/>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9CA65D"/>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D0D0D"/>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9CA65D"/>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D0D0D"/>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9CA65D"/>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D0D0D"/>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ADE9796B20C8C74B8CB1C5C39DC9642A" ma:contentTypeVersion="16" ma:contentTypeDescription="Luo uusi asiakirja." ma:contentTypeScope="" ma:versionID="236e8851f4ba606b23ea2b80afa66eab">
  <xsd:schema xmlns:xsd="http://www.w3.org/2001/XMLSchema" xmlns:xs="http://www.w3.org/2001/XMLSchema" xmlns:p="http://schemas.microsoft.com/office/2006/metadata/properties" xmlns:ns2="39bc4a72-1b4b-43b0-bb60-4ad32f90e189" xmlns:ns3="e00a1533-1aa1-4209-87b8-e054fc7c4b7f" targetNamespace="http://schemas.microsoft.com/office/2006/metadata/properties" ma:root="true" ma:fieldsID="ef85a8c8361272a290cf089f884b923d" ns2:_="" ns3:_="">
    <xsd:import namespace="39bc4a72-1b4b-43b0-bb60-4ad32f90e189"/>
    <xsd:import namespace="e00a1533-1aa1-4209-87b8-e054fc7c4b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c4a72-1b4b-43b0-bb60-4ad32f90e1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7f15af9f-6292-4c8d-88d7-b625bca18f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00a1533-1aa1-4209-87b8-e054fc7c4b7f" elementFormDefault="qualified">
    <xsd:import namespace="http://schemas.microsoft.com/office/2006/documentManagement/types"/>
    <xsd:import namespace="http://schemas.microsoft.com/office/infopath/2007/PartnerControls"/>
    <xsd:element name="SharedWithUsers" ma:index="19"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4154df44-b589-450d-8ae3-cc72bb717c3c}" ma:internalName="TaxCatchAll" ma:showField="CatchAllData" ma:web="e00a1533-1aa1-4209-87b8-e054fc7c4b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1B92C2-0A56-4D54-A72E-A8394DC710D0}">
  <ds:schemaRefs>
    <ds:schemaRef ds:uri="http://schemas.microsoft.com/sharepoint/v3/contenttype/forms"/>
  </ds:schemaRefs>
</ds:datastoreItem>
</file>

<file path=customXml/itemProps2.xml><?xml version="1.0" encoding="utf-8"?>
<ds:datastoreItem xmlns:ds="http://schemas.openxmlformats.org/officeDocument/2006/customXml" ds:itemID="{CFB3CA2C-AA84-48EF-8150-3FB48527E8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c4a72-1b4b-43b0-bb60-4ad32f90e189"/>
    <ds:schemaRef ds:uri="e00a1533-1aa1-4209-87b8-e054fc7c4b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404</TotalTime>
  <Words>4772</Words>
  <Application>Microsoft Office PowerPoint</Application>
  <PresentationFormat>Laajakuva</PresentationFormat>
  <Paragraphs>482</Paragraphs>
  <Slides>65</Slides>
  <Notes>3</Notes>
  <HiddenSlides>0</HiddenSlides>
  <MMClips>0</MMClips>
  <ScaleCrop>false</ScaleCrop>
  <HeadingPairs>
    <vt:vector size="6" baseType="variant">
      <vt:variant>
        <vt:lpstr>Käytetyt fontit</vt:lpstr>
      </vt:variant>
      <vt:variant>
        <vt:i4>4</vt:i4>
      </vt:variant>
      <vt:variant>
        <vt:lpstr>Teema</vt:lpstr>
      </vt:variant>
      <vt:variant>
        <vt:i4>2</vt:i4>
      </vt:variant>
      <vt:variant>
        <vt:lpstr>Dian otsikot</vt:lpstr>
      </vt:variant>
      <vt:variant>
        <vt:i4>65</vt:i4>
      </vt:variant>
    </vt:vector>
  </HeadingPairs>
  <TitlesOfParts>
    <vt:vector size="71" baseType="lpstr">
      <vt:lpstr>Arial</vt:lpstr>
      <vt:lpstr>Avenir Roman</vt:lpstr>
      <vt:lpstr>Calibri</vt:lpstr>
      <vt:lpstr>Calibri Light</vt:lpstr>
      <vt:lpstr>Default</vt:lpstr>
      <vt:lpstr>Office-teema</vt:lpstr>
      <vt:lpstr>Teollinen puurakentaminen</vt:lpstr>
      <vt:lpstr>PowerPoint-esitys</vt:lpstr>
      <vt:lpstr> Puurakennuksen korjaaminen ja puulla korjaaminen</vt:lpstr>
      <vt:lpstr>PowerPoint-esitys</vt:lpstr>
      <vt:lpstr>Puurakennuksen korjaaminen ja puulla korjaaminen -sisältö</vt:lpstr>
      <vt:lpstr>Puujulkisivujen korjaaminen</vt:lpstr>
      <vt:lpstr>Sisältö</vt:lpstr>
      <vt:lpstr>PowerPoint-esitys</vt:lpstr>
      <vt:lpstr>PowerPoint-esitys</vt:lpstr>
      <vt:lpstr>Puu-ulkoverhouksen pitkäaikaiskestävyyden kannalta keskeistä on, että:</vt:lpstr>
      <vt:lpstr>Pintakäsittely ulkona</vt:lpstr>
      <vt:lpstr>Pintakäsittely ulkona</vt:lpstr>
      <vt:lpstr>Pintakäsittely ulkona</vt:lpstr>
      <vt:lpstr>Ulkoverhouksen huoltomaalaus</vt:lpstr>
      <vt:lpstr>Ulkoverhouksen huoltomaalaus</vt:lpstr>
      <vt:lpstr>Ulkoverhouksen huoltomaalaus</vt:lpstr>
      <vt:lpstr>Ulkoverhouksen huoltomaalaus</vt:lpstr>
      <vt:lpstr>Ulkoverhouksen huoltomaalaus</vt:lpstr>
      <vt:lpstr>Ohjeita vanhan maalauskäsittelyn selvittämiseen</vt:lpstr>
      <vt:lpstr>Huoltomaalaukseen sopivia maalityyppejä alustan aiemman käsittelyn perusteella:</vt:lpstr>
      <vt:lpstr>Esikäsittely</vt:lpstr>
      <vt:lpstr>Pesu</vt:lpstr>
      <vt:lpstr>Pohjustus</vt:lpstr>
      <vt:lpstr>Pintamaalaus</vt:lpstr>
      <vt:lpstr>Punamultamaali</vt:lpstr>
      <vt:lpstr>Punamultamaalin keitto-ohje:</vt:lpstr>
      <vt:lpstr>PowerPoint-esitys</vt:lpstr>
      <vt:lpstr>Hengittävyys ei tarkoita sitä että ulkovaipassa on ilmavuotoja!</vt:lpstr>
      <vt:lpstr>Hengittävä rakenne</vt:lpstr>
      <vt:lpstr>Hengittävä rakenne</vt:lpstr>
      <vt:lpstr>Hengittävä rakenne</vt:lpstr>
      <vt:lpstr>PowerPoint-esitys</vt:lpstr>
      <vt:lpstr>Ulkovuoraus</vt:lpstr>
      <vt:lpstr>Vuoraustyypit ja maalaus</vt:lpstr>
      <vt:lpstr>Vuoraustyypit ja maalaus</vt:lpstr>
      <vt:lpstr>PowerPoint-esitys</vt:lpstr>
      <vt:lpstr>Julkisivun koristeet</vt:lpstr>
      <vt:lpstr>Hengittävä rakenne</vt:lpstr>
      <vt:lpstr>PowerPoint-esitys</vt:lpstr>
      <vt:lpstr>Korjaustyön periaate</vt:lpstr>
      <vt:lpstr>Ulkovuorauksen muutokset</vt:lpstr>
      <vt:lpstr>Ulkolaudoituksen uusiminen</vt:lpstr>
      <vt:lpstr>Lisälämmöneristys</vt:lpstr>
      <vt:lpstr>Paneelityypit</vt:lpstr>
      <vt:lpstr>Esimerkkejä pysty- ja vaakavuorilautatyypeistä</vt:lpstr>
      <vt:lpstr>Kunnostuksessa käytettävä puumateriaali</vt:lpstr>
      <vt:lpstr>Työvaiheet</vt:lpstr>
      <vt:lpstr>PowerPoint-esitys</vt:lpstr>
      <vt:lpstr>Kuntoarvio</vt:lpstr>
      <vt:lpstr>Kuntoarvio</vt:lpstr>
      <vt:lpstr>Pinnan kuluminen ja halkeilu </vt:lpstr>
      <vt:lpstr>Pinnan kuluminen ja halkeilu</vt:lpstr>
      <vt:lpstr>Laho helma </vt:lpstr>
      <vt:lpstr>Hyönteisvaurio</vt:lpstr>
      <vt:lpstr>Lahovaurion tutkiminen</vt:lpstr>
      <vt:lpstr>PowerPoint-esitys</vt:lpstr>
      <vt:lpstr>Lautojen irroittaminen</vt:lpstr>
      <vt:lpstr>PowerPoint-esitys</vt:lpstr>
      <vt:lpstr>Halkeamat</vt:lpstr>
      <vt:lpstr>Alueet</vt:lpstr>
      <vt:lpstr>Pystyvuori</vt:lpstr>
      <vt:lpstr>Vaakavuoraus</vt:lpstr>
      <vt:lpstr>Pontatun laudan vauriot</vt:lpstr>
      <vt:lpstr>PowerPoint-esitys</vt:lpstr>
      <vt:lpstr>Lautojen kiinnitys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Teollinen puurakentaminen</dc:title>
  <dc:creator>Hilppa Iittiläinen</dc:creator>
  <cp:lastModifiedBy>Hilppa Iittiläinen</cp:lastModifiedBy>
  <cp:revision>2</cp:revision>
  <dcterms:modified xsi:type="dcterms:W3CDTF">2022-11-25T12:14:01Z</dcterms:modified>
</cp:coreProperties>
</file>