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3"/>
    <p:sldMasterId id="2147483669" r:id="rId4"/>
  </p:sldMasterIdLst>
  <p:notesMasterIdLst>
    <p:notesMasterId r:id="rId49"/>
  </p:notesMasterIdLst>
  <p:sldIdLst>
    <p:sldId id="256" r:id="rId5"/>
    <p:sldId id="630" r:id="rId6"/>
    <p:sldId id="258" r:id="rId7"/>
    <p:sldId id="631" r:id="rId8"/>
    <p:sldId id="839" r:id="rId9"/>
    <p:sldId id="268" r:id="rId10"/>
    <p:sldId id="878" r:id="rId11"/>
    <p:sldId id="879" r:id="rId12"/>
    <p:sldId id="880" r:id="rId13"/>
    <p:sldId id="881" r:id="rId14"/>
    <p:sldId id="882" r:id="rId15"/>
    <p:sldId id="883" r:id="rId16"/>
    <p:sldId id="884" r:id="rId17"/>
    <p:sldId id="885" r:id="rId18"/>
    <p:sldId id="886" r:id="rId19"/>
    <p:sldId id="887" r:id="rId20"/>
    <p:sldId id="888" r:id="rId21"/>
    <p:sldId id="889" r:id="rId22"/>
    <p:sldId id="890" r:id="rId23"/>
    <p:sldId id="892" r:id="rId24"/>
    <p:sldId id="893" r:id="rId25"/>
    <p:sldId id="894" r:id="rId26"/>
    <p:sldId id="895" r:id="rId27"/>
    <p:sldId id="896" r:id="rId28"/>
    <p:sldId id="897" r:id="rId29"/>
    <p:sldId id="898" r:id="rId30"/>
    <p:sldId id="899" r:id="rId31"/>
    <p:sldId id="900" r:id="rId32"/>
    <p:sldId id="901" r:id="rId33"/>
    <p:sldId id="902" r:id="rId34"/>
    <p:sldId id="903" r:id="rId35"/>
    <p:sldId id="904" r:id="rId36"/>
    <p:sldId id="905" r:id="rId37"/>
    <p:sldId id="906" r:id="rId38"/>
    <p:sldId id="907" r:id="rId39"/>
    <p:sldId id="908" r:id="rId40"/>
    <p:sldId id="909" r:id="rId41"/>
    <p:sldId id="910" r:id="rId42"/>
    <p:sldId id="911" r:id="rId43"/>
    <p:sldId id="912" r:id="rId44"/>
    <p:sldId id="913" r:id="rId45"/>
    <p:sldId id="914" r:id="rId46"/>
    <p:sldId id="915" r:id="rId47"/>
    <p:sldId id="916" r:id="rId48"/>
  </p:sldIdLst>
  <p:sldSz cx="12192000" cy="6858000"/>
  <p:notesSz cx="6858000" cy="9144000"/>
  <p:defaultTextStyle>
    <a:lvl1pPr>
      <a:defRPr>
        <a:solidFill>
          <a:srgbClr val="0D0D0D"/>
        </a:solidFill>
        <a:latin typeface="Calibri"/>
        <a:ea typeface="Calibri"/>
        <a:cs typeface="Calibri"/>
        <a:sym typeface="Calibri"/>
      </a:defRPr>
    </a:lvl1pPr>
    <a:lvl2pPr indent="457200">
      <a:defRPr>
        <a:solidFill>
          <a:srgbClr val="0D0D0D"/>
        </a:solidFill>
        <a:latin typeface="Calibri"/>
        <a:ea typeface="Calibri"/>
        <a:cs typeface="Calibri"/>
        <a:sym typeface="Calibri"/>
      </a:defRPr>
    </a:lvl2pPr>
    <a:lvl3pPr indent="914400">
      <a:defRPr>
        <a:solidFill>
          <a:srgbClr val="0D0D0D"/>
        </a:solidFill>
        <a:latin typeface="Calibri"/>
        <a:ea typeface="Calibri"/>
        <a:cs typeface="Calibri"/>
        <a:sym typeface="Calibri"/>
      </a:defRPr>
    </a:lvl3pPr>
    <a:lvl4pPr indent="1371600">
      <a:defRPr>
        <a:solidFill>
          <a:srgbClr val="0D0D0D"/>
        </a:solidFill>
        <a:latin typeface="Calibri"/>
        <a:ea typeface="Calibri"/>
        <a:cs typeface="Calibri"/>
        <a:sym typeface="Calibri"/>
      </a:defRPr>
    </a:lvl4pPr>
    <a:lvl5pPr indent="1828800">
      <a:defRPr>
        <a:solidFill>
          <a:srgbClr val="0D0D0D"/>
        </a:solidFill>
        <a:latin typeface="Calibri"/>
        <a:ea typeface="Calibri"/>
        <a:cs typeface="Calibri"/>
        <a:sym typeface="Calibri"/>
      </a:defRPr>
    </a:lvl5pPr>
    <a:lvl6pPr indent="2286000">
      <a:defRPr>
        <a:solidFill>
          <a:srgbClr val="0D0D0D"/>
        </a:solidFill>
        <a:latin typeface="Calibri"/>
        <a:ea typeface="Calibri"/>
        <a:cs typeface="Calibri"/>
        <a:sym typeface="Calibri"/>
      </a:defRPr>
    </a:lvl6pPr>
    <a:lvl7pPr indent="2743200">
      <a:defRPr>
        <a:solidFill>
          <a:srgbClr val="0D0D0D"/>
        </a:solidFill>
        <a:latin typeface="Calibri"/>
        <a:ea typeface="Calibri"/>
        <a:cs typeface="Calibri"/>
        <a:sym typeface="Calibri"/>
      </a:defRPr>
    </a:lvl7pPr>
    <a:lvl8pPr indent="3200400">
      <a:defRPr>
        <a:solidFill>
          <a:srgbClr val="0D0D0D"/>
        </a:solidFill>
        <a:latin typeface="Calibri"/>
        <a:ea typeface="Calibri"/>
        <a:cs typeface="Calibri"/>
        <a:sym typeface="Calibri"/>
      </a:defRPr>
    </a:lvl8pPr>
    <a:lvl9pPr indent="3657600">
      <a:defRPr>
        <a:solidFill>
          <a:srgbClr val="0D0D0D"/>
        </a:solidFill>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69A4CC-5BAC-45C6-BCB7-23FD58F000D7}" v="45" dt="2022-11-25T12:08:29.262"/>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0D1"/>
          </a:solidFill>
        </a:fill>
      </a:tcStyle>
    </a:wholeTbl>
    <a:band2H>
      <a:tcTxStyle/>
      <a:tcStyle>
        <a:tcBdr/>
        <a:fill>
          <a:solidFill>
            <a:srgbClr val="EFF0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Row>
  </a:tblStyle>
  <a:tblStyle styleId="{C7B018BB-80A7-4F77-B60F-C8B233D01FF8}"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E1FA"/>
          </a:solidFill>
        </a:fill>
      </a:tcStyle>
    </a:wholeTbl>
    <a:band2H>
      <a:tcTxStyle/>
      <a:tcStyle>
        <a:tcBdr/>
        <a:fill>
          <a:solidFill>
            <a:srgbClr val="E8F1FC"/>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firstRow>
  </a:tblStyle>
  <a:tblStyle styleId="{EEE7283C-3CF3-47DC-8721-378D4A62B228}"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0D1"/>
          </a:solidFill>
        </a:fill>
      </a:tcStyle>
    </a:wholeTbl>
    <a:band2H>
      <a:tcTxStyle/>
      <a:tcStyle>
        <a:tcBdr/>
        <a:fill>
          <a:solidFill>
            <a:srgbClr val="EFF0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Row>
  </a:tblStyle>
  <a:tblStyle styleId="{CF821DB8-F4EB-4A41-A1BA-3FCAFE7338EE}" styleName="">
    <a:tblBg/>
    <a:wholeTbl>
      <a:tcTxStyle b="on" i="on">
        <a:font>
          <a:latin typeface="Calibri"/>
          <a:ea typeface="Calibri"/>
          <a:cs typeface="Calibri"/>
        </a:font>
        <a:srgbClr val="0D0D0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CA65D"/>
          </a:solidFill>
        </a:fill>
      </a:tcStyle>
    </a:firstCol>
    <a:lastRow>
      <a:tcTxStyle b="on" i="on">
        <a:font>
          <a:latin typeface="Calibri"/>
          <a:ea typeface="Calibri"/>
          <a:cs typeface="Calibri"/>
        </a:font>
        <a:srgbClr val="0D0D0D"/>
      </a:tcTxStyle>
      <a:tcStyle>
        <a:tcBdr>
          <a:left>
            <a:ln w="12700" cap="flat">
              <a:noFill/>
              <a:miter lim="400000"/>
            </a:ln>
          </a:left>
          <a:right>
            <a:ln w="12700" cap="flat">
              <a:noFill/>
              <a:miter lim="400000"/>
            </a:ln>
          </a:right>
          <a:top>
            <a:ln w="50800" cap="flat">
              <a:solidFill>
                <a:srgbClr val="0D0D0D"/>
              </a:solidFill>
              <a:prstDash val="solid"/>
              <a:bevel/>
            </a:ln>
          </a:top>
          <a:bottom>
            <a:ln w="25400" cap="flat">
              <a:solidFill>
                <a:srgbClr val="0D0D0D"/>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D0D0D"/>
              </a:solidFill>
              <a:prstDash val="solid"/>
              <a:bevel/>
            </a:ln>
          </a:top>
          <a:bottom>
            <a:ln w="25400" cap="flat">
              <a:solidFill>
                <a:srgbClr val="0D0D0D"/>
              </a:solidFill>
              <a:prstDash val="solid"/>
              <a:bevel/>
            </a:ln>
          </a:bottom>
          <a:insideH>
            <a:ln w="12700" cap="flat">
              <a:noFill/>
              <a:miter lim="400000"/>
            </a:ln>
          </a:insideH>
          <a:insideV>
            <a:ln w="12700" cap="flat">
              <a:noFill/>
              <a:miter lim="400000"/>
            </a:ln>
          </a:insideV>
        </a:tcBdr>
        <a:fill>
          <a:solidFill>
            <a:srgbClr val="9CA65D"/>
          </a:solidFill>
        </a:fill>
      </a:tcStyle>
    </a:firstRow>
  </a:tblStyle>
  <a:tblStyle styleId="{33BA23B1-9221-436E-865A-0063620EA4FD}"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firstRow>
  </a:tblStyle>
  <a:tblStyle styleId="{2708684C-4D16-4618-839F-0558EEFCDFE6}" styleName="">
    <a:tblBg/>
    <a:wholeTbl>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solidFill>
            <a:srgbClr val="0D0D0D">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solidFill>
            <a:srgbClr val="0D0D0D">
              <a:alpha val="20000"/>
            </a:srgbClr>
          </a:solidFill>
        </a:fill>
      </a:tcStyle>
    </a:firstCol>
    <a:lastRow>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508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noFill/>
        </a:fill>
      </a:tcStyle>
    </a:lastRow>
    <a:firstRow>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254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13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E569A4CC-5BAC-45C6-BCB7-23FD58F000D7}"/>
    <pc:docChg chg="undo custSel addSld delSld modSld sldOrd delSection modSection">
      <pc:chgData name="Hilppa Iittiläinen" userId="f7572432-e0f1-4abb-81ed-7836843e2f2b" providerId="ADAL" clId="{E569A4CC-5BAC-45C6-BCB7-23FD58F000D7}" dt="2022-11-25T12:11:53.348" v="1244" actId="14100"/>
      <pc:docMkLst>
        <pc:docMk/>
      </pc:docMkLst>
      <pc:sldChg chg="modSp add del mod">
        <pc:chgData name="Hilppa Iittiläinen" userId="f7572432-e0f1-4abb-81ed-7836843e2f2b" providerId="ADAL" clId="{E569A4CC-5BAC-45C6-BCB7-23FD58F000D7}" dt="2022-11-25T11:23:20.761" v="142"/>
        <pc:sldMkLst>
          <pc:docMk/>
          <pc:sldMk cId="0" sldId="268"/>
        </pc:sldMkLst>
        <pc:spChg chg="mod">
          <ac:chgData name="Hilppa Iittiläinen" userId="f7572432-e0f1-4abb-81ed-7836843e2f2b" providerId="ADAL" clId="{E569A4CC-5BAC-45C6-BCB7-23FD58F000D7}" dt="2022-11-25T11:23:20.761" v="142"/>
          <ac:spMkLst>
            <pc:docMk/>
            <pc:sldMk cId="0" sldId="268"/>
            <ac:spMk id="178" creationId="{00000000-0000-0000-0000-000000000000}"/>
          </ac:spMkLst>
        </pc:spChg>
      </pc:sldChg>
      <pc:sldChg chg="del">
        <pc:chgData name="Hilppa Iittiläinen" userId="f7572432-e0f1-4abb-81ed-7836843e2f2b" providerId="ADAL" clId="{E569A4CC-5BAC-45C6-BCB7-23FD58F000D7}" dt="2022-11-25T11:20:11.756" v="41" actId="47"/>
        <pc:sldMkLst>
          <pc:docMk/>
          <pc:sldMk cId="0" sldId="408"/>
        </pc:sldMkLst>
      </pc:sldChg>
      <pc:sldChg chg="del">
        <pc:chgData name="Hilppa Iittiläinen" userId="f7572432-e0f1-4abb-81ed-7836843e2f2b" providerId="ADAL" clId="{E569A4CC-5BAC-45C6-BCB7-23FD58F000D7}" dt="2022-11-25T11:20:11.756" v="41" actId="47"/>
        <pc:sldMkLst>
          <pc:docMk/>
          <pc:sldMk cId="0" sldId="409"/>
        </pc:sldMkLst>
      </pc:sldChg>
      <pc:sldChg chg="del">
        <pc:chgData name="Hilppa Iittiläinen" userId="f7572432-e0f1-4abb-81ed-7836843e2f2b" providerId="ADAL" clId="{E569A4CC-5BAC-45C6-BCB7-23FD58F000D7}" dt="2022-11-25T11:20:11.756" v="41" actId="47"/>
        <pc:sldMkLst>
          <pc:docMk/>
          <pc:sldMk cId="0" sldId="410"/>
        </pc:sldMkLst>
      </pc:sldChg>
      <pc:sldChg chg="del">
        <pc:chgData name="Hilppa Iittiläinen" userId="f7572432-e0f1-4abb-81ed-7836843e2f2b" providerId="ADAL" clId="{E569A4CC-5BAC-45C6-BCB7-23FD58F000D7}" dt="2022-11-25T11:20:11.756" v="41" actId="47"/>
        <pc:sldMkLst>
          <pc:docMk/>
          <pc:sldMk cId="0" sldId="411"/>
        </pc:sldMkLst>
      </pc:sldChg>
      <pc:sldChg chg="del">
        <pc:chgData name="Hilppa Iittiläinen" userId="f7572432-e0f1-4abb-81ed-7836843e2f2b" providerId="ADAL" clId="{E569A4CC-5BAC-45C6-BCB7-23FD58F000D7}" dt="2022-11-25T11:20:11.756" v="41" actId="47"/>
        <pc:sldMkLst>
          <pc:docMk/>
          <pc:sldMk cId="0" sldId="412"/>
        </pc:sldMkLst>
      </pc:sldChg>
      <pc:sldChg chg="del">
        <pc:chgData name="Hilppa Iittiläinen" userId="f7572432-e0f1-4abb-81ed-7836843e2f2b" providerId="ADAL" clId="{E569A4CC-5BAC-45C6-BCB7-23FD58F000D7}" dt="2022-11-25T11:20:11.756" v="41" actId="47"/>
        <pc:sldMkLst>
          <pc:docMk/>
          <pc:sldMk cId="0" sldId="413"/>
        </pc:sldMkLst>
      </pc:sldChg>
      <pc:sldChg chg="del">
        <pc:chgData name="Hilppa Iittiläinen" userId="f7572432-e0f1-4abb-81ed-7836843e2f2b" providerId="ADAL" clId="{E569A4CC-5BAC-45C6-BCB7-23FD58F000D7}" dt="2022-11-25T11:20:11.756" v="41" actId="47"/>
        <pc:sldMkLst>
          <pc:docMk/>
          <pc:sldMk cId="0" sldId="414"/>
        </pc:sldMkLst>
      </pc:sldChg>
      <pc:sldChg chg="del">
        <pc:chgData name="Hilppa Iittiläinen" userId="f7572432-e0f1-4abb-81ed-7836843e2f2b" providerId="ADAL" clId="{E569A4CC-5BAC-45C6-BCB7-23FD58F000D7}" dt="2022-11-25T11:20:11.756" v="41" actId="47"/>
        <pc:sldMkLst>
          <pc:docMk/>
          <pc:sldMk cId="0" sldId="415"/>
        </pc:sldMkLst>
      </pc:sldChg>
      <pc:sldChg chg="del">
        <pc:chgData name="Hilppa Iittiläinen" userId="f7572432-e0f1-4abb-81ed-7836843e2f2b" providerId="ADAL" clId="{E569A4CC-5BAC-45C6-BCB7-23FD58F000D7}" dt="2022-11-25T11:20:11.756" v="41" actId="47"/>
        <pc:sldMkLst>
          <pc:docMk/>
          <pc:sldMk cId="0" sldId="416"/>
        </pc:sldMkLst>
      </pc:sldChg>
      <pc:sldChg chg="del">
        <pc:chgData name="Hilppa Iittiläinen" userId="f7572432-e0f1-4abb-81ed-7836843e2f2b" providerId="ADAL" clId="{E569A4CC-5BAC-45C6-BCB7-23FD58F000D7}" dt="2022-11-25T11:20:11.756" v="41" actId="47"/>
        <pc:sldMkLst>
          <pc:docMk/>
          <pc:sldMk cId="0" sldId="417"/>
        </pc:sldMkLst>
      </pc:sldChg>
      <pc:sldChg chg="del">
        <pc:chgData name="Hilppa Iittiläinen" userId="f7572432-e0f1-4abb-81ed-7836843e2f2b" providerId="ADAL" clId="{E569A4CC-5BAC-45C6-BCB7-23FD58F000D7}" dt="2022-11-25T11:20:11.756" v="41" actId="47"/>
        <pc:sldMkLst>
          <pc:docMk/>
          <pc:sldMk cId="0" sldId="418"/>
        </pc:sldMkLst>
      </pc:sldChg>
      <pc:sldChg chg="del">
        <pc:chgData name="Hilppa Iittiläinen" userId="f7572432-e0f1-4abb-81ed-7836843e2f2b" providerId="ADAL" clId="{E569A4CC-5BAC-45C6-BCB7-23FD58F000D7}" dt="2022-11-25T11:20:11.756" v="41" actId="47"/>
        <pc:sldMkLst>
          <pc:docMk/>
          <pc:sldMk cId="0" sldId="419"/>
        </pc:sldMkLst>
      </pc:sldChg>
      <pc:sldChg chg="del">
        <pc:chgData name="Hilppa Iittiläinen" userId="f7572432-e0f1-4abb-81ed-7836843e2f2b" providerId="ADAL" clId="{E569A4CC-5BAC-45C6-BCB7-23FD58F000D7}" dt="2022-11-25T11:20:11.756" v="41" actId="47"/>
        <pc:sldMkLst>
          <pc:docMk/>
          <pc:sldMk cId="0" sldId="420"/>
        </pc:sldMkLst>
      </pc:sldChg>
      <pc:sldChg chg="del">
        <pc:chgData name="Hilppa Iittiläinen" userId="f7572432-e0f1-4abb-81ed-7836843e2f2b" providerId="ADAL" clId="{E569A4CC-5BAC-45C6-BCB7-23FD58F000D7}" dt="2022-11-25T11:20:11.756" v="41" actId="47"/>
        <pc:sldMkLst>
          <pc:docMk/>
          <pc:sldMk cId="0" sldId="421"/>
        </pc:sldMkLst>
      </pc:sldChg>
      <pc:sldChg chg="del">
        <pc:chgData name="Hilppa Iittiläinen" userId="f7572432-e0f1-4abb-81ed-7836843e2f2b" providerId="ADAL" clId="{E569A4CC-5BAC-45C6-BCB7-23FD58F000D7}" dt="2022-11-25T11:20:11.756" v="41" actId="47"/>
        <pc:sldMkLst>
          <pc:docMk/>
          <pc:sldMk cId="0" sldId="422"/>
        </pc:sldMkLst>
      </pc:sldChg>
      <pc:sldChg chg="del">
        <pc:chgData name="Hilppa Iittiläinen" userId="f7572432-e0f1-4abb-81ed-7836843e2f2b" providerId="ADAL" clId="{E569A4CC-5BAC-45C6-BCB7-23FD58F000D7}" dt="2022-11-25T11:20:11.756" v="41" actId="47"/>
        <pc:sldMkLst>
          <pc:docMk/>
          <pc:sldMk cId="0" sldId="423"/>
        </pc:sldMkLst>
      </pc:sldChg>
      <pc:sldChg chg="del">
        <pc:chgData name="Hilppa Iittiläinen" userId="f7572432-e0f1-4abb-81ed-7836843e2f2b" providerId="ADAL" clId="{E569A4CC-5BAC-45C6-BCB7-23FD58F000D7}" dt="2022-11-25T11:20:11.756" v="41" actId="47"/>
        <pc:sldMkLst>
          <pc:docMk/>
          <pc:sldMk cId="0" sldId="424"/>
        </pc:sldMkLst>
      </pc:sldChg>
      <pc:sldChg chg="del">
        <pc:chgData name="Hilppa Iittiläinen" userId="f7572432-e0f1-4abb-81ed-7836843e2f2b" providerId="ADAL" clId="{E569A4CC-5BAC-45C6-BCB7-23FD58F000D7}" dt="2022-11-25T11:20:11.756" v="41" actId="47"/>
        <pc:sldMkLst>
          <pc:docMk/>
          <pc:sldMk cId="0" sldId="425"/>
        </pc:sldMkLst>
      </pc:sldChg>
      <pc:sldChg chg="del">
        <pc:chgData name="Hilppa Iittiläinen" userId="f7572432-e0f1-4abb-81ed-7836843e2f2b" providerId="ADAL" clId="{E569A4CC-5BAC-45C6-BCB7-23FD58F000D7}" dt="2022-11-25T11:20:11.756" v="41" actId="47"/>
        <pc:sldMkLst>
          <pc:docMk/>
          <pc:sldMk cId="0" sldId="426"/>
        </pc:sldMkLst>
      </pc:sldChg>
      <pc:sldChg chg="del">
        <pc:chgData name="Hilppa Iittiläinen" userId="f7572432-e0f1-4abb-81ed-7836843e2f2b" providerId="ADAL" clId="{E569A4CC-5BAC-45C6-BCB7-23FD58F000D7}" dt="2022-11-25T11:20:11.756" v="41" actId="47"/>
        <pc:sldMkLst>
          <pc:docMk/>
          <pc:sldMk cId="0" sldId="427"/>
        </pc:sldMkLst>
      </pc:sldChg>
      <pc:sldChg chg="del">
        <pc:chgData name="Hilppa Iittiläinen" userId="f7572432-e0f1-4abb-81ed-7836843e2f2b" providerId="ADAL" clId="{E569A4CC-5BAC-45C6-BCB7-23FD58F000D7}" dt="2022-11-25T11:20:11.756" v="41" actId="47"/>
        <pc:sldMkLst>
          <pc:docMk/>
          <pc:sldMk cId="0" sldId="428"/>
        </pc:sldMkLst>
      </pc:sldChg>
      <pc:sldChg chg="del">
        <pc:chgData name="Hilppa Iittiläinen" userId="f7572432-e0f1-4abb-81ed-7836843e2f2b" providerId="ADAL" clId="{E569A4CC-5BAC-45C6-BCB7-23FD58F000D7}" dt="2022-11-25T11:20:11.756" v="41" actId="47"/>
        <pc:sldMkLst>
          <pc:docMk/>
          <pc:sldMk cId="0" sldId="429"/>
        </pc:sldMkLst>
      </pc:sldChg>
      <pc:sldChg chg="del">
        <pc:chgData name="Hilppa Iittiläinen" userId="f7572432-e0f1-4abb-81ed-7836843e2f2b" providerId="ADAL" clId="{E569A4CC-5BAC-45C6-BCB7-23FD58F000D7}" dt="2022-11-25T11:20:11.756" v="41" actId="47"/>
        <pc:sldMkLst>
          <pc:docMk/>
          <pc:sldMk cId="0" sldId="430"/>
        </pc:sldMkLst>
      </pc:sldChg>
      <pc:sldChg chg="del">
        <pc:chgData name="Hilppa Iittiläinen" userId="f7572432-e0f1-4abb-81ed-7836843e2f2b" providerId="ADAL" clId="{E569A4CC-5BAC-45C6-BCB7-23FD58F000D7}" dt="2022-11-25T11:20:11.756" v="41" actId="47"/>
        <pc:sldMkLst>
          <pc:docMk/>
          <pc:sldMk cId="0" sldId="431"/>
        </pc:sldMkLst>
      </pc:sldChg>
      <pc:sldChg chg="del">
        <pc:chgData name="Hilppa Iittiläinen" userId="f7572432-e0f1-4abb-81ed-7836843e2f2b" providerId="ADAL" clId="{E569A4CC-5BAC-45C6-BCB7-23FD58F000D7}" dt="2022-11-25T11:20:11.756" v="41" actId="47"/>
        <pc:sldMkLst>
          <pc:docMk/>
          <pc:sldMk cId="0" sldId="432"/>
        </pc:sldMkLst>
      </pc:sldChg>
      <pc:sldChg chg="del">
        <pc:chgData name="Hilppa Iittiläinen" userId="f7572432-e0f1-4abb-81ed-7836843e2f2b" providerId="ADAL" clId="{E569A4CC-5BAC-45C6-BCB7-23FD58F000D7}" dt="2022-11-25T11:20:11.756" v="41" actId="47"/>
        <pc:sldMkLst>
          <pc:docMk/>
          <pc:sldMk cId="0" sldId="433"/>
        </pc:sldMkLst>
      </pc:sldChg>
      <pc:sldChg chg="del">
        <pc:chgData name="Hilppa Iittiläinen" userId="f7572432-e0f1-4abb-81ed-7836843e2f2b" providerId="ADAL" clId="{E569A4CC-5BAC-45C6-BCB7-23FD58F000D7}" dt="2022-11-25T11:20:11.756" v="41" actId="47"/>
        <pc:sldMkLst>
          <pc:docMk/>
          <pc:sldMk cId="0" sldId="434"/>
        </pc:sldMkLst>
      </pc:sldChg>
      <pc:sldChg chg="del">
        <pc:chgData name="Hilppa Iittiläinen" userId="f7572432-e0f1-4abb-81ed-7836843e2f2b" providerId="ADAL" clId="{E569A4CC-5BAC-45C6-BCB7-23FD58F000D7}" dt="2022-11-25T11:20:11.756" v="41" actId="47"/>
        <pc:sldMkLst>
          <pc:docMk/>
          <pc:sldMk cId="0" sldId="435"/>
        </pc:sldMkLst>
      </pc:sldChg>
      <pc:sldChg chg="del">
        <pc:chgData name="Hilppa Iittiläinen" userId="f7572432-e0f1-4abb-81ed-7836843e2f2b" providerId="ADAL" clId="{E569A4CC-5BAC-45C6-BCB7-23FD58F000D7}" dt="2022-11-25T11:20:11.756" v="41" actId="47"/>
        <pc:sldMkLst>
          <pc:docMk/>
          <pc:sldMk cId="0" sldId="436"/>
        </pc:sldMkLst>
      </pc:sldChg>
      <pc:sldChg chg="del">
        <pc:chgData name="Hilppa Iittiläinen" userId="f7572432-e0f1-4abb-81ed-7836843e2f2b" providerId="ADAL" clId="{E569A4CC-5BAC-45C6-BCB7-23FD58F000D7}" dt="2022-11-25T11:20:11.756" v="41" actId="47"/>
        <pc:sldMkLst>
          <pc:docMk/>
          <pc:sldMk cId="0" sldId="437"/>
        </pc:sldMkLst>
      </pc:sldChg>
      <pc:sldChg chg="del">
        <pc:chgData name="Hilppa Iittiläinen" userId="f7572432-e0f1-4abb-81ed-7836843e2f2b" providerId="ADAL" clId="{E569A4CC-5BAC-45C6-BCB7-23FD58F000D7}" dt="2022-11-25T11:20:11.756" v="41" actId="47"/>
        <pc:sldMkLst>
          <pc:docMk/>
          <pc:sldMk cId="0" sldId="438"/>
        </pc:sldMkLst>
      </pc:sldChg>
      <pc:sldChg chg="del">
        <pc:chgData name="Hilppa Iittiläinen" userId="f7572432-e0f1-4abb-81ed-7836843e2f2b" providerId="ADAL" clId="{E569A4CC-5BAC-45C6-BCB7-23FD58F000D7}" dt="2022-11-25T11:20:11.756" v="41" actId="47"/>
        <pc:sldMkLst>
          <pc:docMk/>
          <pc:sldMk cId="0" sldId="439"/>
        </pc:sldMkLst>
      </pc:sldChg>
      <pc:sldChg chg="del">
        <pc:chgData name="Hilppa Iittiläinen" userId="f7572432-e0f1-4abb-81ed-7836843e2f2b" providerId="ADAL" clId="{E569A4CC-5BAC-45C6-BCB7-23FD58F000D7}" dt="2022-11-25T11:20:11.756" v="41" actId="47"/>
        <pc:sldMkLst>
          <pc:docMk/>
          <pc:sldMk cId="0" sldId="440"/>
        </pc:sldMkLst>
      </pc:sldChg>
      <pc:sldChg chg="del">
        <pc:chgData name="Hilppa Iittiläinen" userId="f7572432-e0f1-4abb-81ed-7836843e2f2b" providerId="ADAL" clId="{E569A4CC-5BAC-45C6-BCB7-23FD58F000D7}" dt="2022-11-25T11:20:11.756" v="41" actId="47"/>
        <pc:sldMkLst>
          <pc:docMk/>
          <pc:sldMk cId="0" sldId="441"/>
        </pc:sldMkLst>
      </pc:sldChg>
      <pc:sldChg chg="del">
        <pc:chgData name="Hilppa Iittiläinen" userId="f7572432-e0f1-4abb-81ed-7836843e2f2b" providerId="ADAL" clId="{E569A4CC-5BAC-45C6-BCB7-23FD58F000D7}" dt="2022-11-25T11:20:11.756" v="41" actId="47"/>
        <pc:sldMkLst>
          <pc:docMk/>
          <pc:sldMk cId="0" sldId="442"/>
        </pc:sldMkLst>
      </pc:sldChg>
      <pc:sldChg chg="del">
        <pc:chgData name="Hilppa Iittiläinen" userId="f7572432-e0f1-4abb-81ed-7836843e2f2b" providerId="ADAL" clId="{E569A4CC-5BAC-45C6-BCB7-23FD58F000D7}" dt="2022-11-25T11:20:11.756" v="41" actId="47"/>
        <pc:sldMkLst>
          <pc:docMk/>
          <pc:sldMk cId="0" sldId="443"/>
        </pc:sldMkLst>
      </pc:sldChg>
      <pc:sldChg chg="del">
        <pc:chgData name="Hilppa Iittiläinen" userId="f7572432-e0f1-4abb-81ed-7836843e2f2b" providerId="ADAL" clId="{E569A4CC-5BAC-45C6-BCB7-23FD58F000D7}" dt="2022-11-25T11:20:11.756" v="41" actId="47"/>
        <pc:sldMkLst>
          <pc:docMk/>
          <pc:sldMk cId="0" sldId="444"/>
        </pc:sldMkLst>
      </pc:sldChg>
      <pc:sldChg chg="del">
        <pc:chgData name="Hilppa Iittiläinen" userId="f7572432-e0f1-4abb-81ed-7836843e2f2b" providerId="ADAL" clId="{E569A4CC-5BAC-45C6-BCB7-23FD58F000D7}" dt="2022-11-25T11:20:11.756" v="41" actId="47"/>
        <pc:sldMkLst>
          <pc:docMk/>
          <pc:sldMk cId="0" sldId="445"/>
        </pc:sldMkLst>
      </pc:sldChg>
      <pc:sldChg chg="del">
        <pc:chgData name="Hilppa Iittiläinen" userId="f7572432-e0f1-4abb-81ed-7836843e2f2b" providerId="ADAL" clId="{E569A4CC-5BAC-45C6-BCB7-23FD58F000D7}" dt="2022-11-25T11:20:11.756" v="41" actId="47"/>
        <pc:sldMkLst>
          <pc:docMk/>
          <pc:sldMk cId="0" sldId="446"/>
        </pc:sldMkLst>
      </pc:sldChg>
      <pc:sldChg chg="del">
        <pc:chgData name="Hilppa Iittiläinen" userId="f7572432-e0f1-4abb-81ed-7836843e2f2b" providerId="ADAL" clId="{E569A4CC-5BAC-45C6-BCB7-23FD58F000D7}" dt="2022-11-25T11:20:11.756" v="41" actId="47"/>
        <pc:sldMkLst>
          <pc:docMk/>
          <pc:sldMk cId="0" sldId="447"/>
        </pc:sldMkLst>
      </pc:sldChg>
      <pc:sldChg chg="del">
        <pc:chgData name="Hilppa Iittiläinen" userId="f7572432-e0f1-4abb-81ed-7836843e2f2b" providerId="ADAL" clId="{E569A4CC-5BAC-45C6-BCB7-23FD58F000D7}" dt="2022-11-25T11:20:11.756" v="41" actId="47"/>
        <pc:sldMkLst>
          <pc:docMk/>
          <pc:sldMk cId="0" sldId="448"/>
        </pc:sldMkLst>
      </pc:sldChg>
      <pc:sldChg chg="del">
        <pc:chgData name="Hilppa Iittiläinen" userId="f7572432-e0f1-4abb-81ed-7836843e2f2b" providerId="ADAL" clId="{E569A4CC-5BAC-45C6-BCB7-23FD58F000D7}" dt="2022-11-25T11:20:11.756" v="41" actId="47"/>
        <pc:sldMkLst>
          <pc:docMk/>
          <pc:sldMk cId="0" sldId="449"/>
        </pc:sldMkLst>
      </pc:sldChg>
      <pc:sldChg chg="del">
        <pc:chgData name="Hilppa Iittiläinen" userId="f7572432-e0f1-4abb-81ed-7836843e2f2b" providerId="ADAL" clId="{E569A4CC-5BAC-45C6-BCB7-23FD58F000D7}" dt="2022-11-25T11:20:11.756" v="41" actId="47"/>
        <pc:sldMkLst>
          <pc:docMk/>
          <pc:sldMk cId="0" sldId="450"/>
        </pc:sldMkLst>
      </pc:sldChg>
      <pc:sldChg chg="del">
        <pc:chgData name="Hilppa Iittiläinen" userId="f7572432-e0f1-4abb-81ed-7836843e2f2b" providerId="ADAL" clId="{E569A4CC-5BAC-45C6-BCB7-23FD58F000D7}" dt="2022-11-25T11:20:11.756" v="41" actId="47"/>
        <pc:sldMkLst>
          <pc:docMk/>
          <pc:sldMk cId="0" sldId="451"/>
        </pc:sldMkLst>
      </pc:sldChg>
      <pc:sldChg chg="del">
        <pc:chgData name="Hilppa Iittiläinen" userId="f7572432-e0f1-4abb-81ed-7836843e2f2b" providerId="ADAL" clId="{E569A4CC-5BAC-45C6-BCB7-23FD58F000D7}" dt="2022-11-25T11:20:11.756" v="41" actId="47"/>
        <pc:sldMkLst>
          <pc:docMk/>
          <pc:sldMk cId="0" sldId="452"/>
        </pc:sldMkLst>
      </pc:sldChg>
      <pc:sldChg chg="del">
        <pc:chgData name="Hilppa Iittiläinen" userId="f7572432-e0f1-4abb-81ed-7836843e2f2b" providerId="ADAL" clId="{E569A4CC-5BAC-45C6-BCB7-23FD58F000D7}" dt="2022-11-25T11:20:11.756" v="41" actId="47"/>
        <pc:sldMkLst>
          <pc:docMk/>
          <pc:sldMk cId="0" sldId="453"/>
        </pc:sldMkLst>
      </pc:sldChg>
      <pc:sldChg chg="del">
        <pc:chgData name="Hilppa Iittiläinen" userId="f7572432-e0f1-4abb-81ed-7836843e2f2b" providerId="ADAL" clId="{E569A4CC-5BAC-45C6-BCB7-23FD58F000D7}" dt="2022-11-25T11:20:11.756" v="41" actId="47"/>
        <pc:sldMkLst>
          <pc:docMk/>
          <pc:sldMk cId="0" sldId="454"/>
        </pc:sldMkLst>
      </pc:sldChg>
      <pc:sldChg chg="del">
        <pc:chgData name="Hilppa Iittiläinen" userId="f7572432-e0f1-4abb-81ed-7836843e2f2b" providerId="ADAL" clId="{E569A4CC-5BAC-45C6-BCB7-23FD58F000D7}" dt="2022-11-25T11:20:11.756" v="41" actId="47"/>
        <pc:sldMkLst>
          <pc:docMk/>
          <pc:sldMk cId="0" sldId="455"/>
        </pc:sldMkLst>
      </pc:sldChg>
      <pc:sldChg chg="del">
        <pc:chgData name="Hilppa Iittiläinen" userId="f7572432-e0f1-4abb-81ed-7836843e2f2b" providerId="ADAL" clId="{E569A4CC-5BAC-45C6-BCB7-23FD58F000D7}" dt="2022-11-25T11:20:11.756" v="41" actId="47"/>
        <pc:sldMkLst>
          <pc:docMk/>
          <pc:sldMk cId="0" sldId="456"/>
        </pc:sldMkLst>
      </pc:sldChg>
      <pc:sldChg chg="del">
        <pc:chgData name="Hilppa Iittiläinen" userId="f7572432-e0f1-4abb-81ed-7836843e2f2b" providerId="ADAL" clId="{E569A4CC-5BAC-45C6-BCB7-23FD58F000D7}" dt="2022-11-25T11:20:11.756" v="41" actId="47"/>
        <pc:sldMkLst>
          <pc:docMk/>
          <pc:sldMk cId="0" sldId="457"/>
        </pc:sldMkLst>
      </pc:sldChg>
      <pc:sldChg chg="del">
        <pc:chgData name="Hilppa Iittiläinen" userId="f7572432-e0f1-4abb-81ed-7836843e2f2b" providerId="ADAL" clId="{E569A4CC-5BAC-45C6-BCB7-23FD58F000D7}" dt="2022-11-25T11:20:11.756" v="41" actId="47"/>
        <pc:sldMkLst>
          <pc:docMk/>
          <pc:sldMk cId="0" sldId="458"/>
        </pc:sldMkLst>
      </pc:sldChg>
      <pc:sldChg chg="del">
        <pc:chgData name="Hilppa Iittiläinen" userId="f7572432-e0f1-4abb-81ed-7836843e2f2b" providerId="ADAL" clId="{E569A4CC-5BAC-45C6-BCB7-23FD58F000D7}" dt="2022-11-25T11:20:11.756" v="41" actId="47"/>
        <pc:sldMkLst>
          <pc:docMk/>
          <pc:sldMk cId="0" sldId="459"/>
        </pc:sldMkLst>
      </pc:sldChg>
      <pc:sldChg chg="del">
        <pc:chgData name="Hilppa Iittiläinen" userId="f7572432-e0f1-4abb-81ed-7836843e2f2b" providerId="ADAL" clId="{E569A4CC-5BAC-45C6-BCB7-23FD58F000D7}" dt="2022-11-25T11:20:11.756" v="41" actId="47"/>
        <pc:sldMkLst>
          <pc:docMk/>
          <pc:sldMk cId="0" sldId="460"/>
        </pc:sldMkLst>
      </pc:sldChg>
      <pc:sldChg chg="del">
        <pc:chgData name="Hilppa Iittiläinen" userId="f7572432-e0f1-4abb-81ed-7836843e2f2b" providerId="ADAL" clId="{E569A4CC-5BAC-45C6-BCB7-23FD58F000D7}" dt="2022-11-25T11:20:11.756" v="41" actId="47"/>
        <pc:sldMkLst>
          <pc:docMk/>
          <pc:sldMk cId="0" sldId="461"/>
        </pc:sldMkLst>
      </pc:sldChg>
      <pc:sldChg chg="del">
        <pc:chgData name="Hilppa Iittiläinen" userId="f7572432-e0f1-4abb-81ed-7836843e2f2b" providerId="ADAL" clId="{E569A4CC-5BAC-45C6-BCB7-23FD58F000D7}" dt="2022-11-25T11:20:11.756" v="41" actId="47"/>
        <pc:sldMkLst>
          <pc:docMk/>
          <pc:sldMk cId="0" sldId="462"/>
        </pc:sldMkLst>
      </pc:sldChg>
      <pc:sldChg chg="del">
        <pc:chgData name="Hilppa Iittiläinen" userId="f7572432-e0f1-4abb-81ed-7836843e2f2b" providerId="ADAL" clId="{E569A4CC-5BAC-45C6-BCB7-23FD58F000D7}" dt="2022-11-25T11:20:11.756" v="41" actId="47"/>
        <pc:sldMkLst>
          <pc:docMk/>
          <pc:sldMk cId="0" sldId="463"/>
        </pc:sldMkLst>
      </pc:sldChg>
      <pc:sldChg chg="del">
        <pc:chgData name="Hilppa Iittiläinen" userId="f7572432-e0f1-4abb-81ed-7836843e2f2b" providerId="ADAL" clId="{E569A4CC-5BAC-45C6-BCB7-23FD58F000D7}" dt="2022-11-25T11:20:11.756" v="41" actId="47"/>
        <pc:sldMkLst>
          <pc:docMk/>
          <pc:sldMk cId="0" sldId="464"/>
        </pc:sldMkLst>
      </pc:sldChg>
      <pc:sldChg chg="del">
        <pc:chgData name="Hilppa Iittiläinen" userId="f7572432-e0f1-4abb-81ed-7836843e2f2b" providerId="ADAL" clId="{E569A4CC-5BAC-45C6-BCB7-23FD58F000D7}" dt="2022-11-25T11:20:11.756" v="41" actId="47"/>
        <pc:sldMkLst>
          <pc:docMk/>
          <pc:sldMk cId="0" sldId="465"/>
        </pc:sldMkLst>
      </pc:sldChg>
      <pc:sldChg chg="del">
        <pc:chgData name="Hilppa Iittiläinen" userId="f7572432-e0f1-4abb-81ed-7836843e2f2b" providerId="ADAL" clId="{E569A4CC-5BAC-45C6-BCB7-23FD58F000D7}" dt="2022-11-25T11:20:11.756" v="41" actId="47"/>
        <pc:sldMkLst>
          <pc:docMk/>
          <pc:sldMk cId="0" sldId="466"/>
        </pc:sldMkLst>
      </pc:sldChg>
      <pc:sldChg chg="del">
        <pc:chgData name="Hilppa Iittiläinen" userId="f7572432-e0f1-4abb-81ed-7836843e2f2b" providerId="ADAL" clId="{E569A4CC-5BAC-45C6-BCB7-23FD58F000D7}" dt="2022-11-25T11:20:11.756" v="41" actId="47"/>
        <pc:sldMkLst>
          <pc:docMk/>
          <pc:sldMk cId="0" sldId="467"/>
        </pc:sldMkLst>
      </pc:sldChg>
      <pc:sldChg chg="del">
        <pc:chgData name="Hilppa Iittiläinen" userId="f7572432-e0f1-4abb-81ed-7836843e2f2b" providerId="ADAL" clId="{E569A4CC-5BAC-45C6-BCB7-23FD58F000D7}" dt="2022-11-25T11:20:11.756" v="41" actId="47"/>
        <pc:sldMkLst>
          <pc:docMk/>
          <pc:sldMk cId="0" sldId="468"/>
        </pc:sldMkLst>
      </pc:sldChg>
      <pc:sldChg chg="del">
        <pc:chgData name="Hilppa Iittiläinen" userId="f7572432-e0f1-4abb-81ed-7836843e2f2b" providerId="ADAL" clId="{E569A4CC-5BAC-45C6-BCB7-23FD58F000D7}" dt="2022-11-25T11:20:11.756" v="41" actId="47"/>
        <pc:sldMkLst>
          <pc:docMk/>
          <pc:sldMk cId="0" sldId="469"/>
        </pc:sldMkLst>
      </pc:sldChg>
      <pc:sldChg chg="del">
        <pc:chgData name="Hilppa Iittiläinen" userId="f7572432-e0f1-4abb-81ed-7836843e2f2b" providerId="ADAL" clId="{E569A4CC-5BAC-45C6-BCB7-23FD58F000D7}" dt="2022-11-25T11:20:11.756" v="41" actId="47"/>
        <pc:sldMkLst>
          <pc:docMk/>
          <pc:sldMk cId="0" sldId="470"/>
        </pc:sldMkLst>
      </pc:sldChg>
      <pc:sldChg chg="del">
        <pc:chgData name="Hilppa Iittiläinen" userId="f7572432-e0f1-4abb-81ed-7836843e2f2b" providerId="ADAL" clId="{E569A4CC-5BAC-45C6-BCB7-23FD58F000D7}" dt="2022-11-25T11:20:17.991" v="42" actId="47"/>
        <pc:sldMkLst>
          <pc:docMk/>
          <pc:sldMk cId="0" sldId="471"/>
        </pc:sldMkLst>
      </pc:sldChg>
      <pc:sldChg chg="del">
        <pc:chgData name="Hilppa Iittiläinen" userId="f7572432-e0f1-4abb-81ed-7836843e2f2b" providerId="ADAL" clId="{E569A4CC-5BAC-45C6-BCB7-23FD58F000D7}" dt="2022-11-25T11:20:17.991" v="42" actId="47"/>
        <pc:sldMkLst>
          <pc:docMk/>
          <pc:sldMk cId="0" sldId="472"/>
        </pc:sldMkLst>
      </pc:sldChg>
      <pc:sldChg chg="del">
        <pc:chgData name="Hilppa Iittiläinen" userId="f7572432-e0f1-4abb-81ed-7836843e2f2b" providerId="ADAL" clId="{E569A4CC-5BAC-45C6-BCB7-23FD58F000D7}" dt="2022-11-25T11:20:17.991" v="42" actId="47"/>
        <pc:sldMkLst>
          <pc:docMk/>
          <pc:sldMk cId="0" sldId="473"/>
        </pc:sldMkLst>
      </pc:sldChg>
      <pc:sldChg chg="del">
        <pc:chgData name="Hilppa Iittiläinen" userId="f7572432-e0f1-4abb-81ed-7836843e2f2b" providerId="ADAL" clId="{E569A4CC-5BAC-45C6-BCB7-23FD58F000D7}" dt="2022-11-25T11:20:17.991" v="42" actId="47"/>
        <pc:sldMkLst>
          <pc:docMk/>
          <pc:sldMk cId="0" sldId="474"/>
        </pc:sldMkLst>
      </pc:sldChg>
      <pc:sldChg chg="del">
        <pc:chgData name="Hilppa Iittiläinen" userId="f7572432-e0f1-4abb-81ed-7836843e2f2b" providerId="ADAL" clId="{E569A4CC-5BAC-45C6-BCB7-23FD58F000D7}" dt="2022-11-25T11:20:17.991" v="42" actId="47"/>
        <pc:sldMkLst>
          <pc:docMk/>
          <pc:sldMk cId="0" sldId="475"/>
        </pc:sldMkLst>
      </pc:sldChg>
      <pc:sldChg chg="del">
        <pc:chgData name="Hilppa Iittiläinen" userId="f7572432-e0f1-4abb-81ed-7836843e2f2b" providerId="ADAL" clId="{E569A4CC-5BAC-45C6-BCB7-23FD58F000D7}" dt="2022-11-25T11:20:17.991" v="42" actId="47"/>
        <pc:sldMkLst>
          <pc:docMk/>
          <pc:sldMk cId="0" sldId="476"/>
        </pc:sldMkLst>
      </pc:sldChg>
      <pc:sldChg chg="del">
        <pc:chgData name="Hilppa Iittiläinen" userId="f7572432-e0f1-4abb-81ed-7836843e2f2b" providerId="ADAL" clId="{E569A4CC-5BAC-45C6-BCB7-23FD58F000D7}" dt="2022-11-25T11:20:17.991" v="42" actId="47"/>
        <pc:sldMkLst>
          <pc:docMk/>
          <pc:sldMk cId="0" sldId="477"/>
        </pc:sldMkLst>
      </pc:sldChg>
      <pc:sldChg chg="del">
        <pc:chgData name="Hilppa Iittiläinen" userId="f7572432-e0f1-4abb-81ed-7836843e2f2b" providerId="ADAL" clId="{E569A4CC-5BAC-45C6-BCB7-23FD58F000D7}" dt="2022-11-25T11:20:17.991" v="42" actId="47"/>
        <pc:sldMkLst>
          <pc:docMk/>
          <pc:sldMk cId="0" sldId="478"/>
        </pc:sldMkLst>
      </pc:sldChg>
      <pc:sldChg chg="del">
        <pc:chgData name="Hilppa Iittiläinen" userId="f7572432-e0f1-4abb-81ed-7836843e2f2b" providerId="ADAL" clId="{E569A4CC-5BAC-45C6-BCB7-23FD58F000D7}" dt="2022-11-25T11:20:17.991" v="42" actId="47"/>
        <pc:sldMkLst>
          <pc:docMk/>
          <pc:sldMk cId="0" sldId="479"/>
        </pc:sldMkLst>
      </pc:sldChg>
      <pc:sldChg chg="del">
        <pc:chgData name="Hilppa Iittiläinen" userId="f7572432-e0f1-4abb-81ed-7836843e2f2b" providerId="ADAL" clId="{E569A4CC-5BAC-45C6-BCB7-23FD58F000D7}" dt="2022-11-25T11:20:17.991" v="42" actId="47"/>
        <pc:sldMkLst>
          <pc:docMk/>
          <pc:sldMk cId="0" sldId="480"/>
        </pc:sldMkLst>
      </pc:sldChg>
      <pc:sldChg chg="del">
        <pc:chgData name="Hilppa Iittiläinen" userId="f7572432-e0f1-4abb-81ed-7836843e2f2b" providerId="ADAL" clId="{E569A4CC-5BAC-45C6-BCB7-23FD58F000D7}" dt="2022-11-25T11:20:17.991" v="42" actId="47"/>
        <pc:sldMkLst>
          <pc:docMk/>
          <pc:sldMk cId="0" sldId="481"/>
        </pc:sldMkLst>
      </pc:sldChg>
      <pc:sldChg chg="del">
        <pc:chgData name="Hilppa Iittiläinen" userId="f7572432-e0f1-4abb-81ed-7836843e2f2b" providerId="ADAL" clId="{E569A4CC-5BAC-45C6-BCB7-23FD58F000D7}" dt="2022-11-25T11:20:17.991" v="42" actId="47"/>
        <pc:sldMkLst>
          <pc:docMk/>
          <pc:sldMk cId="0" sldId="482"/>
        </pc:sldMkLst>
      </pc:sldChg>
      <pc:sldChg chg="del">
        <pc:chgData name="Hilppa Iittiläinen" userId="f7572432-e0f1-4abb-81ed-7836843e2f2b" providerId="ADAL" clId="{E569A4CC-5BAC-45C6-BCB7-23FD58F000D7}" dt="2022-11-25T11:20:17.991" v="42" actId="47"/>
        <pc:sldMkLst>
          <pc:docMk/>
          <pc:sldMk cId="0" sldId="483"/>
        </pc:sldMkLst>
      </pc:sldChg>
      <pc:sldChg chg="del">
        <pc:chgData name="Hilppa Iittiläinen" userId="f7572432-e0f1-4abb-81ed-7836843e2f2b" providerId="ADAL" clId="{E569A4CC-5BAC-45C6-BCB7-23FD58F000D7}" dt="2022-11-25T11:20:17.991" v="42" actId="47"/>
        <pc:sldMkLst>
          <pc:docMk/>
          <pc:sldMk cId="0" sldId="484"/>
        </pc:sldMkLst>
      </pc:sldChg>
      <pc:sldChg chg="del">
        <pc:chgData name="Hilppa Iittiläinen" userId="f7572432-e0f1-4abb-81ed-7836843e2f2b" providerId="ADAL" clId="{E569A4CC-5BAC-45C6-BCB7-23FD58F000D7}" dt="2022-11-25T11:20:17.991" v="42" actId="47"/>
        <pc:sldMkLst>
          <pc:docMk/>
          <pc:sldMk cId="0" sldId="485"/>
        </pc:sldMkLst>
      </pc:sldChg>
      <pc:sldChg chg="del">
        <pc:chgData name="Hilppa Iittiläinen" userId="f7572432-e0f1-4abb-81ed-7836843e2f2b" providerId="ADAL" clId="{E569A4CC-5BAC-45C6-BCB7-23FD58F000D7}" dt="2022-11-25T11:20:17.991" v="42" actId="47"/>
        <pc:sldMkLst>
          <pc:docMk/>
          <pc:sldMk cId="0" sldId="486"/>
        </pc:sldMkLst>
      </pc:sldChg>
      <pc:sldChg chg="del">
        <pc:chgData name="Hilppa Iittiläinen" userId="f7572432-e0f1-4abb-81ed-7836843e2f2b" providerId="ADAL" clId="{E569A4CC-5BAC-45C6-BCB7-23FD58F000D7}" dt="2022-11-25T11:20:17.991" v="42" actId="47"/>
        <pc:sldMkLst>
          <pc:docMk/>
          <pc:sldMk cId="0" sldId="487"/>
        </pc:sldMkLst>
      </pc:sldChg>
      <pc:sldChg chg="del">
        <pc:chgData name="Hilppa Iittiläinen" userId="f7572432-e0f1-4abb-81ed-7836843e2f2b" providerId="ADAL" clId="{E569A4CC-5BAC-45C6-BCB7-23FD58F000D7}" dt="2022-11-25T11:20:17.991" v="42" actId="47"/>
        <pc:sldMkLst>
          <pc:docMk/>
          <pc:sldMk cId="0" sldId="488"/>
        </pc:sldMkLst>
      </pc:sldChg>
      <pc:sldChg chg="del">
        <pc:chgData name="Hilppa Iittiläinen" userId="f7572432-e0f1-4abb-81ed-7836843e2f2b" providerId="ADAL" clId="{E569A4CC-5BAC-45C6-BCB7-23FD58F000D7}" dt="2022-11-25T11:20:17.991" v="42" actId="47"/>
        <pc:sldMkLst>
          <pc:docMk/>
          <pc:sldMk cId="0" sldId="489"/>
        </pc:sldMkLst>
      </pc:sldChg>
      <pc:sldChg chg="del">
        <pc:chgData name="Hilppa Iittiläinen" userId="f7572432-e0f1-4abb-81ed-7836843e2f2b" providerId="ADAL" clId="{E569A4CC-5BAC-45C6-BCB7-23FD58F000D7}" dt="2022-11-25T11:20:17.991" v="42" actId="47"/>
        <pc:sldMkLst>
          <pc:docMk/>
          <pc:sldMk cId="0" sldId="490"/>
        </pc:sldMkLst>
      </pc:sldChg>
      <pc:sldChg chg="del">
        <pc:chgData name="Hilppa Iittiläinen" userId="f7572432-e0f1-4abb-81ed-7836843e2f2b" providerId="ADAL" clId="{E569A4CC-5BAC-45C6-BCB7-23FD58F000D7}" dt="2022-11-25T11:20:17.991" v="42" actId="47"/>
        <pc:sldMkLst>
          <pc:docMk/>
          <pc:sldMk cId="0" sldId="491"/>
        </pc:sldMkLst>
      </pc:sldChg>
      <pc:sldChg chg="del">
        <pc:chgData name="Hilppa Iittiläinen" userId="f7572432-e0f1-4abb-81ed-7836843e2f2b" providerId="ADAL" clId="{E569A4CC-5BAC-45C6-BCB7-23FD58F000D7}" dt="2022-11-25T11:20:17.991" v="42" actId="47"/>
        <pc:sldMkLst>
          <pc:docMk/>
          <pc:sldMk cId="0" sldId="492"/>
        </pc:sldMkLst>
      </pc:sldChg>
      <pc:sldChg chg="del">
        <pc:chgData name="Hilppa Iittiläinen" userId="f7572432-e0f1-4abb-81ed-7836843e2f2b" providerId="ADAL" clId="{E569A4CC-5BAC-45C6-BCB7-23FD58F000D7}" dt="2022-11-25T11:20:17.991" v="42" actId="47"/>
        <pc:sldMkLst>
          <pc:docMk/>
          <pc:sldMk cId="0" sldId="493"/>
        </pc:sldMkLst>
      </pc:sldChg>
      <pc:sldChg chg="del">
        <pc:chgData name="Hilppa Iittiläinen" userId="f7572432-e0f1-4abb-81ed-7836843e2f2b" providerId="ADAL" clId="{E569A4CC-5BAC-45C6-BCB7-23FD58F000D7}" dt="2022-11-25T11:20:17.991" v="42" actId="47"/>
        <pc:sldMkLst>
          <pc:docMk/>
          <pc:sldMk cId="0" sldId="494"/>
        </pc:sldMkLst>
      </pc:sldChg>
      <pc:sldChg chg="del">
        <pc:chgData name="Hilppa Iittiläinen" userId="f7572432-e0f1-4abb-81ed-7836843e2f2b" providerId="ADAL" clId="{E569A4CC-5BAC-45C6-BCB7-23FD58F000D7}" dt="2022-11-25T11:20:17.991" v="42" actId="47"/>
        <pc:sldMkLst>
          <pc:docMk/>
          <pc:sldMk cId="0" sldId="495"/>
        </pc:sldMkLst>
      </pc:sldChg>
      <pc:sldChg chg="del">
        <pc:chgData name="Hilppa Iittiläinen" userId="f7572432-e0f1-4abb-81ed-7836843e2f2b" providerId="ADAL" clId="{E569A4CC-5BAC-45C6-BCB7-23FD58F000D7}" dt="2022-11-25T11:20:17.991" v="42" actId="47"/>
        <pc:sldMkLst>
          <pc:docMk/>
          <pc:sldMk cId="0" sldId="496"/>
        </pc:sldMkLst>
      </pc:sldChg>
      <pc:sldChg chg="del">
        <pc:chgData name="Hilppa Iittiläinen" userId="f7572432-e0f1-4abb-81ed-7836843e2f2b" providerId="ADAL" clId="{E569A4CC-5BAC-45C6-BCB7-23FD58F000D7}" dt="2022-11-25T11:20:17.991" v="42" actId="47"/>
        <pc:sldMkLst>
          <pc:docMk/>
          <pc:sldMk cId="0" sldId="497"/>
        </pc:sldMkLst>
      </pc:sldChg>
      <pc:sldChg chg="del">
        <pc:chgData name="Hilppa Iittiläinen" userId="f7572432-e0f1-4abb-81ed-7836843e2f2b" providerId="ADAL" clId="{E569A4CC-5BAC-45C6-BCB7-23FD58F000D7}" dt="2022-11-25T11:20:17.991" v="42" actId="47"/>
        <pc:sldMkLst>
          <pc:docMk/>
          <pc:sldMk cId="0" sldId="498"/>
        </pc:sldMkLst>
      </pc:sldChg>
      <pc:sldChg chg="del">
        <pc:chgData name="Hilppa Iittiläinen" userId="f7572432-e0f1-4abb-81ed-7836843e2f2b" providerId="ADAL" clId="{E569A4CC-5BAC-45C6-BCB7-23FD58F000D7}" dt="2022-11-25T11:20:17.991" v="42" actId="47"/>
        <pc:sldMkLst>
          <pc:docMk/>
          <pc:sldMk cId="0" sldId="499"/>
        </pc:sldMkLst>
      </pc:sldChg>
      <pc:sldChg chg="del">
        <pc:chgData name="Hilppa Iittiläinen" userId="f7572432-e0f1-4abb-81ed-7836843e2f2b" providerId="ADAL" clId="{E569A4CC-5BAC-45C6-BCB7-23FD58F000D7}" dt="2022-11-25T11:20:17.991" v="42" actId="47"/>
        <pc:sldMkLst>
          <pc:docMk/>
          <pc:sldMk cId="0" sldId="500"/>
        </pc:sldMkLst>
      </pc:sldChg>
      <pc:sldChg chg="del">
        <pc:chgData name="Hilppa Iittiläinen" userId="f7572432-e0f1-4abb-81ed-7836843e2f2b" providerId="ADAL" clId="{E569A4CC-5BAC-45C6-BCB7-23FD58F000D7}" dt="2022-11-25T11:22:57.110" v="139" actId="47"/>
        <pc:sldMkLst>
          <pc:docMk/>
          <pc:sldMk cId="0" sldId="501"/>
        </pc:sldMkLst>
      </pc:sldChg>
      <pc:sldChg chg="del">
        <pc:chgData name="Hilppa Iittiläinen" userId="f7572432-e0f1-4abb-81ed-7836843e2f2b" providerId="ADAL" clId="{E569A4CC-5BAC-45C6-BCB7-23FD58F000D7}" dt="2022-11-25T11:25:23.457" v="166" actId="47"/>
        <pc:sldMkLst>
          <pc:docMk/>
          <pc:sldMk cId="0" sldId="502"/>
        </pc:sldMkLst>
      </pc:sldChg>
      <pc:sldChg chg="del">
        <pc:chgData name="Hilppa Iittiläinen" userId="f7572432-e0f1-4abb-81ed-7836843e2f2b" providerId="ADAL" clId="{E569A4CC-5BAC-45C6-BCB7-23FD58F000D7}" dt="2022-11-25T11:24:18.948" v="153" actId="47"/>
        <pc:sldMkLst>
          <pc:docMk/>
          <pc:sldMk cId="0" sldId="503"/>
        </pc:sldMkLst>
      </pc:sldChg>
      <pc:sldChg chg="del">
        <pc:chgData name="Hilppa Iittiläinen" userId="f7572432-e0f1-4abb-81ed-7836843e2f2b" providerId="ADAL" clId="{E569A4CC-5BAC-45C6-BCB7-23FD58F000D7}" dt="2022-11-25T11:26:43.450" v="205" actId="47"/>
        <pc:sldMkLst>
          <pc:docMk/>
          <pc:sldMk cId="0" sldId="504"/>
        </pc:sldMkLst>
      </pc:sldChg>
      <pc:sldChg chg="del">
        <pc:chgData name="Hilppa Iittiläinen" userId="f7572432-e0f1-4abb-81ed-7836843e2f2b" providerId="ADAL" clId="{E569A4CC-5BAC-45C6-BCB7-23FD58F000D7}" dt="2022-11-25T11:29:11.822" v="232" actId="47"/>
        <pc:sldMkLst>
          <pc:docMk/>
          <pc:sldMk cId="0" sldId="505"/>
        </pc:sldMkLst>
      </pc:sldChg>
      <pc:sldChg chg="del">
        <pc:chgData name="Hilppa Iittiläinen" userId="f7572432-e0f1-4abb-81ed-7836843e2f2b" providerId="ADAL" clId="{E569A4CC-5BAC-45C6-BCB7-23FD58F000D7}" dt="2022-11-25T11:29:57.341" v="243" actId="47"/>
        <pc:sldMkLst>
          <pc:docMk/>
          <pc:sldMk cId="0" sldId="506"/>
        </pc:sldMkLst>
      </pc:sldChg>
      <pc:sldChg chg="del">
        <pc:chgData name="Hilppa Iittiläinen" userId="f7572432-e0f1-4abb-81ed-7836843e2f2b" providerId="ADAL" clId="{E569A4CC-5BAC-45C6-BCB7-23FD58F000D7}" dt="2022-11-25T11:30:38.771" v="247" actId="47"/>
        <pc:sldMkLst>
          <pc:docMk/>
          <pc:sldMk cId="0" sldId="507"/>
        </pc:sldMkLst>
      </pc:sldChg>
      <pc:sldChg chg="del">
        <pc:chgData name="Hilppa Iittiläinen" userId="f7572432-e0f1-4abb-81ed-7836843e2f2b" providerId="ADAL" clId="{E569A4CC-5BAC-45C6-BCB7-23FD58F000D7}" dt="2022-11-25T11:33:37.679" v="290" actId="47"/>
        <pc:sldMkLst>
          <pc:docMk/>
          <pc:sldMk cId="0" sldId="508"/>
        </pc:sldMkLst>
      </pc:sldChg>
      <pc:sldChg chg="del">
        <pc:chgData name="Hilppa Iittiläinen" userId="f7572432-e0f1-4abb-81ed-7836843e2f2b" providerId="ADAL" clId="{E569A4CC-5BAC-45C6-BCB7-23FD58F000D7}" dt="2022-11-25T11:34:52.270" v="307" actId="47"/>
        <pc:sldMkLst>
          <pc:docMk/>
          <pc:sldMk cId="0" sldId="509"/>
        </pc:sldMkLst>
      </pc:sldChg>
      <pc:sldChg chg="del">
        <pc:chgData name="Hilppa Iittiläinen" userId="f7572432-e0f1-4abb-81ed-7836843e2f2b" providerId="ADAL" clId="{E569A4CC-5BAC-45C6-BCB7-23FD58F000D7}" dt="2022-11-25T11:36:32.183" v="329" actId="47"/>
        <pc:sldMkLst>
          <pc:docMk/>
          <pc:sldMk cId="0" sldId="510"/>
        </pc:sldMkLst>
      </pc:sldChg>
      <pc:sldChg chg="del">
        <pc:chgData name="Hilppa Iittiläinen" userId="f7572432-e0f1-4abb-81ed-7836843e2f2b" providerId="ADAL" clId="{E569A4CC-5BAC-45C6-BCB7-23FD58F000D7}" dt="2022-11-25T11:38:12.527" v="353" actId="47"/>
        <pc:sldMkLst>
          <pc:docMk/>
          <pc:sldMk cId="0" sldId="511"/>
        </pc:sldMkLst>
      </pc:sldChg>
      <pc:sldChg chg="del">
        <pc:chgData name="Hilppa Iittiläinen" userId="f7572432-e0f1-4abb-81ed-7836843e2f2b" providerId="ADAL" clId="{E569A4CC-5BAC-45C6-BCB7-23FD58F000D7}" dt="2022-11-25T11:38:55.745" v="369" actId="47"/>
        <pc:sldMkLst>
          <pc:docMk/>
          <pc:sldMk cId="0" sldId="512"/>
        </pc:sldMkLst>
      </pc:sldChg>
      <pc:sldChg chg="del">
        <pc:chgData name="Hilppa Iittiläinen" userId="f7572432-e0f1-4abb-81ed-7836843e2f2b" providerId="ADAL" clId="{E569A4CC-5BAC-45C6-BCB7-23FD58F000D7}" dt="2022-11-25T11:39:58.762" v="409" actId="47"/>
        <pc:sldMkLst>
          <pc:docMk/>
          <pc:sldMk cId="0" sldId="513"/>
        </pc:sldMkLst>
      </pc:sldChg>
      <pc:sldChg chg="del">
        <pc:chgData name="Hilppa Iittiläinen" userId="f7572432-e0f1-4abb-81ed-7836843e2f2b" providerId="ADAL" clId="{E569A4CC-5BAC-45C6-BCB7-23FD58F000D7}" dt="2022-11-25T11:40:32.071" v="418" actId="47"/>
        <pc:sldMkLst>
          <pc:docMk/>
          <pc:sldMk cId="0" sldId="514"/>
        </pc:sldMkLst>
      </pc:sldChg>
      <pc:sldChg chg="del">
        <pc:chgData name="Hilppa Iittiläinen" userId="f7572432-e0f1-4abb-81ed-7836843e2f2b" providerId="ADAL" clId="{E569A4CC-5BAC-45C6-BCB7-23FD58F000D7}" dt="2022-11-25T11:41:11.048" v="426" actId="47"/>
        <pc:sldMkLst>
          <pc:docMk/>
          <pc:sldMk cId="0" sldId="515"/>
        </pc:sldMkLst>
      </pc:sldChg>
      <pc:sldChg chg="del">
        <pc:chgData name="Hilppa Iittiläinen" userId="f7572432-e0f1-4abb-81ed-7836843e2f2b" providerId="ADAL" clId="{E569A4CC-5BAC-45C6-BCB7-23FD58F000D7}" dt="2022-11-25T11:41:58.067" v="449" actId="47"/>
        <pc:sldMkLst>
          <pc:docMk/>
          <pc:sldMk cId="0" sldId="516"/>
        </pc:sldMkLst>
      </pc:sldChg>
      <pc:sldChg chg="del">
        <pc:chgData name="Hilppa Iittiläinen" userId="f7572432-e0f1-4abb-81ed-7836843e2f2b" providerId="ADAL" clId="{E569A4CC-5BAC-45C6-BCB7-23FD58F000D7}" dt="2022-11-25T11:43:17.522" v="457" actId="47"/>
        <pc:sldMkLst>
          <pc:docMk/>
          <pc:sldMk cId="0" sldId="517"/>
        </pc:sldMkLst>
      </pc:sldChg>
      <pc:sldChg chg="del">
        <pc:chgData name="Hilppa Iittiläinen" userId="f7572432-e0f1-4abb-81ed-7836843e2f2b" providerId="ADAL" clId="{E569A4CC-5BAC-45C6-BCB7-23FD58F000D7}" dt="2022-11-25T11:44:48.839" v="522" actId="47"/>
        <pc:sldMkLst>
          <pc:docMk/>
          <pc:sldMk cId="0" sldId="518"/>
        </pc:sldMkLst>
      </pc:sldChg>
      <pc:sldChg chg="del">
        <pc:chgData name="Hilppa Iittiläinen" userId="f7572432-e0f1-4abb-81ed-7836843e2f2b" providerId="ADAL" clId="{E569A4CC-5BAC-45C6-BCB7-23FD58F000D7}" dt="2022-11-25T11:45:45.240" v="541" actId="47"/>
        <pc:sldMkLst>
          <pc:docMk/>
          <pc:sldMk cId="0" sldId="519"/>
        </pc:sldMkLst>
      </pc:sldChg>
      <pc:sldChg chg="del">
        <pc:chgData name="Hilppa Iittiläinen" userId="f7572432-e0f1-4abb-81ed-7836843e2f2b" providerId="ADAL" clId="{E569A4CC-5BAC-45C6-BCB7-23FD58F000D7}" dt="2022-11-25T11:47:01.565" v="582" actId="47"/>
        <pc:sldMkLst>
          <pc:docMk/>
          <pc:sldMk cId="0" sldId="520"/>
        </pc:sldMkLst>
      </pc:sldChg>
      <pc:sldChg chg="del">
        <pc:chgData name="Hilppa Iittiläinen" userId="f7572432-e0f1-4abb-81ed-7836843e2f2b" providerId="ADAL" clId="{E569A4CC-5BAC-45C6-BCB7-23FD58F000D7}" dt="2022-11-25T11:46:30.077" v="569" actId="47"/>
        <pc:sldMkLst>
          <pc:docMk/>
          <pc:sldMk cId="0" sldId="521"/>
        </pc:sldMkLst>
      </pc:sldChg>
      <pc:sldChg chg="del">
        <pc:chgData name="Hilppa Iittiläinen" userId="f7572432-e0f1-4abb-81ed-7836843e2f2b" providerId="ADAL" clId="{E569A4CC-5BAC-45C6-BCB7-23FD58F000D7}" dt="2022-11-25T11:48:38.271" v="613" actId="47"/>
        <pc:sldMkLst>
          <pc:docMk/>
          <pc:sldMk cId="0" sldId="522"/>
        </pc:sldMkLst>
      </pc:sldChg>
      <pc:sldChg chg="del">
        <pc:chgData name="Hilppa Iittiläinen" userId="f7572432-e0f1-4abb-81ed-7836843e2f2b" providerId="ADAL" clId="{E569A4CC-5BAC-45C6-BCB7-23FD58F000D7}" dt="2022-11-25T11:49:48.835" v="637" actId="47"/>
        <pc:sldMkLst>
          <pc:docMk/>
          <pc:sldMk cId="0" sldId="523"/>
        </pc:sldMkLst>
      </pc:sldChg>
      <pc:sldChg chg="del">
        <pc:chgData name="Hilppa Iittiläinen" userId="f7572432-e0f1-4abb-81ed-7836843e2f2b" providerId="ADAL" clId="{E569A4CC-5BAC-45C6-BCB7-23FD58F000D7}" dt="2022-11-25T11:50:20.117" v="657" actId="47"/>
        <pc:sldMkLst>
          <pc:docMk/>
          <pc:sldMk cId="0" sldId="524"/>
        </pc:sldMkLst>
      </pc:sldChg>
      <pc:sldChg chg="del">
        <pc:chgData name="Hilppa Iittiläinen" userId="f7572432-e0f1-4abb-81ed-7836843e2f2b" providerId="ADAL" clId="{E569A4CC-5BAC-45C6-BCB7-23FD58F000D7}" dt="2022-11-25T11:51:36.913" v="682" actId="47"/>
        <pc:sldMkLst>
          <pc:docMk/>
          <pc:sldMk cId="0" sldId="525"/>
        </pc:sldMkLst>
      </pc:sldChg>
      <pc:sldChg chg="del">
        <pc:chgData name="Hilppa Iittiläinen" userId="f7572432-e0f1-4abb-81ed-7836843e2f2b" providerId="ADAL" clId="{E569A4CC-5BAC-45C6-BCB7-23FD58F000D7}" dt="2022-11-25T11:52:39.160" v="695" actId="47"/>
        <pc:sldMkLst>
          <pc:docMk/>
          <pc:sldMk cId="0" sldId="526"/>
        </pc:sldMkLst>
      </pc:sldChg>
      <pc:sldChg chg="del">
        <pc:chgData name="Hilppa Iittiläinen" userId="f7572432-e0f1-4abb-81ed-7836843e2f2b" providerId="ADAL" clId="{E569A4CC-5BAC-45C6-BCB7-23FD58F000D7}" dt="2022-11-25T11:53:29.392" v="704" actId="47"/>
        <pc:sldMkLst>
          <pc:docMk/>
          <pc:sldMk cId="0" sldId="527"/>
        </pc:sldMkLst>
      </pc:sldChg>
      <pc:sldChg chg="del">
        <pc:chgData name="Hilppa Iittiläinen" userId="f7572432-e0f1-4abb-81ed-7836843e2f2b" providerId="ADAL" clId="{E569A4CC-5BAC-45C6-BCB7-23FD58F000D7}" dt="2022-11-25T11:54:06.316" v="714" actId="47"/>
        <pc:sldMkLst>
          <pc:docMk/>
          <pc:sldMk cId="0" sldId="528"/>
        </pc:sldMkLst>
      </pc:sldChg>
      <pc:sldChg chg="del">
        <pc:chgData name="Hilppa Iittiläinen" userId="f7572432-e0f1-4abb-81ed-7836843e2f2b" providerId="ADAL" clId="{E569A4CC-5BAC-45C6-BCB7-23FD58F000D7}" dt="2022-11-25T11:56:28.280" v="752" actId="47"/>
        <pc:sldMkLst>
          <pc:docMk/>
          <pc:sldMk cId="0" sldId="529"/>
        </pc:sldMkLst>
      </pc:sldChg>
      <pc:sldChg chg="del">
        <pc:chgData name="Hilppa Iittiläinen" userId="f7572432-e0f1-4abb-81ed-7836843e2f2b" providerId="ADAL" clId="{E569A4CC-5BAC-45C6-BCB7-23FD58F000D7}" dt="2022-11-25T11:59:43.581" v="770" actId="47"/>
        <pc:sldMkLst>
          <pc:docMk/>
          <pc:sldMk cId="0" sldId="530"/>
        </pc:sldMkLst>
      </pc:sldChg>
      <pc:sldChg chg="del">
        <pc:chgData name="Hilppa Iittiläinen" userId="f7572432-e0f1-4abb-81ed-7836843e2f2b" providerId="ADAL" clId="{E569A4CC-5BAC-45C6-BCB7-23FD58F000D7}" dt="2022-11-25T12:00:22.614" v="780" actId="47"/>
        <pc:sldMkLst>
          <pc:docMk/>
          <pc:sldMk cId="0" sldId="531"/>
        </pc:sldMkLst>
      </pc:sldChg>
      <pc:sldChg chg="del">
        <pc:chgData name="Hilppa Iittiläinen" userId="f7572432-e0f1-4abb-81ed-7836843e2f2b" providerId="ADAL" clId="{E569A4CC-5BAC-45C6-BCB7-23FD58F000D7}" dt="2022-11-25T12:00:47.772" v="794" actId="47"/>
        <pc:sldMkLst>
          <pc:docMk/>
          <pc:sldMk cId="0" sldId="532"/>
        </pc:sldMkLst>
      </pc:sldChg>
      <pc:sldChg chg="del">
        <pc:chgData name="Hilppa Iittiläinen" userId="f7572432-e0f1-4abb-81ed-7836843e2f2b" providerId="ADAL" clId="{E569A4CC-5BAC-45C6-BCB7-23FD58F000D7}" dt="2022-11-25T12:01:46.151" v="827" actId="47"/>
        <pc:sldMkLst>
          <pc:docMk/>
          <pc:sldMk cId="0" sldId="533"/>
        </pc:sldMkLst>
      </pc:sldChg>
      <pc:sldChg chg="del">
        <pc:chgData name="Hilppa Iittiläinen" userId="f7572432-e0f1-4abb-81ed-7836843e2f2b" providerId="ADAL" clId="{E569A4CC-5BAC-45C6-BCB7-23FD58F000D7}" dt="2022-11-25T12:02:34.365" v="839" actId="47"/>
        <pc:sldMkLst>
          <pc:docMk/>
          <pc:sldMk cId="0" sldId="534"/>
        </pc:sldMkLst>
      </pc:sldChg>
      <pc:sldChg chg="del">
        <pc:chgData name="Hilppa Iittiläinen" userId="f7572432-e0f1-4abb-81ed-7836843e2f2b" providerId="ADAL" clId="{E569A4CC-5BAC-45C6-BCB7-23FD58F000D7}" dt="2022-11-25T12:03:05.402" v="847" actId="47"/>
        <pc:sldMkLst>
          <pc:docMk/>
          <pc:sldMk cId="0" sldId="535"/>
        </pc:sldMkLst>
      </pc:sldChg>
      <pc:sldChg chg="del">
        <pc:chgData name="Hilppa Iittiläinen" userId="f7572432-e0f1-4abb-81ed-7836843e2f2b" providerId="ADAL" clId="{E569A4CC-5BAC-45C6-BCB7-23FD58F000D7}" dt="2022-11-25T12:04:21.901" v="863" actId="47"/>
        <pc:sldMkLst>
          <pc:docMk/>
          <pc:sldMk cId="0" sldId="536"/>
        </pc:sldMkLst>
      </pc:sldChg>
      <pc:sldChg chg="del">
        <pc:chgData name="Hilppa Iittiläinen" userId="f7572432-e0f1-4abb-81ed-7836843e2f2b" providerId="ADAL" clId="{E569A4CC-5BAC-45C6-BCB7-23FD58F000D7}" dt="2022-11-25T12:05:44.708" v="927" actId="47"/>
        <pc:sldMkLst>
          <pc:docMk/>
          <pc:sldMk cId="0" sldId="537"/>
        </pc:sldMkLst>
      </pc:sldChg>
      <pc:sldChg chg="del">
        <pc:chgData name="Hilppa Iittiläinen" userId="f7572432-e0f1-4abb-81ed-7836843e2f2b" providerId="ADAL" clId="{E569A4CC-5BAC-45C6-BCB7-23FD58F000D7}" dt="2022-11-25T12:06:13.706" v="943" actId="47"/>
        <pc:sldMkLst>
          <pc:docMk/>
          <pc:sldMk cId="0" sldId="538"/>
        </pc:sldMkLst>
      </pc:sldChg>
      <pc:sldChg chg="del">
        <pc:chgData name="Hilppa Iittiläinen" userId="f7572432-e0f1-4abb-81ed-7836843e2f2b" providerId="ADAL" clId="{E569A4CC-5BAC-45C6-BCB7-23FD58F000D7}" dt="2022-11-25T12:07:41.169" v="971" actId="47"/>
        <pc:sldMkLst>
          <pc:docMk/>
          <pc:sldMk cId="0" sldId="539"/>
        </pc:sldMkLst>
      </pc:sldChg>
      <pc:sldChg chg="del">
        <pc:chgData name="Hilppa Iittiläinen" userId="f7572432-e0f1-4abb-81ed-7836843e2f2b" providerId="ADAL" clId="{E569A4CC-5BAC-45C6-BCB7-23FD58F000D7}" dt="2022-11-25T12:09:06.441" v="992" actId="47"/>
        <pc:sldMkLst>
          <pc:docMk/>
          <pc:sldMk cId="0" sldId="540"/>
        </pc:sldMkLst>
      </pc:sldChg>
      <pc:sldChg chg="modSp mod">
        <pc:chgData name="Hilppa Iittiläinen" userId="f7572432-e0f1-4abb-81ed-7836843e2f2b" providerId="ADAL" clId="{E569A4CC-5BAC-45C6-BCB7-23FD58F000D7}" dt="2022-11-25T12:11:53.348" v="1244" actId="14100"/>
        <pc:sldMkLst>
          <pc:docMk/>
          <pc:sldMk cId="1902172777" sldId="839"/>
        </pc:sldMkLst>
        <pc:spChg chg="mod">
          <ac:chgData name="Hilppa Iittiläinen" userId="f7572432-e0f1-4abb-81ed-7836843e2f2b" providerId="ADAL" clId="{E569A4CC-5BAC-45C6-BCB7-23FD58F000D7}" dt="2022-11-25T12:11:53.348" v="1244" actId="14100"/>
          <ac:spMkLst>
            <pc:docMk/>
            <pc:sldMk cId="1902172777" sldId="839"/>
            <ac:spMk id="97" creationId="{00000000-0000-0000-0000-000000000000}"/>
          </ac:spMkLst>
        </pc:spChg>
        <pc:spChg chg="mod">
          <ac:chgData name="Hilppa Iittiläinen" userId="f7572432-e0f1-4abb-81ed-7836843e2f2b" providerId="ADAL" clId="{E569A4CC-5BAC-45C6-BCB7-23FD58F000D7}" dt="2022-11-25T12:11:42.532" v="1240" actId="404"/>
          <ac:spMkLst>
            <pc:docMk/>
            <pc:sldMk cId="1902172777" sldId="839"/>
            <ac:spMk id="98" creationId="{00000000-0000-0000-0000-000000000000}"/>
          </ac:spMkLst>
        </pc:spChg>
      </pc:sldChg>
      <pc:sldChg chg="modSp add del mod">
        <pc:chgData name="Hilppa Iittiläinen" userId="f7572432-e0f1-4abb-81ed-7836843e2f2b" providerId="ADAL" clId="{E569A4CC-5BAC-45C6-BCB7-23FD58F000D7}" dt="2022-11-25T12:10:58.952" v="1236" actId="20577"/>
        <pc:sldMkLst>
          <pc:docMk/>
          <pc:sldMk cId="3762824523" sldId="878"/>
        </pc:sldMkLst>
        <pc:spChg chg="mod">
          <ac:chgData name="Hilppa Iittiläinen" userId="f7572432-e0f1-4abb-81ed-7836843e2f2b" providerId="ADAL" clId="{E569A4CC-5BAC-45C6-BCB7-23FD58F000D7}" dt="2022-11-25T12:10:58.952" v="1236" actId="20577"/>
          <ac:spMkLst>
            <pc:docMk/>
            <pc:sldMk cId="3762824523" sldId="878"/>
            <ac:spMk id="4" creationId="{5896ED2F-7594-5707-0814-6BC4C75DBBAF}"/>
          </ac:spMkLst>
        </pc:spChg>
      </pc:sldChg>
      <pc:sldChg chg="addSp delSp modSp add mod ord">
        <pc:chgData name="Hilppa Iittiläinen" userId="f7572432-e0f1-4abb-81ed-7836843e2f2b" providerId="ADAL" clId="{E569A4CC-5BAC-45C6-BCB7-23FD58F000D7}" dt="2022-11-25T11:25:15.721" v="165" actId="12788"/>
        <pc:sldMkLst>
          <pc:docMk/>
          <pc:sldMk cId="227330863" sldId="879"/>
        </pc:sldMkLst>
        <pc:spChg chg="add mod">
          <ac:chgData name="Hilppa Iittiläinen" userId="f7572432-e0f1-4abb-81ed-7836843e2f2b" providerId="ADAL" clId="{E569A4CC-5BAC-45C6-BCB7-23FD58F000D7}" dt="2022-11-25T11:25:03.486" v="163" actId="121"/>
          <ac:spMkLst>
            <pc:docMk/>
            <pc:sldMk cId="227330863" sldId="879"/>
            <ac:spMk id="2" creationId="{C375B2E9-8F23-9662-309D-9A3B91F8F834}"/>
          </ac:spMkLst>
        </pc:spChg>
        <pc:spChg chg="del mod">
          <ac:chgData name="Hilppa Iittiläinen" userId="f7572432-e0f1-4abb-81ed-7836843e2f2b" providerId="ADAL" clId="{E569A4CC-5BAC-45C6-BCB7-23FD58F000D7}" dt="2022-11-25T11:24:43.073" v="157" actId="478"/>
          <ac:spMkLst>
            <pc:docMk/>
            <pc:sldMk cId="227330863" sldId="879"/>
            <ac:spMk id="3" creationId="{96D048A2-6B79-CD60-0AB8-049E235828C7}"/>
          </ac:spMkLst>
        </pc:spChg>
        <pc:spChg chg="del mod">
          <ac:chgData name="Hilppa Iittiläinen" userId="f7572432-e0f1-4abb-81ed-7836843e2f2b" providerId="ADAL" clId="{E569A4CC-5BAC-45C6-BCB7-23FD58F000D7}" dt="2022-11-25T11:24:39.086" v="155" actId="478"/>
          <ac:spMkLst>
            <pc:docMk/>
            <pc:sldMk cId="227330863" sldId="879"/>
            <ac:spMk id="4" creationId="{5896ED2F-7594-5707-0814-6BC4C75DBBAF}"/>
          </ac:spMkLst>
        </pc:spChg>
        <pc:spChg chg="add del mod">
          <ac:chgData name="Hilppa Iittiläinen" userId="f7572432-e0f1-4abb-81ed-7836843e2f2b" providerId="ADAL" clId="{E569A4CC-5BAC-45C6-BCB7-23FD58F000D7}" dt="2022-11-25T11:24:45.964" v="159" actId="478"/>
          <ac:spMkLst>
            <pc:docMk/>
            <pc:sldMk cId="227330863" sldId="879"/>
            <ac:spMk id="8" creationId="{41CA6649-731E-AE3C-CBF9-8438CE270026}"/>
          </ac:spMkLst>
        </pc:spChg>
        <pc:spChg chg="add mod">
          <ac:chgData name="Hilppa Iittiläinen" userId="f7572432-e0f1-4abb-81ed-7836843e2f2b" providerId="ADAL" clId="{E569A4CC-5BAC-45C6-BCB7-23FD58F000D7}" dt="2022-11-25T11:24:39.542" v="156"/>
          <ac:spMkLst>
            <pc:docMk/>
            <pc:sldMk cId="227330863" sldId="879"/>
            <ac:spMk id="10" creationId="{526DE0BC-6FDA-13B7-91F5-258B04536461}"/>
          </ac:spMkLst>
        </pc:spChg>
        <pc:spChg chg="add mod">
          <ac:chgData name="Hilppa Iittiläinen" userId="f7572432-e0f1-4abb-81ed-7836843e2f2b" providerId="ADAL" clId="{E569A4CC-5BAC-45C6-BCB7-23FD58F000D7}" dt="2022-11-25T11:25:15.721" v="165" actId="12788"/>
          <ac:spMkLst>
            <pc:docMk/>
            <pc:sldMk cId="227330863" sldId="879"/>
            <ac:spMk id="11" creationId="{16D9C366-E6B6-A55D-1B01-B4817C8E163E}"/>
          </ac:spMkLst>
        </pc:spChg>
        <pc:spChg chg="add del mod">
          <ac:chgData name="Hilppa Iittiläinen" userId="f7572432-e0f1-4abb-81ed-7836843e2f2b" providerId="ADAL" clId="{E569A4CC-5BAC-45C6-BCB7-23FD58F000D7}" dt="2022-11-25T11:25:07.540" v="164" actId="478"/>
          <ac:spMkLst>
            <pc:docMk/>
            <pc:sldMk cId="227330863" sldId="879"/>
            <ac:spMk id="12" creationId="{5146B12D-3A04-F2FA-90C0-F84CEE2E677F}"/>
          </ac:spMkLst>
        </pc:spChg>
        <pc:spChg chg="add del mod">
          <ac:chgData name="Hilppa Iittiläinen" userId="f7572432-e0f1-4abb-81ed-7836843e2f2b" providerId="ADAL" clId="{E569A4CC-5BAC-45C6-BCB7-23FD58F000D7}" dt="2022-11-25T11:24:45.004" v="158" actId="478"/>
          <ac:spMkLst>
            <pc:docMk/>
            <pc:sldMk cId="227330863" sldId="879"/>
            <ac:spMk id="14" creationId="{94089B83-F84F-141C-8F63-B77FB5A89E23}"/>
          </ac:spMkLst>
        </pc:spChg>
        <pc:picChg chg="add mod">
          <ac:chgData name="Hilppa Iittiläinen" userId="f7572432-e0f1-4abb-81ed-7836843e2f2b" providerId="ADAL" clId="{E569A4CC-5BAC-45C6-BCB7-23FD58F000D7}" dt="2022-11-25T11:24:39.542" v="156"/>
          <ac:picMkLst>
            <pc:docMk/>
            <pc:sldMk cId="227330863" sldId="879"/>
            <ac:picMk id="9" creationId="{F2D38886-F3A0-8332-87AF-F8BF1DC3FCAD}"/>
          </ac:picMkLst>
        </pc:picChg>
      </pc:sldChg>
      <pc:sldChg chg="add">
        <pc:chgData name="Hilppa Iittiläinen" userId="f7572432-e0f1-4abb-81ed-7836843e2f2b" providerId="ADAL" clId="{E569A4CC-5BAC-45C6-BCB7-23FD58F000D7}" dt="2022-11-25T11:24:25.075" v="154"/>
        <pc:sldMkLst>
          <pc:docMk/>
          <pc:sldMk cId="2617570262" sldId="880"/>
        </pc:sldMkLst>
      </pc:sldChg>
      <pc:sldChg chg="addSp modSp add mod">
        <pc:chgData name="Hilppa Iittiläinen" userId="f7572432-e0f1-4abb-81ed-7836843e2f2b" providerId="ADAL" clId="{E569A4CC-5BAC-45C6-BCB7-23FD58F000D7}" dt="2022-11-25T11:26:35.177" v="204" actId="207"/>
        <pc:sldMkLst>
          <pc:docMk/>
          <pc:sldMk cId="1415880899" sldId="881"/>
        </pc:sldMkLst>
        <pc:spChg chg="mod">
          <ac:chgData name="Hilppa Iittiläinen" userId="f7572432-e0f1-4abb-81ed-7836843e2f2b" providerId="ADAL" clId="{E569A4CC-5BAC-45C6-BCB7-23FD58F000D7}" dt="2022-11-25T11:26:35.177" v="204" actId="207"/>
          <ac:spMkLst>
            <pc:docMk/>
            <pc:sldMk cId="1415880899" sldId="881"/>
            <ac:spMk id="2" creationId="{C375B2E9-8F23-9662-309D-9A3B91F8F834}"/>
          </ac:spMkLst>
        </pc:spChg>
        <pc:spChg chg="mod">
          <ac:chgData name="Hilppa Iittiläinen" userId="f7572432-e0f1-4abb-81ed-7836843e2f2b" providerId="ADAL" clId="{E569A4CC-5BAC-45C6-BCB7-23FD58F000D7}" dt="2022-11-25T11:26:26.790" v="203" actId="14100"/>
          <ac:spMkLst>
            <pc:docMk/>
            <pc:sldMk cId="1415880899" sldId="881"/>
            <ac:spMk id="4" creationId="{5896ED2F-7594-5707-0814-6BC4C75DBBAF}"/>
          </ac:spMkLst>
        </pc:spChg>
        <pc:picChg chg="add mod ord">
          <ac:chgData name="Hilppa Iittiläinen" userId="f7572432-e0f1-4abb-81ed-7836843e2f2b" providerId="ADAL" clId="{E569A4CC-5BAC-45C6-BCB7-23FD58F000D7}" dt="2022-11-25T11:26:11.605" v="200" actId="167"/>
          <ac:picMkLst>
            <pc:docMk/>
            <pc:sldMk cId="1415880899" sldId="881"/>
            <ac:picMk id="7" creationId="{CB36C5CE-711C-9BD0-26B5-A68F48A373B2}"/>
          </ac:picMkLst>
        </pc:picChg>
      </pc:sldChg>
      <pc:sldChg chg="addSp delSp modSp add mod">
        <pc:chgData name="Hilppa Iittiläinen" userId="f7572432-e0f1-4abb-81ed-7836843e2f2b" providerId="ADAL" clId="{E569A4CC-5BAC-45C6-BCB7-23FD58F000D7}" dt="2022-11-25T11:29:01.758" v="231" actId="12"/>
        <pc:sldMkLst>
          <pc:docMk/>
          <pc:sldMk cId="2536694852" sldId="882"/>
        </pc:sldMkLst>
        <pc:spChg chg="mod">
          <ac:chgData name="Hilppa Iittiläinen" userId="f7572432-e0f1-4abb-81ed-7836843e2f2b" providerId="ADAL" clId="{E569A4CC-5BAC-45C6-BCB7-23FD58F000D7}" dt="2022-11-25T11:26:57.771" v="208" actId="207"/>
          <ac:spMkLst>
            <pc:docMk/>
            <pc:sldMk cId="2536694852" sldId="882"/>
            <ac:spMk id="2" creationId="{C375B2E9-8F23-9662-309D-9A3B91F8F834}"/>
          </ac:spMkLst>
        </pc:spChg>
        <pc:spChg chg="del">
          <ac:chgData name="Hilppa Iittiläinen" userId="f7572432-e0f1-4abb-81ed-7836843e2f2b" providerId="ADAL" clId="{E569A4CC-5BAC-45C6-BCB7-23FD58F000D7}" dt="2022-11-25T11:27:00.648" v="209" actId="478"/>
          <ac:spMkLst>
            <pc:docMk/>
            <pc:sldMk cId="2536694852" sldId="882"/>
            <ac:spMk id="4" creationId="{5896ED2F-7594-5707-0814-6BC4C75DBBAF}"/>
          </ac:spMkLst>
        </pc:spChg>
        <pc:spChg chg="add del mod">
          <ac:chgData name="Hilppa Iittiläinen" userId="f7572432-e0f1-4abb-81ed-7836843e2f2b" providerId="ADAL" clId="{E569A4CC-5BAC-45C6-BCB7-23FD58F000D7}" dt="2022-11-25T11:28:31.124" v="228" actId="478"/>
          <ac:spMkLst>
            <pc:docMk/>
            <pc:sldMk cId="2536694852" sldId="882"/>
            <ac:spMk id="9" creationId="{394019E7-9BBA-4219-85CF-5D5E63FA2F79}"/>
          </ac:spMkLst>
        </pc:spChg>
        <pc:spChg chg="add del">
          <ac:chgData name="Hilppa Iittiläinen" userId="f7572432-e0f1-4abb-81ed-7836843e2f2b" providerId="ADAL" clId="{E569A4CC-5BAC-45C6-BCB7-23FD58F000D7}" dt="2022-11-25T11:27:04.366" v="211" actId="478"/>
          <ac:spMkLst>
            <pc:docMk/>
            <pc:sldMk cId="2536694852" sldId="882"/>
            <ac:spMk id="11" creationId="{310E4B08-A3F2-AC43-9942-6D12557D8444}"/>
          </ac:spMkLst>
        </pc:spChg>
        <pc:spChg chg="add del">
          <ac:chgData name="Hilppa Iittiläinen" userId="f7572432-e0f1-4abb-81ed-7836843e2f2b" providerId="ADAL" clId="{E569A4CC-5BAC-45C6-BCB7-23FD58F000D7}" dt="2022-11-25T11:27:16.997" v="213" actId="478"/>
          <ac:spMkLst>
            <pc:docMk/>
            <pc:sldMk cId="2536694852" sldId="882"/>
            <ac:spMk id="13" creationId="{65756E9A-EC48-88C1-7A12-6555240D2BE3}"/>
          </ac:spMkLst>
        </pc:spChg>
        <pc:graphicFrameChg chg="add mod modGraphic">
          <ac:chgData name="Hilppa Iittiläinen" userId="f7572432-e0f1-4abb-81ed-7836843e2f2b" providerId="ADAL" clId="{E569A4CC-5BAC-45C6-BCB7-23FD58F000D7}" dt="2022-11-25T11:29:01.758" v="231" actId="12"/>
          <ac:graphicFrameMkLst>
            <pc:docMk/>
            <pc:sldMk cId="2536694852" sldId="882"/>
            <ac:graphicFrameMk id="14" creationId="{458866F3-EA7E-3924-1D59-CE4F049AAD7C}"/>
          </ac:graphicFrameMkLst>
        </pc:graphicFrameChg>
        <pc:picChg chg="del">
          <ac:chgData name="Hilppa Iittiläinen" userId="f7572432-e0f1-4abb-81ed-7836843e2f2b" providerId="ADAL" clId="{E569A4CC-5BAC-45C6-BCB7-23FD58F000D7}" dt="2022-11-25T11:26:52.787" v="207" actId="478"/>
          <ac:picMkLst>
            <pc:docMk/>
            <pc:sldMk cId="2536694852" sldId="882"/>
            <ac:picMk id="7" creationId="{CB36C5CE-711C-9BD0-26B5-A68F48A373B2}"/>
          </ac:picMkLst>
        </pc:picChg>
      </pc:sldChg>
      <pc:sldChg chg="modSp add mod ord">
        <pc:chgData name="Hilppa Iittiläinen" userId="f7572432-e0f1-4abb-81ed-7836843e2f2b" providerId="ADAL" clId="{E569A4CC-5BAC-45C6-BCB7-23FD58F000D7}" dt="2022-11-25T11:29:53.218" v="242" actId="20577"/>
        <pc:sldMkLst>
          <pc:docMk/>
          <pc:sldMk cId="152753388" sldId="883"/>
        </pc:sldMkLst>
        <pc:spChg chg="mod">
          <ac:chgData name="Hilppa Iittiläinen" userId="f7572432-e0f1-4abb-81ed-7836843e2f2b" providerId="ADAL" clId="{E569A4CC-5BAC-45C6-BCB7-23FD58F000D7}" dt="2022-11-25T11:29:24.365" v="236"/>
          <ac:spMkLst>
            <pc:docMk/>
            <pc:sldMk cId="152753388" sldId="883"/>
            <ac:spMk id="3" creationId="{96D048A2-6B79-CD60-0AB8-049E235828C7}"/>
          </ac:spMkLst>
        </pc:spChg>
        <pc:spChg chg="mod">
          <ac:chgData name="Hilppa Iittiläinen" userId="f7572432-e0f1-4abb-81ed-7836843e2f2b" providerId="ADAL" clId="{E569A4CC-5BAC-45C6-BCB7-23FD58F000D7}" dt="2022-11-25T11:29:53.218" v="242" actId="20577"/>
          <ac:spMkLst>
            <pc:docMk/>
            <pc:sldMk cId="152753388" sldId="883"/>
            <ac:spMk id="4" creationId="{5896ED2F-7594-5707-0814-6BC4C75DBBAF}"/>
          </ac:spMkLst>
        </pc:spChg>
      </pc:sldChg>
      <pc:sldChg chg="modSp add mod">
        <pc:chgData name="Hilppa Iittiläinen" userId="f7572432-e0f1-4abb-81ed-7836843e2f2b" providerId="ADAL" clId="{E569A4CC-5BAC-45C6-BCB7-23FD58F000D7}" dt="2022-11-25T11:30:27.726" v="246"/>
        <pc:sldMkLst>
          <pc:docMk/>
          <pc:sldMk cId="1563310350" sldId="884"/>
        </pc:sldMkLst>
        <pc:spChg chg="mod">
          <ac:chgData name="Hilppa Iittiläinen" userId="f7572432-e0f1-4abb-81ed-7836843e2f2b" providerId="ADAL" clId="{E569A4CC-5BAC-45C6-BCB7-23FD58F000D7}" dt="2022-11-25T11:30:20.040" v="245"/>
          <ac:spMkLst>
            <pc:docMk/>
            <pc:sldMk cId="1563310350" sldId="884"/>
            <ac:spMk id="3" creationId="{96D048A2-6B79-CD60-0AB8-049E235828C7}"/>
          </ac:spMkLst>
        </pc:spChg>
        <pc:spChg chg="mod">
          <ac:chgData name="Hilppa Iittiläinen" userId="f7572432-e0f1-4abb-81ed-7836843e2f2b" providerId="ADAL" clId="{E569A4CC-5BAC-45C6-BCB7-23FD58F000D7}" dt="2022-11-25T11:30:27.726" v="246"/>
          <ac:spMkLst>
            <pc:docMk/>
            <pc:sldMk cId="1563310350" sldId="884"/>
            <ac:spMk id="4" creationId="{5896ED2F-7594-5707-0814-6BC4C75DBBAF}"/>
          </ac:spMkLst>
        </pc:spChg>
      </pc:sldChg>
      <pc:sldChg chg="addSp modSp new mod">
        <pc:chgData name="Hilppa Iittiläinen" userId="f7572432-e0f1-4abb-81ed-7836843e2f2b" providerId="ADAL" clId="{E569A4CC-5BAC-45C6-BCB7-23FD58F000D7}" dt="2022-11-25T11:33:25.973" v="289" actId="20577"/>
        <pc:sldMkLst>
          <pc:docMk/>
          <pc:sldMk cId="1546866305" sldId="885"/>
        </pc:sldMkLst>
        <pc:spChg chg="mod">
          <ac:chgData name="Hilppa Iittiläinen" userId="f7572432-e0f1-4abb-81ed-7836843e2f2b" providerId="ADAL" clId="{E569A4CC-5BAC-45C6-BCB7-23FD58F000D7}" dt="2022-11-25T11:32:26.254" v="256" actId="2711"/>
          <ac:spMkLst>
            <pc:docMk/>
            <pc:sldMk cId="1546866305" sldId="885"/>
            <ac:spMk id="2" creationId="{42856087-2644-7BE8-5639-1DF411F928D3}"/>
          </ac:spMkLst>
        </pc:spChg>
        <pc:spChg chg="mod">
          <ac:chgData name="Hilppa Iittiläinen" userId="f7572432-e0f1-4abb-81ed-7836843e2f2b" providerId="ADAL" clId="{E569A4CC-5BAC-45C6-BCB7-23FD58F000D7}" dt="2022-11-25T11:33:25.973" v="289" actId="20577"/>
          <ac:spMkLst>
            <pc:docMk/>
            <pc:sldMk cId="1546866305" sldId="885"/>
            <ac:spMk id="4" creationId="{2BDCB901-4F93-8A63-DB81-B833DE220EC8}"/>
          </ac:spMkLst>
        </pc:spChg>
        <pc:picChg chg="add mod">
          <ac:chgData name="Hilppa Iittiläinen" userId="f7572432-e0f1-4abb-81ed-7836843e2f2b" providerId="ADAL" clId="{E569A4CC-5BAC-45C6-BCB7-23FD58F000D7}" dt="2022-11-25T11:32:31.156" v="257"/>
          <ac:picMkLst>
            <pc:docMk/>
            <pc:sldMk cId="1546866305" sldId="885"/>
            <ac:picMk id="7" creationId="{303605EF-5D1D-9D62-6AD8-4DB11D1A9A00}"/>
          </ac:picMkLst>
        </pc:picChg>
      </pc:sldChg>
      <pc:sldChg chg="addSp delSp modSp add mod">
        <pc:chgData name="Hilppa Iittiläinen" userId="f7572432-e0f1-4abb-81ed-7836843e2f2b" providerId="ADAL" clId="{E569A4CC-5BAC-45C6-BCB7-23FD58F000D7}" dt="2022-11-25T11:34:45.064" v="306" actId="1076"/>
        <pc:sldMkLst>
          <pc:docMk/>
          <pc:sldMk cId="3034177002" sldId="886"/>
        </pc:sldMkLst>
        <pc:spChg chg="mod">
          <ac:chgData name="Hilppa Iittiläinen" userId="f7572432-e0f1-4abb-81ed-7836843e2f2b" providerId="ADAL" clId="{E569A4CC-5BAC-45C6-BCB7-23FD58F000D7}" dt="2022-11-25T11:33:49.908" v="292"/>
          <ac:spMkLst>
            <pc:docMk/>
            <pc:sldMk cId="3034177002" sldId="886"/>
            <ac:spMk id="2" creationId="{42856087-2644-7BE8-5639-1DF411F928D3}"/>
          </ac:spMkLst>
        </pc:spChg>
        <pc:spChg chg="mod">
          <ac:chgData name="Hilppa Iittiläinen" userId="f7572432-e0f1-4abb-81ed-7836843e2f2b" providerId="ADAL" clId="{E569A4CC-5BAC-45C6-BCB7-23FD58F000D7}" dt="2022-11-25T11:34:20.993" v="301" actId="20577"/>
          <ac:spMkLst>
            <pc:docMk/>
            <pc:sldMk cId="3034177002" sldId="886"/>
            <ac:spMk id="4" creationId="{2BDCB901-4F93-8A63-DB81-B833DE220EC8}"/>
          </ac:spMkLst>
        </pc:spChg>
        <pc:spChg chg="add mod">
          <ac:chgData name="Hilppa Iittiläinen" userId="f7572432-e0f1-4abb-81ed-7836843e2f2b" providerId="ADAL" clId="{E569A4CC-5BAC-45C6-BCB7-23FD58F000D7}" dt="2022-11-25T11:34:39.684" v="305" actId="14100"/>
          <ac:spMkLst>
            <pc:docMk/>
            <pc:sldMk cId="3034177002" sldId="886"/>
            <ac:spMk id="9" creationId="{B3879936-33D3-7493-BE8A-2EA15C3D3D30}"/>
          </ac:spMkLst>
        </pc:spChg>
        <pc:spChg chg="add mod">
          <ac:chgData name="Hilppa Iittiläinen" userId="f7572432-e0f1-4abb-81ed-7836843e2f2b" providerId="ADAL" clId="{E569A4CC-5BAC-45C6-BCB7-23FD58F000D7}" dt="2022-11-25T11:34:45.064" v="306" actId="1076"/>
          <ac:spMkLst>
            <pc:docMk/>
            <pc:sldMk cId="3034177002" sldId="886"/>
            <ac:spMk id="10" creationId="{C813574F-E329-BD28-0B49-4F57067B8FE9}"/>
          </ac:spMkLst>
        </pc:spChg>
        <pc:picChg chg="del">
          <ac:chgData name="Hilppa Iittiläinen" userId="f7572432-e0f1-4abb-81ed-7836843e2f2b" providerId="ADAL" clId="{E569A4CC-5BAC-45C6-BCB7-23FD58F000D7}" dt="2022-11-25T11:33:58.477" v="294" actId="478"/>
          <ac:picMkLst>
            <pc:docMk/>
            <pc:sldMk cId="3034177002" sldId="886"/>
            <ac:picMk id="7" creationId="{303605EF-5D1D-9D62-6AD8-4DB11D1A9A00}"/>
          </ac:picMkLst>
        </pc:picChg>
        <pc:picChg chg="add mod">
          <ac:chgData name="Hilppa Iittiläinen" userId="f7572432-e0f1-4abb-81ed-7836843e2f2b" providerId="ADAL" clId="{E569A4CC-5BAC-45C6-BCB7-23FD58F000D7}" dt="2022-11-25T11:34:02.715" v="295" actId="1076"/>
          <ac:picMkLst>
            <pc:docMk/>
            <pc:sldMk cId="3034177002" sldId="886"/>
            <ac:picMk id="8" creationId="{1304294E-AC5A-A7D2-AFDB-CD087D220C2A}"/>
          </ac:picMkLst>
        </pc:picChg>
      </pc:sldChg>
      <pc:sldChg chg="modSp add mod">
        <pc:chgData name="Hilppa Iittiläinen" userId="f7572432-e0f1-4abb-81ed-7836843e2f2b" providerId="ADAL" clId="{E569A4CC-5BAC-45C6-BCB7-23FD58F000D7}" dt="2022-11-25T11:36:26.892" v="328" actId="113"/>
        <pc:sldMkLst>
          <pc:docMk/>
          <pc:sldMk cId="1762114966" sldId="887"/>
        </pc:sldMkLst>
        <pc:spChg chg="mod">
          <ac:chgData name="Hilppa Iittiläinen" userId="f7572432-e0f1-4abb-81ed-7836843e2f2b" providerId="ADAL" clId="{E569A4CC-5BAC-45C6-BCB7-23FD58F000D7}" dt="2022-11-25T11:35:14.192" v="310" actId="20577"/>
          <ac:spMkLst>
            <pc:docMk/>
            <pc:sldMk cId="1762114966" sldId="887"/>
            <ac:spMk id="3" creationId="{96D048A2-6B79-CD60-0AB8-049E235828C7}"/>
          </ac:spMkLst>
        </pc:spChg>
        <pc:spChg chg="mod">
          <ac:chgData name="Hilppa Iittiläinen" userId="f7572432-e0f1-4abb-81ed-7836843e2f2b" providerId="ADAL" clId="{E569A4CC-5BAC-45C6-BCB7-23FD58F000D7}" dt="2022-11-25T11:36:26.892" v="328" actId="113"/>
          <ac:spMkLst>
            <pc:docMk/>
            <pc:sldMk cId="1762114966" sldId="887"/>
            <ac:spMk id="4" creationId="{5896ED2F-7594-5707-0814-6BC4C75DBBAF}"/>
          </ac:spMkLst>
        </pc:spChg>
      </pc:sldChg>
      <pc:sldChg chg="addSp delSp modSp add mod">
        <pc:chgData name="Hilppa Iittiläinen" userId="f7572432-e0f1-4abb-81ed-7836843e2f2b" providerId="ADAL" clId="{E569A4CC-5BAC-45C6-BCB7-23FD58F000D7}" dt="2022-11-25T11:37:59.140" v="352" actId="14734"/>
        <pc:sldMkLst>
          <pc:docMk/>
          <pc:sldMk cId="80986551" sldId="888"/>
        </pc:sldMkLst>
        <pc:spChg chg="mod">
          <ac:chgData name="Hilppa Iittiläinen" userId="f7572432-e0f1-4abb-81ed-7836843e2f2b" providerId="ADAL" clId="{E569A4CC-5BAC-45C6-BCB7-23FD58F000D7}" dt="2022-11-25T11:36:43.477" v="331"/>
          <ac:spMkLst>
            <pc:docMk/>
            <pc:sldMk cId="80986551" sldId="888"/>
            <ac:spMk id="3" creationId="{96D048A2-6B79-CD60-0AB8-049E235828C7}"/>
          </ac:spMkLst>
        </pc:spChg>
        <pc:spChg chg="del">
          <ac:chgData name="Hilppa Iittiläinen" userId="f7572432-e0f1-4abb-81ed-7836843e2f2b" providerId="ADAL" clId="{E569A4CC-5BAC-45C6-BCB7-23FD58F000D7}" dt="2022-11-25T11:36:49.720" v="332" actId="478"/>
          <ac:spMkLst>
            <pc:docMk/>
            <pc:sldMk cId="80986551" sldId="888"/>
            <ac:spMk id="4" creationId="{5896ED2F-7594-5707-0814-6BC4C75DBBAF}"/>
          </ac:spMkLst>
        </pc:spChg>
        <pc:spChg chg="add del mod">
          <ac:chgData name="Hilppa Iittiläinen" userId="f7572432-e0f1-4abb-81ed-7836843e2f2b" providerId="ADAL" clId="{E569A4CC-5BAC-45C6-BCB7-23FD58F000D7}" dt="2022-11-25T11:36:56.861" v="335" actId="478"/>
          <ac:spMkLst>
            <pc:docMk/>
            <pc:sldMk cId="80986551" sldId="888"/>
            <ac:spMk id="8" creationId="{DA57B5BD-8B21-8188-7295-DDC9AA853387}"/>
          </ac:spMkLst>
        </pc:spChg>
        <pc:spChg chg="add del">
          <ac:chgData name="Hilppa Iittiläinen" userId="f7572432-e0f1-4abb-81ed-7836843e2f2b" providerId="ADAL" clId="{E569A4CC-5BAC-45C6-BCB7-23FD58F000D7}" dt="2022-11-25T11:36:55.029" v="334" actId="478"/>
          <ac:spMkLst>
            <pc:docMk/>
            <pc:sldMk cId="80986551" sldId="888"/>
            <ac:spMk id="10" creationId="{A8052ACE-B53E-8984-4EFA-9F56D039B574}"/>
          </ac:spMkLst>
        </pc:spChg>
        <pc:graphicFrameChg chg="add mod modGraphic">
          <ac:chgData name="Hilppa Iittiläinen" userId="f7572432-e0f1-4abb-81ed-7836843e2f2b" providerId="ADAL" clId="{E569A4CC-5BAC-45C6-BCB7-23FD58F000D7}" dt="2022-11-25T11:37:59.140" v="352" actId="14734"/>
          <ac:graphicFrameMkLst>
            <pc:docMk/>
            <pc:sldMk cId="80986551" sldId="888"/>
            <ac:graphicFrameMk id="11" creationId="{04A0F663-12E9-263B-29D0-365EACEB02A2}"/>
          </ac:graphicFrameMkLst>
        </pc:graphicFrameChg>
      </pc:sldChg>
      <pc:sldChg chg="modSp add mod ord">
        <pc:chgData name="Hilppa Iittiläinen" userId="f7572432-e0f1-4abb-81ed-7836843e2f2b" providerId="ADAL" clId="{E569A4CC-5BAC-45C6-BCB7-23FD58F000D7}" dt="2022-11-25T11:38:51.566" v="368" actId="27636"/>
        <pc:sldMkLst>
          <pc:docMk/>
          <pc:sldMk cId="3881933810" sldId="889"/>
        </pc:sldMkLst>
        <pc:spChg chg="mod">
          <ac:chgData name="Hilppa Iittiläinen" userId="f7572432-e0f1-4abb-81ed-7836843e2f2b" providerId="ADAL" clId="{E569A4CC-5BAC-45C6-BCB7-23FD58F000D7}" dt="2022-11-25T11:38:25.183" v="357"/>
          <ac:spMkLst>
            <pc:docMk/>
            <pc:sldMk cId="3881933810" sldId="889"/>
            <ac:spMk id="3" creationId="{96D048A2-6B79-CD60-0AB8-049E235828C7}"/>
          </ac:spMkLst>
        </pc:spChg>
        <pc:spChg chg="mod">
          <ac:chgData name="Hilppa Iittiläinen" userId="f7572432-e0f1-4abb-81ed-7836843e2f2b" providerId="ADAL" clId="{E569A4CC-5BAC-45C6-BCB7-23FD58F000D7}" dt="2022-11-25T11:38:51.566" v="368" actId="27636"/>
          <ac:spMkLst>
            <pc:docMk/>
            <pc:sldMk cId="3881933810" sldId="889"/>
            <ac:spMk id="4" creationId="{5896ED2F-7594-5707-0814-6BC4C75DBBAF}"/>
          </ac:spMkLst>
        </pc:spChg>
      </pc:sldChg>
      <pc:sldChg chg="addSp delSp modSp add mod">
        <pc:chgData name="Hilppa Iittiläinen" userId="f7572432-e0f1-4abb-81ed-7836843e2f2b" providerId="ADAL" clId="{E569A4CC-5BAC-45C6-BCB7-23FD58F000D7}" dt="2022-11-25T11:39:54.832" v="408" actId="478"/>
        <pc:sldMkLst>
          <pc:docMk/>
          <pc:sldMk cId="1751022909" sldId="890"/>
        </pc:sldMkLst>
        <pc:spChg chg="mod">
          <ac:chgData name="Hilppa Iittiläinen" userId="f7572432-e0f1-4abb-81ed-7836843e2f2b" providerId="ADAL" clId="{E569A4CC-5BAC-45C6-BCB7-23FD58F000D7}" dt="2022-11-25T11:39:52.026" v="407" actId="1076"/>
          <ac:spMkLst>
            <pc:docMk/>
            <pc:sldMk cId="1751022909" sldId="890"/>
            <ac:spMk id="2" creationId="{C375B2E9-8F23-9662-309D-9A3B91F8F834}"/>
          </ac:spMkLst>
        </pc:spChg>
        <pc:spChg chg="mod">
          <ac:chgData name="Hilppa Iittiläinen" userId="f7572432-e0f1-4abb-81ed-7836843e2f2b" providerId="ADAL" clId="{E569A4CC-5BAC-45C6-BCB7-23FD58F000D7}" dt="2022-11-25T11:39:05.975" v="371"/>
          <ac:spMkLst>
            <pc:docMk/>
            <pc:sldMk cId="1751022909" sldId="890"/>
            <ac:spMk id="3" creationId="{96D048A2-6B79-CD60-0AB8-049E235828C7}"/>
          </ac:spMkLst>
        </pc:spChg>
        <pc:spChg chg="mod">
          <ac:chgData name="Hilppa Iittiläinen" userId="f7572432-e0f1-4abb-81ed-7836843e2f2b" providerId="ADAL" clId="{E569A4CC-5BAC-45C6-BCB7-23FD58F000D7}" dt="2022-11-25T11:39:22.490" v="375" actId="113"/>
          <ac:spMkLst>
            <pc:docMk/>
            <pc:sldMk cId="1751022909" sldId="890"/>
            <ac:spMk id="4" creationId="{5896ED2F-7594-5707-0814-6BC4C75DBBAF}"/>
          </ac:spMkLst>
        </pc:spChg>
        <pc:spChg chg="add del mod">
          <ac:chgData name="Hilppa Iittiläinen" userId="f7572432-e0f1-4abb-81ed-7836843e2f2b" providerId="ADAL" clId="{E569A4CC-5BAC-45C6-BCB7-23FD58F000D7}" dt="2022-11-25T11:39:54.832" v="408" actId="478"/>
          <ac:spMkLst>
            <pc:docMk/>
            <pc:sldMk cId="1751022909" sldId="890"/>
            <ac:spMk id="7" creationId="{9CAC7CDC-BEE3-DA6E-CDF7-21CEE143D171}"/>
          </ac:spMkLst>
        </pc:spChg>
        <pc:spChg chg="add mod">
          <ac:chgData name="Hilppa Iittiläinen" userId="f7572432-e0f1-4abb-81ed-7836843e2f2b" providerId="ADAL" clId="{E569A4CC-5BAC-45C6-BCB7-23FD58F000D7}" dt="2022-11-25T11:39:29.837" v="376"/>
          <ac:spMkLst>
            <pc:docMk/>
            <pc:sldMk cId="1751022909" sldId="890"/>
            <ac:spMk id="9" creationId="{7C5E7299-FE1D-0F5F-3F7A-9DE7F29F8F27}"/>
          </ac:spMkLst>
        </pc:spChg>
        <pc:picChg chg="add mod">
          <ac:chgData name="Hilppa Iittiläinen" userId="f7572432-e0f1-4abb-81ed-7836843e2f2b" providerId="ADAL" clId="{E569A4CC-5BAC-45C6-BCB7-23FD58F000D7}" dt="2022-11-25T11:39:29.837" v="376"/>
          <ac:picMkLst>
            <pc:docMk/>
            <pc:sldMk cId="1751022909" sldId="890"/>
            <ac:picMk id="8" creationId="{88042B05-1FA1-E5B8-B062-726673768E6D}"/>
          </ac:picMkLst>
        </pc:picChg>
      </pc:sldChg>
      <pc:sldChg chg="add del">
        <pc:chgData name="Hilppa Iittiläinen" userId="f7572432-e0f1-4abb-81ed-7836843e2f2b" providerId="ADAL" clId="{E569A4CC-5BAC-45C6-BCB7-23FD58F000D7}" dt="2022-11-25T11:40:33.475" v="419" actId="47"/>
        <pc:sldMkLst>
          <pc:docMk/>
          <pc:sldMk cId="1787383751" sldId="891"/>
        </pc:sldMkLst>
      </pc:sldChg>
      <pc:sldChg chg="modSp add mod ord">
        <pc:chgData name="Hilppa Iittiläinen" userId="f7572432-e0f1-4abb-81ed-7836843e2f2b" providerId="ADAL" clId="{E569A4CC-5BAC-45C6-BCB7-23FD58F000D7}" dt="2022-11-25T11:40:29.099" v="417" actId="113"/>
        <pc:sldMkLst>
          <pc:docMk/>
          <pc:sldMk cId="3778599454" sldId="892"/>
        </pc:sldMkLst>
        <pc:spChg chg="mod">
          <ac:chgData name="Hilppa Iittiläinen" userId="f7572432-e0f1-4abb-81ed-7836843e2f2b" providerId="ADAL" clId="{E569A4CC-5BAC-45C6-BCB7-23FD58F000D7}" dt="2022-11-25T11:40:27.075" v="416"/>
          <ac:spMkLst>
            <pc:docMk/>
            <pc:sldMk cId="3778599454" sldId="892"/>
            <ac:spMk id="3" creationId="{96D048A2-6B79-CD60-0AB8-049E235828C7}"/>
          </ac:spMkLst>
        </pc:spChg>
        <pc:spChg chg="mod">
          <ac:chgData name="Hilppa Iittiläinen" userId="f7572432-e0f1-4abb-81ed-7836843e2f2b" providerId="ADAL" clId="{E569A4CC-5BAC-45C6-BCB7-23FD58F000D7}" dt="2022-11-25T11:40:29.099" v="417" actId="113"/>
          <ac:spMkLst>
            <pc:docMk/>
            <pc:sldMk cId="3778599454" sldId="892"/>
            <ac:spMk id="4" creationId="{5896ED2F-7594-5707-0814-6BC4C75DBBAF}"/>
          </ac:spMkLst>
        </pc:spChg>
      </pc:sldChg>
      <pc:sldChg chg="addSp modSp add mod">
        <pc:chgData name="Hilppa Iittiläinen" userId="f7572432-e0f1-4abb-81ed-7836843e2f2b" providerId="ADAL" clId="{E569A4CC-5BAC-45C6-BCB7-23FD58F000D7}" dt="2022-11-25T11:41:06.266" v="425" actId="167"/>
        <pc:sldMkLst>
          <pc:docMk/>
          <pc:sldMk cId="2451090837" sldId="893"/>
        </pc:sldMkLst>
        <pc:spChg chg="mod">
          <ac:chgData name="Hilppa Iittiläinen" userId="f7572432-e0f1-4abb-81ed-7836843e2f2b" providerId="ADAL" clId="{E569A4CC-5BAC-45C6-BCB7-23FD58F000D7}" dt="2022-11-25T11:40:56.721" v="423" actId="14100"/>
          <ac:spMkLst>
            <pc:docMk/>
            <pc:sldMk cId="2451090837" sldId="893"/>
            <ac:spMk id="4" creationId="{5896ED2F-7594-5707-0814-6BC4C75DBBAF}"/>
          </ac:spMkLst>
        </pc:spChg>
        <pc:picChg chg="add mod ord">
          <ac:chgData name="Hilppa Iittiläinen" userId="f7572432-e0f1-4abb-81ed-7836843e2f2b" providerId="ADAL" clId="{E569A4CC-5BAC-45C6-BCB7-23FD58F000D7}" dt="2022-11-25T11:41:06.266" v="425" actId="167"/>
          <ac:picMkLst>
            <pc:docMk/>
            <pc:sldMk cId="2451090837" sldId="893"/>
            <ac:picMk id="7" creationId="{06429E68-DA62-9A61-D5EF-7BA7608406F9}"/>
          </ac:picMkLst>
        </pc:picChg>
      </pc:sldChg>
      <pc:sldChg chg="modSp add mod ord">
        <pc:chgData name="Hilppa Iittiläinen" userId="f7572432-e0f1-4abb-81ed-7836843e2f2b" providerId="ADAL" clId="{E569A4CC-5BAC-45C6-BCB7-23FD58F000D7}" dt="2022-11-25T11:43:08.642" v="456" actId="20577"/>
        <pc:sldMkLst>
          <pc:docMk/>
          <pc:sldMk cId="4121945644" sldId="894"/>
        </pc:sldMkLst>
        <pc:spChg chg="mod">
          <ac:chgData name="Hilppa Iittiläinen" userId="f7572432-e0f1-4abb-81ed-7836843e2f2b" providerId="ADAL" clId="{E569A4CC-5BAC-45C6-BCB7-23FD58F000D7}" dt="2022-11-25T11:41:21.944" v="430"/>
          <ac:spMkLst>
            <pc:docMk/>
            <pc:sldMk cId="4121945644" sldId="894"/>
            <ac:spMk id="3" creationId="{96D048A2-6B79-CD60-0AB8-049E235828C7}"/>
          </ac:spMkLst>
        </pc:spChg>
        <pc:spChg chg="mod">
          <ac:chgData name="Hilppa Iittiläinen" userId="f7572432-e0f1-4abb-81ed-7836843e2f2b" providerId="ADAL" clId="{E569A4CC-5BAC-45C6-BCB7-23FD58F000D7}" dt="2022-11-25T11:43:08.642" v="456" actId="20577"/>
          <ac:spMkLst>
            <pc:docMk/>
            <pc:sldMk cId="4121945644" sldId="894"/>
            <ac:spMk id="4" creationId="{5896ED2F-7594-5707-0814-6BC4C75DBBAF}"/>
          </ac:spMkLst>
        </pc:spChg>
      </pc:sldChg>
      <pc:sldChg chg="modSp add del mod">
        <pc:chgData name="Hilppa Iittiläinen" userId="f7572432-e0f1-4abb-81ed-7836843e2f2b" providerId="ADAL" clId="{E569A4CC-5BAC-45C6-BCB7-23FD58F000D7}" dt="2022-11-25T11:43:19.401" v="458" actId="47"/>
        <pc:sldMkLst>
          <pc:docMk/>
          <pc:sldMk cId="294052780" sldId="895"/>
        </pc:sldMkLst>
        <pc:spChg chg="mod">
          <ac:chgData name="Hilppa Iittiläinen" userId="f7572432-e0f1-4abb-81ed-7836843e2f2b" providerId="ADAL" clId="{E569A4CC-5BAC-45C6-BCB7-23FD58F000D7}" dt="2022-11-25T11:42:40.057" v="451"/>
          <ac:spMkLst>
            <pc:docMk/>
            <pc:sldMk cId="294052780" sldId="895"/>
            <ac:spMk id="4" creationId="{5896ED2F-7594-5707-0814-6BC4C75DBBAF}"/>
          </ac:spMkLst>
        </pc:spChg>
      </pc:sldChg>
      <pc:sldChg chg="addSp delSp modSp add mod">
        <pc:chgData name="Hilppa Iittiläinen" userId="f7572432-e0f1-4abb-81ed-7836843e2f2b" providerId="ADAL" clId="{E569A4CC-5BAC-45C6-BCB7-23FD58F000D7}" dt="2022-11-25T11:44:41.510" v="521" actId="6549"/>
        <pc:sldMkLst>
          <pc:docMk/>
          <pc:sldMk cId="2393640481" sldId="895"/>
        </pc:sldMkLst>
        <pc:spChg chg="del">
          <ac:chgData name="Hilppa Iittiläinen" userId="f7572432-e0f1-4abb-81ed-7836843e2f2b" providerId="ADAL" clId="{E569A4CC-5BAC-45C6-BCB7-23FD58F000D7}" dt="2022-11-25T11:43:38.008" v="460" actId="478"/>
          <ac:spMkLst>
            <pc:docMk/>
            <pc:sldMk cId="2393640481" sldId="895"/>
            <ac:spMk id="4" creationId="{5896ED2F-7594-5707-0814-6BC4C75DBBAF}"/>
          </ac:spMkLst>
        </pc:spChg>
        <pc:spChg chg="add del mod">
          <ac:chgData name="Hilppa Iittiläinen" userId="f7572432-e0f1-4abb-81ed-7836843e2f2b" providerId="ADAL" clId="{E569A4CC-5BAC-45C6-BCB7-23FD58F000D7}" dt="2022-11-25T11:44:35.683" v="520" actId="478"/>
          <ac:spMkLst>
            <pc:docMk/>
            <pc:sldMk cId="2393640481" sldId="895"/>
            <ac:spMk id="8" creationId="{77926F71-1F8E-4654-26D7-1500ACA94C0C}"/>
          </ac:spMkLst>
        </pc:spChg>
        <pc:spChg chg="add mod">
          <ac:chgData name="Hilppa Iittiläinen" userId="f7572432-e0f1-4abb-81ed-7836843e2f2b" providerId="ADAL" clId="{E569A4CC-5BAC-45C6-BCB7-23FD58F000D7}" dt="2022-11-25T11:44:31.177" v="519" actId="14100"/>
          <ac:spMkLst>
            <pc:docMk/>
            <pc:sldMk cId="2393640481" sldId="895"/>
            <ac:spMk id="9" creationId="{D023E7DB-7489-D27E-AB33-03DC85B3EAF7}"/>
          </ac:spMkLst>
        </pc:spChg>
        <pc:graphicFrameChg chg="add mod modGraphic">
          <ac:chgData name="Hilppa Iittiläinen" userId="f7572432-e0f1-4abb-81ed-7836843e2f2b" providerId="ADAL" clId="{E569A4CC-5BAC-45C6-BCB7-23FD58F000D7}" dt="2022-11-25T11:44:41.510" v="521" actId="6549"/>
          <ac:graphicFrameMkLst>
            <pc:docMk/>
            <pc:sldMk cId="2393640481" sldId="895"/>
            <ac:graphicFrameMk id="10" creationId="{4990C836-B938-C8E3-2D1F-8121BCD0733B}"/>
          </ac:graphicFrameMkLst>
        </pc:graphicFrameChg>
      </pc:sldChg>
      <pc:sldChg chg="add del ord">
        <pc:chgData name="Hilppa Iittiläinen" userId="f7572432-e0f1-4abb-81ed-7836843e2f2b" providerId="ADAL" clId="{E569A4CC-5BAC-45C6-BCB7-23FD58F000D7}" dt="2022-11-25T11:45:03.832" v="526" actId="47"/>
        <pc:sldMkLst>
          <pc:docMk/>
          <pc:sldMk cId="402761243" sldId="896"/>
        </pc:sldMkLst>
      </pc:sldChg>
      <pc:sldChg chg="addSp delSp modSp add mod">
        <pc:chgData name="Hilppa Iittiläinen" userId="f7572432-e0f1-4abb-81ed-7836843e2f2b" providerId="ADAL" clId="{E569A4CC-5BAC-45C6-BCB7-23FD58F000D7}" dt="2022-11-25T11:45:40.584" v="540" actId="14100"/>
        <pc:sldMkLst>
          <pc:docMk/>
          <pc:sldMk cId="1241990151" sldId="896"/>
        </pc:sldMkLst>
        <pc:spChg chg="mod">
          <ac:chgData name="Hilppa Iittiläinen" userId="f7572432-e0f1-4abb-81ed-7836843e2f2b" providerId="ADAL" clId="{E569A4CC-5BAC-45C6-BCB7-23FD58F000D7}" dt="2022-11-25T11:45:13.700" v="535" actId="20577"/>
          <ac:spMkLst>
            <pc:docMk/>
            <pc:sldMk cId="1241990151" sldId="896"/>
            <ac:spMk id="3" creationId="{96D048A2-6B79-CD60-0AB8-049E235828C7}"/>
          </ac:spMkLst>
        </pc:spChg>
        <pc:spChg chg="mod">
          <ac:chgData name="Hilppa Iittiläinen" userId="f7572432-e0f1-4abb-81ed-7836843e2f2b" providerId="ADAL" clId="{E569A4CC-5BAC-45C6-BCB7-23FD58F000D7}" dt="2022-11-25T11:45:40.584" v="540" actId="14100"/>
          <ac:spMkLst>
            <pc:docMk/>
            <pc:sldMk cId="1241990151" sldId="896"/>
            <ac:spMk id="4" creationId="{5896ED2F-7594-5707-0814-6BC4C75DBBAF}"/>
          </ac:spMkLst>
        </pc:spChg>
        <pc:spChg chg="del">
          <ac:chgData name="Hilppa Iittiläinen" userId="f7572432-e0f1-4abb-81ed-7836843e2f2b" providerId="ADAL" clId="{E569A4CC-5BAC-45C6-BCB7-23FD58F000D7}" dt="2022-11-25T11:45:36.287" v="539" actId="478"/>
          <ac:spMkLst>
            <pc:docMk/>
            <pc:sldMk cId="1241990151" sldId="896"/>
            <ac:spMk id="9" creationId="{7C5E7299-FE1D-0F5F-3F7A-9DE7F29F8F27}"/>
          </ac:spMkLst>
        </pc:spChg>
        <pc:picChg chg="add mod">
          <ac:chgData name="Hilppa Iittiläinen" userId="f7572432-e0f1-4abb-81ed-7836843e2f2b" providerId="ADAL" clId="{E569A4CC-5BAC-45C6-BCB7-23FD58F000D7}" dt="2022-11-25T11:45:31.263" v="537"/>
          <ac:picMkLst>
            <pc:docMk/>
            <pc:sldMk cId="1241990151" sldId="896"/>
            <ac:picMk id="7" creationId="{E3F02F98-D4B7-1712-3B78-20B6137D1C49}"/>
          </ac:picMkLst>
        </pc:picChg>
        <pc:picChg chg="del">
          <ac:chgData name="Hilppa Iittiläinen" userId="f7572432-e0f1-4abb-81ed-7836843e2f2b" providerId="ADAL" clId="{E569A4CC-5BAC-45C6-BCB7-23FD58F000D7}" dt="2022-11-25T11:45:33.460" v="538" actId="478"/>
          <ac:picMkLst>
            <pc:docMk/>
            <pc:sldMk cId="1241990151" sldId="896"/>
            <ac:picMk id="8" creationId="{88042B05-1FA1-E5B8-B062-726673768E6D}"/>
          </ac:picMkLst>
        </pc:picChg>
      </pc:sldChg>
      <pc:sldChg chg="addSp delSp modSp add mod ord">
        <pc:chgData name="Hilppa Iittiläinen" userId="f7572432-e0f1-4abb-81ed-7836843e2f2b" providerId="ADAL" clId="{E569A4CC-5BAC-45C6-BCB7-23FD58F000D7}" dt="2022-11-25T12:10:33.959" v="1195" actId="20577"/>
        <pc:sldMkLst>
          <pc:docMk/>
          <pc:sldMk cId="4141522517" sldId="897"/>
        </pc:sldMkLst>
        <pc:spChg chg="mod">
          <ac:chgData name="Hilppa Iittiläinen" userId="f7572432-e0f1-4abb-81ed-7836843e2f2b" providerId="ADAL" clId="{E569A4CC-5BAC-45C6-BCB7-23FD58F000D7}" dt="2022-11-25T12:10:33.959" v="1195" actId="20577"/>
          <ac:spMkLst>
            <pc:docMk/>
            <pc:sldMk cId="4141522517" sldId="897"/>
            <ac:spMk id="3" creationId="{96D048A2-6B79-CD60-0AB8-049E235828C7}"/>
          </ac:spMkLst>
        </pc:spChg>
        <pc:spChg chg="mod">
          <ac:chgData name="Hilppa Iittiläinen" userId="f7572432-e0f1-4abb-81ed-7836843e2f2b" providerId="ADAL" clId="{E569A4CC-5BAC-45C6-BCB7-23FD58F000D7}" dt="2022-11-25T11:48:51.507" v="616" actId="27636"/>
          <ac:spMkLst>
            <pc:docMk/>
            <pc:sldMk cId="4141522517" sldId="897"/>
            <ac:spMk id="4" creationId="{5896ED2F-7594-5707-0814-6BC4C75DBBAF}"/>
          </ac:spMkLst>
        </pc:spChg>
        <pc:picChg chg="del">
          <ac:chgData name="Hilppa Iittiläinen" userId="f7572432-e0f1-4abb-81ed-7836843e2f2b" providerId="ADAL" clId="{E569A4CC-5BAC-45C6-BCB7-23FD58F000D7}" dt="2022-11-25T11:46:22.451" v="566" actId="478"/>
          <ac:picMkLst>
            <pc:docMk/>
            <pc:sldMk cId="4141522517" sldId="897"/>
            <ac:picMk id="7" creationId="{E3F02F98-D4B7-1712-3B78-20B6137D1C49}"/>
          </ac:picMkLst>
        </pc:picChg>
        <pc:picChg chg="add mod ord">
          <ac:chgData name="Hilppa Iittiläinen" userId="f7572432-e0f1-4abb-81ed-7836843e2f2b" providerId="ADAL" clId="{E569A4CC-5BAC-45C6-BCB7-23FD58F000D7}" dt="2022-11-25T11:48:47.836" v="614" actId="1076"/>
          <ac:picMkLst>
            <pc:docMk/>
            <pc:sldMk cId="4141522517" sldId="897"/>
            <ac:picMk id="8" creationId="{A4247F0A-E8F9-AB79-4D39-F2EFEB72813A}"/>
          </ac:picMkLst>
        </pc:picChg>
      </pc:sldChg>
      <pc:sldChg chg="modSp add del mod">
        <pc:chgData name="Hilppa Iittiläinen" userId="f7572432-e0f1-4abb-81ed-7836843e2f2b" providerId="ADAL" clId="{E569A4CC-5BAC-45C6-BCB7-23FD58F000D7}" dt="2022-11-25T11:47:46.419" v="592" actId="47"/>
        <pc:sldMkLst>
          <pc:docMk/>
          <pc:sldMk cId="642704087" sldId="898"/>
        </pc:sldMkLst>
        <pc:spChg chg="mod">
          <ac:chgData name="Hilppa Iittiläinen" userId="f7572432-e0f1-4abb-81ed-7836843e2f2b" providerId="ADAL" clId="{E569A4CC-5BAC-45C6-BCB7-23FD58F000D7}" dt="2022-11-25T11:46:46.520" v="580" actId="20577"/>
          <ac:spMkLst>
            <pc:docMk/>
            <pc:sldMk cId="642704087" sldId="898"/>
            <ac:spMk id="3" creationId="{96D048A2-6B79-CD60-0AB8-049E235828C7}"/>
          </ac:spMkLst>
        </pc:spChg>
        <pc:spChg chg="mod">
          <ac:chgData name="Hilppa Iittiläinen" userId="f7572432-e0f1-4abb-81ed-7836843e2f2b" providerId="ADAL" clId="{E569A4CC-5BAC-45C6-BCB7-23FD58F000D7}" dt="2022-11-25T11:46:51.531" v="581"/>
          <ac:spMkLst>
            <pc:docMk/>
            <pc:sldMk cId="642704087" sldId="898"/>
            <ac:spMk id="4" creationId="{5896ED2F-7594-5707-0814-6BC4C75DBBAF}"/>
          </ac:spMkLst>
        </pc:spChg>
      </pc:sldChg>
      <pc:sldChg chg="addSp delSp modSp add mod">
        <pc:chgData name="Hilppa Iittiläinen" userId="f7572432-e0f1-4abb-81ed-7836843e2f2b" providerId="ADAL" clId="{E569A4CC-5BAC-45C6-BCB7-23FD58F000D7}" dt="2022-11-25T12:10:44.667" v="1216" actId="5793"/>
        <pc:sldMkLst>
          <pc:docMk/>
          <pc:sldMk cId="2962388406" sldId="898"/>
        </pc:sldMkLst>
        <pc:spChg chg="mod">
          <ac:chgData name="Hilppa Iittiläinen" userId="f7572432-e0f1-4abb-81ed-7836843e2f2b" providerId="ADAL" clId="{E569A4CC-5BAC-45C6-BCB7-23FD58F000D7}" dt="2022-11-25T11:48:06.490" v="606" actId="20577"/>
          <ac:spMkLst>
            <pc:docMk/>
            <pc:sldMk cId="2962388406" sldId="898"/>
            <ac:spMk id="2" creationId="{C375B2E9-8F23-9662-309D-9A3B91F8F834}"/>
          </ac:spMkLst>
        </pc:spChg>
        <pc:spChg chg="mod">
          <ac:chgData name="Hilppa Iittiläinen" userId="f7572432-e0f1-4abb-81ed-7836843e2f2b" providerId="ADAL" clId="{E569A4CC-5BAC-45C6-BCB7-23FD58F000D7}" dt="2022-11-25T12:10:44.667" v="1216" actId="5793"/>
          <ac:spMkLst>
            <pc:docMk/>
            <pc:sldMk cId="2962388406" sldId="898"/>
            <ac:spMk id="3" creationId="{96D048A2-6B79-CD60-0AB8-049E235828C7}"/>
          </ac:spMkLst>
        </pc:spChg>
        <pc:spChg chg="mod">
          <ac:chgData name="Hilppa Iittiläinen" userId="f7572432-e0f1-4abb-81ed-7836843e2f2b" providerId="ADAL" clId="{E569A4CC-5BAC-45C6-BCB7-23FD58F000D7}" dt="2022-11-25T11:48:34.563" v="612" actId="20577"/>
          <ac:spMkLst>
            <pc:docMk/>
            <pc:sldMk cId="2962388406" sldId="898"/>
            <ac:spMk id="4" creationId="{5896ED2F-7594-5707-0814-6BC4C75DBBAF}"/>
          </ac:spMkLst>
        </pc:spChg>
        <pc:picChg chg="add mod">
          <ac:chgData name="Hilppa Iittiläinen" userId="f7572432-e0f1-4abb-81ed-7836843e2f2b" providerId="ADAL" clId="{E569A4CC-5BAC-45C6-BCB7-23FD58F000D7}" dt="2022-11-25T11:48:22.083" v="610"/>
          <ac:picMkLst>
            <pc:docMk/>
            <pc:sldMk cId="2962388406" sldId="898"/>
            <ac:picMk id="7" creationId="{080A279A-4545-1C67-B754-720823BA37A0}"/>
          </ac:picMkLst>
        </pc:picChg>
        <pc:picChg chg="del">
          <ac:chgData name="Hilppa Iittiläinen" userId="f7572432-e0f1-4abb-81ed-7836843e2f2b" providerId="ADAL" clId="{E569A4CC-5BAC-45C6-BCB7-23FD58F000D7}" dt="2022-11-25T11:48:21.627" v="609" actId="478"/>
          <ac:picMkLst>
            <pc:docMk/>
            <pc:sldMk cId="2962388406" sldId="898"/>
            <ac:picMk id="8" creationId="{A4247F0A-E8F9-AB79-4D39-F2EFEB72813A}"/>
          </ac:picMkLst>
        </pc:picChg>
      </pc:sldChg>
      <pc:sldChg chg="addSp delSp modSp add mod">
        <pc:chgData name="Hilppa Iittiläinen" userId="f7572432-e0f1-4abb-81ed-7836843e2f2b" providerId="ADAL" clId="{E569A4CC-5BAC-45C6-BCB7-23FD58F000D7}" dt="2022-11-25T11:49:43.744" v="636"/>
        <pc:sldMkLst>
          <pc:docMk/>
          <pc:sldMk cId="1651776020" sldId="899"/>
        </pc:sldMkLst>
        <pc:spChg chg="mod">
          <ac:chgData name="Hilppa Iittiläinen" userId="f7572432-e0f1-4abb-81ed-7836843e2f2b" providerId="ADAL" clId="{E569A4CC-5BAC-45C6-BCB7-23FD58F000D7}" dt="2022-11-25T11:49:12.077" v="629"/>
          <ac:spMkLst>
            <pc:docMk/>
            <pc:sldMk cId="1651776020" sldId="899"/>
            <ac:spMk id="2" creationId="{C375B2E9-8F23-9662-309D-9A3B91F8F834}"/>
          </ac:spMkLst>
        </pc:spChg>
        <pc:spChg chg="mod">
          <ac:chgData name="Hilppa Iittiläinen" userId="f7572432-e0f1-4abb-81ed-7836843e2f2b" providerId="ADAL" clId="{E569A4CC-5BAC-45C6-BCB7-23FD58F000D7}" dt="2022-11-25T11:49:03.074" v="628" actId="20577"/>
          <ac:spMkLst>
            <pc:docMk/>
            <pc:sldMk cId="1651776020" sldId="899"/>
            <ac:spMk id="3" creationId="{96D048A2-6B79-CD60-0AB8-049E235828C7}"/>
          </ac:spMkLst>
        </pc:spChg>
        <pc:spChg chg="mod">
          <ac:chgData name="Hilppa Iittiläinen" userId="f7572432-e0f1-4abb-81ed-7836843e2f2b" providerId="ADAL" clId="{E569A4CC-5BAC-45C6-BCB7-23FD58F000D7}" dt="2022-11-25T11:49:43.744" v="636"/>
          <ac:spMkLst>
            <pc:docMk/>
            <pc:sldMk cId="1651776020" sldId="899"/>
            <ac:spMk id="4" creationId="{5896ED2F-7594-5707-0814-6BC4C75DBBAF}"/>
          </ac:spMkLst>
        </pc:spChg>
        <pc:picChg chg="del">
          <ac:chgData name="Hilppa Iittiläinen" userId="f7572432-e0f1-4abb-81ed-7836843e2f2b" providerId="ADAL" clId="{E569A4CC-5BAC-45C6-BCB7-23FD58F000D7}" dt="2022-11-25T11:49:17.507" v="630" actId="478"/>
          <ac:picMkLst>
            <pc:docMk/>
            <pc:sldMk cId="1651776020" sldId="899"/>
            <ac:picMk id="7" creationId="{080A279A-4545-1C67-B754-720823BA37A0}"/>
          </ac:picMkLst>
        </pc:picChg>
        <pc:picChg chg="add mod">
          <ac:chgData name="Hilppa Iittiläinen" userId="f7572432-e0f1-4abb-81ed-7836843e2f2b" providerId="ADAL" clId="{E569A4CC-5BAC-45C6-BCB7-23FD58F000D7}" dt="2022-11-25T11:49:34.470" v="635" actId="14100"/>
          <ac:picMkLst>
            <pc:docMk/>
            <pc:sldMk cId="1651776020" sldId="899"/>
            <ac:picMk id="8" creationId="{62615F0E-A31C-4893-606D-C941430FB377}"/>
          </ac:picMkLst>
        </pc:picChg>
      </pc:sldChg>
      <pc:sldChg chg="modSp add mod ord">
        <pc:chgData name="Hilppa Iittiläinen" userId="f7572432-e0f1-4abb-81ed-7836843e2f2b" providerId="ADAL" clId="{E569A4CC-5BAC-45C6-BCB7-23FD58F000D7}" dt="2022-11-25T11:50:17.281" v="656" actId="6549"/>
        <pc:sldMkLst>
          <pc:docMk/>
          <pc:sldMk cId="1203159290" sldId="900"/>
        </pc:sldMkLst>
        <pc:spChg chg="mod">
          <ac:chgData name="Hilppa Iittiläinen" userId="f7572432-e0f1-4abb-81ed-7836843e2f2b" providerId="ADAL" clId="{E569A4CC-5BAC-45C6-BCB7-23FD58F000D7}" dt="2022-11-25T11:50:05.163" v="651" actId="20577"/>
          <ac:spMkLst>
            <pc:docMk/>
            <pc:sldMk cId="1203159290" sldId="900"/>
            <ac:spMk id="3" creationId="{96D048A2-6B79-CD60-0AB8-049E235828C7}"/>
          </ac:spMkLst>
        </pc:spChg>
        <pc:spChg chg="mod">
          <ac:chgData name="Hilppa Iittiläinen" userId="f7572432-e0f1-4abb-81ed-7836843e2f2b" providerId="ADAL" clId="{E569A4CC-5BAC-45C6-BCB7-23FD58F000D7}" dt="2022-11-25T11:50:17.281" v="656" actId="6549"/>
          <ac:spMkLst>
            <pc:docMk/>
            <pc:sldMk cId="1203159290" sldId="900"/>
            <ac:spMk id="4" creationId="{5896ED2F-7594-5707-0814-6BC4C75DBBAF}"/>
          </ac:spMkLst>
        </pc:spChg>
      </pc:sldChg>
      <pc:sldChg chg="addSp modSp add mod">
        <pc:chgData name="Hilppa Iittiläinen" userId="f7572432-e0f1-4abb-81ed-7836843e2f2b" providerId="ADAL" clId="{E569A4CC-5BAC-45C6-BCB7-23FD58F000D7}" dt="2022-11-25T11:51:32.450" v="681" actId="14100"/>
        <pc:sldMkLst>
          <pc:docMk/>
          <pc:sldMk cId="3172320603" sldId="901"/>
        </pc:sldMkLst>
        <pc:spChg chg="mod">
          <ac:chgData name="Hilppa Iittiläinen" userId="f7572432-e0f1-4abb-81ed-7836843e2f2b" providerId="ADAL" clId="{E569A4CC-5BAC-45C6-BCB7-23FD58F000D7}" dt="2022-11-25T11:51:07.762" v="676" actId="1076"/>
          <ac:spMkLst>
            <pc:docMk/>
            <pc:sldMk cId="3172320603" sldId="901"/>
            <ac:spMk id="2" creationId="{C375B2E9-8F23-9662-309D-9A3B91F8F834}"/>
          </ac:spMkLst>
        </pc:spChg>
        <pc:spChg chg="mod">
          <ac:chgData name="Hilppa Iittiläinen" userId="f7572432-e0f1-4abb-81ed-7836843e2f2b" providerId="ADAL" clId="{E569A4CC-5BAC-45C6-BCB7-23FD58F000D7}" dt="2022-11-25T11:51:32.450" v="681" actId="14100"/>
          <ac:spMkLst>
            <pc:docMk/>
            <pc:sldMk cId="3172320603" sldId="901"/>
            <ac:spMk id="4" creationId="{5896ED2F-7594-5707-0814-6BC4C75DBBAF}"/>
          </ac:spMkLst>
        </pc:spChg>
        <pc:picChg chg="add mod">
          <ac:chgData name="Hilppa Iittiläinen" userId="f7572432-e0f1-4abb-81ed-7836843e2f2b" providerId="ADAL" clId="{E569A4CC-5BAC-45C6-BCB7-23FD58F000D7}" dt="2022-11-25T11:51:27.230" v="680" actId="1076"/>
          <ac:picMkLst>
            <pc:docMk/>
            <pc:sldMk cId="3172320603" sldId="901"/>
            <ac:picMk id="7" creationId="{549EC61D-589C-ADD4-6497-4C1C8FA506D7}"/>
          </ac:picMkLst>
        </pc:picChg>
      </pc:sldChg>
      <pc:sldChg chg="addSp modSp add mod ord">
        <pc:chgData name="Hilppa Iittiläinen" userId="f7572432-e0f1-4abb-81ed-7836843e2f2b" providerId="ADAL" clId="{E569A4CC-5BAC-45C6-BCB7-23FD58F000D7}" dt="2022-11-25T11:52:36.621" v="694" actId="167"/>
        <pc:sldMkLst>
          <pc:docMk/>
          <pc:sldMk cId="3401839339" sldId="902"/>
        </pc:sldMkLst>
        <pc:spChg chg="mod">
          <ac:chgData name="Hilppa Iittiläinen" userId="f7572432-e0f1-4abb-81ed-7836843e2f2b" providerId="ADAL" clId="{E569A4CC-5BAC-45C6-BCB7-23FD58F000D7}" dt="2022-11-25T11:52:26.082" v="692" actId="404"/>
          <ac:spMkLst>
            <pc:docMk/>
            <pc:sldMk cId="3401839339" sldId="902"/>
            <ac:spMk id="3" creationId="{96D048A2-6B79-CD60-0AB8-049E235828C7}"/>
          </ac:spMkLst>
        </pc:spChg>
        <pc:spChg chg="mod">
          <ac:chgData name="Hilppa Iittiläinen" userId="f7572432-e0f1-4abb-81ed-7836843e2f2b" providerId="ADAL" clId="{E569A4CC-5BAC-45C6-BCB7-23FD58F000D7}" dt="2022-11-25T11:52:31.816" v="693" actId="14100"/>
          <ac:spMkLst>
            <pc:docMk/>
            <pc:sldMk cId="3401839339" sldId="902"/>
            <ac:spMk id="4" creationId="{5896ED2F-7594-5707-0814-6BC4C75DBBAF}"/>
          </ac:spMkLst>
        </pc:spChg>
        <pc:picChg chg="add mod ord">
          <ac:chgData name="Hilppa Iittiläinen" userId="f7572432-e0f1-4abb-81ed-7836843e2f2b" providerId="ADAL" clId="{E569A4CC-5BAC-45C6-BCB7-23FD58F000D7}" dt="2022-11-25T11:52:36.621" v="694" actId="167"/>
          <ac:picMkLst>
            <pc:docMk/>
            <pc:sldMk cId="3401839339" sldId="902"/>
            <ac:picMk id="7" creationId="{1C49D117-0D7E-78DF-D7DE-517DFC1D785A}"/>
          </ac:picMkLst>
        </pc:picChg>
      </pc:sldChg>
      <pc:sldChg chg="add del">
        <pc:chgData name="Hilppa Iittiläinen" userId="f7572432-e0f1-4abb-81ed-7836843e2f2b" providerId="ADAL" clId="{E569A4CC-5BAC-45C6-BCB7-23FD58F000D7}" dt="2022-11-25T11:52:56.975" v="697" actId="47"/>
        <pc:sldMkLst>
          <pc:docMk/>
          <pc:sldMk cId="1951357733" sldId="903"/>
        </pc:sldMkLst>
      </pc:sldChg>
      <pc:sldChg chg="addSp modSp add mod">
        <pc:chgData name="Hilppa Iittiläinen" userId="f7572432-e0f1-4abb-81ed-7836843e2f2b" providerId="ADAL" clId="{E569A4CC-5BAC-45C6-BCB7-23FD58F000D7}" dt="2022-11-25T11:53:26.013" v="703" actId="1076"/>
        <pc:sldMkLst>
          <pc:docMk/>
          <pc:sldMk cId="3521192333" sldId="903"/>
        </pc:sldMkLst>
        <pc:spChg chg="mod">
          <ac:chgData name="Hilppa Iittiläinen" userId="f7572432-e0f1-4abb-81ed-7836843e2f2b" providerId="ADAL" clId="{E569A4CC-5BAC-45C6-BCB7-23FD58F000D7}" dt="2022-11-25T11:53:09.362" v="699"/>
          <ac:spMkLst>
            <pc:docMk/>
            <pc:sldMk cId="3521192333" sldId="903"/>
            <ac:spMk id="4" creationId="{5896ED2F-7594-5707-0814-6BC4C75DBBAF}"/>
          </ac:spMkLst>
        </pc:spChg>
        <pc:picChg chg="add mod">
          <ac:chgData name="Hilppa Iittiläinen" userId="f7572432-e0f1-4abb-81ed-7836843e2f2b" providerId="ADAL" clId="{E569A4CC-5BAC-45C6-BCB7-23FD58F000D7}" dt="2022-11-25T11:53:26.013" v="703" actId="1076"/>
          <ac:picMkLst>
            <pc:docMk/>
            <pc:sldMk cId="3521192333" sldId="903"/>
            <ac:picMk id="7" creationId="{2B1B38C6-DD08-C02E-7D32-2E298C89C023}"/>
          </ac:picMkLst>
        </pc:picChg>
      </pc:sldChg>
      <pc:sldChg chg="addSp delSp modSp add mod ord">
        <pc:chgData name="Hilppa Iittiläinen" userId="f7572432-e0f1-4abb-81ed-7836843e2f2b" providerId="ADAL" clId="{E569A4CC-5BAC-45C6-BCB7-23FD58F000D7}" dt="2022-11-25T11:54:00.877" v="713" actId="404"/>
        <pc:sldMkLst>
          <pc:docMk/>
          <pc:sldMk cId="2246202164" sldId="904"/>
        </pc:sldMkLst>
        <pc:spChg chg="mod">
          <ac:chgData name="Hilppa Iittiläinen" userId="f7572432-e0f1-4abb-81ed-7836843e2f2b" providerId="ADAL" clId="{E569A4CC-5BAC-45C6-BCB7-23FD58F000D7}" dt="2022-11-25T11:54:00.877" v="713" actId="404"/>
          <ac:spMkLst>
            <pc:docMk/>
            <pc:sldMk cId="2246202164" sldId="904"/>
            <ac:spMk id="3" creationId="{96D048A2-6B79-CD60-0AB8-049E235828C7}"/>
          </ac:spMkLst>
        </pc:spChg>
        <pc:spChg chg="mod">
          <ac:chgData name="Hilppa Iittiläinen" userId="f7572432-e0f1-4abb-81ed-7836843e2f2b" providerId="ADAL" clId="{E569A4CC-5BAC-45C6-BCB7-23FD58F000D7}" dt="2022-11-25T11:53:50.656" v="709"/>
          <ac:spMkLst>
            <pc:docMk/>
            <pc:sldMk cId="2246202164" sldId="904"/>
            <ac:spMk id="4" creationId="{5896ED2F-7594-5707-0814-6BC4C75DBBAF}"/>
          </ac:spMkLst>
        </pc:spChg>
        <pc:picChg chg="del">
          <ac:chgData name="Hilppa Iittiläinen" userId="f7572432-e0f1-4abb-81ed-7836843e2f2b" providerId="ADAL" clId="{E569A4CC-5BAC-45C6-BCB7-23FD58F000D7}" dt="2022-11-25T11:53:55.849" v="710" actId="478"/>
          <ac:picMkLst>
            <pc:docMk/>
            <pc:sldMk cId="2246202164" sldId="904"/>
            <ac:picMk id="7" creationId="{1C49D117-0D7E-78DF-D7DE-517DFC1D785A}"/>
          </ac:picMkLst>
        </pc:picChg>
        <pc:picChg chg="add mod">
          <ac:chgData name="Hilppa Iittiläinen" userId="f7572432-e0f1-4abb-81ed-7836843e2f2b" providerId="ADAL" clId="{E569A4CC-5BAC-45C6-BCB7-23FD58F000D7}" dt="2022-11-25T11:53:56.286" v="711"/>
          <ac:picMkLst>
            <pc:docMk/>
            <pc:sldMk cId="2246202164" sldId="904"/>
            <ac:picMk id="8" creationId="{70174DBF-FAD0-38A5-2D8B-09ED6D30B3FC}"/>
          </ac:picMkLst>
        </pc:picChg>
      </pc:sldChg>
      <pc:sldChg chg="addSp delSp modSp add mod ord">
        <pc:chgData name="Hilppa Iittiläinen" userId="f7572432-e0f1-4abb-81ed-7836843e2f2b" providerId="ADAL" clId="{E569A4CC-5BAC-45C6-BCB7-23FD58F000D7}" dt="2022-11-25T11:56:22.676" v="751" actId="1076"/>
        <pc:sldMkLst>
          <pc:docMk/>
          <pc:sldMk cId="567255569" sldId="905"/>
        </pc:sldMkLst>
        <pc:spChg chg="mod">
          <ac:chgData name="Hilppa Iittiläinen" userId="f7572432-e0f1-4abb-81ed-7836843e2f2b" providerId="ADAL" clId="{E569A4CC-5BAC-45C6-BCB7-23FD58F000D7}" dt="2022-11-25T11:54:41.900" v="744" actId="1076"/>
          <ac:spMkLst>
            <pc:docMk/>
            <pc:sldMk cId="567255569" sldId="905"/>
            <ac:spMk id="2" creationId="{C375B2E9-8F23-9662-309D-9A3B91F8F834}"/>
          </ac:spMkLst>
        </pc:spChg>
        <pc:spChg chg="mod">
          <ac:chgData name="Hilppa Iittiläinen" userId="f7572432-e0f1-4abb-81ed-7836843e2f2b" providerId="ADAL" clId="{E569A4CC-5BAC-45C6-BCB7-23FD58F000D7}" dt="2022-11-25T11:54:20.599" v="725" actId="20577"/>
          <ac:spMkLst>
            <pc:docMk/>
            <pc:sldMk cId="567255569" sldId="905"/>
            <ac:spMk id="3" creationId="{96D048A2-6B79-CD60-0AB8-049E235828C7}"/>
          </ac:spMkLst>
        </pc:spChg>
        <pc:spChg chg="mod">
          <ac:chgData name="Hilppa Iittiläinen" userId="f7572432-e0f1-4abb-81ed-7836843e2f2b" providerId="ADAL" clId="{E569A4CC-5BAC-45C6-BCB7-23FD58F000D7}" dt="2022-11-25T11:55:05.494" v="750" actId="6549"/>
          <ac:spMkLst>
            <pc:docMk/>
            <pc:sldMk cId="567255569" sldId="905"/>
            <ac:spMk id="4" creationId="{5896ED2F-7594-5707-0814-6BC4C75DBBAF}"/>
          </ac:spMkLst>
        </pc:spChg>
        <pc:spChg chg="add mod">
          <ac:chgData name="Hilppa Iittiläinen" userId="f7572432-e0f1-4abb-81ed-7836843e2f2b" providerId="ADAL" clId="{E569A4CC-5BAC-45C6-BCB7-23FD58F000D7}" dt="2022-11-25T11:56:22.676" v="751" actId="1076"/>
          <ac:spMkLst>
            <pc:docMk/>
            <pc:sldMk cId="567255569" sldId="905"/>
            <ac:spMk id="9" creationId="{0159378B-0DE4-7A76-B99C-B5E8BCF8A8B9}"/>
          </ac:spMkLst>
        </pc:spChg>
        <pc:picChg chg="add mod">
          <ac:chgData name="Hilppa Iittiläinen" userId="f7572432-e0f1-4abb-81ed-7836843e2f2b" providerId="ADAL" clId="{E569A4CC-5BAC-45C6-BCB7-23FD58F000D7}" dt="2022-11-25T11:56:22.676" v="751" actId="1076"/>
          <ac:picMkLst>
            <pc:docMk/>
            <pc:sldMk cId="567255569" sldId="905"/>
            <ac:picMk id="7" creationId="{03FA0309-D493-578B-DA87-99B6EE766E94}"/>
          </ac:picMkLst>
        </pc:picChg>
        <pc:picChg chg="del">
          <ac:chgData name="Hilppa Iittiläinen" userId="f7572432-e0f1-4abb-81ed-7836843e2f2b" providerId="ADAL" clId="{E569A4CC-5BAC-45C6-BCB7-23FD58F000D7}" dt="2022-11-25T11:54:42.915" v="745" actId="478"/>
          <ac:picMkLst>
            <pc:docMk/>
            <pc:sldMk cId="567255569" sldId="905"/>
            <ac:picMk id="8" creationId="{62615F0E-A31C-4893-606D-C941430FB377}"/>
          </ac:picMkLst>
        </pc:picChg>
      </pc:sldChg>
      <pc:sldChg chg="addSp delSp modSp add mod ord">
        <pc:chgData name="Hilppa Iittiläinen" userId="f7572432-e0f1-4abb-81ed-7836843e2f2b" providerId="ADAL" clId="{E569A4CC-5BAC-45C6-BCB7-23FD58F000D7}" dt="2022-11-25T11:57:30.389" v="769" actId="14100"/>
        <pc:sldMkLst>
          <pc:docMk/>
          <pc:sldMk cId="2289564202" sldId="906"/>
        </pc:sldMkLst>
        <pc:spChg chg="mod">
          <ac:chgData name="Hilppa Iittiläinen" userId="f7572432-e0f1-4abb-81ed-7836843e2f2b" providerId="ADAL" clId="{E569A4CC-5BAC-45C6-BCB7-23FD58F000D7}" dt="2022-11-25T11:56:41.237" v="756"/>
          <ac:spMkLst>
            <pc:docMk/>
            <pc:sldMk cId="2289564202" sldId="906"/>
            <ac:spMk id="3" creationId="{96D048A2-6B79-CD60-0AB8-049E235828C7}"/>
          </ac:spMkLst>
        </pc:spChg>
        <pc:spChg chg="mod">
          <ac:chgData name="Hilppa Iittiläinen" userId="f7572432-e0f1-4abb-81ed-7836843e2f2b" providerId="ADAL" clId="{E569A4CC-5BAC-45C6-BCB7-23FD58F000D7}" dt="2022-11-25T11:57:30.389" v="769" actId="14100"/>
          <ac:spMkLst>
            <pc:docMk/>
            <pc:sldMk cId="2289564202" sldId="906"/>
            <ac:spMk id="4" creationId="{5896ED2F-7594-5707-0814-6BC4C75DBBAF}"/>
          </ac:spMkLst>
        </pc:spChg>
        <pc:picChg chg="add mod ord">
          <ac:chgData name="Hilppa Iittiläinen" userId="f7572432-e0f1-4abb-81ed-7836843e2f2b" providerId="ADAL" clId="{E569A4CC-5BAC-45C6-BCB7-23FD58F000D7}" dt="2022-11-25T11:57:13.233" v="764" actId="1076"/>
          <ac:picMkLst>
            <pc:docMk/>
            <pc:sldMk cId="2289564202" sldId="906"/>
            <ac:picMk id="7" creationId="{CF437159-7904-EC1E-D128-90B927BBE3CD}"/>
          </ac:picMkLst>
        </pc:picChg>
        <pc:picChg chg="del">
          <ac:chgData name="Hilppa Iittiläinen" userId="f7572432-e0f1-4abb-81ed-7836843e2f2b" providerId="ADAL" clId="{E569A4CC-5BAC-45C6-BCB7-23FD58F000D7}" dt="2022-11-25T11:57:01.667" v="760" actId="478"/>
          <ac:picMkLst>
            <pc:docMk/>
            <pc:sldMk cId="2289564202" sldId="906"/>
            <ac:picMk id="8" creationId="{70174DBF-FAD0-38A5-2D8B-09ED6D30B3FC}"/>
          </ac:picMkLst>
        </pc:picChg>
      </pc:sldChg>
      <pc:sldChg chg="addSp delSp modSp add mod">
        <pc:chgData name="Hilppa Iittiläinen" userId="f7572432-e0f1-4abb-81ed-7836843e2f2b" providerId="ADAL" clId="{E569A4CC-5BAC-45C6-BCB7-23FD58F000D7}" dt="2022-11-25T12:00:20.142" v="779" actId="1076"/>
        <pc:sldMkLst>
          <pc:docMk/>
          <pc:sldMk cId="3539593101" sldId="907"/>
        </pc:sldMkLst>
        <pc:spChg chg="mod">
          <ac:chgData name="Hilppa Iittiläinen" userId="f7572432-e0f1-4abb-81ed-7836843e2f2b" providerId="ADAL" clId="{E569A4CC-5BAC-45C6-BCB7-23FD58F000D7}" dt="2022-11-25T11:59:54.177" v="772"/>
          <ac:spMkLst>
            <pc:docMk/>
            <pc:sldMk cId="3539593101" sldId="907"/>
            <ac:spMk id="3" creationId="{96D048A2-6B79-CD60-0AB8-049E235828C7}"/>
          </ac:spMkLst>
        </pc:spChg>
        <pc:spChg chg="mod">
          <ac:chgData name="Hilppa Iittiläinen" userId="f7572432-e0f1-4abb-81ed-7836843e2f2b" providerId="ADAL" clId="{E569A4CC-5BAC-45C6-BCB7-23FD58F000D7}" dt="2022-11-25T12:00:08.278" v="775" actId="6549"/>
          <ac:spMkLst>
            <pc:docMk/>
            <pc:sldMk cId="3539593101" sldId="907"/>
            <ac:spMk id="4" creationId="{5896ED2F-7594-5707-0814-6BC4C75DBBAF}"/>
          </ac:spMkLst>
        </pc:spChg>
        <pc:picChg chg="del">
          <ac:chgData name="Hilppa Iittiläinen" userId="f7572432-e0f1-4abb-81ed-7836843e2f2b" providerId="ADAL" clId="{E569A4CC-5BAC-45C6-BCB7-23FD58F000D7}" dt="2022-11-25T12:00:15.259" v="776" actId="478"/>
          <ac:picMkLst>
            <pc:docMk/>
            <pc:sldMk cId="3539593101" sldId="907"/>
            <ac:picMk id="7" creationId="{CF437159-7904-EC1E-D128-90B927BBE3CD}"/>
          </ac:picMkLst>
        </pc:picChg>
        <pc:picChg chg="add mod ord">
          <ac:chgData name="Hilppa Iittiläinen" userId="f7572432-e0f1-4abb-81ed-7836843e2f2b" providerId="ADAL" clId="{E569A4CC-5BAC-45C6-BCB7-23FD58F000D7}" dt="2022-11-25T12:00:20.142" v="779" actId="1076"/>
          <ac:picMkLst>
            <pc:docMk/>
            <pc:sldMk cId="3539593101" sldId="907"/>
            <ac:picMk id="8" creationId="{915D9A7B-8E4E-51E4-7269-90E44C66BB91}"/>
          </ac:picMkLst>
        </pc:picChg>
      </pc:sldChg>
      <pc:sldChg chg="modSp add mod">
        <pc:chgData name="Hilppa Iittiläinen" userId="f7572432-e0f1-4abb-81ed-7836843e2f2b" providerId="ADAL" clId="{E569A4CC-5BAC-45C6-BCB7-23FD58F000D7}" dt="2022-11-25T12:00:44.908" v="793"/>
        <pc:sldMkLst>
          <pc:docMk/>
          <pc:sldMk cId="360867472" sldId="908"/>
        </pc:sldMkLst>
        <pc:spChg chg="mod">
          <ac:chgData name="Hilppa Iittiläinen" userId="f7572432-e0f1-4abb-81ed-7836843e2f2b" providerId="ADAL" clId="{E569A4CC-5BAC-45C6-BCB7-23FD58F000D7}" dt="2022-11-25T12:00:35.496" v="792" actId="20577"/>
          <ac:spMkLst>
            <pc:docMk/>
            <pc:sldMk cId="360867472" sldId="908"/>
            <ac:spMk id="3" creationId="{96D048A2-6B79-CD60-0AB8-049E235828C7}"/>
          </ac:spMkLst>
        </pc:spChg>
        <pc:spChg chg="mod">
          <ac:chgData name="Hilppa Iittiläinen" userId="f7572432-e0f1-4abb-81ed-7836843e2f2b" providerId="ADAL" clId="{E569A4CC-5BAC-45C6-BCB7-23FD58F000D7}" dt="2022-11-25T12:00:44.908" v="793"/>
          <ac:spMkLst>
            <pc:docMk/>
            <pc:sldMk cId="360867472" sldId="908"/>
            <ac:spMk id="4" creationId="{5896ED2F-7594-5707-0814-6BC4C75DBBAF}"/>
          </ac:spMkLst>
        </pc:spChg>
      </pc:sldChg>
      <pc:sldChg chg="addSp modSp add mod">
        <pc:chgData name="Hilppa Iittiläinen" userId="f7572432-e0f1-4abb-81ed-7836843e2f2b" providerId="ADAL" clId="{E569A4CC-5BAC-45C6-BCB7-23FD58F000D7}" dt="2022-11-25T12:01:43.057" v="826" actId="121"/>
        <pc:sldMkLst>
          <pc:docMk/>
          <pc:sldMk cId="1334351017" sldId="909"/>
        </pc:sldMkLst>
        <pc:spChg chg="mod">
          <ac:chgData name="Hilppa Iittiläinen" userId="f7572432-e0f1-4abb-81ed-7836843e2f2b" providerId="ADAL" clId="{E569A4CC-5BAC-45C6-BCB7-23FD58F000D7}" dt="2022-11-25T12:01:43.057" v="826" actId="121"/>
          <ac:spMkLst>
            <pc:docMk/>
            <pc:sldMk cId="1334351017" sldId="909"/>
            <ac:spMk id="2" creationId="{C375B2E9-8F23-9662-309D-9A3B91F8F834}"/>
          </ac:spMkLst>
        </pc:spChg>
        <pc:spChg chg="mod">
          <ac:chgData name="Hilppa Iittiläinen" userId="f7572432-e0f1-4abb-81ed-7836843e2f2b" providerId="ADAL" clId="{E569A4CC-5BAC-45C6-BCB7-23FD58F000D7}" dt="2022-11-25T12:01:18.315" v="799" actId="14100"/>
          <ac:spMkLst>
            <pc:docMk/>
            <pc:sldMk cId="1334351017" sldId="909"/>
            <ac:spMk id="4" creationId="{5896ED2F-7594-5707-0814-6BC4C75DBBAF}"/>
          </ac:spMkLst>
        </pc:spChg>
        <pc:picChg chg="add mod">
          <ac:chgData name="Hilppa Iittiläinen" userId="f7572432-e0f1-4abb-81ed-7836843e2f2b" providerId="ADAL" clId="{E569A4CC-5BAC-45C6-BCB7-23FD58F000D7}" dt="2022-11-25T12:01:14.344" v="798"/>
          <ac:picMkLst>
            <pc:docMk/>
            <pc:sldMk cId="1334351017" sldId="909"/>
            <ac:picMk id="7" creationId="{73EEF45A-9FF2-3B0E-999D-BD2EE241CAEE}"/>
          </ac:picMkLst>
        </pc:picChg>
      </pc:sldChg>
      <pc:sldChg chg="addSp delSp modSp add mod">
        <pc:chgData name="Hilppa Iittiläinen" userId="f7572432-e0f1-4abb-81ed-7836843e2f2b" providerId="ADAL" clId="{E569A4CC-5BAC-45C6-BCB7-23FD58F000D7}" dt="2022-11-25T12:02:30.101" v="838" actId="113"/>
        <pc:sldMkLst>
          <pc:docMk/>
          <pc:sldMk cId="2462483131" sldId="910"/>
        </pc:sldMkLst>
        <pc:spChg chg="mod">
          <ac:chgData name="Hilppa Iittiläinen" userId="f7572432-e0f1-4abb-81ed-7836843e2f2b" providerId="ADAL" clId="{E569A4CC-5BAC-45C6-BCB7-23FD58F000D7}" dt="2022-11-25T12:02:04.562" v="832" actId="1076"/>
          <ac:spMkLst>
            <pc:docMk/>
            <pc:sldMk cId="2462483131" sldId="910"/>
            <ac:spMk id="2" creationId="{C375B2E9-8F23-9662-309D-9A3B91F8F834}"/>
          </ac:spMkLst>
        </pc:spChg>
        <pc:spChg chg="mod">
          <ac:chgData name="Hilppa Iittiläinen" userId="f7572432-e0f1-4abb-81ed-7836843e2f2b" providerId="ADAL" clId="{E569A4CC-5BAC-45C6-BCB7-23FD58F000D7}" dt="2022-11-25T12:02:30.101" v="838" actId="113"/>
          <ac:spMkLst>
            <pc:docMk/>
            <pc:sldMk cId="2462483131" sldId="910"/>
            <ac:spMk id="4" creationId="{5896ED2F-7594-5707-0814-6BC4C75DBBAF}"/>
          </ac:spMkLst>
        </pc:spChg>
        <pc:spChg chg="add mod">
          <ac:chgData name="Hilppa Iittiläinen" userId="f7572432-e0f1-4abb-81ed-7836843e2f2b" providerId="ADAL" clId="{E569A4CC-5BAC-45C6-BCB7-23FD58F000D7}" dt="2022-11-25T12:02:27.241" v="837" actId="1076"/>
          <ac:spMkLst>
            <pc:docMk/>
            <pc:sldMk cId="2462483131" sldId="910"/>
            <ac:spMk id="9" creationId="{E36BB388-E12F-CEB7-52EF-D6665BF41595}"/>
          </ac:spMkLst>
        </pc:spChg>
        <pc:picChg chg="del">
          <ac:chgData name="Hilppa Iittiläinen" userId="f7572432-e0f1-4abb-81ed-7836843e2f2b" providerId="ADAL" clId="{E569A4CC-5BAC-45C6-BCB7-23FD58F000D7}" dt="2022-11-25T12:01:55.163" v="829" actId="478"/>
          <ac:picMkLst>
            <pc:docMk/>
            <pc:sldMk cId="2462483131" sldId="910"/>
            <ac:picMk id="7" creationId="{73EEF45A-9FF2-3B0E-999D-BD2EE241CAEE}"/>
          </ac:picMkLst>
        </pc:picChg>
        <pc:picChg chg="add mod ord">
          <ac:chgData name="Hilppa Iittiläinen" userId="f7572432-e0f1-4abb-81ed-7836843e2f2b" providerId="ADAL" clId="{E569A4CC-5BAC-45C6-BCB7-23FD58F000D7}" dt="2022-11-25T12:02:07.956" v="834" actId="167"/>
          <ac:picMkLst>
            <pc:docMk/>
            <pc:sldMk cId="2462483131" sldId="910"/>
            <ac:picMk id="8" creationId="{586FC8A8-F7AB-E032-68ED-3EE7CDF32815}"/>
          </ac:picMkLst>
        </pc:picChg>
      </pc:sldChg>
      <pc:sldChg chg="modSp add mod">
        <pc:chgData name="Hilppa Iittiläinen" userId="f7572432-e0f1-4abb-81ed-7836843e2f2b" providerId="ADAL" clId="{E569A4CC-5BAC-45C6-BCB7-23FD58F000D7}" dt="2022-11-25T12:03:01.955" v="846" actId="20577"/>
        <pc:sldMkLst>
          <pc:docMk/>
          <pc:sldMk cId="3666005605" sldId="911"/>
        </pc:sldMkLst>
        <pc:spChg chg="mod">
          <ac:chgData name="Hilppa Iittiläinen" userId="f7572432-e0f1-4abb-81ed-7836843e2f2b" providerId="ADAL" clId="{E569A4CC-5BAC-45C6-BCB7-23FD58F000D7}" dt="2022-11-25T12:02:58.604" v="844" actId="404"/>
          <ac:spMkLst>
            <pc:docMk/>
            <pc:sldMk cId="3666005605" sldId="911"/>
            <ac:spMk id="3" creationId="{96D048A2-6B79-CD60-0AB8-049E235828C7}"/>
          </ac:spMkLst>
        </pc:spChg>
        <pc:spChg chg="mod">
          <ac:chgData name="Hilppa Iittiläinen" userId="f7572432-e0f1-4abb-81ed-7836843e2f2b" providerId="ADAL" clId="{E569A4CC-5BAC-45C6-BCB7-23FD58F000D7}" dt="2022-11-25T12:03:01.955" v="846" actId="20577"/>
          <ac:spMkLst>
            <pc:docMk/>
            <pc:sldMk cId="3666005605" sldId="911"/>
            <ac:spMk id="4" creationId="{5896ED2F-7594-5707-0814-6BC4C75DBBAF}"/>
          </ac:spMkLst>
        </pc:spChg>
      </pc:sldChg>
      <pc:sldChg chg="addSp delSp modSp add mod ord">
        <pc:chgData name="Hilppa Iittiläinen" userId="f7572432-e0f1-4abb-81ed-7836843e2f2b" providerId="ADAL" clId="{E569A4CC-5BAC-45C6-BCB7-23FD58F000D7}" dt="2022-11-25T12:04:18.803" v="862" actId="167"/>
        <pc:sldMkLst>
          <pc:docMk/>
          <pc:sldMk cId="1045096314" sldId="912"/>
        </pc:sldMkLst>
        <pc:spChg chg="del">
          <ac:chgData name="Hilppa Iittiläinen" userId="f7572432-e0f1-4abb-81ed-7836843e2f2b" providerId="ADAL" clId="{E569A4CC-5BAC-45C6-BCB7-23FD58F000D7}" dt="2022-11-25T12:03:45.607" v="855" actId="478"/>
          <ac:spMkLst>
            <pc:docMk/>
            <pc:sldMk cId="1045096314" sldId="912"/>
            <ac:spMk id="4" creationId="{5896ED2F-7594-5707-0814-6BC4C75DBBAF}"/>
          </ac:spMkLst>
        </pc:spChg>
        <pc:spChg chg="mod">
          <ac:chgData name="Hilppa Iittiläinen" userId="f7572432-e0f1-4abb-81ed-7836843e2f2b" providerId="ADAL" clId="{E569A4CC-5BAC-45C6-BCB7-23FD58F000D7}" dt="2022-11-25T12:03:36.536" v="853"/>
          <ac:spMkLst>
            <pc:docMk/>
            <pc:sldMk cId="1045096314" sldId="912"/>
            <ac:spMk id="9" creationId="{E36BB388-E12F-CEB7-52EF-D6665BF41595}"/>
          </ac:spMkLst>
        </pc:spChg>
        <pc:spChg chg="add del mod">
          <ac:chgData name="Hilppa Iittiläinen" userId="f7572432-e0f1-4abb-81ed-7836843e2f2b" providerId="ADAL" clId="{E569A4CC-5BAC-45C6-BCB7-23FD58F000D7}" dt="2022-11-25T12:03:47.980" v="856" actId="478"/>
          <ac:spMkLst>
            <pc:docMk/>
            <pc:sldMk cId="1045096314" sldId="912"/>
            <ac:spMk id="11" creationId="{13314FDB-D4E3-3138-177A-605884D0D271}"/>
          </ac:spMkLst>
        </pc:spChg>
        <pc:spChg chg="add mod">
          <ac:chgData name="Hilppa Iittiläinen" userId="f7572432-e0f1-4abb-81ed-7836843e2f2b" providerId="ADAL" clId="{E569A4CC-5BAC-45C6-BCB7-23FD58F000D7}" dt="2022-11-25T12:04:14.078" v="861" actId="164"/>
          <ac:spMkLst>
            <pc:docMk/>
            <pc:sldMk cId="1045096314" sldId="912"/>
            <ac:spMk id="12" creationId="{D6853CFE-5641-6404-9234-AE8EB1637112}"/>
          </ac:spMkLst>
        </pc:spChg>
        <pc:grpChg chg="add mod ord">
          <ac:chgData name="Hilppa Iittiläinen" userId="f7572432-e0f1-4abb-81ed-7836843e2f2b" providerId="ADAL" clId="{E569A4CC-5BAC-45C6-BCB7-23FD58F000D7}" dt="2022-11-25T12:04:18.803" v="862" actId="167"/>
          <ac:grpSpMkLst>
            <pc:docMk/>
            <pc:sldMk cId="1045096314" sldId="912"/>
            <ac:grpSpMk id="13" creationId="{4F39B435-7DDA-96E0-711C-CC00344157ED}"/>
          </ac:grpSpMkLst>
        </pc:grpChg>
        <pc:picChg chg="add mod ord">
          <ac:chgData name="Hilppa Iittiläinen" userId="f7572432-e0f1-4abb-81ed-7836843e2f2b" providerId="ADAL" clId="{E569A4CC-5BAC-45C6-BCB7-23FD58F000D7}" dt="2022-11-25T12:04:14.078" v="861" actId="164"/>
          <ac:picMkLst>
            <pc:docMk/>
            <pc:sldMk cId="1045096314" sldId="912"/>
            <ac:picMk id="7" creationId="{D8239FB0-8D16-0D49-5829-A492D27BB21D}"/>
          </ac:picMkLst>
        </pc:picChg>
        <pc:picChg chg="del">
          <ac:chgData name="Hilppa Iittiläinen" userId="f7572432-e0f1-4abb-81ed-7836843e2f2b" providerId="ADAL" clId="{E569A4CC-5BAC-45C6-BCB7-23FD58F000D7}" dt="2022-11-25T12:03:24.580" v="852" actId="478"/>
          <ac:picMkLst>
            <pc:docMk/>
            <pc:sldMk cId="1045096314" sldId="912"/>
            <ac:picMk id="8" creationId="{586FC8A8-F7AB-E032-68ED-3EE7CDF32815}"/>
          </ac:picMkLst>
        </pc:picChg>
      </pc:sldChg>
      <pc:sldChg chg="addSp delSp modSp add mod ord">
        <pc:chgData name="Hilppa Iittiläinen" userId="f7572432-e0f1-4abb-81ed-7836843e2f2b" providerId="ADAL" clId="{E569A4CC-5BAC-45C6-BCB7-23FD58F000D7}" dt="2022-11-25T12:05:40.084" v="926" actId="27636"/>
        <pc:sldMkLst>
          <pc:docMk/>
          <pc:sldMk cId="2110771565" sldId="913"/>
        </pc:sldMkLst>
        <pc:spChg chg="mod">
          <ac:chgData name="Hilppa Iittiläinen" userId="f7572432-e0f1-4abb-81ed-7836843e2f2b" providerId="ADAL" clId="{E569A4CC-5BAC-45C6-BCB7-23FD58F000D7}" dt="2022-11-25T12:05:12.005" v="916" actId="20577"/>
          <ac:spMkLst>
            <pc:docMk/>
            <pc:sldMk cId="2110771565" sldId="913"/>
            <ac:spMk id="2" creationId="{C375B2E9-8F23-9662-309D-9A3B91F8F834}"/>
          </ac:spMkLst>
        </pc:spChg>
        <pc:spChg chg="mod">
          <ac:chgData name="Hilppa Iittiläinen" userId="f7572432-e0f1-4abb-81ed-7836843e2f2b" providerId="ADAL" clId="{E569A4CC-5BAC-45C6-BCB7-23FD58F000D7}" dt="2022-11-25T12:04:42.064" v="887" actId="20577"/>
          <ac:spMkLst>
            <pc:docMk/>
            <pc:sldMk cId="2110771565" sldId="913"/>
            <ac:spMk id="3" creationId="{96D048A2-6B79-CD60-0AB8-049E235828C7}"/>
          </ac:spMkLst>
        </pc:spChg>
        <pc:spChg chg="mod">
          <ac:chgData name="Hilppa Iittiläinen" userId="f7572432-e0f1-4abb-81ed-7836843e2f2b" providerId="ADAL" clId="{E569A4CC-5BAC-45C6-BCB7-23FD58F000D7}" dt="2022-11-25T12:05:40.084" v="926" actId="27636"/>
          <ac:spMkLst>
            <pc:docMk/>
            <pc:sldMk cId="2110771565" sldId="913"/>
            <ac:spMk id="4" creationId="{5896ED2F-7594-5707-0814-6BC4C75DBBAF}"/>
          </ac:spMkLst>
        </pc:spChg>
        <pc:picChg chg="del">
          <ac:chgData name="Hilppa Iittiläinen" userId="f7572432-e0f1-4abb-81ed-7836843e2f2b" providerId="ADAL" clId="{E569A4CC-5BAC-45C6-BCB7-23FD58F000D7}" dt="2022-11-25T12:05:13.991" v="917" actId="478"/>
          <ac:picMkLst>
            <pc:docMk/>
            <pc:sldMk cId="2110771565" sldId="913"/>
            <ac:picMk id="7" creationId="{73EEF45A-9FF2-3B0E-999D-BD2EE241CAEE}"/>
          </ac:picMkLst>
        </pc:picChg>
        <pc:picChg chg="add mod">
          <ac:chgData name="Hilppa Iittiläinen" userId="f7572432-e0f1-4abb-81ed-7836843e2f2b" providerId="ADAL" clId="{E569A4CC-5BAC-45C6-BCB7-23FD58F000D7}" dt="2022-11-25T12:05:18.174" v="918"/>
          <ac:picMkLst>
            <pc:docMk/>
            <pc:sldMk cId="2110771565" sldId="913"/>
            <ac:picMk id="8" creationId="{543BE55D-74E8-D42E-D265-8068B7A0F77C}"/>
          </ac:picMkLst>
        </pc:picChg>
      </pc:sldChg>
      <pc:sldChg chg="addSp delSp modSp add del mod">
        <pc:chgData name="Hilppa Iittiläinen" userId="f7572432-e0f1-4abb-81ed-7836843e2f2b" providerId="ADAL" clId="{E569A4CC-5BAC-45C6-BCB7-23FD58F000D7}" dt="2022-11-25T12:08:02.505" v="975" actId="2696"/>
        <pc:sldMkLst>
          <pc:docMk/>
          <pc:sldMk cId="632927752" sldId="914"/>
        </pc:sldMkLst>
        <pc:spChg chg="mod">
          <ac:chgData name="Hilppa Iittiläinen" userId="f7572432-e0f1-4abb-81ed-7836843e2f2b" providerId="ADAL" clId="{E569A4CC-5BAC-45C6-BCB7-23FD58F000D7}" dt="2022-11-25T12:06:01.554" v="940" actId="20577"/>
          <ac:spMkLst>
            <pc:docMk/>
            <pc:sldMk cId="632927752" sldId="914"/>
            <ac:spMk id="2" creationId="{C375B2E9-8F23-9662-309D-9A3B91F8F834}"/>
          </ac:spMkLst>
        </pc:spChg>
        <pc:spChg chg="mod">
          <ac:chgData name="Hilppa Iittiläinen" userId="f7572432-e0f1-4abb-81ed-7836843e2f2b" providerId="ADAL" clId="{E569A4CC-5BAC-45C6-BCB7-23FD58F000D7}" dt="2022-11-25T12:05:57.447" v="930" actId="27636"/>
          <ac:spMkLst>
            <pc:docMk/>
            <pc:sldMk cId="632927752" sldId="914"/>
            <ac:spMk id="4" creationId="{5896ED2F-7594-5707-0814-6BC4C75DBBAF}"/>
          </ac:spMkLst>
        </pc:spChg>
        <pc:picChg chg="add mod">
          <ac:chgData name="Hilppa Iittiläinen" userId="f7572432-e0f1-4abb-81ed-7836843e2f2b" providerId="ADAL" clId="{E569A4CC-5BAC-45C6-BCB7-23FD58F000D7}" dt="2022-11-25T12:06:08.067" v="942"/>
          <ac:picMkLst>
            <pc:docMk/>
            <pc:sldMk cId="632927752" sldId="914"/>
            <ac:picMk id="7" creationId="{FC529B07-4915-A07E-BB21-EC61C1F94FBE}"/>
          </ac:picMkLst>
        </pc:picChg>
        <pc:picChg chg="del">
          <ac:chgData name="Hilppa Iittiläinen" userId="f7572432-e0f1-4abb-81ed-7836843e2f2b" providerId="ADAL" clId="{E569A4CC-5BAC-45C6-BCB7-23FD58F000D7}" dt="2022-11-25T12:06:07.536" v="941" actId="478"/>
          <ac:picMkLst>
            <pc:docMk/>
            <pc:sldMk cId="632927752" sldId="914"/>
            <ac:picMk id="8" creationId="{543BE55D-74E8-D42E-D265-8068B7A0F77C}"/>
          </ac:picMkLst>
        </pc:picChg>
      </pc:sldChg>
      <pc:sldChg chg="addSp delSp modSp add del mod ord">
        <pc:chgData name="Hilppa Iittiläinen" userId="f7572432-e0f1-4abb-81ed-7836843e2f2b" providerId="ADAL" clId="{E569A4CC-5BAC-45C6-BCB7-23FD58F000D7}" dt="2022-11-25T12:07:53.488" v="973" actId="14100"/>
        <pc:sldMkLst>
          <pc:docMk/>
          <pc:sldMk cId="3356432485" sldId="915"/>
        </pc:sldMkLst>
        <pc:spChg chg="mod">
          <ac:chgData name="Hilppa Iittiläinen" userId="f7572432-e0f1-4abb-81ed-7836843e2f2b" providerId="ADAL" clId="{E569A4CC-5BAC-45C6-BCB7-23FD58F000D7}" dt="2022-11-25T12:06:49.132" v="964" actId="6549"/>
          <ac:spMkLst>
            <pc:docMk/>
            <pc:sldMk cId="3356432485" sldId="915"/>
            <ac:spMk id="2" creationId="{C375B2E9-8F23-9662-309D-9A3B91F8F834}"/>
          </ac:spMkLst>
        </pc:spChg>
        <pc:spChg chg="mod">
          <ac:chgData name="Hilppa Iittiläinen" userId="f7572432-e0f1-4abb-81ed-7836843e2f2b" providerId="ADAL" clId="{E569A4CC-5BAC-45C6-BCB7-23FD58F000D7}" dt="2022-11-25T12:07:53.488" v="973" actId="14100"/>
          <ac:spMkLst>
            <pc:docMk/>
            <pc:sldMk cId="3356432485" sldId="915"/>
            <ac:spMk id="3" creationId="{96D048A2-6B79-CD60-0AB8-049E235828C7}"/>
          </ac:spMkLst>
        </pc:spChg>
        <pc:spChg chg="mod">
          <ac:chgData name="Hilppa Iittiläinen" userId="f7572432-e0f1-4abb-81ed-7836843e2f2b" providerId="ADAL" clId="{E569A4CC-5BAC-45C6-BCB7-23FD58F000D7}" dt="2022-11-25T12:07:46.533" v="972" actId="113"/>
          <ac:spMkLst>
            <pc:docMk/>
            <pc:sldMk cId="3356432485" sldId="915"/>
            <ac:spMk id="4" creationId="{5896ED2F-7594-5707-0814-6BC4C75DBBAF}"/>
          </ac:spMkLst>
        </pc:spChg>
        <pc:spChg chg="add mod">
          <ac:chgData name="Hilppa Iittiläinen" userId="f7572432-e0f1-4abb-81ed-7836843e2f2b" providerId="ADAL" clId="{E569A4CC-5BAC-45C6-BCB7-23FD58F000D7}" dt="2022-11-25T12:07:02.211" v="966"/>
          <ac:spMkLst>
            <pc:docMk/>
            <pc:sldMk cId="3356432485" sldId="915"/>
            <ac:spMk id="9" creationId="{8DA4548A-8FD6-380F-AB4B-4A863E2CBF41}"/>
          </ac:spMkLst>
        </pc:spChg>
        <pc:spChg chg="add mod">
          <ac:chgData name="Hilppa Iittiläinen" userId="f7572432-e0f1-4abb-81ed-7836843e2f2b" providerId="ADAL" clId="{E569A4CC-5BAC-45C6-BCB7-23FD58F000D7}" dt="2022-11-25T12:07:02.211" v="966"/>
          <ac:spMkLst>
            <pc:docMk/>
            <pc:sldMk cId="3356432485" sldId="915"/>
            <ac:spMk id="10" creationId="{C664E9FF-6882-595F-AB8E-43C9CEF808BA}"/>
          </ac:spMkLst>
        </pc:spChg>
        <pc:picChg chg="add mod">
          <ac:chgData name="Hilppa Iittiläinen" userId="f7572432-e0f1-4abb-81ed-7836843e2f2b" providerId="ADAL" clId="{E569A4CC-5BAC-45C6-BCB7-23FD58F000D7}" dt="2022-11-25T12:07:02.211" v="966"/>
          <ac:picMkLst>
            <pc:docMk/>
            <pc:sldMk cId="3356432485" sldId="915"/>
            <ac:picMk id="7" creationId="{53B4E02E-AE09-F8EA-EBEC-B59EE25856AD}"/>
          </ac:picMkLst>
        </pc:picChg>
        <pc:picChg chg="del">
          <ac:chgData name="Hilppa Iittiläinen" userId="f7572432-e0f1-4abb-81ed-7836843e2f2b" providerId="ADAL" clId="{E569A4CC-5BAC-45C6-BCB7-23FD58F000D7}" dt="2022-11-25T12:07:01.727" v="965" actId="478"/>
          <ac:picMkLst>
            <pc:docMk/>
            <pc:sldMk cId="3356432485" sldId="915"/>
            <ac:picMk id="8" creationId="{543BE55D-74E8-D42E-D265-8068B7A0F77C}"/>
          </ac:picMkLst>
        </pc:picChg>
      </pc:sldChg>
      <pc:sldChg chg="modSp add mod">
        <pc:chgData name="Hilppa Iittiläinen" userId="f7572432-e0f1-4abb-81ed-7836843e2f2b" providerId="ADAL" clId="{E569A4CC-5BAC-45C6-BCB7-23FD58F000D7}" dt="2022-11-25T12:09:00.460" v="991" actId="27636"/>
        <pc:sldMkLst>
          <pc:docMk/>
          <pc:sldMk cId="1746919644" sldId="916"/>
        </pc:sldMkLst>
        <pc:spChg chg="mod">
          <ac:chgData name="Hilppa Iittiläinen" userId="f7572432-e0f1-4abb-81ed-7836843e2f2b" providerId="ADAL" clId="{E569A4CC-5BAC-45C6-BCB7-23FD58F000D7}" dt="2022-11-25T12:08:37.363" v="982"/>
          <ac:spMkLst>
            <pc:docMk/>
            <pc:sldMk cId="1746919644" sldId="916"/>
            <ac:spMk id="3" creationId="{96D048A2-6B79-CD60-0AB8-049E235828C7}"/>
          </ac:spMkLst>
        </pc:spChg>
        <pc:spChg chg="mod">
          <ac:chgData name="Hilppa Iittiläinen" userId="f7572432-e0f1-4abb-81ed-7836843e2f2b" providerId="ADAL" clId="{E569A4CC-5BAC-45C6-BCB7-23FD58F000D7}" dt="2022-11-25T12:09:00.460" v="991" actId="27636"/>
          <ac:spMkLst>
            <pc:docMk/>
            <pc:sldMk cId="1746919644" sldId="916"/>
            <ac:spMk id="4" creationId="{5896ED2F-7594-5707-0814-6BC4C75DBBAF}"/>
          </ac:spMkLst>
        </pc:spChg>
      </pc:sldChg>
      <pc:sldChg chg="modSp add del mod ord">
        <pc:chgData name="Hilppa Iittiläinen" userId="f7572432-e0f1-4abb-81ed-7836843e2f2b" providerId="ADAL" clId="{E569A4CC-5BAC-45C6-BCB7-23FD58F000D7}" dt="2022-11-25T12:08:24.608" v="980" actId="47"/>
        <pc:sldMkLst>
          <pc:docMk/>
          <pc:sldMk cId="2725639191" sldId="916"/>
        </pc:sldMkLst>
        <pc:spChg chg="mod">
          <ac:chgData name="Hilppa Iittiläinen" userId="f7572432-e0f1-4abb-81ed-7836843e2f2b" providerId="ADAL" clId="{E569A4CC-5BAC-45C6-BCB7-23FD58F000D7}" dt="2022-11-25T12:08:13.422" v="979"/>
          <ac:spMkLst>
            <pc:docMk/>
            <pc:sldMk cId="2725639191" sldId="916"/>
            <ac:spMk id="3" creationId="{96D048A2-6B79-CD60-0AB8-049E235828C7}"/>
          </ac:spMkLst>
        </pc:spChg>
      </pc:sldChg>
      <pc:sldMasterChg chg="delSldLayout">
        <pc:chgData name="Hilppa Iittiläinen" userId="f7572432-e0f1-4abb-81ed-7836843e2f2b" providerId="ADAL" clId="{E569A4CC-5BAC-45C6-BCB7-23FD58F000D7}" dt="2022-11-25T12:09:06.441" v="992" actId="47"/>
        <pc:sldMasterMkLst>
          <pc:docMk/>
          <pc:sldMasterMk cId="0" sldId="2147483648"/>
        </pc:sldMasterMkLst>
        <pc:sldLayoutChg chg="del">
          <pc:chgData name="Hilppa Iittiläinen" userId="f7572432-e0f1-4abb-81ed-7836843e2f2b" providerId="ADAL" clId="{E569A4CC-5BAC-45C6-BCB7-23FD58F000D7}" dt="2022-11-25T11:22:57.110" v="139" actId="47"/>
          <pc:sldLayoutMkLst>
            <pc:docMk/>
            <pc:sldMasterMk cId="0" sldId="2147483648"/>
            <pc:sldLayoutMk cId="0" sldId="2147483653"/>
          </pc:sldLayoutMkLst>
        </pc:sldLayoutChg>
        <pc:sldLayoutChg chg="del">
          <pc:chgData name="Hilppa Iittiläinen" userId="f7572432-e0f1-4abb-81ed-7836843e2f2b" providerId="ADAL" clId="{E569A4CC-5BAC-45C6-BCB7-23FD58F000D7}" dt="2022-11-25T12:09:06.441" v="992" actId="47"/>
          <pc:sldLayoutMkLst>
            <pc:docMk/>
            <pc:sldMasterMk cId="0" sldId="2147483648"/>
            <pc:sldLayoutMk cId="0" sldId="2147483656"/>
          </pc:sldLayoutMkLst>
        </pc:sldLayoutChg>
        <pc:sldLayoutChg chg="del">
          <pc:chgData name="Hilppa Iittiläinen" userId="f7572432-e0f1-4abb-81ed-7836843e2f2b" providerId="ADAL" clId="{E569A4CC-5BAC-45C6-BCB7-23FD58F000D7}" dt="2022-11-25T11:40:32.071" v="418" actId="47"/>
          <pc:sldLayoutMkLst>
            <pc:docMk/>
            <pc:sldMasterMk cId="0" sldId="2147483648"/>
            <pc:sldLayoutMk cId="0" sldId="2147483657"/>
          </pc:sldLayoutMkLst>
        </pc:sldLayoutChg>
      </pc:sldMasterChg>
      <pc:sldMasterChg chg="delSldLayout">
        <pc:chgData name="Hilppa Iittiläinen" userId="f7572432-e0f1-4abb-81ed-7836843e2f2b" providerId="ADAL" clId="{E569A4CC-5BAC-45C6-BCB7-23FD58F000D7}" dt="2022-11-25T11:20:11.756" v="41" actId="47"/>
        <pc:sldMasterMkLst>
          <pc:docMk/>
          <pc:sldMasterMk cId="204766896" sldId="2147483669"/>
        </pc:sldMasterMkLst>
        <pc:sldLayoutChg chg="del">
          <pc:chgData name="Hilppa Iittiläinen" userId="f7572432-e0f1-4abb-81ed-7836843e2f2b" providerId="ADAL" clId="{E569A4CC-5BAC-45C6-BCB7-23FD58F000D7}" dt="2022-11-25T11:20:11.756" v="41" actId="47"/>
          <pc:sldLayoutMkLst>
            <pc:docMk/>
            <pc:sldMasterMk cId="204766896" sldId="2147483669"/>
            <pc:sldLayoutMk cId="4231505694"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tsikkodia">
    <p:spTree>
      <p:nvGrpSpPr>
        <p:cNvPr id="1" name=""/>
        <p:cNvGrpSpPr/>
        <p:nvPr/>
      </p:nvGrpSpPr>
      <p:grpSpPr>
        <a:xfrm>
          <a:off x="0" y="0"/>
          <a:ext cx="0" cy="0"/>
          <a:chOff x="0" y="0"/>
          <a:chExt cx="0" cy="0"/>
        </a:xfrm>
      </p:grpSpPr>
      <p:pic>
        <p:nvPicPr>
          <p:cNvPr id="7" name="image2.jpg"/>
          <p:cNvPicPr/>
          <p:nvPr/>
        </p:nvPicPr>
        <p:blipFill>
          <a:blip r:embed="rId2"/>
          <a:stretch>
            <a:fillRect/>
          </a:stretch>
        </p:blipFill>
        <p:spPr>
          <a:xfrm>
            <a:off x="1" y="-673"/>
            <a:ext cx="12190804" cy="6858673"/>
          </a:xfrm>
          <a:prstGeom prst="rect">
            <a:avLst/>
          </a:prstGeom>
          <a:ln w="12700">
            <a:miter lim="400000"/>
          </a:ln>
        </p:spPr>
      </p:pic>
      <p:sp>
        <p:nvSpPr>
          <p:cNvPr id="8" name="Shape 8"/>
          <p:cNvSpPr>
            <a:spLocks noGrp="1"/>
          </p:cNvSpPr>
          <p:nvPr>
            <p:ph type="title"/>
          </p:nvPr>
        </p:nvSpPr>
        <p:spPr>
          <a:xfrm>
            <a:off x="1524000" y="0"/>
            <a:ext cx="9144000" cy="3915077"/>
          </a:xfrm>
          <a:prstGeom prst="rect">
            <a:avLst/>
          </a:prstGeom>
        </p:spPr>
        <p:txBody>
          <a:bodyPr anchor="b"/>
          <a:lstStyle>
            <a:lvl1pPr algn="ctr">
              <a:defRPr sz="6000">
                <a:solidFill>
                  <a:srgbClr val="F2F2F2"/>
                </a:solidFill>
              </a:defRPr>
            </a:lvl1pPr>
          </a:lstStyle>
          <a:p>
            <a:pPr lvl="0">
              <a:defRPr sz="1800">
                <a:solidFill>
                  <a:srgbClr val="000000"/>
                </a:solidFill>
              </a:defRPr>
            </a:pPr>
            <a:r>
              <a:rPr sz="6000">
                <a:solidFill>
                  <a:srgbClr val="F2F2F2"/>
                </a:solidFill>
              </a:rPr>
              <a:t>Title Text</a:t>
            </a:r>
          </a:p>
        </p:txBody>
      </p:sp>
      <p:sp>
        <p:nvSpPr>
          <p:cNvPr id="9" name="Shape 9"/>
          <p:cNvSpPr>
            <a:spLocks noGrp="1"/>
          </p:cNvSpPr>
          <p:nvPr>
            <p:ph type="body" idx="1"/>
          </p:nvPr>
        </p:nvSpPr>
        <p:spPr>
          <a:xfrm>
            <a:off x="1524000" y="4007151"/>
            <a:ext cx="9144000" cy="2850849"/>
          </a:xfrm>
          <a:prstGeom prst="rect">
            <a:avLst/>
          </a:prstGeom>
        </p:spPr>
        <p:txBody>
          <a:bodyPr/>
          <a:lstStyle>
            <a:lvl1pPr marL="0" indent="0" algn="ctr">
              <a:buSzTx/>
              <a:buFontTx/>
              <a:buNone/>
              <a:defRPr sz="2400">
                <a:solidFill>
                  <a:srgbClr val="F2F2F2"/>
                </a:solidFill>
              </a:defRPr>
            </a:lvl1pPr>
            <a:lvl2pPr marL="0" indent="457200" algn="ctr">
              <a:buSzTx/>
              <a:buFontTx/>
              <a:buNone/>
              <a:defRPr sz="2400">
                <a:solidFill>
                  <a:srgbClr val="F2F2F2"/>
                </a:solidFill>
              </a:defRPr>
            </a:lvl2pPr>
            <a:lvl3pPr marL="0" indent="914400" algn="ctr">
              <a:buSzTx/>
              <a:buFontTx/>
              <a:buNone/>
              <a:defRPr sz="2400">
                <a:solidFill>
                  <a:srgbClr val="F2F2F2"/>
                </a:solidFill>
              </a:defRPr>
            </a:lvl3pPr>
            <a:lvl4pPr marL="0" indent="1371600" algn="ctr">
              <a:buSzTx/>
              <a:buFontTx/>
              <a:buNone/>
              <a:defRPr sz="2400">
                <a:solidFill>
                  <a:srgbClr val="F2F2F2"/>
                </a:solidFill>
              </a:defRPr>
            </a:lvl4pPr>
            <a:lvl5pPr marL="0" indent="1828800" algn="ctr">
              <a:buSzTx/>
              <a:buFontTx/>
              <a:buNone/>
              <a:defRPr sz="2400">
                <a:solidFill>
                  <a:srgbClr val="F2F2F2"/>
                </a:solidFill>
              </a:defRPr>
            </a:lvl5pPr>
          </a:lstStyle>
          <a:p>
            <a:pPr lvl="0">
              <a:defRPr sz="1800">
                <a:solidFill>
                  <a:srgbClr val="000000"/>
                </a:solidFill>
              </a:defRPr>
            </a:pPr>
            <a:r>
              <a:rPr sz="2400">
                <a:solidFill>
                  <a:srgbClr val="F2F2F2"/>
                </a:solidFill>
              </a:rPr>
              <a:t>Body Level One</a:t>
            </a:r>
          </a:p>
          <a:p>
            <a:pPr lvl="1">
              <a:defRPr sz="1800">
                <a:solidFill>
                  <a:srgbClr val="000000"/>
                </a:solidFill>
              </a:defRPr>
            </a:pPr>
            <a:r>
              <a:rPr sz="2400">
                <a:solidFill>
                  <a:srgbClr val="F2F2F2"/>
                </a:solidFill>
              </a:rPr>
              <a:t>Body Level Two</a:t>
            </a:r>
          </a:p>
          <a:p>
            <a:pPr lvl="2">
              <a:defRPr sz="1800">
                <a:solidFill>
                  <a:srgbClr val="000000"/>
                </a:solidFill>
              </a:defRPr>
            </a:pPr>
            <a:r>
              <a:rPr sz="2400">
                <a:solidFill>
                  <a:srgbClr val="F2F2F2"/>
                </a:solidFill>
              </a:rPr>
              <a:t>Body Level Three</a:t>
            </a:r>
          </a:p>
          <a:p>
            <a:pPr lvl="3">
              <a:defRPr sz="1800">
                <a:solidFill>
                  <a:srgbClr val="000000"/>
                </a:solidFill>
              </a:defRPr>
            </a:pPr>
            <a:r>
              <a:rPr sz="2400">
                <a:solidFill>
                  <a:srgbClr val="F2F2F2"/>
                </a:solidFill>
              </a:rPr>
              <a:t>Body Level Four</a:t>
            </a:r>
          </a:p>
          <a:p>
            <a:pPr lvl="4">
              <a:defRPr sz="1800">
                <a:solidFill>
                  <a:srgbClr val="000000"/>
                </a:solidFill>
              </a:defRPr>
            </a:pPr>
            <a:r>
              <a:rPr sz="2400">
                <a:solidFill>
                  <a:srgbClr val="F2F2F2"/>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10493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381765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dia" type="title">
  <p:cSld name="Otsikkodia">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09423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066744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011141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2" name="Google Shape;4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98370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49"/>
        <p:cNvGrpSpPr/>
        <p:nvPr/>
      </p:nvGrpSpPr>
      <p:grpSpPr>
        <a:xfrm>
          <a:off x="0" y="0"/>
          <a:ext cx="0" cy="0"/>
          <a:chOff x="0" y="0"/>
          <a:chExt cx="0" cy="0"/>
        </a:xfrm>
      </p:grpSpPr>
      <p:sp>
        <p:nvSpPr>
          <p:cNvPr id="50" name="Google Shape;50;p3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1" name="Google Shape;51;p3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93485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52"/>
        <p:cNvGrpSpPr/>
        <p:nvPr/>
      </p:nvGrpSpPr>
      <p:grpSpPr>
        <a:xfrm>
          <a:off x="0" y="0"/>
          <a:ext cx="0" cy="0"/>
          <a:chOff x="0" y="0"/>
          <a:chExt cx="0" cy="0"/>
        </a:xfrm>
      </p:grpSpPr>
      <p:pic>
        <p:nvPicPr>
          <p:cNvPr id="53" name="Google Shape;53;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54" name="Google Shape;54;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7" name="Google Shape;57;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292600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61938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47834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4_Mukautettu asettelu">
    <p:spTree>
      <p:nvGrpSpPr>
        <p:cNvPr id="1" name=""/>
        <p:cNvGrpSpPr/>
        <p:nvPr/>
      </p:nvGrpSpPr>
      <p:grpSpPr>
        <a:xfrm>
          <a:off x="0" y="0"/>
          <a:ext cx="0" cy="0"/>
          <a:chOff x="0" y="0"/>
          <a:chExt cx="0" cy="0"/>
        </a:xfrm>
      </p:grpSpPr>
      <p:sp>
        <p:nvSpPr>
          <p:cNvPr id="28" name="Shape 28"/>
          <p:cNvSpPr>
            <a:spLocks noGrp="1"/>
          </p:cNvSpPr>
          <p:nvPr>
            <p:ph type="title"/>
          </p:nvPr>
        </p:nvSpPr>
        <p:spPr>
          <a:xfrm>
            <a:off x="839787" y="365125"/>
            <a:ext cx="10515601" cy="1325563"/>
          </a:xfrm>
          <a:prstGeom prst="rect">
            <a:avLst/>
          </a:prstGeom>
        </p:spPr>
        <p:txBody>
          <a:bodyPr/>
          <a:lstStyle/>
          <a:p>
            <a:pPr lvl="0">
              <a:defRPr sz="1800">
                <a:solidFill>
                  <a:srgbClr val="000000"/>
                </a:solidFill>
              </a:defRPr>
            </a:pPr>
            <a:r>
              <a:rPr sz="4400">
                <a:solidFill>
                  <a:srgbClr val="0D0D0D"/>
                </a:solidFill>
              </a:rPr>
              <a:t>Title Text</a:t>
            </a:r>
          </a:p>
        </p:txBody>
      </p:sp>
      <p:sp>
        <p:nvSpPr>
          <p:cNvPr id="29" name="Shape 29"/>
          <p:cNvSpPr>
            <a:spLocks noGrp="1"/>
          </p:cNvSpPr>
          <p:nvPr>
            <p:ph type="body"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pPr lvl="0">
              <a:defRPr sz="1800" b="0">
                <a:solidFill>
                  <a:srgbClr val="000000"/>
                </a:solidFill>
              </a:defRPr>
            </a:pPr>
            <a:r>
              <a:rPr sz="2400" b="1">
                <a:solidFill>
                  <a:srgbClr val="0D0D0D"/>
                </a:solidFill>
              </a:rPr>
              <a:t>Body Level One</a:t>
            </a:r>
          </a:p>
          <a:p>
            <a:pPr lvl="1">
              <a:defRPr sz="1800" b="0">
                <a:solidFill>
                  <a:srgbClr val="000000"/>
                </a:solidFill>
              </a:defRPr>
            </a:pPr>
            <a:r>
              <a:rPr sz="2400" b="1">
                <a:solidFill>
                  <a:srgbClr val="0D0D0D"/>
                </a:solidFill>
              </a:rPr>
              <a:t>Body Level Two</a:t>
            </a:r>
          </a:p>
          <a:p>
            <a:pPr lvl="2">
              <a:defRPr sz="1800" b="0">
                <a:solidFill>
                  <a:srgbClr val="000000"/>
                </a:solidFill>
              </a:defRPr>
            </a:pPr>
            <a:r>
              <a:rPr sz="2400" b="1">
                <a:solidFill>
                  <a:srgbClr val="0D0D0D"/>
                </a:solidFill>
              </a:rPr>
              <a:t>Body Level Three</a:t>
            </a:r>
          </a:p>
          <a:p>
            <a:pPr lvl="3">
              <a:defRPr sz="1800" b="0">
                <a:solidFill>
                  <a:srgbClr val="000000"/>
                </a:solidFill>
              </a:defRPr>
            </a:pPr>
            <a:r>
              <a:rPr sz="2400" b="1">
                <a:solidFill>
                  <a:srgbClr val="0D0D0D"/>
                </a:solidFill>
              </a:rPr>
              <a:t>Body Level Four</a:t>
            </a:r>
          </a:p>
          <a:p>
            <a:pPr lvl="4">
              <a:defRPr sz="1800" b="0">
                <a:solidFill>
                  <a:srgbClr val="000000"/>
                </a:solidFill>
              </a:defRPr>
            </a:pPr>
            <a:r>
              <a:rPr sz="2400" b="1">
                <a:solidFill>
                  <a:srgbClr val="0D0D0D"/>
                </a:solidFill>
              </a:rPr>
              <a:t>Body Level Five</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Osan ylätunniste">
    <p:spTree>
      <p:nvGrpSpPr>
        <p:cNvPr id="1" name=""/>
        <p:cNvGrpSpPr/>
        <p:nvPr/>
      </p:nvGrpSpPr>
      <p:grpSpPr>
        <a:xfrm>
          <a:off x="0" y="0"/>
          <a:ext cx="0" cy="0"/>
          <a:chOff x="0" y="0"/>
          <a:chExt cx="0" cy="0"/>
        </a:xfrm>
      </p:grpSpPr>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4893137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pic>
        <p:nvPicPr>
          <p:cNvPr id="20" name="Google Shape;20;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1" name="Google Shape;21;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3504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Mukautettu asettelu">
    <p:spTree>
      <p:nvGrpSpPr>
        <p:cNvPr id="1" name=""/>
        <p:cNvGrpSpPr/>
        <p:nvPr/>
      </p:nvGrpSpPr>
      <p:grpSpPr>
        <a:xfrm>
          <a:off x="0" y="0"/>
          <a:ext cx="0" cy="0"/>
          <a:chOff x="0" y="0"/>
          <a:chExt cx="0" cy="0"/>
        </a:xfrm>
      </p:grpSpPr>
      <p:sp>
        <p:nvSpPr>
          <p:cNvPr id="32" name="Shape 32"/>
          <p:cNvSpPr>
            <a:spLocks noGrp="1"/>
          </p:cNvSpPr>
          <p:nvPr>
            <p:ph type="title"/>
          </p:nvPr>
        </p:nvSpPr>
        <p:spPr>
          <a:xfrm>
            <a:off x="839787" y="0"/>
            <a:ext cx="3932239" cy="2057400"/>
          </a:xfrm>
          <a:prstGeom prst="rect">
            <a:avLst/>
          </a:prstGeom>
        </p:spPr>
        <p:txBody>
          <a:bodyPr anchor="b"/>
          <a:lstStyle>
            <a:lvl1pPr>
              <a:defRPr sz="3200"/>
            </a:lvl1pPr>
          </a:lstStyle>
          <a:p>
            <a:pPr lvl="0">
              <a:defRPr sz="1800">
                <a:solidFill>
                  <a:srgbClr val="000000"/>
                </a:solidFill>
              </a:defRPr>
            </a:pPr>
            <a:r>
              <a:rPr sz="3200">
                <a:solidFill>
                  <a:srgbClr val="0D0D0D"/>
                </a:solidFill>
              </a:rPr>
              <a:t>Title Text</a:t>
            </a:r>
          </a:p>
        </p:txBody>
      </p:sp>
      <p:sp>
        <p:nvSpPr>
          <p:cNvPr id="33" name="Shape 33"/>
          <p:cNvSpPr>
            <a:spLocks noGrp="1"/>
          </p:cNvSpPr>
          <p:nvPr>
            <p:ph type="body" idx="1"/>
          </p:nvPr>
        </p:nvSpPr>
        <p:spPr>
          <a:xfrm>
            <a:off x="839787" y="2057400"/>
            <a:ext cx="3932239" cy="4800600"/>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solidFill>
                  <a:srgbClr val="000000"/>
                </a:solidFill>
              </a:defRPr>
            </a:pPr>
            <a:r>
              <a:rPr sz="1600">
                <a:solidFill>
                  <a:srgbClr val="0D0D0D"/>
                </a:solidFill>
              </a:rPr>
              <a:t>Body Level One</a:t>
            </a:r>
          </a:p>
          <a:p>
            <a:pPr lvl="1">
              <a:defRPr sz="1800">
                <a:solidFill>
                  <a:srgbClr val="000000"/>
                </a:solidFill>
              </a:defRPr>
            </a:pPr>
            <a:r>
              <a:rPr sz="1600">
                <a:solidFill>
                  <a:srgbClr val="0D0D0D"/>
                </a:solidFill>
              </a:rPr>
              <a:t>Body Level Two</a:t>
            </a:r>
          </a:p>
          <a:p>
            <a:pPr lvl="2">
              <a:defRPr sz="1800">
                <a:solidFill>
                  <a:srgbClr val="000000"/>
                </a:solidFill>
              </a:defRPr>
            </a:pPr>
            <a:r>
              <a:rPr sz="1600">
                <a:solidFill>
                  <a:srgbClr val="0D0D0D"/>
                </a:solidFill>
              </a:rPr>
              <a:t>Body Level Three</a:t>
            </a:r>
          </a:p>
          <a:p>
            <a:pPr lvl="3">
              <a:defRPr sz="1800">
                <a:solidFill>
                  <a:srgbClr val="000000"/>
                </a:solidFill>
              </a:defRPr>
            </a:pPr>
            <a:r>
              <a:rPr sz="1600">
                <a:solidFill>
                  <a:srgbClr val="0D0D0D"/>
                </a:solidFill>
              </a:rPr>
              <a:t>Body Level Four</a:t>
            </a:r>
          </a:p>
          <a:p>
            <a:pPr lvl="4">
              <a:defRPr sz="1800">
                <a:solidFill>
                  <a:srgbClr val="000000"/>
                </a:solidFill>
              </a:defRPr>
            </a:pPr>
            <a:r>
              <a:rPr sz="1600">
                <a:solidFill>
                  <a:srgbClr val="0D0D0D"/>
                </a:solidFill>
              </a:rPr>
              <a:t>Body Level Five</a:t>
            </a:r>
          </a:p>
        </p:txBody>
      </p:sp>
      <p:sp>
        <p:nvSpPr>
          <p:cNvPr id="34" name="Shape 3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yhjä">
    <p:spTree>
      <p:nvGrpSpPr>
        <p:cNvPr id="1" name=""/>
        <p:cNvGrpSpPr/>
        <p:nvPr/>
      </p:nvGrpSpPr>
      <p:grpSpPr>
        <a:xfrm>
          <a:off x="0" y="0"/>
          <a:ext cx="0" cy="0"/>
          <a:chOff x="0" y="0"/>
          <a:chExt cx="0" cy="0"/>
        </a:xfrm>
      </p:grpSpPr>
      <p:pic>
        <p:nvPicPr>
          <p:cNvPr id="45" name="image3.jpg"/>
          <p:cNvPicPr/>
          <p:nvPr/>
        </p:nvPicPr>
        <p:blipFill>
          <a:blip r:embed="rId2"/>
          <a:stretch>
            <a:fillRect/>
          </a:stretch>
        </p:blipFill>
        <p:spPr>
          <a:xfrm>
            <a:off x="1" y="-670"/>
            <a:ext cx="12190801" cy="6858670"/>
          </a:xfrm>
          <a:prstGeom prst="rect">
            <a:avLst/>
          </a:prstGeom>
          <a:ln w="12700">
            <a:miter lim="400000"/>
          </a:ln>
        </p:spPr>
      </p:pic>
      <p:sp>
        <p:nvSpPr>
          <p:cNvPr id="46" name="Shape 46"/>
          <p:cNvSpPr>
            <a:spLocks noGrp="1"/>
          </p:cNvSpPr>
          <p:nvPr>
            <p:ph type="title"/>
          </p:nvPr>
        </p:nvSpPr>
        <p:spPr>
          <a:xfrm>
            <a:off x="352063" y="1805189"/>
            <a:ext cx="11465689" cy="2975880"/>
          </a:xfrm>
          <a:prstGeom prst="rect">
            <a:avLst/>
          </a:prstGeom>
        </p:spPr>
        <p:txBody>
          <a:bodyPr/>
          <a:lstStyle>
            <a:lvl1pPr algn="ctr"/>
          </a:lstStyle>
          <a:p>
            <a:pPr lvl="0">
              <a:defRPr sz="1800">
                <a:solidFill>
                  <a:srgbClr val="000000"/>
                </a:solidFill>
              </a:defRPr>
            </a:pPr>
            <a:r>
              <a:rPr sz="4400">
                <a:solidFill>
                  <a:srgbClr val="0D0D0D"/>
                </a:solidFill>
              </a:rPr>
              <a:t>Title Text</a:t>
            </a:r>
          </a:p>
        </p:txBody>
      </p:sp>
      <p:sp>
        <p:nvSpPr>
          <p:cNvPr id="47" name="Shape 47"/>
          <p:cNvSpPr>
            <a:spLocks noGrp="1"/>
          </p:cNvSpPr>
          <p:nvPr>
            <p:ph type="body" idx="1"/>
          </p:nvPr>
        </p:nvSpPr>
        <p:spPr>
          <a:xfrm>
            <a:off x="645069" y="5288162"/>
            <a:ext cx="7609731" cy="156983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solidFill>
                  <a:srgbClr val="000000"/>
                </a:solidFill>
              </a:defRPr>
            </a:pPr>
            <a:r>
              <a:rPr sz="1600">
                <a:solidFill>
                  <a:srgbClr val="0D0D0D"/>
                </a:solidFill>
              </a:rPr>
              <a:t>Body Level One</a:t>
            </a:r>
          </a:p>
          <a:p>
            <a:pPr lvl="1">
              <a:defRPr sz="1800">
                <a:solidFill>
                  <a:srgbClr val="000000"/>
                </a:solidFill>
              </a:defRPr>
            </a:pPr>
            <a:r>
              <a:rPr sz="1600">
                <a:solidFill>
                  <a:srgbClr val="0D0D0D"/>
                </a:solidFill>
              </a:rPr>
              <a:t>Body Level Two</a:t>
            </a:r>
          </a:p>
          <a:p>
            <a:pPr lvl="2">
              <a:defRPr sz="1800">
                <a:solidFill>
                  <a:srgbClr val="000000"/>
                </a:solidFill>
              </a:defRPr>
            </a:pPr>
            <a:r>
              <a:rPr sz="1600">
                <a:solidFill>
                  <a:srgbClr val="0D0D0D"/>
                </a:solidFill>
              </a:rPr>
              <a:t>Body Level Three</a:t>
            </a:r>
          </a:p>
          <a:p>
            <a:pPr lvl="3">
              <a:defRPr sz="1800">
                <a:solidFill>
                  <a:srgbClr val="000000"/>
                </a:solidFill>
              </a:defRPr>
            </a:pPr>
            <a:r>
              <a:rPr sz="1600">
                <a:solidFill>
                  <a:srgbClr val="0D0D0D"/>
                </a:solidFill>
              </a:rPr>
              <a:t>Body Level Four</a:t>
            </a:r>
          </a:p>
          <a:p>
            <a:pPr lvl="4">
              <a:defRPr sz="1800">
                <a:solidFill>
                  <a:srgbClr val="000000"/>
                </a:solidFill>
              </a:defRPr>
            </a:pPr>
            <a:r>
              <a:rPr sz="1600">
                <a:solidFill>
                  <a:srgbClr val="0D0D0D"/>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Kuvatekstillinen sisältö">
    <p:spTree>
      <p:nvGrpSpPr>
        <p:cNvPr id="1" name=""/>
        <p:cNvGrpSpPr/>
        <p:nvPr/>
      </p:nvGrpSpPr>
      <p:grpSpPr>
        <a:xfrm>
          <a:off x="0" y="0"/>
          <a:ext cx="0" cy="0"/>
          <a:chOff x="0" y="0"/>
          <a:chExt cx="0" cy="0"/>
        </a:xfrm>
      </p:grpSpPr>
      <p:pic>
        <p:nvPicPr>
          <p:cNvPr id="49" name="image8.jpg"/>
          <p:cNvPicPr/>
          <p:nvPr/>
        </p:nvPicPr>
        <p:blipFill>
          <a:blip r:embed="rId2"/>
          <a:stretch>
            <a:fillRect/>
          </a:stretch>
        </p:blipFill>
        <p:spPr>
          <a:xfrm>
            <a:off x="1199" y="-670"/>
            <a:ext cx="12190801" cy="6858670"/>
          </a:xfrm>
          <a:prstGeom prst="rect">
            <a:avLst/>
          </a:prstGeom>
          <a:ln w="12700">
            <a:miter lim="400000"/>
          </a:ln>
        </p:spPr>
      </p:pic>
      <p:sp>
        <p:nvSpPr>
          <p:cNvPr id="50" name="Shape 50"/>
          <p:cNvSpPr>
            <a:spLocks noGrp="1"/>
          </p:cNvSpPr>
          <p:nvPr>
            <p:ph type="title"/>
          </p:nvPr>
        </p:nvSpPr>
        <p:spPr>
          <a:xfrm>
            <a:off x="347253" y="1073425"/>
            <a:ext cx="11497493" cy="137557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5_Mukautettu asettelu">
    <p:spTree>
      <p:nvGrpSpPr>
        <p:cNvPr id="1" name=""/>
        <p:cNvGrpSpPr/>
        <p:nvPr/>
      </p:nvGrpSpPr>
      <p:grpSpPr>
        <a:xfrm>
          <a:off x="0" y="0"/>
          <a:ext cx="0" cy="0"/>
          <a:chOff x="0" y="0"/>
          <a:chExt cx="0" cy="0"/>
        </a:xfrm>
      </p:grpSpPr>
      <p:pic>
        <p:nvPicPr>
          <p:cNvPr id="52" name="image9.jpg"/>
          <p:cNvPicPr/>
          <p:nvPr/>
        </p:nvPicPr>
        <p:blipFill>
          <a:blip r:embed="rId2"/>
          <a:stretch>
            <a:fillRect/>
          </a:stretch>
        </p:blipFill>
        <p:spPr>
          <a:xfrm>
            <a:off x="1199" y="-670"/>
            <a:ext cx="12190799" cy="6858670"/>
          </a:xfrm>
          <a:prstGeom prst="rect">
            <a:avLst/>
          </a:prstGeom>
          <a:ln w="12700">
            <a:miter lim="400000"/>
          </a:ln>
        </p:spPr>
      </p:pic>
      <p:sp>
        <p:nvSpPr>
          <p:cNvPr id="53" name="Shape 53"/>
          <p:cNvSpPr>
            <a:spLocks noGrp="1"/>
          </p:cNvSpPr>
          <p:nvPr>
            <p:ph type="title"/>
          </p:nvPr>
        </p:nvSpPr>
        <p:spPr>
          <a:xfrm>
            <a:off x="347253" y="677647"/>
            <a:ext cx="11497493" cy="120064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
        <p:nvSpPr>
          <p:cNvPr id="54" name="Shape 54"/>
          <p:cNvSpPr/>
          <p:nvPr/>
        </p:nvSpPr>
        <p:spPr>
          <a:xfrm>
            <a:off x="6466399" y="2677803"/>
            <a:ext cx="6094675" cy="358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a:solidFill>
                  <a:srgbClr val="0D0D0D"/>
                </a:solidFill>
              </a:rPr>
              <a:t>Valitse ylävalikosta ”Lisää” -&gt; ”Ylä- ja alatunniste”</a:t>
            </a:r>
          </a:p>
        </p:txBody>
      </p:sp>
      <p:sp>
        <p:nvSpPr>
          <p:cNvPr id="55" name="Shape 55"/>
          <p:cNvSpPr/>
          <p:nvPr/>
        </p:nvSpPr>
        <p:spPr>
          <a:xfrm>
            <a:off x="6535119" y="4753566"/>
            <a:ext cx="537657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lvl="0" indent="-285750">
              <a:buSzPct val="100000"/>
              <a:buFont typeface="Arial"/>
              <a:buChar char="•"/>
              <a:defRPr>
                <a:solidFill>
                  <a:srgbClr val="000000"/>
                </a:solidFill>
              </a:defRPr>
            </a:pPr>
            <a:r>
              <a:rPr>
                <a:solidFill>
                  <a:srgbClr val="0D0D0D"/>
                </a:solidFill>
              </a:rPr>
              <a:t>Klikkaa avautuvasta valikosta alatunniste-kohtaa.</a:t>
            </a:r>
          </a:p>
          <a:p>
            <a:pPr marL="285750" lvl="0" indent="-285750">
              <a:buSzPct val="100000"/>
              <a:buFont typeface="Arial"/>
              <a:buChar char="•"/>
              <a:defRPr>
                <a:solidFill>
                  <a:srgbClr val="000000"/>
                </a:solidFill>
              </a:defRPr>
            </a:pPr>
            <a:r>
              <a:rPr>
                <a:solidFill>
                  <a:srgbClr val="0D0D0D"/>
                </a:solidFill>
              </a:rPr>
              <a:t>Kirjoita kenttään esityksen otsikko</a:t>
            </a:r>
          </a:p>
          <a:p>
            <a:pPr marL="285750" lvl="0" indent="-285750">
              <a:buSzPct val="100000"/>
              <a:buFont typeface="Arial"/>
              <a:buChar char="•"/>
              <a:defRPr>
                <a:solidFill>
                  <a:srgbClr val="000000"/>
                </a:solidFill>
              </a:defRPr>
            </a:pPr>
            <a:r>
              <a:rPr>
                <a:solidFill>
                  <a:srgbClr val="0D0D0D"/>
                </a:solidFill>
              </a:rPr>
              <a:t>Klikkaa lopuksi ”Käytä kaikissa”.</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6_Mukautettu asettelu">
    <p:spTree>
      <p:nvGrpSpPr>
        <p:cNvPr id="1" name=""/>
        <p:cNvGrpSpPr/>
        <p:nvPr/>
      </p:nvGrpSpPr>
      <p:grpSpPr>
        <a:xfrm>
          <a:off x="0" y="0"/>
          <a:ext cx="0" cy="0"/>
          <a:chOff x="0" y="0"/>
          <a:chExt cx="0" cy="0"/>
        </a:xfrm>
      </p:grpSpPr>
      <p:pic>
        <p:nvPicPr>
          <p:cNvPr id="57" name="image10.jpg"/>
          <p:cNvPicPr/>
          <p:nvPr/>
        </p:nvPicPr>
        <p:blipFill>
          <a:blip r:embed="rId2"/>
          <a:stretch>
            <a:fillRect/>
          </a:stretch>
        </p:blipFill>
        <p:spPr>
          <a:xfrm>
            <a:off x="1199" y="-670"/>
            <a:ext cx="12190799" cy="6858668"/>
          </a:xfrm>
          <a:prstGeom prst="rect">
            <a:avLst/>
          </a:prstGeom>
          <a:ln w="12700">
            <a:miter lim="400000"/>
          </a:ln>
        </p:spPr>
      </p:pic>
      <p:sp>
        <p:nvSpPr>
          <p:cNvPr id="58" name="Shape 58"/>
          <p:cNvSpPr>
            <a:spLocks noGrp="1"/>
          </p:cNvSpPr>
          <p:nvPr>
            <p:ph type="title"/>
          </p:nvPr>
        </p:nvSpPr>
        <p:spPr>
          <a:xfrm>
            <a:off x="347253" y="677647"/>
            <a:ext cx="11497493" cy="120064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
        <p:nvSpPr>
          <p:cNvPr id="59" name="Shape 59"/>
          <p:cNvSpPr/>
          <p:nvPr/>
        </p:nvSpPr>
        <p:spPr>
          <a:xfrm>
            <a:off x="6535119" y="4753566"/>
            <a:ext cx="537657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lvl="0" indent="-285750">
              <a:buSzPct val="100000"/>
              <a:buFont typeface="Arial"/>
              <a:buChar char="•"/>
              <a:defRPr>
                <a:solidFill>
                  <a:srgbClr val="000000"/>
                </a:solidFill>
              </a:defRPr>
            </a:pPr>
            <a:r>
              <a:rPr>
                <a:solidFill>
                  <a:srgbClr val="0D0D0D"/>
                </a:solidFill>
              </a:rPr>
              <a:t>Klikkaa haluaamasi diaa hiiren oikealla näppäimellä</a:t>
            </a:r>
          </a:p>
          <a:p>
            <a:pPr marL="285750" lvl="0" indent="-285750">
              <a:buSzPct val="100000"/>
              <a:buFont typeface="Arial"/>
              <a:buChar char="•"/>
              <a:defRPr>
                <a:solidFill>
                  <a:srgbClr val="000000"/>
                </a:solidFill>
              </a:defRPr>
            </a:pPr>
            <a:r>
              <a:rPr>
                <a:solidFill>
                  <a:srgbClr val="0D0D0D"/>
                </a:solidFill>
              </a:rPr>
              <a:t>Valitse valikosto ”Asettelu”</a:t>
            </a:r>
          </a:p>
          <a:p>
            <a:pPr marL="285750" lvl="0" indent="-285750">
              <a:buSzPct val="100000"/>
              <a:buFont typeface="Arial"/>
              <a:buChar char="•"/>
              <a:defRPr>
                <a:solidFill>
                  <a:srgbClr val="000000"/>
                </a:solidFill>
              </a:defRPr>
            </a:pPr>
            <a:r>
              <a:rPr>
                <a:solidFill>
                  <a:srgbClr val="0D0D0D"/>
                </a:solidFill>
              </a:rPr>
              <a:t>Valitse haluamasi diapohja</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1" name="Shape 61"/>
          <p:cNvSpPr>
            <a:spLocks noGrp="1"/>
          </p:cNvSpPr>
          <p:nvPr>
            <p:ph type="sldNum" sz="quarter" idx="2"/>
          </p:nvPr>
        </p:nvSpPr>
        <p:spPr>
          <a:xfrm>
            <a:off x="8077200" y="6245225"/>
            <a:ext cx="2133600" cy="288824"/>
          </a:xfrm>
          <a:prstGeom prst="rect">
            <a:avLst/>
          </a:prstGeom>
        </p:spPr>
        <p:txBody>
          <a:bodyPr lIns="0" tIns="0" rIns="0" bIns="0" anchor="t"/>
          <a:lstStyle>
            <a:lvl1pPr algn="r">
              <a:defRPr>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Otsikkodia">
    <p:spTree>
      <p:nvGrpSpPr>
        <p:cNvPr id="1" name=""/>
        <p:cNvGrpSpPr/>
        <p:nvPr/>
      </p:nvGrpSpPr>
      <p:grpSpPr>
        <a:xfrm>
          <a:off x="0" y="0"/>
          <a:ext cx="0" cy="0"/>
          <a:chOff x="0" y="0"/>
          <a:chExt cx="0" cy="0"/>
        </a:xfrm>
      </p:grpSpPr>
      <p:pic>
        <p:nvPicPr>
          <p:cNvPr id="69" name="image1.jpg"/>
          <p:cNvPicPr/>
          <p:nvPr/>
        </p:nvPicPr>
        <p:blipFill>
          <a:blip r:embed="rId2"/>
          <a:stretch>
            <a:fillRect/>
          </a:stretch>
        </p:blipFill>
        <p:spPr>
          <a:xfrm>
            <a:off x="1" y="-673"/>
            <a:ext cx="12190802" cy="6858670"/>
          </a:xfrm>
          <a:prstGeom prst="rect">
            <a:avLst/>
          </a:prstGeom>
          <a:ln w="12700">
            <a:miter lim="400000"/>
          </a:ln>
        </p:spPr>
      </p:pic>
      <p:pic>
        <p:nvPicPr>
          <p:cNvPr id="70" name="image2.jpg"/>
          <p:cNvPicPr/>
          <p:nvPr/>
        </p:nvPicPr>
        <p:blipFill>
          <a:blip r:embed="rId3"/>
          <a:stretch>
            <a:fillRect/>
          </a:stretch>
        </p:blipFill>
        <p:spPr>
          <a:xfrm>
            <a:off x="1" y="-673"/>
            <a:ext cx="12190804" cy="6858673"/>
          </a:xfrm>
          <a:prstGeom prst="rect">
            <a:avLst/>
          </a:prstGeom>
          <a:ln w="12700">
            <a:miter lim="400000"/>
          </a:ln>
        </p:spPr>
      </p:pic>
      <p:sp>
        <p:nvSpPr>
          <p:cNvPr id="71" name="Shape 71"/>
          <p:cNvSpPr>
            <a:spLocks noGrp="1"/>
          </p:cNvSpPr>
          <p:nvPr>
            <p:ph type="title"/>
          </p:nvPr>
        </p:nvSpPr>
        <p:spPr>
          <a:xfrm>
            <a:off x="1524000" y="0"/>
            <a:ext cx="9144000" cy="3915077"/>
          </a:xfrm>
          <a:prstGeom prst="rect">
            <a:avLst/>
          </a:prstGeom>
        </p:spPr>
        <p:txBody>
          <a:bodyPr lIns="0" tIns="0" rIns="0" bIns="0" anchor="b"/>
          <a:lstStyle>
            <a:lvl1pPr algn="ctr">
              <a:defRPr sz="6000">
                <a:solidFill>
                  <a:srgbClr val="F2F2F2"/>
                </a:solidFill>
              </a:defRPr>
            </a:lvl1pPr>
          </a:lstStyle>
          <a:p>
            <a:pPr lvl="0">
              <a:defRPr sz="1800">
                <a:solidFill>
                  <a:srgbClr val="000000"/>
                </a:solidFill>
              </a:defRPr>
            </a:pPr>
            <a:r>
              <a:rPr sz="6000">
                <a:solidFill>
                  <a:srgbClr val="F2F2F2"/>
                </a:solidFill>
              </a:rPr>
              <a:t>Title Text</a:t>
            </a:r>
          </a:p>
        </p:txBody>
      </p:sp>
      <p:sp>
        <p:nvSpPr>
          <p:cNvPr id="72" name="Shape 72"/>
          <p:cNvSpPr>
            <a:spLocks noGrp="1"/>
          </p:cNvSpPr>
          <p:nvPr>
            <p:ph type="body" idx="1"/>
          </p:nvPr>
        </p:nvSpPr>
        <p:spPr>
          <a:xfrm>
            <a:off x="1524000" y="4007151"/>
            <a:ext cx="9144000" cy="2850849"/>
          </a:xfrm>
          <a:prstGeom prst="rect">
            <a:avLst/>
          </a:prstGeom>
        </p:spPr>
        <p:txBody>
          <a:bodyPr lIns="0" tIns="0" rIns="0" bIns="0"/>
          <a:lstStyle>
            <a:lvl1pPr marL="0" indent="0" algn="ctr">
              <a:buSzTx/>
              <a:buFontTx/>
              <a:buNone/>
              <a:defRPr sz="2400">
                <a:solidFill>
                  <a:srgbClr val="F2F2F2"/>
                </a:solidFill>
              </a:defRPr>
            </a:lvl1pPr>
            <a:lvl2pPr marL="0" indent="457200" algn="ctr">
              <a:buSzTx/>
              <a:buFontTx/>
              <a:buNone/>
              <a:defRPr sz="2400">
                <a:solidFill>
                  <a:srgbClr val="F2F2F2"/>
                </a:solidFill>
              </a:defRPr>
            </a:lvl2pPr>
            <a:lvl3pPr marL="0" indent="914400" algn="ctr">
              <a:buSzTx/>
              <a:buFontTx/>
              <a:buNone/>
              <a:defRPr sz="2400">
                <a:solidFill>
                  <a:srgbClr val="F2F2F2"/>
                </a:solidFill>
              </a:defRPr>
            </a:lvl3pPr>
            <a:lvl4pPr marL="0" indent="1371600" algn="ctr">
              <a:buSzTx/>
              <a:buFontTx/>
              <a:buNone/>
              <a:defRPr sz="2400">
                <a:solidFill>
                  <a:srgbClr val="F2F2F2"/>
                </a:solidFill>
              </a:defRPr>
            </a:lvl4pPr>
            <a:lvl5pPr marL="0" indent="1828800" algn="ctr">
              <a:buSzTx/>
              <a:buFontTx/>
              <a:buNone/>
              <a:defRPr sz="2400">
                <a:solidFill>
                  <a:srgbClr val="F2F2F2"/>
                </a:solidFill>
              </a:defRPr>
            </a:lvl5pPr>
          </a:lstStyle>
          <a:p>
            <a:pPr lvl="0">
              <a:defRPr sz="1800">
                <a:solidFill>
                  <a:srgbClr val="000000"/>
                </a:solidFill>
              </a:defRPr>
            </a:pPr>
            <a:r>
              <a:rPr sz="2400">
                <a:solidFill>
                  <a:srgbClr val="F2F2F2"/>
                </a:solidFill>
              </a:rPr>
              <a:t>Body Level One</a:t>
            </a:r>
          </a:p>
          <a:p>
            <a:pPr lvl="1">
              <a:defRPr sz="1800">
                <a:solidFill>
                  <a:srgbClr val="000000"/>
                </a:solidFill>
              </a:defRPr>
            </a:pPr>
            <a:r>
              <a:rPr sz="2400">
                <a:solidFill>
                  <a:srgbClr val="F2F2F2"/>
                </a:solidFill>
              </a:rPr>
              <a:t>Body Level Two</a:t>
            </a:r>
          </a:p>
          <a:p>
            <a:pPr lvl="2">
              <a:defRPr sz="1800">
                <a:solidFill>
                  <a:srgbClr val="000000"/>
                </a:solidFill>
              </a:defRPr>
            </a:pPr>
            <a:r>
              <a:rPr sz="2400">
                <a:solidFill>
                  <a:srgbClr val="F2F2F2"/>
                </a:solidFill>
              </a:rPr>
              <a:t>Body Level Three</a:t>
            </a:r>
          </a:p>
          <a:p>
            <a:pPr lvl="3">
              <a:defRPr sz="1800">
                <a:solidFill>
                  <a:srgbClr val="000000"/>
                </a:solidFill>
              </a:defRPr>
            </a:pPr>
            <a:r>
              <a:rPr sz="2400">
                <a:solidFill>
                  <a:srgbClr val="F2F2F2"/>
                </a:solidFill>
              </a:rPr>
              <a:t>Body Level Four</a:t>
            </a:r>
          </a:p>
          <a:p>
            <a:pPr lvl="4">
              <a:defRPr sz="1800">
                <a:solidFill>
                  <a:srgbClr val="000000"/>
                </a:solidFill>
              </a:defRPr>
            </a:pPr>
            <a:r>
              <a:rPr sz="2400">
                <a:solidFill>
                  <a:srgbClr val="F2F2F2"/>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p:cNvPicPr/>
          <p:nvPr/>
        </p:nvPicPr>
        <p:blipFill>
          <a:blip r:embed="rId13"/>
          <a:stretch>
            <a:fillRect/>
          </a:stretch>
        </p:blipFill>
        <p:spPr>
          <a:xfrm>
            <a:off x="1" y="-673"/>
            <a:ext cx="12190802" cy="6858670"/>
          </a:xfrm>
          <a:prstGeom prst="rect">
            <a:avLst/>
          </a:prstGeom>
          <a:ln w="12700">
            <a:miter lim="400000"/>
          </a:ln>
        </p:spPr>
      </p:pic>
      <p:sp>
        <p:nvSpPr>
          <p:cNvPr id="3" name="Shape 3"/>
          <p:cNvSpPr>
            <a:spLocks noGrp="1"/>
          </p:cNvSpPr>
          <p:nvPr>
            <p:ph type="title"/>
          </p:nvPr>
        </p:nvSpPr>
        <p:spPr>
          <a:xfrm>
            <a:off x="838200" y="230187"/>
            <a:ext cx="10515600" cy="15954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solidFill>
                  <a:srgbClr val="000000"/>
                </a:solidFill>
              </a:defRPr>
            </a:pPr>
            <a:r>
              <a:rPr sz="4400">
                <a:solidFill>
                  <a:srgbClr val="0D0D0D"/>
                </a:solidFill>
              </a:rPr>
              <a:t>Title Text</a:t>
            </a:r>
          </a:p>
        </p:txBody>
      </p:sp>
      <p:sp>
        <p:nvSpPr>
          <p:cNvPr id="4" name="Shape 4"/>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solidFill>
                  <a:srgbClr val="000000"/>
                </a:solidFill>
              </a:defRPr>
            </a:pPr>
            <a:r>
              <a:rPr sz="2800">
                <a:solidFill>
                  <a:srgbClr val="0D0D0D"/>
                </a:solidFill>
              </a:rPr>
              <a:t>Body Level One</a:t>
            </a:r>
          </a:p>
          <a:p>
            <a:pPr lvl="1">
              <a:defRPr sz="1800">
                <a:solidFill>
                  <a:srgbClr val="000000"/>
                </a:solidFill>
              </a:defRPr>
            </a:pPr>
            <a:r>
              <a:rPr sz="2800">
                <a:solidFill>
                  <a:srgbClr val="0D0D0D"/>
                </a:solidFill>
              </a:rPr>
              <a:t>Body Level Two</a:t>
            </a:r>
          </a:p>
          <a:p>
            <a:pPr lvl="2">
              <a:defRPr sz="1800">
                <a:solidFill>
                  <a:srgbClr val="000000"/>
                </a:solidFill>
              </a:defRPr>
            </a:pPr>
            <a:r>
              <a:rPr sz="2800">
                <a:solidFill>
                  <a:srgbClr val="0D0D0D"/>
                </a:solidFill>
              </a:rPr>
              <a:t>Body Level Three</a:t>
            </a:r>
          </a:p>
          <a:p>
            <a:pPr lvl="3">
              <a:defRPr sz="1800">
                <a:solidFill>
                  <a:srgbClr val="000000"/>
                </a:solidFill>
              </a:defRPr>
            </a:pPr>
            <a:r>
              <a:rPr sz="2800">
                <a:solidFill>
                  <a:srgbClr val="0D0D0D"/>
                </a:solidFill>
              </a:rPr>
              <a:t>Body Level Four</a:t>
            </a:r>
          </a:p>
          <a:p>
            <a:pPr lvl="4">
              <a:defRPr sz="1800">
                <a:solidFill>
                  <a:srgbClr val="000000"/>
                </a:solidFill>
              </a:defRPr>
            </a:pPr>
            <a:r>
              <a:rPr sz="2800">
                <a:solidFill>
                  <a:srgbClr val="0D0D0D"/>
                </a:solidFill>
              </a:rPr>
              <a:t>Body Level Five</a:t>
            </a:r>
          </a:p>
        </p:txBody>
      </p:sp>
      <p:sp>
        <p:nvSpPr>
          <p:cNvPr id="5" name="Shape 5"/>
          <p:cNvSpPr>
            <a:spLocks noGrp="1"/>
          </p:cNvSpPr>
          <p:nvPr>
            <p:ph type="sldNum" sz="quarter" idx="2"/>
          </p:nvPr>
        </p:nvSpPr>
        <p:spPr>
          <a:xfrm>
            <a:off x="11044362" y="226232"/>
            <a:ext cx="644056" cy="294641"/>
          </a:xfrm>
          <a:prstGeom prst="rect">
            <a:avLst/>
          </a:prstGeom>
          <a:ln w="12700">
            <a:miter lim="400000"/>
          </a:ln>
        </p:spPr>
        <p:txBody>
          <a:bodyPr lIns="45719" rIns="45719" anchor="ctr">
            <a:spAutoFit/>
          </a:bodyPr>
          <a:lstStyle>
            <a:lvl1pPr algn="ctr">
              <a:defRPr sz="1400">
                <a:solidFill>
                  <a:srgbClr val="FFFFFF"/>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9" r:id="rId4"/>
    <p:sldLayoutId id="2147483660" r:id="rId5"/>
    <p:sldLayoutId id="2147483661" r:id="rId6"/>
    <p:sldLayoutId id="2147483662" r:id="rId7"/>
    <p:sldLayoutId id="2147483663" r:id="rId8"/>
    <p:sldLayoutId id="2147483666" r:id="rId9"/>
    <p:sldLayoutId id="2147483668" r:id="rId10"/>
    <p:sldLayoutId id="2147483681" r:id="rId11"/>
  </p:sldLayoutIdLst>
  <p:transition spd="med"/>
  <p:hf hdr="0" dt="0"/>
  <p:txStyles>
    <p:titleStyle>
      <a:lvl1pPr>
        <a:lnSpc>
          <a:spcPct val="90000"/>
        </a:lnSpc>
        <a:defRPr sz="4400">
          <a:solidFill>
            <a:srgbClr val="0D0D0D"/>
          </a:solidFill>
          <a:latin typeface="Calibri Light"/>
          <a:ea typeface="Calibri Light"/>
          <a:cs typeface="Calibri Light"/>
          <a:sym typeface="Calibri Light"/>
        </a:defRPr>
      </a:lvl1pPr>
      <a:lvl2pPr>
        <a:lnSpc>
          <a:spcPct val="90000"/>
        </a:lnSpc>
        <a:defRPr sz="4400">
          <a:solidFill>
            <a:srgbClr val="0D0D0D"/>
          </a:solidFill>
          <a:latin typeface="Calibri Light"/>
          <a:ea typeface="Calibri Light"/>
          <a:cs typeface="Calibri Light"/>
          <a:sym typeface="Calibri Light"/>
        </a:defRPr>
      </a:lvl2pPr>
      <a:lvl3pPr>
        <a:lnSpc>
          <a:spcPct val="90000"/>
        </a:lnSpc>
        <a:defRPr sz="4400">
          <a:solidFill>
            <a:srgbClr val="0D0D0D"/>
          </a:solidFill>
          <a:latin typeface="Calibri Light"/>
          <a:ea typeface="Calibri Light"/>
          <a:cs typeface="Calibri Light"/>
          <a:sym typeface="Calibri Light"/>
        </a:defRPr>
      </a:lvl3pPr>
      <a:lvl4pPr>
        <a:lnSpc>
          <a:spcPct val="90000"/>
        </a:lnSpc>
        <a:defRPr sz="4400">
          <a:solidFill>
            <a:srgbClr val="0D0D0D"/>
          </a:solidFill>
          <a:latin typeface="Calibri Light"/>
          <a:ea typeface="Calibri Light"/>
          <a:cs typeface="Calibri Light"/>
          <a:sym typeface="Calibri Light"/>
        </a:defRPr>
      </a:lvl4pPr>
      <a:lvl5pPr>
        <a:lnSpc>
          <a:spcPct val="90000"/>
        </a:lnSpc>
        <a:defRPr sz="4400">
          <a:solidFill>
            <a:srgbClr val="0D0D0D"/>
          </a:solidFill>
          <a:latin typeface="Calibri Light"/>
          <a:ea typeface="Calibri Light"/>
          <a:cs typeface="Calibri Light"/>
          <a:sym typeface="Calibri Light"/>
        </a:defRPr>
      </a:lvl5pPr>
      <a:lvl6pPr>
        <a:lnSpc>
          <a:spcPct val="90000"/>
        </a:lnSpc>
        <a:defRPr sz="4400">
          <a:solidFill>
            <a:srgbClr val="0D0D0D"/>
          </a:solidFill>
          <a:latin typeface="Calibri Light"/>
          <a:ea typeface="Calibri Light"/>
          <a:cs typeface="Calibri Light"/>
          <a:sym typeface="Calibri Light"/>
        </a:defRPr>
      </a:lvl6pPr>
      <a:lvl7pPr>
        <a:lnSpc>
          <a:spcPct val="90000"/>
        </a:lnSpc>
        <a:defRPr sz="4400">
          <a:solidFill>
            <a:srgbClr val="0D0D0D"/>
          </a:solidFill>
          <a:latin typeface="Calibri Light"/>
          <a:ea typeface="Calibri Light"/>
          <a:cs typeface="Calibri Light"/>
          <a:sym typeface="Calibri Light"/>
        </a:defRPr>
      </a:lvl7pPr>
      <a:lvl8pPr>
        <a:lnSpc>
          <a:spcPct val="90000"/>
        </a:lnSpc>
        <a:defRPr sz="4400">
          <a:solidFill>
            <a:srgbClr val="0D0D0D"/>
          </a:solidFill>
          <a:latin typeface="Calibri Light"/>
          <a:ea typeface="Calibri Light"/>
          <a:cs typeface="Calibri Light"/>
          <a:sym typeface="Calibri Light"/>
        </a:defRPr>
      </a:lvl8pPr>
      <a:lvl9pPr>
        <a:lnSpc>
          <a:spcPct val="90000"/>
        </a:lnSpc>
        <a:defRPr sz="4400">
          <a:solidFill>
            <a:srgbClr val="0D0D0D"/>
          </a:solidFill>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solidFill>
            <a:srgbClr val="0D0D0D"/>
          </a:solidFill>
          <a:latin typeface="Calibri"/>
          <a:ea typeface="Calibri"/>
          <a:cs typeface="Calibri"/>
          <a:sym typeface="Calibri"/>
        </a:defRPr>
      </a:lvl1pPr>
      <a:lvl2pPr marL="723900" indent="-266700">
        <a:lnSpc>
          <a:spcPct val="90000"/>
        </a:lnSpc>
        <a:spcBef>
          <a:spcPts val="1000"/>
        </a:spcBef>
        <a:buSzPct val="100000"/>
        <a:buFont typeface="Arial"/>
        <a:buChar char="•"/>
        <a:defRPr sz="2800">
          <a:solidFill>
            <a:srgbClr val="0D0D0D"/>
          </a:solidFill>
          <a:latin typeface="Calibri"/>
          <a:ea typeface="Calibri"/>
          <a:cs typeface="Calibri"/>
          <a:sym typeface="Calibri"/>
        </a:defRPr>
      </a:lvl2pPr>
      <a:lvl3pPr marL="1234439" indent="-320039">
        <a:lnSpc>
          <a:spcPct val="90000"/>
        </a:lnSpc>
        <a:spcBef>
          <a:spcPts val="1000"/>
        </a:spcBef>
        <a:buSzPct val="100000"/>
        <a:buFont typeface="Arial"/>
        <a:buChar char="•"/>
        <a:defRPr sz="2800">
          <a:solidFill>
            <a:srgbClr val="0D0D0D"/>
          </a:solidFill>
          <a:latin typeface="Calibri"/>
          <a:ea typeface="Calibri"/>
          <a:cs typeface="Calibri"/>
          <a:sym typeface="Calibri"/>
        </a:defRPr>
      </a:lvl3pPr>
      <a:lvl4pPr marL="17272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4pPr>
      <a:lvl5pPr marL="21844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5pPr>
      <a:lvl6pPr marL="26416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6pPr>
      <a:lvl7pPr marL="30988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7pPr>
      <a:lvl8pPr marL="35560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8pPr>
      <a:lvl9pPr marL="40132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9pPr>
    </p:bodyStyle>
    <p:otherStyle>
      <a:lvl1pPr algn="ctr">
        <a:defRPr sz="1400">
          <a:solidFill>
            <a:schemeClr val="tx1"/>
          </a:solidFill>
          <a:latin typeface="+mn-lt"/>
          <a:ea typeface="+mn-ea"/>
          <a:cs typeface="+mn-cs"/>
          <a:sym typeface="Calibri"/>
        </a:defRPr>
      </a:lvl1pPr>
      <a:lvl2pPr indent="457200" algn="ctr">
        <a:defRPr sz="1400">
          <a:solidFill>
            <a:schemeClr val="tx1"/>
          </a:solidFill>
          <a:latin typeface="+mn-lt"/>
          <a:ea typeface="+mn-ea"/>
          <a:cs typeface="+mn-cs"/>
          <a:sym typeface="Calibri"/>
        </a:defRPr>
      </a:lvl2pPr>
      <a:lvl3pPr indent="914400" algn="ctr">
        <a:defRPr sz="1400">
          <a:solidFill>
            <a:schemeClr val="tx1"/>
          </a:solidFill>
          <a:latin typeface="+mn-lt"/>
          <a:ea typeface="+mn-ea"/>
          <a:cs typeface="+mn-cs"/>
          <a:sym typeface="Calibri"/>
        </a:defRPr>
      </a:lvl3pPr>
      <a:lvl4pPr indent="1371600" algn="ctr">
        <a:defRPr sz="1400">
          <a:solidFill>
            <a:schemeClr val="tx1"/>
          </a:solidFill>
          <a:latin typeface="+mn-lt"/>
          <a:ea typeface="+mn-ea"/>
          <a:cs typeface="+mn-cs"/>
          <a:sym typeface="Calibri"/>
        </a:defRPr>
      </a:lvl4pPr>
      <a:lvl5pPr indent="1828800" algn="ctr">
        <a:defRPr sz="1400">
          <a:solidFill>
            <a:schemeClr val="tx1"/>
          </a:solidFill>
          <a:latin typeface="+mn-lt"/>
          <a:ea typeface="+mn-ea"/>
          <a:cs typeface="+mn-cs"/>
          <a:sym typeface="Calibri"/>
        </a:defRPr>
      </a:lvl5pPr>
      <a:lvl6pPr indent="2286000" algn="ctr">
        <a:defRPr sz="1400">
          <a:solidFill>
            <a:schemeClr val="tx1"/>
          </a:solidFill>
          <a:latin typeface="+mn-lt"/>
          <a:ea typeface="+mn-ea"/>
          <a:cs typeface="+mn-cs"/>
          <a:sym typeface="Calibri"/>
        </a:defRPr>
      </a:lvl6pPr>
      <a:lvl7pPr indent="2743200" algn="ctr">
        <a:defRPr sz="1400">
          <a:solidFill>
            <a:schemeClr val="tx1"/>
          </a:solidFill>
          <a:latin typeface="+mn-lt"/>
          <a:ea typeface="+mn-ea"/>
          <a:cs typeface="+mn-cs"/>
          <a:sym typeface="Calibri"/>
        </a:defRPr>
      </a:lvl7pPr>
      <a:lvl8pPr indent="3200400" algn="ctr">
        <a:defRPr sz="1400">
          <a:solidFill>
            <a:schemeClr val="tx1"/>
          </a:solidFill>
          <a:latin typeface="+mn-lt"/>
          <a:ea typeface="+mn-ea"/>
          <a:cs typeface="+mn-cs"/>
          <a:sym typeface="Calibri"/>
        </a:defRPr>
      </a:lvl8pPr>
      <a:lvl9pPr indent="3657600" algn="ctr">
        <a:defRPr sz="14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2">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Puurakennuksen korjaaminen ja puulla korjaaminen</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204766896"/>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 id="2147483680" r:id="rId9"/>
    <p:sldLayoutId id="2147483682"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11.jpg" descr="Kuva, joka sisältää kohteen teksti, puutavara&#10;&#10;Kuvaus luotu automaattisesti"/>
          <p:cNvPicPr/>
          <p:nvPr/>
        </p:nvPicPr>
        <p:blipFill>
          <a:blip r:embed="rId2"/>
          <a:stretch>
            <a:fillRect/>
          </a:stretch>
        </p:blipFill>
        <p:spPr>
          <a:xfrm>
            <a:off x="325289" y="313561"/>
            <a:ext cx="11541422" cy="5744338"/>
          </a:xfrm>
          <a:prstGeom prst="rect">
            <a:avLst/>
          </a:prstGeom>
          <a:ln w="12700">
            <a:miter lim="400000"/>
          </a:ln>
        </p:spPr>
      </p:pic>
      <p:sp>
        <p:nvSpPr>
          <p:cNvPr id="84" name="Shape 84"/>
          <p:cNvSpPr>
            <a:spLocks noGrp="1"/>
          </p:cNvSpPr>
          <p:nvPr>
            <p:ph type="title"/>
          </p:nvPr>
        </p:nvSpPr>
        <p:spPr>
          <a:xfrm>
            <a:off x="1069255" y="1540177"/>
            <a:ext cx="10053490" cy="2387601"/>
          </a:xfrm>
          <a:prstGeom prst="rect">
            <a:avLst/>
          </a:prstGeom>
        </p:spPr>
        <p:txBody>
          <a:bodyPr/>
          <a:lstStyle>
            <a:lvl1pPr>
              <a:defRPr b="1">
                <a:latin typeface="Calibri"/>
                <a:ea typeface="Calibri"/>
                <a:cs typeface="Calibri"/>
                <a:sym typeface="Calibri"/>
              </a:defRPr>
            </a:lvl1pPr>
          </a:lstStyle>
          <a:p>
            <a:pPr lvl="0">
              <a:defRPr sz="1800" b="0">
                <a:solidFill>
                  <a:srgbClr val="000000"/>
                </a:solidFill>
              </a:defRPr>
            </a:pPr>
            <a:r>
              <a:rPr sz="6000" b="1">
                <a:solidFill>
                  <a:srgbClr val="F2F2F2"/>
                </a:solidFill>
              </a:rPr>
              <a:t>Teollinen puurakentaminen</a:t>
            </a:r>
          </a:p>
        </p:txBody>
      </p:sp>
      <p:sp>
        <p:nvSpPr>
          <p:cNvPr id="85" name="Shape 85"/>
          <p:cNvSpPr>
            <a:spLocks noGrp="1"/>
          </p:cNvSpPr>
          <p:nvPr>
            <p:ph type="body" idx="1"/>
          </p:nvPr>
        </p:nvSpPr>
        <p:spPr>
          <a:xfrm>
            <a:off x="1524000" y="4007151"/>
            <a:ext cx="9144000" cy="1655762"/>
          </a:xfrm>
          <a:prstGeom prst="rect">
            <a:avLst/>
          </a:prstGeom>
        </p:spPr>
        <p:txBody>
          <a:bodyPr/>
          <a:lstStyle/>
          <a:p>
            <a:pPr lvl="0">
              <a:defRPr sz="1800">
                <a:solidFill>
                  <a:srgbClr val="000000"/>
                </a:solidFill>
              </a:defRPr>
            </a:pPr>
            <a:r>
              <a:rPr sz="2400">
                <a:solidFill>
                  <a:srgbClr val="F2F2F2"/>
                </a:solidFill>
              </a:rPr>
              <a:t>Opetusmateriaalia teollisen puurakentamisen koulutukseen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koeriste-omakotitalo-Porvoo-peruskorjaus-alapohjan-eristäminen-Hunton-nativo-puukuitueriste-puhallusvilla-alapohja-paineltuna-koolauksen-yläpinnan-tasalle-2.jpg">
            <a:extLst>
              <a:ext uri="{FF2B5EF4-FFF2-40B4-BE49-F238E27FC236}">
                <a16:creationId xmlns:a16="http://schemas.microsoft.com/office/drawing/2014/main" id="{CB36C5CE-711C-9BD0-26B5-A68F48A373B2}"/>
              </a:ext>
            </a:extLst>
          </p:cNvPr>
          <p:cNvPicPr/>
          <p:nvPr/>
        </p:nvPicPr>
        <p:blipFill>
          <a:blip r:embed="rId2"/>
          <a:stretch>
            <a:fillRect/>
          </a:stretch>
        </p:blipFill>
        <p:spPr>
          <a:xfrm>
            <a:off x="7571043" y="582500"/>
            <a:ext cx="4314314" cy="5752418"/>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Kuntoarvio ja jatkuva huolto</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6515100" cy="4351338"/>
          </a:xfrm>
        </p:spPr>
        <p:txBody>
          <a:bodyPr>
            <a:normAutofit/>
          </a:bodyPr>
          <a:lstStyle/>
          <a:p>
            <a:pPr lvl="0">
              <a:defRPr>
                <a:solidFill>
                  <a:srgbClr val="000000"/>
                </a:solidFill>
              </a:defRPr>
            </a:pPr>
            <a:r>
              <a:rPr lang="fi-FI" sz="2400" b="1" dirty="0"/>
              <a:t>Seuraavalla sivulla olevassa taulukossa on esimerkinomaisesti eräitä syitä mahdollisiin vanhassa rakennuksessa esiintyviin vaurioihin sekä niiden tyypillisiä korjaustoimenpiteitä.</a:t>
            </a:r>
          </a:p>
          <a:p>
            <a:pPr lvl="0">
              <a:defRPr>
                <a:solidFill>
                  <a:srgbClr val="000000"/>
                </a:solidFill>
              </a:defRPr>
            </a:pPr>
            <a:r>
              <a:rPr lang="fi-FI" sz="2400" dirty="0"/>
              <a:t>Selvitä aina vaurioiden syyt perusteellisesti ja estä vaurion uusiutuminen. Harkitse korjaus- tai huoltotoimenpiteet ja niiden laajuus tapauskohtaisesti.</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779059"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solidFill>
                <a:schemeClr val="bg1"/>
              </a:solidFill>
            </a:endParaRPr>
          </a:p>
          <a:p>
            <a:pPr lvl="0">
              <a:lnSpc>
                <a:spcPct val="90000"/>
              </a:lnSpc>
              <a:defRPr>
                <a:solidFill>
                  <a:srgbClr val="000000"/>
                </a:solidFill>
              </a:defRPr>
            </a:pPr>
            <a:r>
              <a:rPr sz="1000" dirty="0" err="1">
                <a:solidFill>
                  <a:schemeClr val="bg1"/>
                </a:solidFill>
              </a:rPr>
              <a:t>Lähde</a:t>
            </a:r>
            <a:r>
              <a:rPr sz="1000" dirty="0">
                <a:solidFill>
                  <a:schemeClr val="bg1"/>
                </a:solidFill>
              </a:rPr>
              <a:t>: Puuinfo</a:t>
            </a:r>
          </a:p>
        </p:txBody>
      </p:sp>
    </p:spTree>
    <p:extLst>
      <p:ext uri="{BB962C8B-B14F-4D97-AF65-F5344CB8AC3E}">
        <p14:creationId xmlns:p14="http://schemas.microsoft.com/office/powerpoint/2010/main" val="141588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Kuntoarvio ja jatkuva huolto</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779059" cy="2769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solidFill>
                <a:schemeClr val="tx1"/>
              </a:solidFill>
            </a:endParaRPr>
          </a:p>
          <a:p>
            <a:pPr lvl="0">
              <a:lnSpc>
                <a:spcPct val="90000"/>
              </a:lnSpc>
              <a:defRPr>
                <a:solidFill>
                  <a:srgbClr val="000000"/>
                </a:solidFill>
              </a:defRPr>
            </a:pPr>
            <a:r>
              <a:rPr sz="1000" dirty="0" err="1">
                <a:solidFill>
                  <a:schemeClr val="tx1"/>
                </a:solidFill>
              </a:rPr>
              <a:t>Lähde</a:t>
            </a:r>
            <a:r>
              <a:rPr sz="1000" dirty="0">
                <a:solidFill>
                  <a:schemeClr val="tx1"/>
                </a:solidFill>
              </a:rPr>
              <a:t>: Puuinfo</a:t>
            </a:r>
          </a:p>
        </p:txBody>
      </p:sp>
      <p:graphicFrame>
        <p:nvGraphicFramePr>
          <p:cNvPr id="14" name="Table 1513">
            <a:extLst>
              <a:ext uri="{FF2B5EF4-FFF2-40B4-BE49-F238E27FC236}">
                <a16:creationId xmlns:a16="http://schemas.microsoft.com/office/drawing/2014/main" id="{458866F3-EA7E-3924-1D59-CE4F049AAD7C}"/>
              </a:ext>
            </a:extLst>
          </p:cNvPr>
          <p:cNvGraphicFramePr/>
          <p:nvPr>
            <p:extLst>
              <p:ext uri="{D42A27DB-BD31-4B8C-83A1-F6EECF244321}">
                <p14:modId xmlns:p14="http://schemas.microsoft.com/office/powerpoint/2010/main" val="4241552576"/>
              </p:ext>
            </p:extLst>
          </p:nvPr>
        </p:nvGraphicFramePr>
        <p:xfrm>
          <a:off x="1185333" y="1739901"/>
          <a:ext cx="9663234" cy="4075302"/>
        </p:xfrm>
        <a:graphic>
          <a:graphicData uri="http://schemas.openxmlformats.org/drawingml/2006/table">
            <a:tbl>
              <a:tblPr bandRow="1">
                <a:tableStyleId>{4C3C2611-4C71-4FC5-86AE-919BDF0F9419}</a:tableStyleId>
              </a:tblPr>
              <a:tblGrid>
                <a:gridCol w="3221078">
                  <a:extLst>
                    <a:ext uri="{9D8B030D-6E8A-4147-A177-3AD203B41FA5}">
                      <a16:colId xmlns:a16="http://schemas.microsoft.com/office/drawing/2014/main" val="20000"/>
                    </a:ext>
                  </a:extLst>
                </a:gridCol>
                <a:gridCol w="3221078">
                  <a:extLst>
                    <a:ext uri="{9D8B030D-6E8A-4147-A177-3AD203B41FA5}">
                      <a16:colId xmlns:a16="http://schemas.microsoft.com/office/drawing/2014/main" val="20001"/>
                    </a:ext>
                  </a:extLst>
                </a:gridCol>
                <a:gridCol w="3221078">
                  <a:extLst>
                    <a:ext uri="{9D8B030D-6E8A-4147-A177-3AD203B41FA5}">
                      <a16:colId xmlns:a16="http://schemas.microsoft.com/office/drawing/2014/main" val="20002"/>
                    </a:ext>
                  </a:extLst>
                </a:gridCol>
              </a:tblGrid>
              <a:tr h="527049">
                <a:tc>
                  <a:txBody>
                    <a:bodyPr/>
                    <a:lstStyle/>
                    <a:p>
                      <a:pPr lvl="0" algn="l">
                        <a:defRPr sz="1800" b="0" i="0">
                          <a:solidFill>
                            <a:srgbClr val="000000"/>
                          </a:solidFill>
                        </a:defRPr>
                      </a:pPr>
                      <a:r>
                        <a:rPr sz="1400" b="1" dirty="0" err="1">
                          <a:solidFill>
                            <a:srgbClr val="0D0D0D"/>
                          </a:solidFill>
                        </a:rPr>
                        <a:t>Mahdollinen</a:t>
                      </a:r>
                      <a:r>
                        <a:rPr sz="1400" b="1" dirty="0">
                          <a:solidFill>
                            <a:srgbClr val="0D0D0D"/>
                          </a:solidFill>
                        </a:rPr>
                        <a:t> </a:t>
                      </a:r>
                      <a:r>
                        <a:rPr sz="1400" b="1" dirty="0" err="1">
                          <a:solidFill>
                            <a:srgbClr val="0D0D0D"/>
                          </a:solidFill>
                        </a:rPr>
                        <a:t>vaurio</a:t>
                      </a:r>
                      <a:endParaRPr sz="1400" b="1" dirty="0">
                        <a:solidFill>
                          <a:srgbClr val="0D0D0D"/>
                        </a:solidFill>
                      </a:endParaRPr>
                    </a:p>
                  </a:txBody>
                  <a:tcPr marL="63500" marR="63500" marT="63500" marB="63500" anchor="ctr" horzOverflow="overflow">
                    <a:solidFill>
                      <a:srgbClr val="CED3AE"/>
                    </a:solidFill>
                  </a:tcPr>
                </a:tc>
                <a:tc>
                  <a:txBody>
                    <a:bodyPr/>
                    <a:lstStyle/>
                    <a:p>
                      <a:pPr lvl="0" algn="l">
                        <a:defRPr sz="1800" b="0" i="0">
                          <a:solidFill>
                            <a:srgbClr val="000000"/>
                          </a:solidFill>
                        </a:defRPr>
                      </a:pPr>
                      <a:r>
                        <a:rPr sz="1400" b="1" dirty="0" err="1">
                          <a:solidFill>
                            <a:srgbClr val="0D0D0D"/>
                          </a:solidFill>
                        </a:rPr>
                        <a:t>Mahdollinen</a:t>
                      </a:r>
                      <a:r>
                        <a:rPr sz="1400" b="1" dirty="0">
                          <a:solidFill>
                            <a:srgbClr val="0D0D0D"/>
                          </a:solidFill>
                        </a:rPr>
                        <a:t> </a:t>
                      </a:r>
                      <a:r>
                        <a:rPr sz="1400" b="1" dirty="0" err="1">
                          <a:solidFill>
                            <a:srgbClr val="0D0D0D"/>
                          </a:solidFill>
                        </a:rPr>
                        <a:t>syy</a:t>
                      </a:r>
                      <a:r>
                        <a:rPr sz="1400" b="1" dirty="0">
                          <a:solidFill>
                            <a:srgbClr val="0D0D0D"/>
                          </a:solidFill>
                        </a:rPr>
                        <a:t>	</a:t>
                      </a:r>
                    </a:p>
                  </a:txBody>
                  <a:tcPr marL="63500" marR="63500" marT="63500" marB="63500" anchor="ctr" horzOverflow="overflow">
                    <a:solidFill>
                      <a:srgbClr val="CED3AE"/>
                    </a:solidFill>
                  </a:tcPr>
                </a:tc>
                <a:tc>
                  <a:txBody>
                    <a:bodyPr/>
                    <a:lstStyle/>
                    <a:p>
                      <a:pPr lvl="0" algn="l">
                        <a:defRPr sz="1800" b="0" i="0">
                          <a:solidFill>
                            <a:srgbClr val="000000"/>
                          </a:solidFill>
                        </a:defRPr>
                      </a:pPr>
                      <a:r>
                        <a:rPr sz="1400" b="1" dirty="0" err="1">
                          <a:solidFill>
                            <a:srgbClr val="0D0D0D"/>
                          </a:solidFill>
                        </a:rPr>
                        <a:t>Korjaus</a:t>
                      </a:r>
                      <a:r>
                        <a:rPr sz="1400" b="1" dirty="0">
                          <a:solidFill>
                            <a:srgbClr val="0D0D0D"/>
                          </a:solidFill>
                        </a:rPr>
                        <a:t>- tai </a:t>
                      </a:r>
                      <a:r>
                        <a:rPr sz="1400" b="1" dirty="0" err="1">
                          <a:solidFill>
                            <a:srgbClr val="0D0D0D"/>
                          </a:solidFill>
                        </a:rPr>
                        <a:t>huoltotoimenpide</a:t>
                      </a:r>
                      <a:endParaRPr sz="1400" b="1" dirty="0">
                        <a:solidFill>
                          <a:srgbClr val="0D0D0D"/>
                        </a:solidFill>
                      </a:endParaRPr>
                    </a:p>
                  </a:txBody>
                  <a:tcPr marL="63500" marR="63500" marT="63500" marB="63500" anchor="ctr" horzOverflow="overflow">
                    <a:solidFill>
                      <a:srgbClr val="CED3AE"/>
                    </a:solidFill>
                  </a:tcPr>
                </a:tc>
                <a:extLst>
                  <a:ext uri="{0D108BD9-81ED-4DB2-BD59-A6C34878D82A}">
                    <a16:rowId xmlns:a16="http://schemas.microsoft.com/office/drawing/2014/main" val="10000"/>
                  </a:ext>
                </a:extLst>
              </a:tr>
              <a:tr h="615325">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ulkoverhouksen maalipinta hilseilee</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säärasitus (aurinko, sade), sisältä tuleva kosteus</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dirty="0" err="1">
                          <a:solidFill>
                            <a:srgbClr val="0D0D0D"/>
                          </a:solidFill>
                        </a:rPr>
                        <a:t>huoltomaalaus</a:t>
                      </a:r>
                      <a:endParaRPr sz="1300" dirty="0">
                        <a:solidFill>
                          <a:srgbClr val="0D0D0D"/>
                        </a:solidFill>
                      </a:endParaRPr>
                    </a:p>
                  </a:txBody>
                  <a:tcPr marL="63500" marR="63500" marT="63500" marB="63500" horzOverflow="overflow"/>
                </a:tc>
                <a:extLst>
                  <a:ext uri="{0D108BD9-81ED-4DB2-BD59-A6C34878D82A}">
                    <a16:rowId xmlns:a16="http://schemas.microsoft.com/office/drawing/2014/main" val="10001"/>
                  </a:ext>
                </a:extLst>
              </a:tr>
              <a:tr h="615325">
                <a:tc>
                  <a:txBody>
                    <a:bodyPr/>
                    <a:lstStyle/>
                    <a:p>
                      <a:pPr marL="0" lvl="0" indent="0" algn="l">
                        <a:buFont typeface="Arial" panose="020B0604020202020204" pitchFamily="34" charset="0"/>
                        <a:buNone/>
                        <a:defRPr sz="1800" b="0" i="0">
                          <a:solidFill>
                            <a:srgbClr val="000000"/>
                          </a:solidFill>
                        </a:defRPr>
                      </a:pPr>
                      <a:r>
                        <a:rPr sz="1300" dirty="0" err="1">
                          <a:solidFill>
                            <a:srgbClr val="0D0D0D"/>
                          </a:solidFill>
                        </a:rPr>
                        <a:t>ulkoverhouksen</a:t>
                      </a:r>
                      <a:r>
                        <a:rPr sz="1300" dirty="0">
                          <a:solidFill>
                            <a:srgbClr val="0D0D0D"/>
                          </a:solidFill>
                        </a:rPr>
                        <a:t> </a:t>
                      </a:r>
                      <a:r>
                        <a:rPr sz="1300" dirty="0" err="1">
                          <a:solidFill>
                            <a:srgbClr val="0D0D0D"/>
                          </a:solidFill>
                        </a:rPr>
                        <a:t>alaosassa</a:t>
                      </a:r>
                      <a:r>
                        <a:rPr sz="1300" dirty="0">
                          <a:solidFill>
                            <a:srgbClr val="0D0D0D"/>
                          </a:solidFill>
                        </a:rPr>
                        <a:t> </a:t>
                      </a:r>
                      <a:r>
                        <a:rPr sz="1300" dirty="0" err="1">
                          <a:solidFill>
                            <a:srgbClr val="0D0D0D"/>
                          </a:solidFill>
                        </a:rPr>
                        <a:t>lautojen</a:t>
                      </a:r>
                      <a:r>
                        <a:rPr sz="1300" dirty="0">
                          <a:solidFill>
                            <a:srgbClr val="0D0D0D"/>
                          </a:solidFill>
                        </a:rPr>
                        <a:t> </a:t>
                      </a:r>
                      <a:r>
                        <a:rPr sz="1300" dirty="0" err="1">
                          <a:solidFill>
                            <a:srgbClr val="0D0D0D"/>
                          </a:solidFill>
                        </a:rPr>
                        <a:t>halkeilua</a:t>
                      </a:r>
                      <a:r>
                        <a:rPr sz="1300" dirty="0">
                          <a:solidFill>
                            <a:srgbClr val="0D0D0D"/>
                          </a:solidFill>
                        </a:rPr>
                        <a:t>	</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dirty="0" err="1">
                          <a:solidFill>
                            <a:srgbClr val="0D0D0D"/>
                          </a:solidFill>
                        </a:rPr>
                        <a:t>säärasitus</a:t>
                      </a:r>
                      <a:r>
                        <a:rPr sz="1300" dirty="0">
                          <a:solidFill>
                            <a:srgbClr val="0D0D0D"/>
                          </a:solidFill>
                        </a:rPr>
                        <a:t>, </a:t>
                      </a:r>
                      <a:r>
                        <a:rPr sz="1300" dirty="0" err="1">
                          <a:solidFill>
                            <a:srgbClr val="0D0D0D"/>
                          </a:solidFill>
                        </a:rPr>
                        <a:t>vuotava</a:t>
                      </a:r>
                      <a:r>
                        <a:rPr sz="1300" dirty="0">
                          <a:solidFill>
                            <a:srgbClr val="0D0D0D"/>
                          </a:solidFill>
                        </a:rPr>
                        <a:t> </a:t>
                      </a:r>
                      <a:r>
                        <a:rPr sz="1300" dirty="0" err="1">
                          <a:solidFill>
                            <a:srgbClr val="0D0D0D"/>
                          </a:solidFill>
                        </a:rPr>
                        <a:t>räystäskouru</a:t>
                      </a:r>
                      <a:r>
                        <a:rPr sz="1300" dirty="0">
                          <a:solidFill>
                            <a:srgbClr val="0D0D0D"/>
                          </a:solidFill>
                        </a:rPr>
                        <a:t>, </a:t>
                      </a:r>
                      <a:r>
                        <a:rPr sz="1300" dirty="0" err="1">
                          <a:solidFill>
                            <a:srgbClr val="0D0D0D"/>
                          </a:solidFill>
                        </a:rPr>
                        <a:t>roiskevesi</a:t>
                      </a:r>
                      <a:endParaRPr sz="1300" dirty="0">
                        <a:solidFill>
                          <a:srgbClr val="0D0D0D"/>
                        </a:solidFill>
                      </a:endParaRP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laudoituksen osittainen uusiminen, huoltomaalaus, maanpinnan madaltaminen </a:t>
                      </a:r>
                    </a:p>
                  </a:txBody>
                  <a:tcPr marL="63500" marR="63500" marT="63500" marB="63500" horzOverflow="overflow"/>
                </a:tc>
                <a:extLst>
                  <a:ext uri="{0D108BD9-81ED-4DB2-BD59-A6C34878D82A}">
                    <a16:rowId xmlns:a16="http://schemas.microsoft.com/office/drawing/2014/main" val="10002"/>
                  </a:ext>
                </a:extLst>
              </a:tr>
              <a:tr h="862635">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vetoa sisätiloissa, heikko lämmönpitävyys	</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rankaseinän eriste painunut, puutteellinen ilmansulku, puutteellinen tilkeraon ja ikkunoiden tiivistys</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eristeen lisäys rankaseinän yläosaan ja ikkunoiden alapuolelle, sisäpuolisten ilmansulkupapereiden korjaus, tilkerakojen ja ikkunoiden tiivistys</a:t>
                      </a:r>
                    </a:p>
                  </a:txBody>
                  <a:tcPr marL="63500" marR="63500" marT="63500" marB="63500" horzOverflow="overflow"/>
                </a:tc>
                <a:extLst>
                  <a:ext uri="{0D108BD9-81ED-4DB2-BD59-A6C34878D82A}">
                    <a16:rowId xmlns:a16="http://schemas.microsoft.com/office/drawing/2014/main" val="10003"/>
                  </a:ext>
                </a:extLst>
              </a:tr>
              <a:tr h="676763">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lahovaurioita hirsiseinän alimmissa hirsissä</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kohonnut maanpinta/ maakosketus, vuotava räystäskouru, roiskevesi</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alimpien hirsien uusiminen, maanpinnan madaltaminen, maanpinnan kallistus rakennuksesta poispäin</a:t>
                      </a:r>
                    </a:p>
                  </a:txBody>
                  <a:tcPr marL="63500" marR="63500" marT="63500" marB="63500" horzOverflow="overflow"/>
                </a:tc>
                <a:extLst>
                  <a:ext uri="{0D108BD9-81ED-4DB2-BD59-A6C34878D82A}">
                    <a16:rowId xmlns:a16="http://schemas.microsoft.com/office/drawing/2014/main" val="10004"/>
                  </a:ext>
                </a:extLst>
              </a:tr>
              <a:tr h="676763">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lahovaurioita kantavissa rakenteissa</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a:solidFill>
                            <a:srgbClr val="0D0D0D"/>
                          </a:solidFill>
                        </a:rPr>
                        <a:t>pitkäkestoinen vesivahinko, vuotava vesikatto</a:t>
                      </a:r>
                    </a:p>
                  </a:txBody>
                  <a:tcPr marL="63500" marR="63500" marT="63500" marB="63500" horzOverflow="overflow"/>
                </a:tc>
                <a:tc>
                  <a:txBody>
                    <a:bodyPr/>
                    <a:lstStyle/>
                    <a:p>
                      <a:pPr marL="0" lvl="0" indent="0" algn="l">
                        <a:buFont typeface="Arial" panose="020B0604020202020204" pitchFamily="34" charset="0"/>
                        <a:buNone/>
                        <a:defRPr sz="1800" b="0" i="0">
                          <a:solidFill>
                            <a:srgbClr val="000000"/>
                          </a:solidFill>
                        </a:defRPr>
                      </a:pPr>
                      <a:r>
                        <a:rPr sz="1300" dirty="0" err="1">
                          <a:solidFill>
                            <a:srgbClr val="0D0D0D"/>
                          </a:solidFill>
                        </a:rPr>
                        <a:t>rakenteiden</a:t>
                      </a:r>
                      <a:r>
                        <a:rPr sz="1300" dirty="0">
                          <a:solidFill>
                            <a:srgbClr val="0D0D0D"/>
                          </a:solidFill>
                        </a:rPr>
                        <a:t> </a:t>
                      </a:r>
                      <a:r>
                        <a:rPr sz="1300" dirty="0" err="1">
                          <a:solidFill>
                            <a:srgbClr val="0D0D0D"/>
                          </a:solidFill>
                        </a:rPr>
                        <a:t>avaus</a:t>
                      </a:r>
                      <a:r>
                        <a:rPr sz="1300" dirty="0">
                          <a:solidFill>
                            <a:srgbClr val="0D0D0D"/>
                          </a:solidFill>
                        </a:rPr>
                        <a:t>, </a:t>
                      </a:r>
                      <a:r>
                        <a:rPr sz="1300" dirty="0" err="1">
                          <a:solidFill>
                            <a:srgbClr val="0D0D0D"/>
                          </a:solidFill>
                        </a:rPr>
                        <a:t>kunnostus</a:t>
                      </a:r>
                      <a:r>
                        <a:rPr sz="1300" dirty="0">
                          <a:solidFill>
                            <a:srgbClr val="0D0D0D"/>
                          </a:solidFill>
                        </a:rPr>
                        <a:t>/</a:t>
                      </a:r>
                      <a:r>
                        <a:rPr sz="1300" dirty="0" err="1">
                          <a:solidFill>
                            <a:srgbClr val="0D0D0D"/>
                          </a:solidFill>
                        </a:rPr>
                        <a:t>uusiminen</a:t>
                      </a:r>
                      <a:r>
                        <a:rPr sz="1300" dirty="0">
                          <a:solidFill>
                            <a:srgbClr val="0D0D0D"/>
                          </a:solidFill>
                        </a:rPr>
                        <a:t> </a:t>
                      </a:r>
                      <a:r>
                        <a:rPr sz="1300" dirty="0" err="1">
                          <a:solidFill>
                            <a:srgbClr val="0D0D0D"/>
                          </a:solidFill>
                        </a:rPr>
                        <a:t>tarpeellisessa</a:t>
                      </a:r>
                      <a:r>
                        <a:rPr sz="1300" dirty="0">
                          <a:solidFill>
                            <a:srgbClr val="0D0D0D"/>
                          </a:solidFill>
                        </a:rPr>
                        <a:t> </a:t>
                      </a:r>
                      <a:r>
                        <a:rPr sz="1300" dirty="0" err="1">
                          <a:solidFill>
                            <a:srgbClr val="0D0D0D"/>
                          </a:solidFill>
                        </a:rPr>
                        <a:t>laajuudessa</a:t>
                      </a:r>
                      <a:endParaRPr sz="1300" dirty="0">
                        <a:solidFill>
                          <a:srgbClr val="0D0D0D"/>
                        </a:solidFill>
                      </a:endParaRPr>
                    </a:p>
                  </a:txBody>
                  <a:tcPr marL="63500" marR="63500" marT="63500" marB="63500"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3669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Kunnostus- ja korjaustyön luonne ja vaativuus</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400" dirty="0"/>
              <a:t>Pienehköt kunnostukset kuten pintakäsittelyt, ulkoportaiden tai verhousten osittaiset korjaukset yms. onnistuvat helposti myös </a:t>
            </a:r>
            <a:r>
              <a:rPr lang="fi-FI" sz="2400" dirty="0" err="1"/>
              <a:t>teese</a:t>
            </a:r>
            <a:r>
              <a:rPr lang="fi-FI" sz="2400" dirty="0"/>
              <a:t>-itse rakentajaltakin.</a:t>
            </a:r>
          </a:p>
          <a:p>
            <a:r>
              <a:rPr lang="fi-FI" sz="2400" dirty="0"/>
              <a:t>Sen sijaan rakennuksen kantavaan runkoon kohdistuvat korjaukset tai muutokset yms. vaativat yleensä rakennusalan ammattilaisen apua.</a:t>
            </a:r>
          </a:p>
          <a:p>
            <a:r>
              <a:rPr lang="fi-FI" sz="2400" dirty="0"/>
              <a:t>Laajamittaiset kunnostustyöt edellyttävät kuntoarviota ja asiantuntijan laatimia suunnitelmia. </a:t>
            </a:r>
          </a:p>
          <a:p>
            <a:r>
              <a:rPr lang="fi-FI" sz="2400" dirty="0"/>
              <a:t>Selvitä myös kunnan rakennustarkastajalta, edellyttävätkö suunnitellut toimenpiteet rakennuslupaa.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152753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Yleisohje</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400" dirty="0"/>
              <a:t>Yleisohjeeksi sopii, että vanhaa arvokasta rakennusta korjatessa ja ylläpidettäessä pyritään mahdollisuuksien mukaan säilyttämään vanhoja rakennusosia ja -materiaaleja. Ensisijainen lähtökohta on arvokkaassa rakennuksessa kunnostaminen ja korjaaminen, ei uusiminen. Korjauskelvottomat rakenteet ja rakennusosat tulisi korvata rakennuksen alkuperäiseen luonteeseen sopivilla materiaaleilla ja työtavoilla.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156331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856087-2644-7BE8-5639-1DF411F928D3}"/>
              </a:ext>
            </a:extLst>
          </p:cNvPr>
          <p:cNvSpPr>
            <a:spLocks noGrp="1"/>
          </p:cNvSpPr>
          <p:nvPr>
            <p:ph type="title"/>
          </p:nvPr>
        </p:nvSpPr>
        <p:spPr/>
        <p:txBody>
          <a:bodyPr>
            <a:normAutofit/>
          </a:bodyPr>
          <a:lstStyle/>
          <a:p>
            <a:r>
              <a:rPr lang="fi-FI" dirty="0">
                <a:latin typeface="Calibri Light" panose="020F0302020204030204" pitchFamily="34" charset="0"/>
                <a:cs typeface="Calibri Light" panose="020F0302020204030204" pitchFamily="34" charset="0"/>
              </a:rPr>
              <a:t>Vältä ylikorjaamista; </a:t>
            </a:r>
            <a:br>
              <a:rPr lang="fi-FI" dirty="0">
                <a:latin typeface="Calibri Light" panose="020F0302020204030204" pitchFamily="34" charset="0"/>
                <a:cs typeface="Calibri Light" panose="020F0302020204030204" pitchFamily="34" charset="0"/>
              </a:rPr>
            </a:br>
            <a:r>
              <a:rPr lang="fi-FI" dirty="0">
                <a:latin typeface="Calibri Light" panose="020F0302020204030204" pitchFamily="34" charset="0"/>
                <a:cs typeface="Calibri Light" panose="020F0302020204030204" pitchFamily="34" charset="0"/>
              </a:rPr>
              <a:t>Case Rintamamiestalo</a:t>
            </a:r>
          </a:p>
        </p:txBody>
      </p:sp>
      <p:sp>
        <p:nvSpPr>
          <p:cNvPr id="3" name="Tekstin paikkamerkki 2">
            <a:extLst>
              <a:ext uri="{FF2B5EF4-FFF2-40B4-BE49-F238E27FC236}">
                <a16:creationId xmlns:a16="http://schemas.microsoft.com/office/drawing/2014/main" id="{64D679AD-1687-7AF7-6CD3-7496A8B301E5}"/>
              </a:ext>
            </a:extLst>
          </p:cNvPr>
          <p:cNvSpPr>
            <a:spLocks noGrp="1"/>
          </p:cNvSpPr>
          <p:nvPr>
            <p:ph type="body" idx="1"/>
          </p:nvPr>
        </p:nvSpPr>
        <p:spPr/>
        <p:txBody>
          <a:bodyPr/>
          <a:lstStyle/>
          <a:p>
            <a:endParaRPr lang="fi-FI"/>
          </a:p>
        </p:txBody>
      </p:sp>
      <p:sp>
        <p:nvSpPr>
          <p:cNvPr id="4" name="Tekstin paikkamerkki 3">
            <a:extLst>
              <a:ext uri="{FF2B5EF4-FFF2-40B4-BE49-F238E27FC236}">
                <a16:creationId xmlns:a16="http://schemas.microsoft.com/office/drawing/2014/main" id="{2BDCB901-4F93-8A63-DB81-B833DE220EC8}"/>
              </a:ext>
            </a:extLst>
          </p:cNvPr>
          <p:cNvSpPr>
            <a:spLocks noGrp="1"/>
          </p:cNvSpPr>
          <p:nvPr>
            <p:ph type="body" idx="2"/>
          </p:nvPr>
        </p:nvSpPr>
        <p:spPr>
          <a:xfrm>
            <a:off x="8350249" y="1825625"/>
            <a:ext cx="3338167" cy="4351338"/>
          </a:xfrm>
        </p:spPr>
        <p:txBody>
          <a:bodyPr>
            <a:normAutofit fontScale="70000" lnSpcReduction="20000"/>
          </a:bodyPr>
          <a:lstStyle/>
          <a:p>
            <a:pPr marL="114300" lvl="0" indent="0">
              <a:buNone/>
              <a:defRPr>
                <a:solidFill>
                  <a:srgbClr val="000000"/>
                </a:solidFill>
              </a:defRPr>
            </a:pPr>
            <a:r>
              <a:rPr lang="fi-FI" sz="2800" dirty="0">
                <a:solidFill>
                  <a:schemeClr val="tx1"/>
                </a:solidFill>
              </a:rPr>
              <a:t>Esimerkkikohteen ongelmia(kuva):</a:t>
            </a:r>
          </a:p>
          <a:p>
            <a:pPr lvl="0">
              <a:buFont typeface="Arial" panose="020B0604020202020204" pitchFamily="34" charset="0"/>
              <a:buChar char="•"/>
              <a:defRPr>
                <a:solidFill>
                  <a:srgbClr val="000000"/>
                </a:solidFill>
              </a:defRPr>
            </a:pPr>
            <a:r>
              <a:rPr lang="fi-FI" sz="2800" dirty="0">
                <a:solidFill>
                  <a:schemeClr val="tx1"/>
                </a:solidFill>
              </a:rPr>
              <a:t>Seinärakenteet paisuneet lisäeristämisen myötä ulospäin</a:t>
            </a:r>
          </a:p>
          <a:p>
            <a:pPr lvl="0">
              <a:buFont typeface="Arial" panose="020B0604020202020204" pitchFamily="34" charset="0"/>
              <a:buChar char="•"/>
              <a:defRPr>
                <a:solidFill>
                  <a:srgbClr val="000000"/>
                </a:solidFill>
              </a:defRPr>
            </a:pPr>
            <a:r>
              <a:rPr lang="fi-FI" sz="2800" dirty="0">
                <a:solidFill>
                  <a:schemeClr val="tx1"/>
                </a:solidFill>
              </a:rPr>
              <a:t>Ikkunat syvällä seinärakenteessa</a:t>
            </a:r>
          </a:p>
          <a:p>
            <a:pPr lvl="0">
              <a:buFont typeface="Arial" panose="020B0604020202020204" pitchFamily="34" charset="0"/>
              <a:buChar char="•"/>
              <a:defRPr>
                <a:solidFill>
                  <a:srgbClr val="000000"/>
                </a:solidFill>
              </a:defRPr>
            </a:pPr>
            <a:r>
              <a:rPr lang="fi-FI" sz="2800" dirty="0">
                <a:solidFill>
                  <a:schemeClr val="tx1"/>
                </a:solidFill>
              </a:rPr>
              <a:t>Räystäät lyhentyneet lisäeristämisen seurauksena</a:t>
            </a:r>
          </a:p>
          <a:p>
            <a:pPr lvl="0">
              <a:buFont typeface="Arial" panose="020B0604020202020204" pitchFamily="34" charset="0"/>
              <a:buChar char="•"/>
              <a:defRPr>
                <a:solidFill>
                  <a:srgbClr val="000000"/>
                </a:solidFill>
              </a:defRPr>
            </a:pPr>
            <a:r>
              <a:rPr lang="fi-FI" sz="2800" dirty="0">
                <a:solidFill>
                  <a:schemeClr val="tx1"/>
                </a:solidFill>
              </a:rPr>
              <a:t>Alkuperäiset mittasuhteet kadonneet</a:t>
            </a:r>
          </a:p>
          <a:p>
            <a:pPr lvl="0">
              <a:buFont typeface="Arial" panose="020B0604020202020204" pitchFamily="34" charset="0"/>
              <a:buChar char="•"/>
              <a:defRPr>
                <a:solidFill>
                  <a:srgbClr val="000000"/>
                </a:solidFill>
              </a:defRPr>
            </a:pPr>
            <a:r>
              <a:rPr lang="fi-FI" sz="2800" dirty="0">
                <a:solidFill>
                  <a:schemeClr val="tx1"/>
                </a:solidFill>
              </a:rPr>
              <a:t>Rakennus listoitettu liian raskaasti</a:t>
            </a:r>
          </a:p>
          <a:p>
            <a:endParaRPr lang="fi-FI" dirty="0"/>
          </a:p>
        </p:txBody>
      </p:sp>
      <p:sp>
        <p:nvSpPr>
          <p:cNvPr id="5" name="Dian numeron paikkamerkki 4">
            <a:extLst>
              <a:ext uri="{FF2B5EF4-FFF2-40B4-BE49-F238E27FC236}">
                <a16:creationId xmlns:a16="http://schemas.microsoft.com/office/drawing/2014/main" id="{5E2B45EC-647D-D793-82F6-EFA044B7D9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14</a:t>
            </a:fld>
            <a:endParaRPr lang="fi-FI"/>
          </a:p>
        </p:txBody>
      </p:sp>
      <p:sp>
        <p:nvSpPr>
          <p:cNvPr id="6" name="Alatunnisteen paikkamerkki 5">
            <a:extLst>
              <a:ext uri="{FF2B5EF4-FFF2-40B4-BE49-F238E27FC236}">
                <a16:creationId xmlns:a16="http://schemas.microsoft.com/office/drawing/2014/main" id="{3FAF2C05-BC18-9D63-ABD5-5D9752F3E821}"/>
              </a:ext>
            </a:extLst>
          </p:cNvPr>
          <p:cNvSpPr>
            <a:spLocks noGrp="1"/>
          </p:cNvSpPr>
          <p:nvPr>
            <p:ph type="ftr" idx="11"/>
          </p:nvPr>
        </p:nvSpPr>
        <p:spPr/>
        <p:txBody>
          <a:bodyPr/>
          <a:lstStyle/>
          <a:p>
            <a:r>
              <a:rPr lang="fi-FI"/>
              <a:t>Puurakennuksen korjaaminen ja puulla korjaaminen</a:t>
            </a:r>
          </a:p>
        </p:txBody>
      </p:sp>
      <p:pic>
        <p:nvPicPr>
          <p:cNvPr id="7" name="Rintamiestalo_tesoma.png">
            <a:extLst>
              <a:ext uri="{FF2B5EF4-FFF2-40B4-BE49-F238E27FC236}">
                <a16:creationId xmlns:a16="http://schemas.microsoft.com/office/drawing/2014/main" id="{303605EF-5D1D-9D62-6AD8-4DB11D1A9A00}"/>
              </a:ext>
            </a:extLst>
          </p:cNvPr>
          <p:cNvPicPr/>
          <p:nvPr/>
        </p:nvPicPr>
        <p:blipFill>
          <a:blip r:embed="rId2"/>
          <a:stretch>
            <a:fillRect/>
          </a:stretch>
        </p:blipFill>
        <p:spPr>
          <a:xfrm>
            <a:off x="2381" y="1658518"/>
            <a:ext cx="8210848" cy="4079819"/>
          </a:xfrm>
          <a:prstGeom prst="rect">
            <a:avLst/>
          </a:prstGeom>
          <a:ln w="12700">
            <a:miter lim="400000"/>
          </a:ln>
        </p:spPr>
      </p:pic>
    </p:spTree>
    <p:extLst>
      <p:ext uri="{BB962C8B-B14F-4D97-AF65-F5344CB8AC3E}">
        <p14:creationId xmlns:p14="http://schemas.microsoft.com/office/powerpoint/2010/main" val="154686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856087-2644-7BE8-5639-1DF411F928D3}"/>
              </a:ext>
            </a:extLst>
          </p:cNvPr>
          <p:cNvSpPr>
            <a:spLocks noGrp="1"/>
          </p:cNvSpPr>
          <p:nvPr>
            <p:ph type="title"/>
          </p:nvPr>
        </p:nvSpPr>
        <p:spPr/>
        <p:txBody>
          <a:bodyPr>
            <a:normAutofit/>
          </a:bodyPr>
          <a:lstStyle/>
          <a:p>
            <a:r>
              <a:rPr lang="fi-FI" dirty="0">
                <a:latin typeface="Calibri Light" panose="020F0302020204030204" pitchFamily="34" charset="0"/>
                <a:cs typeface="Calibri Light" panose="020F0302020204030204" pitchFamily="34" charset="0"/>
              </a:rPr>
              <a:t>Onnistunut korjauskohde;</a:t>
            </a:r>
            <a:br>
              <a:rPr lang="fi-FI" dirty="0">
                <a:latin typeface="Calibri Light" panose="020F0302020204030204" pitchFamily="34" charset="0"/>
                <a:cs typeface="Calibri Light" panose="020F0302020204030204" pitchFamily="34" charset="0"/>
              </a:rPr>
            </a:br>
            <a:r>
              <a:rPr lang="fi-FI" dirty="0">
                <a:latin typeface="Calibri Light" panose="020F0302020204030204" pitchFamily="34" charset="0"/>
                <a:cs typeface="Calibri Light" panose="020F0302020204030204" pitchFamily="34" charset="0"/>
              </a:rPr>
              <a:t>SAATSI arkkitehdit, Kalliomäki, Forssa</a:t>
            </a:r>
          </a:p>
        </p:txBody>
      </p:sp>
      <p:sp>
        <p:nvSpPr>
          <p:cNvPr id="3" name="Tekstin paikkamerkki 2">
            <a:extLst>
              <a:ext uri="{FF2B5EF4-FFF2-40B4-BE49-F238E27FC236}">
                <a16:creationId xmlns:a16="http://schemas.microsoft.com/office/drawing/2014/main" id="{64D679AD-1687-7AF7-6CD3-7496A8B301E5}"/>
              </a:ext>
            </a:extLst>
          </p:cNvPr>
          <p:cNvSpPr>
            <a:spLocks noGrp="1"/>
          </p:cNvSpPr>
          <p:nvPr>
            <p:ph type="body" idx="1"/>
          </p:nvPr>
        </p:nvSpPr>
        <p:spPr/>
        <p:txBody>
          <a:bodyPr/>
          <a:lstStyle/>
          <a:p>
            <a:endParaRPr lang="fi-FI"/>
          </a:p>
        </p:txBody>
      </p:sp>
      <p:sp>
        <p:nvSpPr>
          <p:cNvPr id="4" name="Tekstin paikkamerkki 3">
            <a:extLst>
              <a:ext uri="{FF2B5EF4-FFF2-40B4-BE49-F238E27FC236}">
                <a16:creationId xmlns:a16="http://schemas.microsoft.com/office/drawing/2014/main" id="{2BDCB901-4F93-8A63-DB81-B833DE220EC8}"/>
              </a:ext>
            </a:extLst>
          </p:cNvPr>
          <p:cNvSpPr>
            <a:spLocks noGrp="1"/>
          </p:cNvSpPr>
          <p:nvPr>
            <p:ph type="body" idx="2"/>
          </p:nvPr>
        </p:nvSpPr>
        <p:spPr>
          <a:xfrm>
            <a:off x="7042151" y="1825625"/>
            <a:ext cx="4646266" cy="4351338"/>
          </a:xfrm>
        </p:spPr>
        <p:txBody>
          <a:bodyPr>
            <a:normAutofit fontScale="77500" lnSpcReduction="20000"/>
          </a:bodyPr>
          <a:lstStyle/>
          <a:p>
            <a:pPr marL="114300" lvl="0" indent="0">
              <a:buNone/>
              <a:defRPr>
                <a:solidFill>
                  <a:srgbClr val="000000"/>
                </a:solidFill>
              </a:defRPr>
            </a:pPr>
            <a:r>
              <a:rPr lang="fi-FI" sz="2800" dirty="0">
                <a:solidFill>
                  <a:schemeClr val="tx1"/>
                </a:solidFill>
              </a:rPr>
              <a:t>Esimerkkikohteen onnistuneet ratkaisut:</a:t>
            </a:r>
          </a:p>
          <a:p>
            <a:pPr>
              <a:defRPr>
                <a:solidFill>
                  <a:srgbClr val="000000"/>
                </a:solidFill>
              </a:defRPr>
            </a:pPr>
            <a:r>
              <a:rPr lang="fi-FI" sz="2800" dirty="0">
                <a:solidFill>
                  <a:schemeClr val="tx1"/>
                </a:solidFill>
              </a:rPr>
              <a:t>Seinärakenteet eivät ole paisuneet</a:t>
            </a:r>
          </a:p>
          <a:p>
            <a:pPr>
              <a:defRPr>
                <a:solidFill>
                  <a:srgbClr val="000000"/>
                </a:solidFill>
              </a:defRPr>
            </a:pPr>
            <a:r>
              <a:rPr lang="fi-FI" sz="2800" dirty="0">
                <a:solidFill>
                  <a:schemeClr val="tx1"/>
                </a:solidFill>
              </a:rPr>
              <a:t>Ikkunat seinärakenteen pinnassa ja alkuperäinen asu säilytetty</a:t>
            </a:r>
          </a:p>
          <a:p>
            <a:pPr>
              <a:defRPr>
                <a:solidFill>
                  <a:srgbClr val="000000"/>
                </a:solidFill>
              </a:defRPr>
            </a:pPr>
            <a:r>
              <a:rPr lang="fi-FI" sz="2800" dirty="0">
                <a:solidFill>
                  <a:schemeClr val="tx1"/>
                </a:solidFill>
              </a:rPr>
              <a:t>Räystäät lyhentyneet lisäeristämisen seurauksena</a:t>
            </a:r>
          </a:p>
          <a:p>
            <a:pPr>
              <a:defRPr>
                <a:solidFill>
                  <a:srgbClr val="000000"/>
                </a:solidFill>
              </a:defRPr>
            </a:pPr>
            <a:r>
              <a:rPr lang="fi-FI" sz="2800" dirty="0">
                <a:solidFill>
                  <a:schemeClr val="tx1"/>
                </a:solidFill>
              </a:rPr>
              <a:t>Alkuperäiset mittasuhteet säilyneet</a:t>
            </a:r>
          </a:p>
          <a:p>
            <a:pPr>
              <a:defRPr>
                <a:solidFill>
                  <a:srgbClr val="000000"/>
                </a:solidFill>
              </a:defRPr>
            </a:pPr>
            <a:r>
              <a:rPr lang="fi-FI" sz="2800" dirty="0">
                <a:solidFill>
                  <a:schemeClr val="tx1"/>
                </a:solidFill>
              </a:rPr>
              <a:t>Rakennus listoitettu alkuperäisen mallin mukaisesti</a:t>
            </a:r>
          </a:p>
          <a:p>
            <a:pPr>
              <a:defRPr>
                <a:solidFill>
                  <a:srgbClr val="000000"/>
                </a:solidFill>
              </a:defRPr>
            </a:pPr>
            <a:r>
              <a:rPr lang="fi-FI" sz="2800" dirty="0">
                <a:solidFill>
                  <a:schemeClr val="tx1"/>
                </a:solidFill>
              </a:rPr>
              <a:t>Alkuperäinen väriskeema säilytetty</a:t>
            </a:r>
          </a:p>
          <a:p>
            <a:endParaRPr lang="fi-FI" dirty="0"/>
          </a:p>
        </p:txBody>
      </p:sp>
      <p:sp>
        <p:nvSpPr>
          <p:cNvPr id="5" name="Dian numeron paikkamerkki 4">
            <a:extLst>
              <a:ext uri="{FF2B5EF4-FFF2-40B4-BE49-F238E27FC236}">
                <a16:creationId xmlns:a16="http://schemas.microsoft.com/office/drawing/2014/main" id="{5E2B45EC-647D-D793-82F6-EFA044B7D9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15</a:t>
            </a:fld>
            <a:endParaRPr lang="fi-FI"/>
          </a:p>
        </p:txBody>
      </p:sp>
      <p:sp>
        <p:nvSpPr>
          <p:cNvPr id="6" name="Alatunnisteen paikkamerkki 5">
            <a:extLst>
              <a:ext uri="{FF2B5EF4-FFF2-40B4-BE49-F238E27FC236}">
                <a16:creationId xmlns:a16="http://schemas.microsoft.com/office/drawing/2014/main" id="{3FAF2C05-BC18-9D63-ABD5-5D9752F3E821}"/>
              </a:ext>
            </a:extLst>
          </p:cNvPr>
          <p:cNvSpPr>
            <a:spLocks noGrp="1"/>
          </p:cNvSpPr>
          <p:nvPr>
            <p:ph type="ftr" idx="11"/>
          </p:nvPr>
        </p:nvSpPr>
        <p:spPr/>
        <p:txBody>
          <a:bodyPr/>
          <a:lstStyle/>
          <a:p>
            <a:r>
              <a:rPr lang="fi-FI"/>
              <a:t>Puurakennuksen korjaaminen ja puulla korjaaminen</a:t>
            </a:r>
          </a:p>
        </p:txBody>
      </p:sp>
      <p:pic>
        <p:nvPicPr>
          <p:cNvPr id="8" name="X-Linja-10-01-2400px.jpg">
            <a:extLst>
              <a:ext uri="{FF2B5EF4-FFF2-40B4-BE49-F238E27FC236}">
                <a16:creationId xmlns:a16="http://schemas.microsoft.com/office/drawing/2014/main" id="{1304294E-AC5A-A7D2-AFDB-CD087D220C2A}"/>
              </a:ext>
            </a:extLst>
          </p:cNvPr>
          <p:cNvPicPr/>
          <p:nvPr/>
        </p:nvPicPr>
        <p:blipFill>
          <a:blip r:embed="rId2"/>
          <a:stretch>
            <a:fillRect/>
          </a:stretch>
        </p:blipFill>
        <p:spPr>
          <a:xfrm>
            <a:off x="0" y="1873251"/>
            <a:ext cx="6924332" cy="3929560"/>
          </a:xfrm>
          <a:prstGeom prst="rect">
            <a:avLst/>
          </a:prstGeom>
          <a:ln w="12700">
            <a:miter lim="400000"/>
          </a:ln>
        </p:spPr>
      </p:pic>
      <p:sp>
        <p:nvSpPr>
          <p:cNvPr id="9" name="Shape 1534">
            <a:extLst>
              <a:ext uri="{FF2B5EF4-FFF2-40B4-BE49-F238E27FC236}">
                <a16:creationId xmlns:a16="http://schemas.microsoft.com/office/drawing/2014/main" id="{B3879936-33D3-7493-BE8A-2EA15C3D3D30}"/>
              </a:ext>
            </a:extLst>
          </p:cNvPr>
          <p:cNvSpPr/>
          <p:nvPr/>
        </p:nvSpPr>
        <p:spPr>
          <a:xfrm>
            <a:off x="0" y="5737226"/>
            <a:ext cx="6924332" cy="520700"/>
          </a:xfrm>
          <a:prstGeom prst="rect">
            <a:avLst/>
          </a:prstGeom>
          <a:solidFill>
            <a:srgbClr val="9CA65D"/>
          </a:solidFill>
          <a:ln w="12700">
            <a:solidFill>
              <a:srgbClr val="9CA65D"/>
            </a:solidFill>
            <a:miter/>
          </a:ln>
        </p:spPr>
        <p:txBody>
          <a:bodyPr lIns="0" tIns="0" rIns="0" bIns="0" anchor="ctr"/>
          <a:lstStyle/>
          <a:p>
            <a:pPr lvl="0"/>
            <a:endParaRPr/>
          </a:p>
        </p:txBody>
      </p:sp>
      <p:sp>
        <p:nvSpPr>
          <p:cNvPr id="10" name="Shape 1535">
            <a:extLst>
              <a:ext uri="{FF2B5EF4-FFF2-40B4-BE49-F238E27FC236}">
                <a16:creationId xmlns:a16="http://schemas.microsoft.com/office/drawing/2014/main" id="{C813574F-E329-BD28-0B49-4F57067B8FE9}"/>
              </a:ext>
            </a:extLst>
          </p:cNvPr>
          <p:cNvSpPr/>
          <p:nvPr/>
        </p:nvSpPr>
        <p:spPr>
          <a:xfrm>
            <a:off x="413289" y="5895748"/>
            <a:ext cx="6511043" cy="2692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200" i="1">
                <a:solidFill>
                  <a:srgbClr val="FFFFFF"/>
                </a:solidFill>
              </a:defRPr>
            </a:lvl1pPr>
          </a:lstStyle>
          <a:p>
            <a:pPr lvl="0">
              <a:defRPr sz="1800" i="0">
                <a:solidFill>
                  <a:srgbClr val="000000"/>
                </a:solidFill>
              </a:defRPr>
            </a:pPr>
            <a:r>
              <a:rPr sz="1200" i="1" dirty="0">
                <a:solidFill>
                  <a:srgbClr val="FFFFFF"/>
                </a:solidFill>
              </a:rPr>
              <a:t>1800-luvun </a:t>
            </a:r>
            <a:r>
              <a:rPr sz="1200" i="1" dirty="0" err="1">
                <a:solidFill>
                  <a:srgbClr val="FFFFFF"/>
                </a:solidFill>
              </a:rPr>
              <a:t>lopulla</a:t>
            </a:r>
            <a:r>
              <a:rPr sz="1200" i="1" dirty="0">
                <a:solidFill>
                  <a:srgbClr val="FFFFFF"/>
                </a:solidFill>
              </a:rPr>
              <a:t> </a:t>
            </a:r>
            <a:r>
              <a:rPr sz="1200" i="1" dirty="0" err="1">
                <a:solidFill>
                  <a:srgbClr val="FFFFFF"/>
                </a:solidFill>
              </a:rPr>
              <a:t>valmistuneen</a:t>
            </a:r>
            <a:r>
              <a:rPr sz="1200" i="1" dirty="0">
                <a:solidFill>
                  <a:srgbClr val="FFFFFF"/>
                </a:solidFill>
              </a:rPr>
              <a:t> </a:t>
            </a:r>
            <a:r>
              <a:rPr sz="1200" i="1" dirty="0" err="1">
                <a:solidFill>
                  <a:srgbClr val="FFFFFF"/>
                </a:solidFill>
              </a:rPr>
              <a:t>hirsirakenteisen</a:t>
            </a:r>
            <a:r>
              <a:rPr sz="1200" i="1" dirty="0">
                <a:solidFill>
                  <a:srgbClr val="FFFFFF"/>
                </a:solidFill>
              </a:rPr>
              <a:t> </a:t>
            </a:r>
            <a:r>
              <a:rPr sz="1200" i="1" dirty="0" err="1">
                <a:solidFill>
                  <a:srgbClr val="FFFFFF"/>
                </a:solidFill>
              </a:rPr>
              <a:t>asuinrakennuksen</a:t>
            </a:r>
            <a:r>
              <a:rPr sz="1200" i="1" dirty="0">
                <a:solidFill>
                  <a:srgbClr val="FFFFFF"/>
                </a:solidFill>
              </a:rPr>
              <a:t> </a:t>
            </a:r>
            <a:r>
              <a:rPr sz="1200" i="1" dirty="0" err="1">
                <a:solidFill>
                  <a:srgbClr val="FFFFFF"/>
                </a:solidFill>
              </a:rPr>
              <a:t>onnistunut</a:t>
            </a:r>
            <a:r>
              <a:rPr sz="1200" i="1" dirty="0">
                <a:solidFill>
                  <a:srgbClr val="FFFFFF"/>
                </a:solidFill>
              </a:rPr>
              <a:t> </a:t>
            </a:r>
            <a:r>
              <a:rPr sz="1200" i="1" dirty="0" err="1">
                <a:solidFill>
                  <a:srgbClr val="FFFFFF"/>
                </a:solidFill>
              </a:rPr>
              <a:t>restaurointi</a:t>
            </a:r>
            <a:r>
              <a:rPr sz="1200" i="1" dirty="0">
                <a:solidFill>
                  <a:srgbClr val="FFFFFF"/>
                </a:solidFill>
              </a:rPr>
              <a:t>. </a:t>
            </a:r>
          </a:p>
        </p:txBody>
      </p:sp>
    </p:spTree>
    <p:extLst>
      <p:ext uri="{BB962C8B-B14F-4D97-AF65-F5344CB8AC3E}">
        <p14:creationId xmlns:p14="http://schemas.microsoft.com/office/powerpoint/2010/main" val="303417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Vinkkejä korjaamiseen</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fontScale="85000" lnSpcReduction="10000"/>
          </a:bodyPr>
          <a:lstStyle/>
          <a:p>
            <a:r>
              <a:rPr lang="fi-FI" sz="2600" b="1" dirty="0"/>
              <a:t>Materiaalin vaihto toiseen tulee tehdä harkitusti. </a:t>
            </a:r>
            <a:r>
              <a:rPr lang="fi-FI" sz="2600" dirty="0"/>
              <a:t>Suomessa on nykyään jo muutamilla paikkakunnilla perinteisiin rakennusosiin keskittyviä rakennustarvikemyymälöitä. Lisäksi Internetin kautta voi etsiä vanhoja kierrätettäviä rakennusosia kuten ovia, ikkunoita, heloja, kattotiiliä jne.</a:t>
            </a:r>
          </a:p>
          <a:p>
            <a:r>
              <a:rPr lang="fi-FI" sz="2600" b="1" dirty="0"/>
              <a:t>Sisäpuolinen lisäeristäminen pienentää jossain määrin huonetilojen kokoa. </a:t>
            </a:r>
            <a:r>
              <a:rPr lang="fi-FI" sz="2600" dirty="0"/>
              <a:t>Toisaalta ulkopuolinen lisäeristäminen muuttaa rakennuksen ulkonäköä (räystäät lyhenevät, </a:t>
            </a:r>
            <a:r>
              <a:rPr lang="fi-FI" sz="2600" dirty="0" err="1"/>
              <a:t>ikkunasmyygit</a:t>
            </a:r>
            <a:r>
              <a:rPr lang="fi-FI" sz="2600" dirty="0"/>
              <a:t> kasvavat) siinä määrin tai johtaa niin työläisiin ja laajoihin muutostöihin, ettei se ole yleensä suositeltavaa eikä taloudellisesti kannattavaa.</a:t>
            </a:r>
          </a:p>
          <a:p>
            <a:r>
              <a:rPr lang="fi-FI" sz="2600" b="1" dirty="0"/>
              <a:t>Vältä ylikorjaamista. </a:t>
            </a:r>
            <a:r>
              <a:rPr lang="fi-FI" sz="2600" dirty="0"/>
              <a:t>Liian pitkälle viedyt uudisrakentamisen kaltaiset korjaustoimenpiteet johtavat siihen, että vanhan rakennuksen alkuperäinen luonne ja ominaispiirteet menetetään. Maltillinen korjaus säästää myös kustannuksia.</a:t>
            </a:r>
          </a:p>
          <a:p>
            <a:r>
              <a:rPr lang="fi-FI" sz="2600" dirty="0"/>
              <a:t>Keskeinen tekijä korjaustoimenpiteisiin ryhdyttäessä on selvittää vaurioiden syyt. Poista ongelman aiheuttaja, </a:t>
            </a:r>
            <a:r>
              <a:rPr lang="fi-FI" sz="2600" b="1" dirty="0"/>
              <a:t>ettei vaurio uusiudu</a:t>
            </a:r>
            <a:r>
              <a:rPr lang="fi-FI" sz="2600" dirty="0"/>
              <a:t>.</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176211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Tyypillisiä seinärakenne- ja verhousratkaisuja</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graphicFrame>
        <p:nvGraphicFramePr>
          <p:cNvPr id="11" name="Table 1549">
            <a:extLst>
              <a:ext uri="{FF2B5EF4-FFF2-40B4-BE49-F238E27FC236}">
                <a16:creationId xmlns:a16="http://schemas.microsoft.com/office/drawing/2014/main" id="{04A0F663-12E9-263B-29D0-365EACEB02A2}"/>
              </a:ext>
            </a:extLst>
          </p:cNvPr>
          <p:cNvGraphicFramePr/>
          <p:nvPr>
            <p:extLst>
              <p:ext uri="{D42A27DB-BD31-4B8C-83A1-F6EECF244321}">
                <p14:modId xmlns:p14="http://schemas.microsoft.com/office/powerpoint/2010/main" val="922811959"/>
              </p:ext>
            </p:extLst>
          </p:nvPr>
        </p:nvGraphicFramePr>
        <p:xfrm>
          <a:off x="1102784" y="1980168"/>
          <a:ext cx="9821332" cy="2642632"/>
        </p:xfrm>
        <a:graphic>
          <a:graphicData uri="http://schemas.openxmlformats.org/drawingml/2006/table">
            <a:tbl>
              <a:tblPr bandRow="1">
                <a:tableStyleId>{4C3C2611-4C71-4FC5-86AE-919BDF0F9419}</a:tableStyleId>
              </a:tblPr>
              <a:tblGrid>
                <a:gridCol w="2455333">
                  <a:extLst>
                    <a:ext uri="{9D8B030D-6E8A-4147-A177-3AD203B41FA5}">
                      <a16:colId xmlns:a16="http://schemas.microsoft.com/office/drawing/2014/main" val="20000"/>
                    </a:ext>
                  </a:extLst>
                </a:gridCol>
                <a:gridCol w="2455333">
                  <a:extLst>
                    <a:ext uri="{9D8B030D-6E8A-4147-A177-3AD203B41FA5}">
                      <a16:colId xmlns:a16="http://schemas.microsoft.com/office/drawing/2014/main" val="20001"/>
                    </a:ext>
                  </a:extLst>
                </a:gridCol>
                <a:gridCol w="2455333">
                  <a:extLst>
                    <a:ext uri="{9D8B030D-6E8A-4147-A177-3AD203B41FA5}">
                      <a16:colId xmlns:a16="http://schemas.microsoft.com/office/drawing/2014/main" val="20002"/>
                    </a:ext>
                  </a:extLst>
                </a:gridCol>
                <a:gridCol w="2455333">
                  <a:extLst>
                    <a:ext uri="{9D8B030D-6E8A-4147-A177-3AD203B41FA5}">
                      <a16:colId xmlns:a16="http://schemas.microsoft.com/office/drawing/2014/main" val="20003"/>
                    </a:ext>
                  </a:extLst>
                </a:gridCol>
              </a:tblGrid>
              <a:tr h="521732">
                <a:tc>
                  <a:txBody>
                    <a:bodyPr/>
                    <a:lstStyle/>
                    <a:p>
                      <a:pPr lvl="0" algn="l">
                        <a:defRPr sz="1800"/>
                      </a:pPr>
                      <a:endParaRPr dirty="0"/>
                    </a:p>
                  </a:txBody>
                  <a:tcPr marL="63500" marR="63500" marT="63500" marB="63500" anchor="ctr" horzOverflow="overflow">
                    <a:solidFill>
                      <a:srgbClr val="CED3AE"/>
                    </a:solidFill>
                  </a:tcPr>
                </a:tc>
                <a:tc>
                  <a:txBody>
                    <a:bodyPr/>
                    <a:lstStyle/>
                    <a:p>
                      <a:pPr lvl="0">
                        <a:defRPr sz="1800" b="0" i="0">
                          <a:solidFill>
                            <a:srgbClr val="000000"/>
                          </a:solidFill>
                        </a:defRPr>
                      </a:pPr>
                      <a:r>
                        <a:rPr sz="1400" b="1" dirty="0" err="1">
                          <a:solidFill>
                            <a:srgbClr val="0D0D0D"/>
                          </a:solidFill>
                        </a:rPr>
                        <a:t>Vanha</a:t>
                      </a:r>
                      <a:r>
                        <a:rPr sz="1400" b="1" dirty="0">
                          <a:solidFill>
                            <a:srgbClr val="0D0D0D"/>
                          </a:solidFill>
                        </a:rPr>
                        <a:t> </a:t>
                      </a:r>
                      <a:r>
                        <a:rPr sz="1400" b="1" dirty="0" err="1">
                          <a:solidFill>
                            <a:srgbClr val="0D0D0D"/>
                          </a:solidFill>
                        </a:rPr>
                        <a:t>rakenne</a:t>
                      </a:r>
                      <a:r>
                        <a:rPr sz="1400" b="1" dirty="0">
                          <a:solidFill>
                            <a:srgbClr val="0D0D0D"/>
                          </a:solidFill>
                        </a:rPr>
                        <a:t> / </a:t>
                      </a:r>
                      <a:r>
                        <a:rPr sz="1400" b="1" dirty="0" err="1">
                          <a:solidFill>
                            <a:srgbClr val="0D0D0D"/>
                          </a:solidFill>
                        </a:rPr>
                        <a:t>eriste</a:t>
                      </a:r>
                      <a:r>
                        <a:rPr sz="1400" b="1" dirty="0">
                          <a:solidFill>
                            <a:srgbClr val="0D0D0D"/>
                          </a:solidFill>
                        </a:rPr>
                        <a:t>	</a:t>
                      </a:r>
                    </a:p>
                  </a:txBody>
                  <a:tcPr marL="63500" marR="63500" marT="63500" marB="63500" anchor="ctr" horzOverflow="overflow">
                    <a:solidFill>
                      <a:srgbClr val="CED3AE"/>
                    </a:solidFill>
                  </a:tcPr>
                </a:tc>
                <a:tc>
                  <a:txBody>
                    <a:bodyPr/>
                    <a:lstStyle/>
                    <a:p>
                      <a:pPr lvl="0">
                        <a:defRPr sz="1800" b="0" i="0">
                          <a:solidFill>
                            <a:srgbClr val="000000"/>
                          </a:solidFill>
                        </a:defRPr>
                      </a:pPr>
                      <a:r>
                        <a:rPr sz="1400" b="1" dirty="0" err="1">
                          <a:solidFill>
                            <a:srgbClr val="0D0D0D"/>
                          </a:solidFill>
                        </a:rPr>
                        <a:t>Ulkoverhous</a:t>
                      </a:r>
                      <a:r>
                        <a:rPr sz="1400" b="1" dirty="0">
                          <a:solidFill>
                            <a:srgbClr val="0D0D0D"/>
                          </a:solidFill>
                        </a:rPr>
                        <a:t>	</a:t>
                      </a:r>
                    </a:p>
                  </a:txBody>
                  <a:tcPr marL="63500" marR="63500" marT="63500" marB="63500" anchor="ctr" horzOverflow="overflow">
                    <a:solidFill>
                      <a:srgbClr val="CED3AE"/>
                    </a:solidFill>
                  </a:tcPr>
                </a:tc>
                <a:tc>
                  <a:txBody>
                    <a:bodyPr/>
                    <a:lstStyle/>
                    <a:p>
                      <a:pPr lvl="0">
                        <a:defRPr sz="1800" b="0" i="0">
                          <a:solidFill>
                            <a:srgbClr val="000000"/>
                          </a:solidFill>
                        </a:defRPr>
                      </a:pPr>
                      <a:r>
                        <a:rPr sz="1400" b="1" dirty="0" err="1">
                          <a:solidFill>
                            <a:srgbClr val="0D0D0D"/>
                          </a:solidFill>
                        </a:rPr>
                        <a:t>Sisäverhous</a:t>
                      </a:r>
                      <a:endParaRPr sz="1400" b="1" dirty="0">
                        <a:solidFill>
                          <a:srgbClr val="0D0D0D"/>
                        </a:solidFill>
                      </a:endParaRPr>
                    </a:p>
                  </a:txBody>
                  <a:tcPr marL="63500" marR="63500" marT="63500" marB="63500" anchor="ctr" horzOverflow="overflow">
                    <a:solidFill>
                      <a:srgbClr val="CED3AE"/>
                    </a:solidFill>
                  </a:tcPr>
                </a:tc>
                <a:extLst>
                  <a:ext uri="{0D108BD9-81ED-4DB2-BD59-A6C34878D82A}">
                    <a16:rowId xmlns:a16="http://schemas.microsoft.com/office/drawing/2014/main" val="10000"/>
                  </a:ext>
                </a:extLst>
              </a:tr>
              <a:tr h="412750">
                <a:tc>
                  <a:txBody>
                    <a:bodyPr/>
                    <a:lstStyle/>
                    <a:p>
                      <a:pPr lvl="0" algn="l">
                        <a:defRPr sz="1800" b="0" i="0">
                          <a:solidFill>
                            <a:srgbClr val="000000"/>
                          </a:solidFill>
                        </a:defRPr>
                      </a:pPr>
                      <a:r>
                        <a:rPr sz="1400" b="1" i="1">
                          <a:solidFill>
                            <a:srgbClr val="0D0D0D"/>
                          </a:solidFill>
                        </a:rPr>
                        <a:t>– 1950-luku	</a:t>
                      </a:r>
                    </a:p>
                  </a:txBody>
                  <a:tcPr marL="63500" marR="63500" marT="63500" marB="63500" horzOverflow="overflow"/>
                </a:tc>
                <a:tc>
                  <a:txBody>
                    <a:bodyPr/>
                    <a:lstStyle/>
                    <a:p>
                      <a:pPr lvl="0" algn="l">
                        <a:defRPr sz="1800" b="0" i="0">
                          <a:solidFill>
                            <a:srgbClr val="000000"/>
                          </a:solidFill>
                        </a:defRPr>
                      </a:pPr>
                      <a:r>
                        <a:rPr sz="1300" dirty="0" err="1">
                          <a:solidFill>
                            <a:srgbClr val="0D0D0D"/>
                          </a:solidFill>
                        </a:rPr>
                        <a:t>hirsiseinä</a:t>
                      </a:r>
                      <a:endParaRPr sz="1300" dirty="0">
                        <a:solidFill>
                          <a:srgbClr val="0D0D0D"/>
                        </a:solidFill>
                      </a:endParaRPr>
                    </a:p>
                  </a:txBody>
                  <a:tcPr marL="63500" marR="63500" marT="63500" marB="63500" horzOverflow="overflow"/>
                </a:tc>
                <a:tc>
                  <a:txBody>
                    <a:bodyPr/>
                    <a:lstStyle/>
                    <a:p>
                      <a:pPr lvl="0" algn="l">
                        <a:defRPr sz="1800" b="0" i="0">
                          <a:solidFill>
                            <a:srgbClr val="000000"/>
                          </a:solidFill>
                        </a:defRPr>
                      </a:pPr>
                      <a:r>
                        <a:rPr sz="1300">
                          <a:solidFill>
                            <a:srgbClr val="0D0D0D"/>
                          </a:solidFill>
                        </a:rPr>
                        <a:t>lauta</a:t>
                      </a:r>
                    </a:p>
                  </a:txBody>
                  <a:tcPr marL="63500" marR="63500" marT="63500" marB="63500" horzOverflow="overflow"/>
                </a:tc>
                <a:tc>
                  <a:txBody>
                    <a:bodyPr/>
                    <a:lstStyle/>
                    <a:p>
                      <a:pPr lvl="0" algn="l">
                        <a:defRPr sz="1800" b="0" i="0">
                          <a:solidFill>
                            <a:srgbClr val="000000"/>
                          </a:solidFill>
                        </a:defRPr>
                      </a:pPr>
                      <a:r>
                        <a:rPr sz="1300" dirty="0" err="1">
                          <a:solidFill>
                            <a:srgbClr val="0D0D0D"/>
                          </a:solidFill>
                        </a:rPr>
                        <a:t>rakennuspaperi</a:t>
                      </a:r>
                      <a:r>
                        <a:rPr sz="1300" dirty="0">
                          <a:solidFill>
                            <a:srgbClr val="0D0D0D"/>
                          </a:solidFill>
                        </a:rPr>
                        <a:t>, </a:t>
                      </a:r>
                      <a:r>
                        <a:rPr sz="1300" dirty="0" err="1">
                          <a:solidFill>
                            <a:srgbClr val="0D0D0D"/>
                          </a:solidFill>
                        </a:rPr>
                        <a:t>tapetti</a:t>
                      </a:r>
                      <a:endParaRPr sz="1300" dirty="0">
                        <a:solidFill>
                          <a:srgbClr val="0D0D0D"/>
                        </a:solidFill>
                      </a:endParaRPr>
                    </a:p>
                  </a:txBody>
                  <a:tcPr marL="63500" marR="63500" marT="63500" marB="63500" horzOverflow="overflow"/>
                </a:tc>
                <a:extLst>
                  <a:ext uri="{0D108BD9-81ED-4DB2-BD59-A6C34878D82A}">
                    <a16:rowId xmlns:a16="http://schemas.microsoft.com/office/drawing/2014/main" val="10001"/>
                  </a:ext>
                </a:extLst>
              </a:tr>
              <a:tr h="673100">
                <a:tc>
                  <a:txBody>
                    <a:bodyPr/>
                    <a:lstStyle/>
                    <a:p>
                      <a:pPr lvl="0" algn="l">
                        <a:defRPr sz="1800" b="0" i="0">
                          <a:solidFill>
                            <a:srgbClr val="000000"/>
                          </a:solidFill>
                        </a:defRPr>
                      </a:pPr>
                      <a:r>
                        <a:rPr sz="1400" b="1" i="1" dirty="0">
                          <a:solidFill>
                            <a:srgbClr val="0D0D0D"/>
                          </a:solidFill>
                        </a:rPr>
                        <a:t>1930 – 1950-luku</a:t>
                      </a:r>
                    </a:p>
                  </a:txBody>
                  <a:tcPr marL="63500" marR="63500" marT="63500" marB="63500" horzOverflow="overflow"/>
                </a:tc>
                <a:tc>
                  <a:txBody>
                    <a:bodyPr/>
                    <a:lstStyle/>
                    <a:p>
                      <a:pPr lvl="0" algn="l">
                        <a:defRPr sz="1800" b="0" i="0">
                          <a:solidFill>
                            <a:srgbClr val="000000"/>
                          </a:solidFill>
                        </a:defRPr>
                      </a:pPr>
                      <a:r>
                        <a:rPr sz="1300" dirty="0" err="1">
                          <a:solidFill>
                            <a:srgbClr val="0D0D0D"/>
                          </a:solidFill>
                        </a:rPr>
                        <a:t>rankaseinä</a:t>
                      </a:r>
                      <a:r>
                        <a:rPr sz="1300" dirty="0">
                          <a:solidFill>
                            <a:srgbClr val="0D0D0D"/>
                          </a:solidFill>
                        </a:rPr>
                        <a:t> / </a:t>
                      </a:r>
                      <a:r>
                        <a:rPr sz="1300" dirty="0" err="1">
                          <a:solidFill>
                            <a:srgbClr val="0D0D0D"/>
                          </a:solidFill>
                        </a:rPr>
                        <a:t>sahanpuru</a:t>
                      </a:r>
                      <a:r>
                        <a:rPr sz="1300" dirty="0">
                          <a:solidFill>
                            <a:srgbClr val="0D0D0D"/>
                          </a:solidFill>
                        </a:rPr>
                        <a:t>, </a:t>
                      </a:r>
                      <a:r>
                        <a:rPr sz="1300" dirty="0" err="1">
                          <a:solidFill>
                            <a:srgbClr val="0D0D0D"/>
                          </a:solidFill>
                        </a:rPr>
                        <a:t>kutterinlastu</a:t>
                      </a:r>
                      <a:r>
                        <a:rPr sz="1300" dirty="0">
                          <a:solidFill>
                            <a:srgbClr val="0D0D0D"/>
                          </a:solidFill>
                        </a:rPr>
                        <a:t>	</a:t>
                      </a:r>
                    </a:p>
                  </a:txBody>
                  <a:tcPr marL="63500" marR="63500" marT="63500" marB="63500" horzOverflow="overflow"/>
                </a:tc>
                <a:tc>
                  <a:txBody>
                    <a:bodyPr/>
                    <a:lstStyle/>
                    <a:p>
                      <a:pPr lvl="0" algn="l">
                        <a:defRPr sz="1800" b="0" i="0">
                          <a:solidFill>
                            <a:srgbClr val="000000"/>
                          </a:solidFill>
                        </a:defRPr>
                      </a:pPr>
                      <a:r>
                        <a:rPr sz="1300">
                          <a:solidFill>
                            <a:srgbClr val="0D0D0D"/>
                          </a:solidFill>
                        </a:rPr>
                        <a:t>lauta</a:t>
                      </a:r>
                    </a:p>
                  </a:txBody>
                  <a:tcPr marL="63500" marR="63500" marT="63500" marB="63500" horzOverflow="overflow"/>
                </a:tc>
                <a:tc>
                  <a:txBody>
                    <a:bodyPr/>
                    <a:lstStyle/>
                    <a:p>
                      <a:pPr lvl="0" algn="l">
                        <a:defRPr sz="1800" b="0" i="0">
                          <a:solidFill>
                            <a:srgbClr val="000000"/>
                          </a:solidFill>
                        </a:defRPr>
                      </a:pPr>
                      <a:r>
                        <a:rPr sz="1300">
                          <a:solidFill>
                            <a:srgbClr val="0D0D0D"/>
                          </a:solidFill>
                        </a:rPr>
                        <a:t>rakennuspaperi, tapetti</a:t>
                      </a:r>
                    </a:p>
                  </a:txBody>
                  <a:tcPr marL="63500" marR="63500" marT="63500" marB="63500" horzOverflow="overflow"/>
                </a:tc>
                <a:extLst>
                  <a:ext uri="{0D108BD9-81ED-4DB2-BD59-A6C34878D82A}">
                    <a16:rowId xmlns:a16="http://schemas.microsoft.com/office/drawing/2014/main" val="10002"/>
                  </a:ext>
                </a:extLst>
              </a:tr>
              <a:tr h="476250">
                <a:tc>
                  <a:txBody>
                    <a:bodyPr/>
                    <a:lstStyle/>
                    <a:p>
                      <a:pPr lvl="0" algn="l">
                        <a:defRPr sz="1800" b="0" i="0">
                          <a:solidFill>
                            <a:srgbClr val="000000"/>
                          </a:solidFill>
                        </a:defRPr>
                      </a:pPr>
                      <a:r>
                        <a:rPr sz="1400" b="1" i="1">
                          <a:solidFill>
                            <a:srgbClr val="0D0D0D"/>
                          </a:solidFill>
                        </a:rPr>
                        <a:t>1950-luku –</a:t>
                      </a:r>
                    </a:p>
                  </a:txBody>
                  <a:tcPr marL="63500" marR="63500" marT="63500" marB="63500" horzOverflow="overflow"/>
                </a:tc>
                <a:tc>
                  <a:txBody>
                    <a:bodyPr/>
                    <a:lstStyle/>
                    <a:p>
                      <a:pPr lvl="0" algn="l">
                        <a:defRPr sz="1800" b="0" i="0">
                          <a:solidFill>
                            <a:srgbClr val="000000"/>
                          </a:solidFill>
                        </a:defRPr>
                      </a:pPr>
                      <a:r>
                        <a:rPr sz="1300">
                          <a:solidFill>
                            <a:srgbClr val="0D0D0D"/>
                          </a:solidFill>
                        </a:rPr>
                        <a:t>rankaseinä /mineraalivilla	</a:t>
                      </a:r>
                    </a:p>
                  </a:txBody>
                  <a:tcPr marL="63500" marR="63500" marT="63500" marB="63500" horzOverflow="overflow"/>
                </a:tc>
                <a:tc>
                  <a:txBody>
                    <a:bodyPr/>
                    <a:lstStyle/>
                    <a:p>
                      <a:pPr lvl="0" algn="l">
                        <a:defRPr sz="1800" b="0" i="0">
                          <a:solidFill>
                            <a:srgbClr val="000000"/>
                          </a:solidFill>
                        </a:defRPr>
                      </a:pPr>
                      <a:r>
                        <a:rPr sz="1300">
                          <a:solidFill>
                            <a:srgbClr val="0D0D0D"/>
                          </a:solidFill>
                        </a:rPr>
                        <a:t>lauta</a:t>
                      </a:r>
                    </a:p>
                  </a:txBody>
                  <a:tcPr marL="63500" marR="63500" marT="63500" marB="63500" horzOverflow="overflow"/>
                </a:tc>
                <a:tc>
                  <a:txBody>
                    <a:bodyPr/>
                    <a:lstStyle/>
                    <a:p>
                      <a:pPr lvl="0" algn="l">
                        <a:defRPr sz="1800" b="0" i="0">
                          <a:solidFill>
                            <a:srgbClr val="000000"/>
                          </a:solidFill>
                        </a:defRPr>
                      </a:pPr>
                      <a:r>
                        <a:rPr sz="1300">
                          <a:solidFill>
                            <a:srgbClr val="0D0D0D"/>
                          </a:solidFill>
                        </a:rPr>
                        <a:t>höylätty lauta,rakennuslevy </a:t>
                      </a:r>
                    </a:p>
                  </a:txBody>
                  <a:tcPr marL="63500" marR="63500" marT="63500" marB="63500" horzOverflow="overflow"/>
                </a:tc>
                <a:extLst>
                  <a:ext uri="{0D108BD9-81ED-4DB2-BD59-A6C34878D82A}">
                    <a16:rowId xmlns:a16="http://schemas.microsoft.com/office/drawing/2014/main" val="10003"/>
                  </a:ext>
                </a:extLst>
              </a:tr>
              <a:tr h="558800">
                <a:tc>
                  <a:txBody>
                    <a:bodyPr/>
                    <a:lstStyle/>
                    <a:p>
                      <a:pPr lvl="0" algn="l">
                        <a:defRPr sz="1800" b="0" i="0">
                          <a:solidFill>
                            <a:srgbClr val="000000"/>
                          </a:solidFill>
                        </a:defRPr>
                      </a:pPr>
                      <a:r>
                        <a:rPr sz="1400" b="1" i="1" dirty="0">
                          <a:solidFill>
                            <a:srgbClr val="0D0D0D"/>
                          </a:solidFill>
                        </a:rPr>
                        <a:t>1960-luku –</a:t>
                      </a:r>
                    </a:p>
                  </a:txBody>
                  <a:tcPr marL="63500" marR="63500" marT="63500" marB="63500" horzOverflow="overflow"/>
                </a:tc>
                <a:tc>
                  <a:txBody>
                    <a:bodyPr/>
                    <a:lstStyle/>
                    <a:p>
                      <a:pPr lvl="0" algn="l">
                        <a:defRPr sz="1800" b="0" i="0">
                          <a:solidFill>
                            <a:srgbClr val="000000"/>
                          </a:solidFill>
                        </a:defRPr>
                      </a:pPr>
                      <a:r>
                        <a:rPr sz="1300">
                          <a:solidFill>
                            <a:srgbClr val="0D0D0D"/>
                          </a:solidFill>
                        </a:rPr>
                        <a:t>hirsiseinä (tavallisestipyöröhirsi)	</a:t>
                      </a:r>
                    </a:p>
                  </a:txBody>
                  <a:tcPr marL="63500" marR="63500" marT="63500" marB="63500" horzOverflow="overflow"/>
                </a:tc>
                <a:tc>
                  <a:txBody>
                    <a:bodyPr/>
                    <a:lstStyle/>
                    <a:p>
                      <a:pPr lvl="0" algn="l">
                        <a:defRPr sz="1800" b="0" i="0">
                          <a:solidFill>
                            <a:srgbClr val="000000"/>
                          </a:solidFill>
                        </a:defRPr>
                      </a:pPr>
                      <a:r>
                        <a:rPr sz="1300">
                          <a:solidFill>
                            <a:srgbClr val="0D0D0D"/>
                          </a:solidFill>
                        </a:rPr>
                        <a:t>ei verhousta, hirsipinta näkyvissä </a:t>
                      </a:r>
                    </a:p>
                  </a:txBody>
                  <a:tcPr marL="63500" marR="63500" marT="63500" marB="63500" horzOverflow="overflow"/>
                </a:tc>
                <a:tc>
                  <a:txBody>
                    <a:bodyPr/>
                    <a:lstStyle/>
                    <a:p>
                      <a:pPr lvl="0" algn="l">
                        <a:defRPr sz="1800" b="0" i="0">
                          <a:solidFill>
                            <a:srgbClr val="000000"/>
                          </a:solidFill>
                        </a:defRPr>
                      </a:pPr>
                      <a:r>
                        <a:rPr sz="1300" dirty="0" err="1">
                          <a:solidFill>
                            <a:srgbClr val="0D0D0D"/>
                          </a:solidFill>
                        </a:rPr>
                        <a:t>ei</a:t>
                      </a:r>
                      <a:r>
                        <a:rPr sz="1300" dirty="0">
                          <a:solidFill>
                            <a:srgbClr val="0D0D0D"/>
                          </a:solidFill>
                        </a:rPr>
                        <a:t> </a:t>
                      </a:r>
                      <a:r>
                        <a:rPr sz="1300" dirty="0" err="1">
                          <a:solidFill>
                            <a:srgbClr val="0D0D0D"/>
                          </a:solidFill>
                        </a:rPr>
                        <a:t>verhousta</a:t>
                      </a:r>
                      <a:r>
                        <a:rPr sz="1300" dirty="0">
                          <a:solidFill>
                            <a:srgbClr val="0D0D0D"/>
                          </a:solidFill>
                        </a:rPr>
                        <a:t>, </a:t>
                      </a:r>
                      <a:r>
                        <a:rPr sz="1300" dirty="0" err="1">
                          <a:solidFill>
                            <a:srgbClr val="0D0D0D"/>
                          </a:solidFill>
                        </a:rPr>
                        <a:t>hirsipinta</a:t>
                      </a:r>
                      <a:r>
                        <a:rPr sz="1300" dirty="0">
                          <a:solidFill>
                            <a:srgbClr val="0D0D0D"/>
                          </a:solidFill>
                        </a:rPr>
                        <a:t> </a:t>
                      </a:r>
                      <a:r>
                        <a:rPr sz="1300" dirty="0" err="1">
                          <a:solidFill>
                            <a:srgbClr val="0D0D0D"/>
                          </a:solidFill>
                        </a:rPr>
                        <a:t>näkyvissä</a:t>
                      </a:r>
                      <a:endParaRPr sz="1300" dirty="0">
                        <a:solidFill>
                          <a:srgbClr val="0D0D0D"/>
                        </a:solidFill>
                      </a:endParaRPr>
                    </a:p>
                  </a:txBody>
                  <a:tcPr marL="63500" marR="63500" marT="63500" marB="63500"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098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Vesikatto</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b="1" dirty="0"/>
              <a:t>Vesikaton kunto on kaiken A ja O. </a:t>
            </a:r>
            <a:r>
              <a:rPr lang="fi-FI" sz="2000" dirty="0"/>
              <a:t>Vesikatto suojaa rakennusta sadevedeltä. Vuotava vesikatto johtaa helposti vaurioihin, jotka edellyttävät laajamittaisia, työläitä ja kalliita korjaustoimenpiteitä. Kunnosta huonokuntoiseksi havaittu vesikate tai sen osa pikimmiten. Ota huomioon erityisesti katteen saumat sekä savupiipun ja muiden läpivientien liittymät. Katteen säännöllinen huolto jatkaa sen kestoikää merkittävästi.</a:t>
            </a:r>
          </a:p>
          <a:p>
            <a:r>
              <a:rPr lang="fi-FI" sz="2000" dirty="0"/>
              <a:t>Mikäli joudut uusimaan vesikatteen kokonaisuudessaan, pysy alkuperäisessä katemateriaalissa mikäli mahdollista. Jos vaihdat katemateriaalin toiseen, ota huomioon, että joudut usein myös muuttamaan vesikaton alusrakenteita, räystäitä jne. Varmista myös, että katon kaltevuus on riittävä aiotulle uudelle katemateriaalille. Vesikattomateriaalin muutokselle on haettava toimenpidelupa kunnan rakennustarkastajalta.</a:t>
            </a:r>
          </a:p>
          <a:p>
            <a:r>
              <a:rPr lang="fi-FI" sz="2000" dirty="0"/>
              <a:t>Huolehdi korjaustoimenpiteiden yhteydessä erityisesti, että katteen ja yläpohjan lämmöneristeen väliin sekä kylmään ullakkotilaan saadaan riittävä ja toimiva tuuletus.</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388193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Perustukset ja salaojat</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003800" cy="4351338"/>
          </a:xfrm>
        </p:spPr>
        <p:txBody>
          <a:bodyPr>
            <a:normAutofit/>
          </a:bodyPr>
          <a:lstStyle/>
          <a:p>
            <a:r>
              <a:rPr lang="fi-FI" sz="2000" dirty="0"/>
              <a:t>Vanhat ennen sotia rakennetut talot ovat tavallisesti kellarittomia, jolloin niiden perustana on matala luonnonkivisokkeli tai pilariperustus. Alapohja on tällöin ns. </a:t>
            </a:r>
            <a:r>
              <a:rPr lang="fi-FI" sz="2000" b="1" dirty="0"/>
              <a:t>rossipohja</a:t>
            </a:r>
            <a:r>
              <a:rPr lang="fi-FI" sz="2000" dirty="0"/>
              <a:t>, jonka alla on avoin tuulettuva ryömintätila. Perustuksia ei yleensä ole salaojitettu, eikä salaojitusta ole syytä toteuttaa jälkikäteenkään, koska voimakkaat muutokset ympäröivässä maaperässä saattavat aiheuttaa rakenteiden painumista. Huolehdi sen sijaan, että maanpinta viettää rakennuksesta poispäin eikä sokkeleiden tuuletusaukkoja ole tukittu.</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739562" y="5919420"/>
            <a:ext cx="1112484" cy="4154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Perinnemestari</a:t>
            </a:r>
            <a:endParaRPr sz="1000" dirty="0"/>
          </a:p>
        </p:txBody>
      </p:sp>
      <p:pic>
        <p:nvPicPr>
          <p:cNvPr id="8" name="rossipohja-alapohja-palkisto-IMG_4382_perinnemestari.jpg">
            <a:extLst>
              <a:ext uri="{FF2B5EF4-FFF2-40B4-BE49-F238E27FC236}">
                <a16:creationId xmlns:a16="http://schemas.microsoft.com/office/drawing/2014/main" id="{88042B05-1FA1-E5B8-B062-726673768E6D}"/>
              </a:ext>
            </a:extLst>
          </p:cNvPr>
          <p:cNvPicPr/>
          <p:nvPr/>
        </p:nvPicPr>
        <p:blipFill>
          <a:blip r:embed="rId2"/>
          <a:stretch>
            <a:fillRect/>
          </a:stretch>
        </p:blipFill>
        <p:spPr>
          <a:xfrm>
            <a:off x="6761788" y="1544289"/>
            <a:ext cx="4919686" cy="3281431"/>
          </a:xfrm>
          <a:prstGeom prst="rect">
            <a:avLst/>
          </a:prstGeom>
          <a:ln w="12700">
            <a:miter lim="400000"/>
          </a:ln>
        </p:spPr>
      </p:pic>
      <p:sp>
        <p:nvSpPr>
          <p:cNvPr id="9" name="Shape 1563">
            <a:extLst>
              <a:ext uri="{FF2B5EF4-FFF2-40B4-BE49-F238E27FC236}">
                <a16:creationId xmlns:a16="http://schemas.microsoft.com/office/drawing/2014/main" id="{7C5E7299-FE1D-0F5F-3F7A-9DE7F29F8F27}"/>
              </a:ext>
            </a:extLst>
          </p:cNvPr>
          <p:cNvSpPr/>
          <p:nvPr/>
        </p:nvSpPr>
        <p:spPr>
          <a:xfrm>
            <a:off x="6712329" y="4955570"/>
            <a:ext cx="2656692"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000000"/>
                </a:solidFill>
              </a:defRPr>
            </a:lvl1pPr>
          </a:lstStyle>
          <a:p>
            <a:pPr lvl="0"/>
            <a:r>
              <a:t>Rossilattian kunnostusta.</a:t>
            </a:r>
          </a:p>
        </p:txBody>
      </p:sp>
    </p:spTree>
    <p:extLst>
      <p:ext uri="{BB962C8B-B14F-4D97-AF65-F5344CB8AC3E}">
        <p14:creationId xmlns:p14="http://schemas.microsoft.com/office/powerpoint/2010/main" val="17510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Perustukset ja salaojat</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dirty="0"/>
              <a:t>Mikäli perustukset ovat joiltain osin painuneet, tarkkaile, onko painuminen pysähtynyt vai esiintyykö perustuksissa muutoksia jatkuvasti. Painunut kohta korjataan vain paikallisesti. Yläpuolisia rakenteita kohotetaan tunkilla ja painunut pilari tai sokkelin osa oikaistaan ja / tai korotetaan.</a:t>
            </a:r>
          </a:p>
          <a:p>
            <a:r>
              <a:rPr lang="fi-FI" sz="2000" dirty="0"/>
              <a:t>50- ja 60-luvuilta lähtien perustukset on tavallisesti salaojitettu. Perustamistapa on yleensä joko pilariperustus tai maanvarainen betonilaatta. Salaojien toimivuus on hyvä tarkistaa muutaman vuoden välein.</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377859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anhan-puutalon-peruskorjaus-kuva1.jpg">
            <a:extLst>
              <a:ext uri="{FF2B5EF4-FFF2-40B4-BE49-F238E27FC236}">
                <a16:creationId xmlns:a16="http://schemas.microsoft.com/office/drawing/2014/main" id="{06429E68-DA62-9A61-D5EF-7BA7608406F9}"/>
              </a:ext>
            </a:extLst>
          </p:cNvPr>
          <p:cNvPicPr/>
          <p:nvPr/>
        </p:nvPicPr>
        <p:blipFill>
          <a:blip r:embed="rId2"/>
          <a:srcRect t="5889"/>
          <a:stretch>
            <a:fillRect/>
          </a:stretch>
        </p:blipFill>
        <p:spPr>
          <a:xfrm>
            <a:off x="5963839" y="928489"/>
            <a:ext cx="4506123" cy="5140823"/>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Perustukset ja salaojat</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511800" cy="4351338"/>
          </a:xfrm>
        </p:spPr>
        <p:txBody>
          <a:bodyPr>
            <a:normAutofit/>
          </a:bodyPr>
          <a:lstStyle/>
          <a:p>
            <a:r>
              <a:rPr lang="fi-FI" sz="2000" dirty="0"/>
              <a:t>Sokkeli- ja perustusleikkaus. Sokkelissa olevat ryömintätilan tuuletusaukot pidetään avoimina. Maanpinnan tulee viettää rakennuksesta poispäin.</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245109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Kantavat rakenteet ja lisäeristäminen</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dirty="0"/>
              <a:t>Jos puutalon huoltoa ja ylläpitoa ei ole laiminlyöty, kantaviin rakenteisiin ei tavallisesti tule korjausta edellyttäviä vaurioita. Mahdolliset ongelmat ovatkin yleensä seurausta pitkään jatkuneesta vuotavasta vesikatosta tai muusta vesivahingosta tai aiemmista rakennusvirheistä.</a:t>
            </a:r>
          </a:p>
          <a:p>
            <a:r>
              <a:rPr lang="fi-FI" sz="2000" dirty="0"/>
              <a:t>Pelkkä rakenteiden lisälämmöneristäminen on yläpohjaa lukuun ottamatta tavallisesti siinä määrin työlästä, ettei se ole yleensä taloudellisesti kannattavaa. </a:t>
            </a:r>
          </a:p>
          <a:p>
            <a:r>
              <a:rPr lang="fi-FI" sz="2000" dirty="0"/>
              <a:t>Jos rakenteita joudutaan muiden kunnostustoimenpiteiden takia avaamaan, kannattaa lämmöneristeiden kunto ja määrä samalla tarkistaa.</a:t>
            </a:r>
          </a:p>
          <a:p>
            <a:r>
              <a:rPr lang="fi-FI" sz="2000" dirty="0"/>
              <a:t>Mahdollisten vedontunnetta aiheuttavien ilmavuotojen ehkäiseminen voidaan tavallisesti toteuttaa varsin helposti ja edullisesti parantamalla rakennuksen tiiviyttä ilmansulkupapereita käyttäen. </a:t>
            </a:r>
          </a:p>
          <a:p>
            <a:r>
              <a:rPr lang="fi-FI" sz="2000" dirty="0"/>
              <a:t>Lämmöneristyksiä korjattaessa tai eristettä lisättäessä käytä alkuperäisen kaltaista tai kosteusteknisiltä ominaisuuksiltaan sen kanssa yhteensopivaa eristemateriaalia. Sahanpurun ja kutterinlastun kanssa voidaan käyttää vaihtoehtoisesti esimerkiksi puukuitueristeitä.</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412194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Kantavat rakenteet ja lisäeristäminen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
        <p:nvSpPr>
          <p:cNvPr id="9" name="Shape 1583">
            <a:extLst>
              <a:ext uri="{FF2B5EF4-FFF2-40B4-BE49-F238E27FC236}">
                <a16:creationId xmlns:a16="http://schemas.microsoft.com/office/drawing/2014/main" id="{D023E7DB-7489-D27E-AB33-03DC85B3EAF7}"/>
              </a:ext>
            </a:extLst>
          </p:cNvPr>
          <p:cNvSpPr/>
          <p:nvPr/>
        </p:nvSpPr>
        <p:spPr>
          <a:xfrm>
            <a:off x="1268943" y="5660259"/>
            <a:ext cx="9654114"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i="1"/>
            </a:lvl1pPr>
          </a:lstStyle>
          <a:p>
            <a:pPr lvl="0">
              <a:defRPr sz="1800" i="0">
                <a:solidFill>
                  <a:srgbClr val="000000"/>
                </a:solidFill>
              </a:defRPr>
            </a:pPr>
            <a:r>
              <a:rPr sz="1200" i="1" dirty="0" err="1">
                <a:solidFill>
                  <a:srgbClr val="0D0D0D"/>
                </a:solidFill>
              </a:rPr>
              <a:t>Yllä</a:t>
            </a:r>
            <a:r>
              <a:rPr sz="1200" i="1" dirty="0">
                <a:solidFill>
                  <a:srgbClr val="0D0D0D"/>
                </a:solidFill>
              </a:rPr>
              <a:t> </a:t>
            </a:r>
            <a:r>
              <a:rPr sz="1200" i="1" dirty="0" err="1">
                <a:solidFill>
                  <a:srgbClr val="0D0D0D"/>
                </a:solidFill>
              </a:rPr>
              <a:t>olevassa</a:t>
            </a:r>
            <a:r>
              <a:rPr sz="1200" i="1" dirty="0">
                <a:solidFill>
                  <a:srgbClr val="0D0D0D"/>
                </a:solidFill>
              </a:rPr>
              <a:t> </a:t>
            </a:r>
            <a:r>
              <a:rPr sz="1200" i="1" dirty="0" err="1">
                <a:solidFill>
                  <a:srgbClr val="0D0D0D"/>
                </a:solidFill>
              </a:rPr>
              <a:t>taulukossa</a:t>
            </a:r>
            <a:r>
              <a:rPr sz="1200" i="1" dirty="0">
                <a:solidFill>
                  <a:srgbClr val="0D0D0D"/>
                </a:solidFill>
              </a:rPr>
              <a:t> on </a:t>
            </a:r>
            <a:r>
              <a:rPr sz="1200" i="1" dirty="0" err="1">
                <a:solidFill>
                  <a:srgbClr val="0D0D0D"/>
                </a:solidFill>
              </a:rPr>
              <a:t>vanhojen</a:t>
            </a:r>
            <a:r>
              <a:rPr sz="1200" i="1" dirty="0">
                <a:solidFill>
                  <a:srgbClr val="0D0D0D"/>
                </a:solidFill>
              </a:rPr>
              <a:t> </a:t>
            </a:r>
            <a:r>
              <a:rPr sz="1200" i="1" dirty="0" err="1">
                <a:solidFill>
                  <a:srgbClr val="0D0D0D"/>
                </a:solidFill>
              </a:rPr>
              <a:t>eristeiden</a:t>
            </a:r>
            <a:r>
              <a:rPr sz="1200" i="1" dirty="0">
                <a:solidFill>
                  <a:srgbClr val="0D0D0D"/>
                </a:solidFill>
              </a:rPr>
              <a:t> </a:t>
            </a:r>
            <a:r>
              <a:rPr sz="1200" i="1" dirty="0" err="1">
                <a:solidFill>
                  <a:srgbClr val="0D0D0D"/>
                </a:solidFill>
              </a:rPr>
              <a:t>kanssa</a:t>
            </a:r>
            <a:r>
              <a:rPr sz="1200" i="1" dirty="0">
                <a:solidFill>
                  <a:srgbClr val="0D0D0D"/>
                </a:solidFill>
              </a:rPr>
              <a:t> </a:t>
            </a:r>
            <a:r>
              <a:rPr sz="1200" i="1" dirty="0" err="1">
                <a:solidFill>
                  <a:srgbClr val="0D0D0D"/>
                </a:solidFill>
              </a:rPr>
              <a:t>yhteensopivia</a:t>
            </a:r>
            <a:r>
              <a:rPr sz="1200" i="1" dirty="0">
                <a:solidFill>
                  <a:srgbClr val="0D0D0D"/>
                </a:solidFill>
              </a:rPr>
              <a:t> ja </a:t>
            </a:r>
            <a:r>
              <a:rPr sz="1200" i="1" dirty="0" err="1">
                <a:solidFill>
                  <a:srgbClr val="0D0D0D"/>
                </a:solidFill>
              </a:rPr>
              <a:t>suositeltavia</a:t>
            </a:r>
            <a:r>
              <a:rPr sz="1200" i="1" dirty="0">
                <a:solidFill>
                  <a:srgbClr val="0D0D0D"/>
                </a:solidFill>
              </a:rPr>
              <a:t> </a:t>
            </a:r>
            <a:r>
              <a:rPr sz="1200" i="1" dirty="0" err="1">
                <a:solidFill>
                  <a:srgbClr val="0D0D0D"/>
                </a:solidFill>
              </a:rPr>
              <a:t>lisäeriste</a:t>
            </a:r>
            <a:r>
              <a:rPr sz="1200" i="1" dirty="0">
                <a:solidFill>
                  <a:srgbClr val="0D0D0D"/>
                </a:solidFill>
              </a:rPr>
              <a:t>- </a:t>
            </a:r>
            <a:r>
              <a:rPr sz="1200" i="1" dirty="0" err="1">
                <a:solidFill>
                  <a:srgbClr val="0D0D0D"/>
                </a:solidFill>
              </a:rPr>
              <a:t>sekä</a:t>
            </a:r>
            <a:r>
              <a:rPr sz="1200" i="1" dirty="0">
                <a:solidFill>
                  <a:srgbClr val="0D0D0D"/>
                </a:solidFill>
              </a:rPr>
              <a:t> </a:t>
            </a:r>
            <a:r>
              <a:rPr sz="1200" i="1" dirty="0" err="1">
                <a:solidFill>
                  <a:srgbClr val="0D0D0D"/>
                </a:solidFill>
              </a:rPr>
              <a:t>ilman</a:t>
            </a:r>
            <a:r>
              <a:rPr sz="1200" i="1" dirty="0">
                <a:solidFill>
                  <a:srgbClr val="0D0D0D"/>
                </a:solidFill>
              </a:rPr>
              <a:t>- ja </a:t>
            </a:r>
            <a:r>
              <a:rPr sz="1200" i="1" dirty="0" err="1">
                <a:solidFill>
                  <a:srgbClr val="0D0D0D"/>
                </a:solidFill>
              </a:rPr>
              <a:t>höyrynsulkumateriaaleja</a:t>
            </a:r>
            <a:r>
              <a:rPr sz="1200" i="1" dirty="0">
                <a:solidFill>
                  <a:srgbClr val="0D0D0D"/>
                </a:solidFill>
              </a:rPr>
              <a:t>. </a:t>
            </a:r>
            <a:r>
              <a:rPr sz="1200" i="1" dirty="0" err="1">
                <a:solidFill>
                  <a:srgbClr val="0D0D0D"/>
                </a:solidFill>
              </a:rPr>
              <a:t>Asenna</a:t>
            </a:r>
            <a:r>
              <a:rPr sz="1200" i="1" dirty="0">
                <a:solidFill>
                  <a:srgbClr val="0D0D0D"/>
                </a:solidFill>
              </a:rPr>
              <a:t> </a:t>
            </a:r>
            <a:r>
              <a:rPr sz="1200" i="1" dirty="0" err="1">
                <a:solidFill>
                  <a:srgbClr val="0D0D0D"/>
                </a:solidFill>
              </a:rPr>
              <a:t>ilman</a:t>
            </a:r>
            <a:r>
              <a:rPr sz="1200" i="1" dirty="0">
                <a:solidFill>
                  <a:srgbClr val="0D0D0D"/>
                </a:solidFill>
              </a:rPr>
              <a:t>- ja </a:t>
            </a:r>
            <a:r>
              <a:rPr sz="1200" i="1" dirty="0" err="1">
                <a:solidFill>
                  <a:srgbClr val="0D0D0D"/>
                </a:solidFill>
              </a:rPr>
              <a:t>höyrynsulku</a:t>
            </a:r>
            <a:r>
              <a:rPr sz="1200" i="1" dirty="0">
                <a:solidFill>
                  <a:srgbClr val="0D0D0D"/>
                </a:solidFill>
              </a:rPr>
              <a:t> </a:t>
            </a:r>
            <a:r>
              <a:rPr sz="1200" i="1" dirty="0" err="1">
                <a:solidFill>
                  <a:srgbClr val="0D0D0D"/>
                </a:solidFill>
              </a:rPr>
              <a:t>aina</a:t>
            </a:r>
            <a:r>
              <a:rPr sz="1200" i="1" dirty="0">
                <a:solidFill>
                  <a:srgbClr val="0D0D0D"/>
                </a:solidFill>
              </a:rPr>
              <a:t> </a:t>
            </a:r>
            <a:r>
              <a:rPr sz="1200" i="1" dirty="0" err="1">
                <a:solidFill>
                  <a:srgbClr val="0D0D0D"/>
                </a:solidFill>
              </a:rPr>
              <a:t>lämmöneristeen</a:t>
            </a:r>
            <a:r>
              <a:rPr sz="1200" i="1" dirty="0">
                <a:solidFill>
                  <a:srgbClr val="0D0D0D"/>
                </a:solidFill>
              </a:rPr>
              <a:t> </a:t>
            </a:r>
            <a:r>
              <a:rPr sz="1200" i="1" dirty="0" err="1">
                <a:solidFill>
                  <a:srgbClr val="0D0D0D"/>
                </a:solidFill>
              </a:rPr>
              <a:t>sisäpintaan</a:t>
            </a:r>
            <a:r>
              <a:rPr sz="1200" i="1" dirty="0">
                <a:solidFill>
                  <a:srgbClr val="0D0D0D"/>
                </a:solidFill>
              </a:rPr>
              <a:t> </a:t>
            </a:r>
            <a:r>
              <a:rPr sz="1200" i="1" dirty="0" err="1">
                <a:solidFill>
                  <a:srgbClr val="0D0D0D"/>
                </a:solidFill>
              </a:rPr>
              <a:t>sisäverhouksen</a:t>
            </a:r>
            <a:r>
              <a:rPr sz="1200" i="1" dirty="0">
                <a:solidFill>
                  <a:srgbClr val="0D0D0D"/>
                </a:solidFill>
              </a:rPr>
              <a:t> alle. </a:t>
            </a:r>
            <a:r>
              <a:rPr sz="1200" i="1" dirty="0" err="1">
                <a:solidFill>
                  <a:srgbClr val="0D0D0D"/>
                </a:solidFill>
              </a:rPr>
              <a:t>Sahanpurua</a:t>
            </a:r>
            <a:r>
              <a:rPr sz="1200" i="1" dirty="0">
                <a:solidFill>
                  <a:srgbClr val="0D0D0D"/>
                </a:solidFill>
              </a:rPr>
              <a:t> ja </a:t>
            </a:r>
            <a:r>
              <a:rPr sz="1200" i="1" dirty="0" err="1">
                <a:solidFill>
                  <a:srgbClr val="0D0D0D"/>
                </a:solidFill>
              </a:rPr>
              <a:t>kutterinlastua</a:t>
            </a:r>
            <a:r>
              <a:rPr sz="1200" i="1" dirty="0">
                <a:solidFill>
                  <a:srgbClr val="0D0D0D"/>
                </a:solidFill>
              </a:rPr>
              <a:t> </a:t>
            </a:r>
            <a:r>
              <a:rPr sz="1200" i="1" dirty="0" err="1">
                <a:solidFill>
                  <a:srgbClr val="0D0D0D"/>
                </a:solidFill>
              </a:rPr>
              <a:t>voidaan</a:t>
            </a:r>
            <a:r>
              <a:rPr sz="1200" i="1" dirty="0">
                <a:solidFill>
                  <a:srgbClr val="0D0D0D"/>
                </a:solidFill>
              </a:rPr>
              <a:t> </a:t>
            </a:r>
            <a:r>
              <a:rPr sz="1200" i="1" dirty="0" err="1">
                <a:solidFill>
                  <a:srgbClr val="0D0D0D"/>
                </a:solidFill>
              </a:rPr>
              <a:t>luonnollisesti</a:t>
            </a:r>
            <a:r>
              <a:rPr sz="1200" i="1" dirty="0">
                <a:solidFill>
                  <a:srgbClr val="0D0D0D"/>
                </a:solidFill>
              </a:rPr>
              <a:t> </a:t>
            </a:r>
            <a:r>
              <a:rPr sz="1200" i="1" dirty="0" err="1">
                <a:solidFill>
                  <a:srgbClr val="0D0D0D"/>
                </a:solidFill>
              </a:rPr>
              <a:t>käyttää</a:t>
            </a:r>
            <a:r>
              <a:rPr sz="1200" i="1" dirty="0">
                <a:solidFill>
                  <a:srgbClr val="0D0D0D"/>
                </a:solidFill>
              </a:rPr>
              <a:t> </a:t>
            </a:r>
            <a:r>
              <a:rPr sz="1200" i="1" dirty="0" err="1">
                <a:solidFill>
                  <a:srgbClr val="0D0D0D"/>
                </a:solidFill>
              </a:rPr>
              <a:t>edelleenkin</a:t>
            </a:r>
            <a:r>
              <a:rPr sz="1200" i="1" dirty="0">
                <a:solidFill>
                  <a:srgbClr val="0D0D0D"/>
                </a:solidFill>
              </a:rPr>
              <a:t> </a:t>
            </a:r>
            <a:r>
              <a:rPr sz="1200" i="1" dirty="0" err="1">
                <a:solidFill>
                  <a:srgbClr val="0D0D0D"/>
                </a:solidFill>
              </a:rPr>
              <a:t>lisäeristämiseen</a:t>
            </a:r>
            <a:r>
              <a:rPr sz="1200" i="1" dirty="0">
                <a:solidFill>
                  <a:srgbClr val="0D0D0D"/>
                </a:solidFill>
              </a:rPr>
              <a:t> </a:t>
            </a:r>
            <a:r>
              <a:rPr sz="1200" i="1" dirty="0" err="1">
                <a:solidFill>
                  <a:srgbClr val="0D0D0D"/>
                </a:solidFill>
              </a:rPr>
              <a:t>rakenteissa</a:t>
            </a:r>
            <a:r>
              <a:rPr sz="1200" i="1" dirty="0">
                <a:solidFill>
                  <a:srgbClr val="0D0D0D"/>
                </a:solidFill>
              </a:rPr>
              <a:t>, </a:t>
            </a:r>
            <a:r>
              <a:rPr sz="1200" i="1" dirty="0" err="1">
                <a:solidFill>
                  <a:srgbClr val="0D0D0D"/>
                </a:solidFill>
              </a:rPr>
              <a:t>joissa</a:t>
            </a:r>
            <a:r>
              <a:rPr sz="1200" i="1" dirty="0">
                <a:solidFill>
                  <a:srgbClr val="0D0D0D"/>
                </a:solidFill>
              </a:rPr>
              <a:t> </a:t>
            </a:r>
            <a:r>
              <a:rPr sz="1200" i="1" dirty="0" err="1">
                <a:solidFill>
                  <a:srgbClr val="0D0D0D"/>
                </a:solidFill>
              </a:rPr>
              <a:t>niitä</a:t>
            </a:r>
            <a:r>
              <a:rPr sz="1200" i="1" dirty="0">
                <a:solidFill>
                  <a:srgbClr val="0D0D0D"/>
                </a:solidFill>
              </a:rPr>
              <a:t> on </a:t>
            </a:r>
            <a:r>
              <a:rPr sz="1200" i="1" dirty="0" err="1">
                <a:solidFill>
                  <a:srgbClr val="0D0D0D"/>
                </a:solidFill>
              </a:rPr>
              <a:t>käytetty</a:t>
            </a:r>
            <a:r>
              <a:rPr sz="1200" i="1" dirty="0">
                <a:solidFill>
                  <a:srgbClr val="0D0D0D"/>
                </a:solidFill>
              </a:rPr>
              <a:t> </a:t>
            </a:r>
            <a:r>
              <a:rPr sz="1200" i="1" dirty="0" err="1">
                <a:solidFill>
                  <a:srgbClr val="0D0D0D"/>
                </a:solidFill>
              </a:rPr>
              <a:t>alunperinkin</a:t>
            </a:r>
            <a:r>
              <a:rPr sz="1200" i="1" dirty="0">
                <a:solidFill>
                  <a:srgbClr val="0D0D0D"/>
                </a:solidFill>
              </a:rPr>
              <a:t>.</a:t>
            </a:r>
          </a:p>
        </p:txBody>
      </p:sp>
      <p:graphicFrame>
        <p:nvGraphicFramePr>
          <p:cNvPr id="10" name="Table 1584">
            <a:extLst>
              <a:ext uri="{FF2B5EF4-FFF2-40B4-BE49-F238E27FC236}">
                <a16:creationId xmlns:a16="http://schemas.microsoft.com/office/drawing/2014/main" id="{4990C836-B938-C8E3-2D1F-8121BCD0733B}"/>
              </a:ext>
            </a:extLst>
          </p:cNvPr>
          <p:cNvGraphicFramePr/>
          <p:nvPr>
            <p:extLst>
              <p:ext uri="{D42A27DB-BD31-4B8C-83A1-F6EECF244321}">
                <p14:modId xmlns:p14="http://schemas.microsoft.com/office/powerpoint/2010/main" val="3314705134"/>
              </p:ext>
            </p:extLst>
          </p:nvPr>
        </p:nvGraphicFramePr>
        <p:xfrm>
          <a:off x="1268943" y="1539383"/>
          <a:ext cx="9654114" cy="4116894"/>
        </p:xfrm>
        <a:graphic>
          <a:graphicData uri="http://schemas.openxmlformats.org/drawingml/2006/table">
            <a:tbl>
              <a:tblPr firstRow="1" bandRow="1">
                <a:tableStyleId>{4C3C2611-4C71-4FC5-86AE-919BDF0F9419}</a:tableStyleId>
              </a:tblPr>
              <a:tblGrid>
                <a:gridCol w="3106560">
                  <a:extLst>
                    <a:ext uri="{9D8B030D-6E8A-4147-A177-3AD203B41FA5}">
                      <a16:colId xmlns:a16="http://schemas.microsoft.com/office/drawing/2014/main" val="20000"/>
                    </a:ext>
                  </a:extLst>
                </a:gridCol>
                <a:gridCol w="3273777">
                  <a:extLst>
                    <a:ext uri="{9D8B030D-6E8A-4147-A177-3AD203B41FA5}">
                      <a16:colId xmlns:a16="http://schemas.microsoft.com/office/drawing/2014/main" val="20001"/>
                    </a:ext>
                  </a:extLst>
                </a:gridCol>
                <a:gridCol w="3273777">
                  <a:extLst>
                    <a:ext uri="{9D8B030D-6E8A-4147-A177-3AD203B41FA5}">
                      <a16:colId xmlns:a16="http://schemas.microsoft.com/office/drawing/2014/main" val="20002"/>
                    </a:ext>
                  </a:extLst>
                </a:gridCol>
              </a:tblGrid>
              <a:tr h="672865">
                <a:tc>
                  <a:txBody>
                    <a:bodyPr/>
                    <a:lstStyle/>
                    <a:p>
                      <a:pPr lvl="0">
                        <a:defRPr sz="1800" b="0" i="0">
                          <a:solidFill>
                            <a:srgbClr val="000000"/>
                          </a:solidFill>
                        </a:defRPr>
                      </a:pPr>
                      <a:r>
                        <a:rPr sz="1200" b="1" dirty="0" err="1"/>
                        <a:t>Vanha</a:t>
                      </a:r>
                      <a:r>
                        <a:rPr sz="1200" b="1" dirty="0"/>
                        <a:t> </a:t>
                      </a:r>
                      <a:r>
                        <a:rPr sz="1200" b="1" dirty="0" err="1"/>
                        <a:t>rakenne</a:t>
                      </a:r>
                      <a:r>
                        <a:rPr sz="1200" b="1" dirty="0"/>
                        <a:t> / </a:t>
                      </a:r>
                      <a:r>
                        <a:rPr sz="1200" b="1" dirty="0" err="1"/>
                        <a:t>eriste</a:t>
                      </a:r>
                      <a:r>
                        <a:rPr sz="1200" b="1" dirty="0"/>
                        <a:t>	</a:t>
                      </a:r>
                    </a:p>
                  </a:txBody>
                  <a:tcPr marL="63500" marR="63500" marT="63500" marB="63500" anchor="ctr" horzOverflow="overflow">
                    <a:solidFill>
                      <a:srgbClr val="CED3AE"/>
                    </a:solidFill>
                  </a:tcPr>
                </a:tc>
                <a:tc>
                  <a:txBody>
                    <a:bodyPr/>
                    <a:lstStyle/>
                    <a:p>
                      <a:pPr lvl="0">
                        <a:defRPr sz="1800" b="0" i="0">
                          <a:solidFill>
                            <a:srgbClr val="000000"/>
                          </a:solidFill>
                        </a:defRPr>
                      </a:pPr>
                      <a:r>
                        <a:rPr sz="1200" b="1" dirty="0" err="1"/>
                        <a:t>Lisäeristämiseen</a:t>
                      </a:r>
                      <a:r>
                        <a:rPr sz="1200" b="1" dirty="0"/>
                        <a:t> </a:t>
                      </a:r>
                      <a:r>
                        <a:rPr sz="1200" b="1" dirty="0" err="1"/>
                        <a:t>suositeltavat</a:t>
                      </a:r>
                      <a:r>
                        <a:rPr sz="1200" b="1" dirty="0"/>
                        <a:t> </a:t>
                      </a:r>
                      <a:r>
                        <a:rPr sz="1200" b="1" dirty="0" err="1"/>
                        <a:t>materiaalit</a:t>
                      </a:r>
                      <a:r>
                        <a:rPr sz="1200" b="1" dirty="0"/>
                        <a:t>	</a:t>
                      </a:r>
                    </a:p>
                  </a:txBody>
                  <a:tcPr marL="63500" marR="63500" marT="63500" marB="63500" anchor="ctr" horzOverflow="overflow">
                    <a:solidFill>
                      <a:srgbClr val="CED3AE"/>
                    </a:solidFill>
                  </a:tcPr>
                </a:tc>
                <a:tc>
                  <a:txBody>
                    <a:bodyPr/>
                    <a:lstStyle/>
                    <a:p>
                      <a:pPr lvl="0">
                        <a:defRPr sz="1800" b="0" i="0">
                          <a:solidFill>
                            <a:srgbClr val="000000"/>
                          </a:solidFill>
                        </a:defRPr>
                      </a:pPr>
                      <a:r>
                        <a:rPr sz="1200" b="1"/>
                        <a:t>
Suositeltava ilman- ja höyrynsulku
</a:t>
                      </a:r>
                    </a:p>
                  </a:txBody>
                  <a:tcPr marL="63500" marR="63500" marT="63500" marB="63500" anchor="ctr" horzOverflow="overflow">
                    <a:solidFill>
                      <a:srgbClr val="CED3AE"/>
                    </a:solidFill>
                  </a:tcPr>
                </a:tc>
                <a:extLst>
                  <a:ext uri="{0D108BD9-81ED-4DB2-BD59-A6C34878D82A}">
                    <a16:rowId xmlns:a16="http://schemas.microsoft.com/office/drawing/2014/main" val="10000"/>
                  </a:ext>
                </a:extLst>
              </a:tr>
              <a:tr h="490736">
                <a:tc>
                  <a:txBody>
                    <a:bodyPr/>
                    <a:lstStyle/>
                    <a:p>
                      <a:pPr lvl="0" algn="l">
                        <a:defRPr sz="1800" b="0" i="0">
                          <a:solidFill>
                            <a:srgbClr val="000000"/>
                          </a:solidFill>
                        </a:defRPr>
                      </a:pPr>
                      <a:r>
                        <a:rPr sz="1200">
                          <a:solidFill>
                            <a:srgbClr val="0D0D0D"/>
                          </a:solidFill>
                        </a:rPr>
                        <a:t>hirsiseinä	</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puukuitulevyt</a:t>
                      </a:r>
                      <a:r>
                        <a:rPr sz="1200" dirty="0">
                          <a:solidFill>
                            <a:srgbClr val="0D0D0D"/>
                          </a:solidFill>
                        </a:rPr>
                        <a:t>
</a:t>
                      </a:r>
                      <a:r>
                        <a:rPr sz="1200" dirty="0" err="1">
                          <a:solidFill>
                            <a:srgbClr val="0D0D0D"/>
                          </a:solidFill>
                        </a:rPr>
                        <a:t>puukuitueriste</a:t>
                      </a:r>
                      <a:endParaRPr sz="1200" dirty="0">
                        <a:solidFill>
                          <a:srgbClr val="0D0D0D"/>
                        </a:solidFill>
                      </a:endParaRPr>
                    </a:p>
                  </a:txBody>
                  <a:tcPr marL="63500" marR="63500" marT="63500" marB="63500" anchor="ctr" horzOverflow="overflow"/>
                </a:tc>
                <a:tc>
                  <a:txBody>
                    <a:bodyPr/>
                    <a:lstStyle/>
                    <a:p>
                      <a:pPr lvl="0" algn="l">
                        <a:defRPr sz="1800" b="0" i="0">
                          <a:solidFill>
                            <a:srgbClr val="000000"/>
                          </a:solidFill>
                        </a:defRPr>
                      </a:pPr>
                      <a:r>
                        <a:rPr sz="1200">
                          <a:solidFill>
                            <a:srgbClr val="0D0D0D"/>
                          </a:solidFill>
                        </a:rPr>
                        <a:t>ilmansulkupaperi
</a:t>
                      </a:r>
                    </a:p>
                  </a:txBody>
                  <a:tcPr marL="63500" marR="63500" marT="63500" marB="63500" anchor="ctr" horzOverflow="overflow"/>
                </a:tc>
                <a:extLst>
                  <a:ext uri="{0D108BD9-81ED-4DB2-BD59-A6C34878D82A}">
                    <a16:rowId xmlns:a16="http://schemas.microsoft.com/office/drawing/2014/main" val="10001"/>
                  </a:ext>
                </a:extLst>
              </a:tr>
              <a:tr h="490736">
                <a:tc>
                  <a:txBody>
                    <a:bodyPr/>
                    <a:lstStyle/>
                    <a:p>
                      <a:pPr lvl="0" algn="l">
                        <a:defRPr sz="1800" b="0" i="0">
                          <a:solidFill>
                            <a:srgbClr val="000000"/>
                          </a:solidFill>
                        </a:defRPr>
                      </a:pPr>
                      <a:r>
                        <a:rPr sz="1200">
                          <a:solidFill>
                            <a:srgbClr val="0D0D0D"/>
                          </a:solidFill>
                        </a:rPr>
                        <a:t>rankaseinä / sahanpuru, kutterinlastu	</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puukuitulevyt</a:t>
                      </a:r>
                      <a:r>
                        <a:rPr sz="1200" dirty="0">
                          <a:solidFill>
                            <a:srgbClr val="0D0D0D"/>
                          </a:solidFill>
                        </a:rPr>
                        <a:t>
</a:t>
                      </a:r>
                      <a:r>
                        <a:rPr sz="1200" dirty="0" err="1">
                          <a:solidFill>
                            <a:srgbClr val="0D0D0D"/>
                          </a:solidFill>
                        </a:rPr>
                        <a:t>puukuitueriste</a:t>
                      </a:r>
                      <a:endParaRPr sz="1200" dirty="0">
                        <a:solidFill>
                          <a:srgbClr val="0D0D0D"/>
                        </a:solidFill>
                      </a:endParaRP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ilmansulkupaperi</a:t>
                      </a:r>
                      <a:r>
                        <a:rPr sz="1200" dirty="0">
                          <a:solidFill>
                            <a:srgbClr val="0D0D0D"/>
                          </a:solidFill>
                        </a:rPr>
                        <a:t>
</a:t>
                      </a:r>
                    </a:p>
                  </a:txBody>
                  <a:tcPr marL="63500" marR="63500" marT="63500" marB="63500" anchor="ctr" horzOverflow="overflow"/>
                </a:tc>
                <a:extLst>
                  <a:ext uri="{0D108BD9-81ED-4DB2-BD59-A6C34878D82A}">
                    <a16:rowId xmlns:a16="http://schemas.microsoft.com/office/drawing/2014/main" val="10002"/>
                  </a:ext>
                </a:extLst>
              </a:tr>
              <a:tr h="490736">
                <a:tc>
                  <a:txBody>
                    <a:bodyPr/>
                    <a:lstStyle/>
                    <a:p>
                      <a:pPr lvl="0" algn="l">
                        <a:defRPr sz="1800" b="0" i="0">
                          <a:solidFill>
                            <a:srgbClr val="000000"/>
                          </a:solidFill>
                        </a:defRPr>
                      </a:pPr>
                      <a:r>
                        <a:rPr sz="1200" dirty="0" err="1">
                          <a:solidFill>
                            <a:srgbClr val="0D0D0D"/>
                          </a:solidFill>
                        </a:rPr>
                        <a:t>rankaseinä</a:t>
                      </a:r>
                      <a:r>
                        <a:rPr sz="1200" dirty="0">
                          <a:solidFill>
                            <a:srgbClr val="0D0D0D"/>
                          </a:solidFill>
                        </a:rPr>
                        <a:t> / </a:t>
                      </a:r>
                      <a:r>
                        <a:rPr sz="1200" dirty="0" err="1">
                          <a:solidFill>
                            <a:srgbClr val="0D0D0D"/>
                          </a:solidFill>
                        </a:rPr>
                        <a:t>mineraalivilla</a:t>
                      </a:r>
                      <a:r>
                        <a:rPr sz="1200" dirty="0">
                          <a:solidFill>
                            <a:srgbClr val="0D0D0D"/>
                          </a:solidFill>
                        </a:rPr>
                        <a:t>	</a:t>
                      </a:r>
                    </a:p>
                  </a:txBody>
                  <a:tcPr marL="63500" marR="63500" marT="63500" marB="63500" anchor="ctr" horzOverflow="overflow"/>
                </a:tc>
                <a:tc>
                  <a:txBody>
                    <a:bodyPr/>
                    <a:lstStyle/>
                    <a:p>
                      <a:pPr lvl="0" algn="l">
                        <a:defRPr sz="1800" b="0" i="0">
                          <a:solidFill>
                            <a:srgbClr val="000000"/>
                          </a:solidFill>
                        </a:defRPr>
                      </a:pPr>
                      <a:r>
                        <a:rPr sz="1200">
                          <a:solidFill>
                            <a:srgbClr val="0D0D0D"/>
                          </a:solidFill>
                        </a:rPr>
                        <a:t>mineraalivilla,
puukuitueriste</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ilmansulkukalvo</a:t>
                      </a:r>
                      <a:r>
                        <a:rPr sz="1200" dirty="0">
                          <a:solidFill>
                            <a:srgbClr val="0D0D0D"/>
                          </a:solidFill>
                        </a:rPr>
                        <a:t>
</a:t>
                      </a:r>
                    </a:p>
                  </a:txBody>
                  <a:tcPr marL="63500" marR="63500" marT="63500" marB="63500" anchor="ctr" horzOverflow="overflow"/>
                </a:tc>
                <a:extLst>
                  <a:ext uri="{0D108BD9-81ED-4DB2-BD59-A6C34878D82A}">
                    <a16:rowId xmlns:a16="http://schemas.microsoft.com/office/drawing/2014/main" val="10003"/>
                  </a:ext>
                </a:extLst>
              </a:tr>
              <a:tr h="488727">
                <a:tc>
                  <a:txBody>
                    <a:bodyPr/>
                    <a:lstStyle/>
                    <a:p>
                      <a:pPr lvl="0" algn="l">
                        <a:defRPr sz="1800" b="0" i="0">
                          <a:solidFill>
                            <a:srgbClr val="000000"/>
                          </a:solidFill>
                        </a:defRPr>
                      </a:pPr>
                      <a:r>
                        <a:rPr sz="1200">
                          <a:solidFill>
                            <a:srgbClr val="0D0D0D"/>
                          </a:solidFill>
                        </a:rPr>
                        <a:t>alapohja / sahanpuru, kutterinlastu	</a:t>
                      </a:r>
                    </a:p>
                  </a:txBody>
                  <a:tcPr marL="63500" marR="63500" marT="63500" marB="63500" anchor="ctr" horzOverflow="overflow"/>
                </a:tc>
                <a:tc>
                  <a:txBody>
                    <a:bodyPr/>
                    <a:lstStyle/>
                    <a:p>
                      <a:pPr lvl="0" algn="l">
                        <a:defRPr sz="1800" b="0" i="0">
                          <a:solidFill>
                            <a:srgbClr val="000000"/>
                          </a:solidFill>
                        </a:defRPr>
                      </a:pPr>
                      <a:r>
                        <a:rPr sz="1200">
                          <a:solidFill>
                            <a:srgbClr val="0D0D0D"/>
                          </a:solidFill>
                        </a:rPr>
                        <a:t>puukuitueriste</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ilmansulkupaperi</a:t>
                      </a:r>
                      <a:endParaRPr sz="1200" dirty="0">
                        <a:solidFill>
                          <a:srgbClr val="0D0D0D"/>
                        </a:solidFill>
                      </a:endParaRPr>
                    </a:p>
                  </a:txBody>
                  <a:tcPr marL="63500" marR="63500" marT="63500" marB="63500" anchor="ctr" horzOverflow="overflow"/>
                </a:tc>
                <a:extLst>
                  <a:ext uri="{0D108BD9-81ED-4DB2-BD59-A6C34878D82A}">
                    <a16:rowId xmlns:a16="http://schemas.microsoft.com/office/drawing/2014/main" val="10004"/>
                  </a:ext>
                </a:extLst>
              </a:tr>
              <a:tr h="490736">
                <a:tc>
                  <a:txBody>
                    <a:bodyPr/>
                    <a:lstStyle/>
                    <a:p>
                      <a:pPr lvl="0" algn="l">
                        <a:defRPr sz="1800" b="0" i="0">
                          <a:solidFill>
                            <a:srgbClr val="000000"/>
                          </a:solidFill>
                        </a:defRPr>
                      </a:pPr>
                      <a:r>
                        <a:rPr sz="1200">
                          <a:solidFill>
                            <a:srgbClr val="0D0D0D"/>
                          </a:solidFill>
                        </a:rPr>
                        <a:t>alapohja / mineraalivilla	</a:t>
                      </a:r>
                    </a:p>
                  </a:txBody>
                  <a:tcPr marL="63500" marR="63500" marT="63500" marB="63500" anchor="ctr" horzOverflow="overflow"/>
                </a:tc>
                <a:tc>
                  <a:txBody>
                    <a:bodyPr/>
                    <a:lstStyle/>
                    <a:p>
                      <a:pPr lvl="0" algn="l">
                        <a:defRPr sz="1800" b="0" i="0">
                          <a:solidFill>
                            <a:srgbClr val="000000"/>
                          </a:solidFill>
                        </a:defRPr>
                      </a:pPr>
                      <a:r>
                        <a:rPr sz="1200">
                          <a:solidFill>
                            <a:srgbClr val="0D0D0D"/>
                          </a:solidFill>
                        </a:rPr>
                        <a:t>mineraalivilla,
puukuitueriste</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höyrynsulkukalvo</a:t>
                      </a:r>
                      <a:r>
                        <a:rPr sz="1200" dirty="0">
                          <a:solidFill>
                            <a:srgbClr val="0D0D0D"/>
                          </a:solidFill>
                        </a:rPr>
                        <a:t>
</a:t>
                      </a:r>
                    </a:p>
                  </a:txBody>
                  <a:tcPr marL="63500" marR="63500" marT="63500" marB="63500" anchor="ctr" horzOverflow="overflow"/>
                </a:tc>
                <a:extLst>
                  <a:ext uri="{0D108BD9-81ED-4DB2-BD59-A6C34878D82A}">
                    <a16:rowId xmlns:a16="http://schemas.microsoft.com/office/drawing/2014/main" val="10005"/>
                  </a:ext>
                </a:extLst>
              </a:tr>
              <a:tr h="490736">
                <a:tc>
                  <a:txBody>
                    <a:bodyPr/>
                    <a:lstStyle/>
                    <a:p>
                      <a:pPr lvl="0" algn="l">
                        <a:defRPr sz="1800" b="0" i="0">
                          <a:solidFill>
                            <a:srgbClr val="000000"/>
                          </a:solidFill>
                        </a:defRPr>
                      </a:pPr>
                      <a:r>
                        <a:rPr sz="1200">
                          <a:solidFill>
                            <a:srgbClr val="0D0D0D"/>
                          </a:solidFill>
                        </a:rPr>
                        <a:t>yläpohja / sahanpuru, kutterinlastu	</a:t>
                      </a:r>
                    </a:p>
                  </a:txBody>
                  <a:tcPr marL="63500" marR="63500" marT="63500" marB="63500" anchor="ctr" horzOverflow="overflow"/>
                </a:tc>
                <a:tc>
                  <a:txBody>
                    <a:bodyPr/>
                    <a:lstStyle/>
                    <a:p>
                      <a:pPr lvl="0" algn="l">
                        <a:defRPr sz="1800" b="0" i="0">
                          <a:solidFill>
                            <a:srgbClr val="000000"/>
                          </a:solidFill>
                        </a:defRPr>
                      </a:pPr>
                      <a:r>
                        <a:rPr sz="1200">
                          <a:solidFill>
                            <a:srgbClr val="0D0D0D"/>
                          </a:solidFill>
                        </a:rPr>
                        <a:t>puukuitueriste	</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ilmansulkupaperi</a:t>
                      </a:r>
                      <a:r>
                        <a:rPr sz="1200" dirty="0">
                          <a:solidFill>
                            <a:srgbClr val="0D0D0D"/>
                          </a:solidFill>
                        </a:rPr>
                        <a:t>
</a:t>
                      </a:r>
                    </a:p>
                  </a:txBody>
                  <a:tcPr marL="63500" marR="63500" marT="63500" marB="63500" anchor="ctr" horzOverflow="overflow"/>
                </a:tc>
                <a:extLst>
                  <a:ext uri="{0D108BD9-81ED-4DB2-BD59-A6C34878D82A}">
                    <a16:rowId xmlns:a16="http://schemas.microsoft.com/office/drawing/2014/main" val="10006"/>
                  </a:ext>
                </a:extLst>
              </a:tr>
              <a:tr h="488727">
                <a:tc>
                  <a:txBody>
                    <a:bodyPr/>
                    <a:lstStyle/>
                    <a:p>
                      <a:pPr lvl="0" algn="l">
                        <a:defRPr sz="1800" b="0" i="0">
                          <a:solidFill>
                            <a:srgbClr val="000000"/>
                          </a:solidFill>
                        </a:defRPr>
                      </a:pPr>
                      <a:r>
                        <a:rPr sz="1200" dirty="0" err="1">
                          <a:solidFill>
                            <a:srgbClr val="0D0D0D"/>
                          </a:solidFill>
                        </a:rPr>
                        <a:t>yläpohja</a:t>
                      </a:r>
                      <a:r>
                        <a:rPr sz="1200" dirty="0">
                          <a:solidFill>
                            <a:srgbClr val="0D0D0D"/>
                          </a:solidFill>
                        </a:rPr>
                        <a:t> / </a:t>
                      </a:r>
                      <a:r>
                        <a:rPr sz="1200" dirty="0" err="1">
                          <a:solidFill>
                            <a:srgbClr val="0D0D0D"/>
                          </a:solidFill>
                        </a:rPr>
                        <a:t>mineraalivilla</a:t>
                      </a:r>
                      <a:r>
                        <a:rPr sz="1200" dirty="0">
                          <a:solidFill>
                            <a:srgbClr val="0D0D0D"/>
                          </a:solidFill>
                        </a:rPr>
                        <a:t>	</a:t>
                      </a:r>
                    </a:p>
                  </a:txBody>
                  <a:tcPr marL="63500" marR="63500" marT="63500" marB="63500" anchor="ctr" horzOverflow="overflow"/>
                </a:tc>
                <a:tc>
                  <a:txBody>
                    <a:bodyPr/>
                    <a:lstStyle/>
                    <a:p>
                      <a:pPr lvl="0" algn="l">
                        <a:defRPr sz="1800" b="0" i="0">
                          <a:solidFill>
                            <a:srgbClr val="000000"/>
                          </a:solidFill>
                        </a:defRPr>
                      </a:pPr>
                      <a:r>
                        <a:rPr sz="1200">
                          <a:solidFill>
                            <a:srgbClr val="0D0D0D"/>
                          </a:solidFill>
                        </a:rPr>
                        <a:t>mineraalivilla, puukuitueriste</a:t>
                      </a:r>
                    </a:p>
                  </a:txBody>
                  <a:tcPr marL="63500" marR="63500" marT="63500" marB="63500" anchor="ctr" horzOverflow="overflow"/>
                </a:tc>
                <a:tc>
                  <a:txBody>
                    <a:bodyPr/>
                    <a:lstStyle/>
                    <a:p>
                      <a:pPr lvl="0" algn="l">
                        <a:defRPr sz="1800" b="0" i="0">
                          <a:solidFill>
                            <a:srgbClr val="000000"/>
                          </a:solidFill>
                        </a:defRPr>
                      </a:pPr>
                      <a:r>
                        <a:rPr sz="1200" dirty="0" err="1">
                          <a:solidFill>
                            <a:srgbClr val="0D0D0D"/>
                          </a:solidFill>
                        </a:rPr>
                        <a:t>höyrynsulkukalvo</a:t>
                      </a:r>
                      <a:endParaRPr sz="1200" dirty="0">
                        <a:solidFill>
                          <a:srgbClr val="0D0D0D"/>
                        </a:solidFill>
                      </a:endParaRPr>
                    </a:p>
                  </a:txBody>
                  <a:tcPr marL="63500" marR="63500" marT="63500" marB="63500"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9364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Alapohja</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4616450" cy="4351338"/>
          </a:xfrm>
        </p:spPr>
        <p:txBody>
          <a:bodyPr>
            <a:normAutofit/>
          </a:bodyPr>
          <a:lstStyle/>
          <a:p>
            <a:r>
              <a:rPr lang="fi-FI" sz="2000" dirty="0"/>
              <a:t>Alapohjan mahdollisia kunnostustoimenpiteitä ovat lisälämmöneristämiseen liittyvät työt. Niiden toteutustapa riippuu alapohjan rakenteesta. Alapohjan kunnostus- ja eristystöiden yhteydessä huolehdi myös siitä, että lattia- ja seinärakenteen liitoskohdista saadaan tiiviit.</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739562" y="5919420"/>
            <a:ext cx="1112484" cy="4154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Perinnemestari</a:t>
            </a:r>
            <a:endParaRPr sz="1000" dirty="0"/>
          </a:p>
        </p:txBody>
      </p:sp>
      <p:pic>
        <p:nvPicPr>
          <p:cNvPr id="7" name="vaahtolasi_0.jpg">
            <a:extLst>
              <a:ext uri="{FF2B5EF4-FFF2-40B4-BE49-F238E27FC236}">
                <a16:creationId xmlns:a16="http://schemas.microsoft.com/office/drawing/2014/main" id="{E3F02F98-D4B7-1712-3B78-20B6137D1C49}"/>
              </a:ext>
            </a:extLst>
          </p:cNvPr>
          <p:cNvPicPr/>
          <p:nvPr/>
        </p:nvPicPr>
        <p:blipFill>
          <a:blip r:embed="rId2"/>
          <a:stretch>
            <a:fillRect/>
          </a:stretch>
        </p:blipFill>
        <p:spPr>
          <a:xfrm>
            <a:off x="5577667" y="1713742"/>
            <a:ext cx="6071710" cy="3430516"/>
          </a:xfrm>
          <a:prstGeom prst="rect">
            <a:avLst/>
          </a:prstGeom>
          <a:ln w="12700">
            <a:miter lim="400000"/>
          </a:ln>
        </p:spPr>
      </p:pic>
    </p:spTree>
    <p:extLst>
      <p:ext uri="{BB962C8B-B14F-4D97-AF65-F5344CB8AC3E}">
        <p14:creationId xmlns:p14="http://schemas.microsoft.com/office/powerpoint/2010/main" val="124199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ossipohja-alapohja-palkisto-IMG_4382_perinnemestari.jpg">
            <a:extLst>
              <a:ext uri="{FF2B5EF4-FFF2-40B4-BE49-F238E27FC236}">
                <a16:creationId xmlns:a16="http://schemas.microsoft.com/office/drawing/2014/main" id="{A4247F0A-E8F9-AB79-4D39-F2EFEB72813A}"/>
              </a:ext>
            </a:extLst>
          </p:cNvPr>
          <p:cNvPicPr>
            <a:picLocks noChangeAspect="1"/>
          </p:cNvPicPr>
          <p:nvPr/>
        </p:nvPicPr>
        <p:blipFill>
          <a:blip r:embed="rId2"/>
          <a:stretch>
            <a:fillRect/>
          </a:stretch>
        </p:blipFill>
        <p:spPr>
          <a:xfrm>
            <a:off x="6291191" y="1873251"/>
            <a:ext cx="5900809" cy="3935840"/>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Alapohja - Rossipohja</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199" y="1825625"/>
            <a:ext cx="5371827" cy="4351338"/>
          </a:xfrm>
        </p:spPr>
        <p:txBody>
          <a:bodyPr>
            <a:normAutofit fontScale="92500" lnSpcReduction="10000"/>
          </a:bodyPr>
          <a:lstStyle/>
          <a:p>
            <a:r>
              <a:rPr lang="fi-FI" sz="2000" dirty="0"/>
              <a:t>Mikäli rossipohjassa esiintyy vaurioita, esimerkiksi voimakasta painumista toisessa reunassa, saattaa syynä olla alapohjan kantavien palkkien lahovaurio. Sen saattaa aiheuttaa rossipohjan puutteellinen tuuletus (esim. tukitut tuuletusaukot) tai kantavien puurakenteiden maakosketus (liian matala ryömintätila alapohjan alla). Tällöin alapohjarakenne joudutaan avaamaan ja vaurioituneet palkit vahvistetaan tai korvataan uusilla. Työ edellyttää lattian pintakerrosten ja eristeiden purkamista.</a:t>
            </a:r>
          </a:p>
          <a:p>
            <a:r>
              <a:rPr lang="fi-FI" sz="2000" dirty="0"/>
              <a:t>Tarkasta alapohjan kunnostustöiden yhteydessä lämmöneristeen kunto ja määrä. Puutteellinen tai painunut eristys korjataan yksinkertaisesti eristettä lisäämällä tai korvaamalla se paremmin eristävällä eristeellä.</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739562" y="5919420"/>
            <a:ext cx="1112484" cy="4154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Perinnemestari</a:t>
            </a:r>
            <a:endParaRPr sz="1000" dirty="0"/>
          </a:p>
        </p:txBody>
      </p:sp>
    </p:spTree>
    <p:extLst>
      <p:ext uri="{BB962C8B-B14F-4D97-AF65-F5344CB8AC3E}">
        <p14:creationId xmlns:p14="http://schemas.microsoft.com/office/powerpoint/2010/main" val="414152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Alapohja – </a:t>
            </a:r>
            <a:br>
              <a:rPr lang="fi-FI" dirty="0">
                <a:latin typeface="Calibri Light" panose="020F0302020204030204" pitchFamily="34" charset="0"/>
                <a:cs typeface="Calibri Light" panose="020F0302020204030204" pitchFamily="34" charset="0"/>
              </a:rPr>
            </a:br>
            <a:r>
              <a:rPr lang="fi-FI" dirty="0">
                <a:latin typeface="Calibri Light" panose="020F0302020204030204" pitchFamily="34" charset="0"/>
                <a:cs typeface="Calibri Light" panose="020F0302020204030204" pitchFamily="34" charset="0"/>
              </a:rPr>
              <a:t>Maanvarainen betonilaatta</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199" y="1825625"/>
            <a:ext cx="6200707" cy="4351338"/>
          </a:xfrm>
        </p:spPr>
        <p:txBody>
          <a:bodyPr>
            <a:normAutofit/>
          </a:bodyPr>
          <a:lstStyle/>
          <a:p>
            <a:r>
              <a:rPr lang="fi-FI" sz="2000" dirty="0"/>
              <a:t>Maanvarainen betonilaatta yleistyi 1960-luvulta lähtien pientalojen ja kesämökkien alapohjarakenteena. Siinä sorakerrokselle valetun betonilaatan päälle on asennettu lattiavasat (tavallisesti 50×100, 600 mm:n välein), välit on täytetty lämmöneristeellä (yleensä mineraalivilla 50…100 mm) ja lattianpintamateriaalina on esimerkiksi pontattu lattialauta. </a:t>
            </a:r>
          </a:p>
          <a:p>
            <a:r>
              <a:rPr lang="fi-FI" sz="2000" dirty="0"/>
              <a:t>Ko. rakenteen lisäeristäminen on mahdollista vain, jos eristettä ei ole alun perin asennettu täyttä kerrosta.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739562" y="5919420"/>
            <a:ext cx="1112484" cy="4154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rakentaja.fi</a:t>
            </a:r>
            <a:endParaRPr sz="1000" dirty="0"/>
          </a:p>
        </p:txBody>
      </p:sp>
      <p:pic>
        <p:nvPicPr>
          <p:cNvPr id="7" name="pasted-image.png">
            <a:extLst>
              <a:ext uri="{FF2B5EF4-FFF2-40B4-BE49-F238E27FC236}">
                <a16:creationId xmlns:a16="http://schemas.microsoft.com/office/drawing/2014/main" id="{080A279A-4545-1C67-B754-720823BA37A0}"/>
              </a:ext>
            </a:extLst>
          </p:cNvPr>
          <p:cNvPicPr/>
          <p:nvPr/>
        </p:nvPicPr>
        <p:blipFill>
          <a:blip r:embed="rId2"/>
          <a:srcRect l="42886"/>
          <a:stretch>
            <a:fillRect/>
          </a:stretch>
        </p:blipFill>
        <p:spPr>
          <a:xfrm>
            <a:off x="7458967" y="895350"/>
            <a:ext cx="4352033" cy="5067300"/>
          </a:xfrm>
          <a:prstGeom prst="rect">
            <a:avLst/>
          </a:prstGeom>
          <a:ln w="12700">
            <a:miter lim="400000"/>
          </a:ln>
        </p:spPr>
      </p:pic>
    </p:spTree>
    <p:extLst>
      <p:ext uri="{BB962C8B-B14F-4D97-AF65-F5344CB8AC3E}">
        <p14:creationId xmlns:p14="http://schemas.microsoft.com/office/powerpoint/2010/main" val="2962388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Ulkoseinä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199" y="1825625"/>
            <a:ext cx="6200707" cy="4351338"/>
          </a:xfrm>
        </p:spPr>
        <p:txBody>
          <a:bodyPr>
            <a:normAutofit/>
          </a:bodyPr>
          <a:lstStyle/>
          <a:p>
            <a:r>
              <a:rPr lang="fi-FI" sz="2000" dirty="0"/>
              <a:t>Puurakenteisen ulkoseinän vauriot rajoittuvat tavallisesti ajan myötä tapahtuvaan maalipinnan kulumiseen ja hilseilyyn. Ulkoverhouslaudoissa saattaa esiintyä myös säärasituksen aiheuttamaa halkeilua tai lahoa. Seinän kantava runko on yleensä hyväkuntoinen, vaikka seinä ulkoisesti näyttäisikin olevan jo heikossa kunnossa. Muista myös, että pinnaltaan harmaantunut puu ei ole lahoa.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739562" y="5919420"/>
            <a:ext cx="1112484" cy="4154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vastavalo.net</a:t>
            </a:r>
          </a:p>
        </p:txBody>
      </p:sp>
      <p:pic>
        <p:nvPicPr>
          <p:cNvPr id="8" name="pasted-image.png">
            <a:extLst>
              <a:ext uri="{FF2B5EF4-FFF2-40B4-BE49-F238E27FC236}">
                <a16:creationId xmlns:a16="http://schemas.microsoft.com/office/drawing/2014/main" id="{62615F0E-A31C-4893-606D-C941430FB377}"/>
              </a:ext>
            </a:extLst>
          </p:cNvPr>
          <p:cNvPicPr>
            <a:picLocks noChangeAspect="1"/>
          </p:cNvPicPr>
          <p:nvPr/>
        </p:nvPicPr>
        <p:blipFill>
          <a:blip r:embed="rId2"/>
          <a:srcRect t="2449" r="41926"/>
          <a:stretch>
            <a:fillRect/>
          </a:stretch>
        </p:blipFill>
        <p:spPr>
          <a:xfrm>
            <a:off x="7762035" y="773707"/>
            <a:ext cx="4085936" cy="5145713"/>
          </a:xfrm>
          <a:prstGeom prst="rect">
            <a:avLst/>
          </a:prstGeom>
          <a:ln w="12700">
            <a:miter lim="400000"/>
          </a:ln>
        </p:spPr>
      </p:pic>
    </p:spTree>
    <p:extLst>
      <p:ext uri="{BB962C8B-B14F-4D97-AF65-F5344CB8AC3E}">
        <p14:creationId xmlns:p14="http://schemas.microsoft.com/office/powerpoint/2010/main" val="1651776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Ulkoseinä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dirty="0"/>
              <a:t>Mahdollinen vaurio seinän runkorakenteissa on tavallisesti seurausta pitkään jatkuneesta sadeveden pääsystä seinärakenteeseen (vuotava vesikatto tai vaurioituneet syöksytorvet tai räystäskourut). Myös liian matala sokkeli tai betonisokkelissa kapillaarisesti noussut kosteus saattavat vaurioittaa puurakenteisen seinän alaosaa. Ennen seinärakenteen korjausta poista vaurion aiheuttaneet tekijät.</a:t>
            </a:r>
          </a:p>
          <a:p>
            <a:r>
              <a:rPr lang="fi-FI" sz="2000" dirty="0"/>
              <a:t>Mikäli seinän runkorakenne (hirret tai kantavat seinärangat) on vaurioitunut, joudutaan ulkoverhous, sen alusrakenne ja rankaseinässä myös lämmöneristeet joko osittain tai kokonaan purkamaan. Hirsiseinä korjataan uusimalla vain vaurioituneet hirret. Tällöin rakennusta korotetaan tilapäisesti tunkkien avulla, jotta hirsien vaihto voidaan suorittaa.</a:t>
            </a:r>
          </a:p>
          <a:p>
            <a:r>
              <a:rPr lang="fi-FI" sz="2000" dirty="0"/>
              <a:t>Kaikki kunnostustöiden edellyttämät purkutyöt tehdään varovasti, ettei tarpeettomasti vahingoiteta ehjiä rakennusosia. Mikäli hirsiseinän lämmöneristävyyttä halutaan parantaa, on yksinkertainen ratkaisu lisätä sisäpuolelle 1 tai 2 kerrosta 12 tai 22 mm puukuitulevyä.</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120315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Ulkoseinä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513036"/>
            <a:ext cx="10515600" cy="4663927"/>
          </a:xfrm>
        </p:spPr>
        <p:txBody>
          <a:bodyPr>
            <a:normAutofit/>
          </a:bodyPr>
          <a:lstStyle/>
          <a:p>
            <a:r>
              <a:rPr lang="fi-FI" sz="2000" dirty="0"/>
              <a:t>Mahdollinen vaurio seinän runkorakenteissa on tavallisesti seurausta pitkään jatkuneesta sadeveden pääsystä seinärakenteeseen (vuotava vesikatto tai vaurioituneet syöksytorvet tai räystäskourut). Myös liian matala sokkeli tai betonisokkelissa kapillaarisesti noussut kosteus saattavat vaurioittaa puurakenteisen seinän alaosaa. Ennen seinärakenteen korjausta poista vaurion aiheuttaneet tekijät.</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557559" y="5969214"/>
            <a:ext cx="1261564" cy="4154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lang="fi-FI" sz="1000" dirty="0"/>
              <a:t>Kuva: kattoremontti.pro</a:t>
            </a:r>
          </a:p>
          <a:p>
            <a:pPr lvl="0">
              <a:lnSpc>
                <a:spcPct val="90000"/>
              </a:lnSpc>
              <a:defRPr>
                <a:solidFill>
                  <a:srgbClr val="000000"/>
                </a:solidFill>
              </a:defRPr>
            </a:pPr>
            <a:endParaRPr sz="1000" dirty="0"/>
          </a:p>
        </p:txBody>
      </p:sp>
      <p:pic>
        <p:nvPicPr>
          <p:cNvPr id="7" name="pasted-image.png">
            <a:extLst>
              <a:ext uri="{FF2B5EF4-FFF2-40B4-BE49-F238E27FC236}">
                <a16:creationId xmlns:a16="http://schemas.microsoft.com/office/drawing/2014/main" id="{549EC61D-589C-ADD4-6497-4C1C8FA506D7}"/>
              </a:ext>
            </a:extLst>
          </p:cNvPr>
          <p:cNvPicPr>
            <a:picLocks noChangeAspect="1"/>
          </p:cNvPicPr>
          <p:nvPr/>
        </p:nvPicPr>
        <p:blipFill>
          <a:blip r:embed="rId2"/>
          <a:srcRect b="43859"/>
          <a:stretch>
            <a:fillRect/>
          </a:stretch>
        </p:blipFill>
        <p:spPr>
          <a:xfrm>
            <a:off x="1383560" y="3132909"/>
            <a:ext cx="10435563" cy="2935162"/>
          </a:xfrm>
          <a:prstGeom prst="rect">
            <a:avLst/>
          </a:prstGeom>
          <a:ln w="12700">
            <a:miter lim="400000"/>
          </a:ln>
        </p:spPr>
      </p:pic>
    </p:spTree>
    <p:extLst>
      <p:ext uri="{BB962C8B-B14F-4D97-AF65-F5344CB8AC3E}">
        <p14:creationId xmlns:p14="http://schemas.microsoft.com/office/powerpoint/2010/main" val="317232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front cover white.jpg"/>
          <p:cNvPicPr/>
          <p:nvPr/>
        </p:nvPicPr>
        <p:blipFill>
          <a:blip r:embed="rId2"/>
          <a:srcRect b="9271"/>
          <a:stretch>
            <a:fillRect/>
          </a:stretch>
        </p:blipFill>
        <p:spPr>
          <a:xfrm>
            <a:off x="2778" y="0"/>
            <a:ext cx="12186372" cy="6248114"/>
          </a:xfrm>
          <a:prstGeom prst="rect">
            <a:avLst/>
          </a:prstGeom>
          <a:ln w="12700">
            <a:miter lim="400000"/>
          </a:ln>
        </p:spPr>
      </p:pic>
      <p:sp>
        <p:nvSpPr>
          <p:cNvPr id="94" name="Shape 94"/>
          <p:cNvSpPr>
            <a:spLocks noGrp="1"/>
          </p:cNvSpPr>
          <p:nvPr>
            <p:ph type="title"/>
          </p:nvPr>
        </p:nvSpPr>
        <p:spPr>
          <a:xfrm>
            <a:off x="1174214" y="1819577"/>
            <a:ext cx="9843642" cy="2387601"/>
          </a:xfrm>
          <a:prstGeom prst="rect">
            <a:avLst/>
          </a:prstGeom>
        </p:spPr>
        <p:txBody>
          <a:bodyPr lIns="0" tIns="0" rIns="0" bIns="0"/>
          <a:lstStyle/>
          <a:p>
            <a:pPr lvl="0" defTabSz="624078">
              <a:defRPr sz="1800">
                <a:solidFill>
                  <a:srgbClr val="000000"/>
                </a:solidFill>
              </a:defRPr>
            </a:pPr>
            <a:endParaRPr sz="2730" b="1" dirty="0">
              <a:solidFill>
                <a:srgbClr val="FFFFFF"/>
              </a:solidFill>
              <a:latin typeface="Calibri"/>
              <a:ea typeface="Calibri"/>
              <a:cs typeface="Calibri"/>
              <a:sym typeface="Calibri"/>
            </a:endParaRPr>
          </a:p>
          <a:p>
            <a:pPr lvl="0" defTabSz="624078">
              <a:defRPr sz="1800">
                <a:solidFill>
                  <a:srgbClr val="000000"/>
                </a:solidFill>
              </a:defRPr>
            </a:pPr>
            <a:r>
              <a:rPr sz="4400" b="1" dirty="0" err="1">
                <a:latin typeface="Calibri"/>
                <a:ea typeface="Calibri"/>
                <a:cs typeface="Calibri"/>
                <a:sym typeface="Calibri"/>
              </a:rPr>
              <a:t>Puurakennuksen</a:t>
            </a:r>
            <a:r>
              <a:rPr sz="4400" b="1" dirty="0">
                <a:latin typeface="Calibri"/>
                <a:ea typeface="Calibri"/>
                <a:cs typeface="Calibri"/>
                <a:sym typeface="Calibri"/>
              </a:rPr>
              <a:t> </a:t>
            </a:r>
            <a:r>
              <a:rPr sz="4400" b="1" dirty="0" err="1">
                <a:latin typeface="Calibri"/>
                <a:ea typeface="Calibri"/>
                <a:cs typeface="Calibri"/>
                <a:sym typeface="Calibri"/>
              </a:rPr>
              <a:t>korjaaminen</a:t>
            </a:r>
            <a:r>
              <a:rPr sz="4400" b="1" dirty="0">
                <a:latin typeface="Calibri"/>
                <a:ea typeface="Calibri"/>
                <a:cs typeface="Calibri"/>
                <a:sym typeface="Calibri"/>
              </a:rPr>
              <a:t> ja </a:t>
            </a:r>
            <a:r>
              <a:rPr sz="4400" b="1" dirty="0" err="1">
                <a:latin typeface="Calibri"/>
                <a:ea typeface="Calibri"/>
                <a:cs typeface="Calibri"/>
                <a:sym typeface="Calibri"/>
              </a:rPr>
              <a:t>puulla</a:t>
            </a:r>
            <a:r>
              <a:rPr sz="4400" b="1" dirty="0">
                <a:latin typeface="Calibri"/>
                <a:ea typeface="Calibri"/>
                <a:cs typeface="Calibri"/>
                <a:sym typeface="Calibri"/>
              </a:rPr>
              <a:t> </a:t>
            </a:r>
            <a:r>
              <a:rPr sz="4400" b="1" dirty="0" err="1">
                <a:latin typeface="Calibri"/>
                <a:ea typeface="Calibri"/>
                <a:cs typeface="Calibri"/>
                <a:sym typeface="Calibri"/>
              </a:rPr>
              <a:t>korjaaminen</a:t>
            </a:r>
            <a:endParaRPr sz="4400" b="1" dirty="0">
              <a:latin typeface="Calibri"/>
              <a:ea typeface="Calibri"/>
              <a:cs typeface="Calibri"/>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anhan-puutalon-peruskorjaus-kuva2.jpg">
            <a:extLst>
              <a:ext uri="{FF2B5EF4-FFF2-40B4-BE49-F238E27FC236}">
                <a16:creationId xmlns:a16="http://schemas.microsoft.com/office/drawing/2014/main" id="{1C49D117-0D7E-78DF-D7DE-517DFC1D785A}"/>
              </a:ext>
            </a:extLst>
          </p:cNvPr>
          <p:cNvPicPr/>
          <p:nvPr/>
        </p:nvPicPr>
        <p:blipFill>
          <a:blip r:embed="rId2"/>
          <a:srcRect t="9008"/>
          <a:stretch>
            <a:fillRect/>
          </a:stretch>
        </p:blipFill>
        <p:spPr>
          <a:xfrm>
            <a:off x="7141964" y="1118006"/>
            <a:ext cx="4232610" cy="5113627"/>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4000" dirty="0">
                <a:latin typeface="Calibri Light" panose="020F0302020204030204" pitchFamily="34" charset="0"/>
                <a:cs typeface="Calibri Light" panose="020F0302020204030204" pitchFamily="34" charset="0"/>
              </a:rPr>
              <a:t>Esimerkki hirsiseinän sisäpuolelle asennettavasta lisälämmöneristeestä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6029668" cy="4351338"/>
          </a:xfrm>
        </p:spPr>
        <p:txBody>
          <a:bodyPr>
            <a:normAutofit/>
          </a:bodyPr>
          <a:lstStyle/>
          <a:p>
            <a:r>
              <a:rPr lang="fi-FI" sz="2000" dirty="0"/>
              <a:t>Puukuitulevy maalataan tai tapetoidaan. Vaihtoehtoisesti voidaan hirsirungon sisäpuolelle asentaa koolaus, jonka väliin hirsipintaa vasten ruiskutetaan puukuitueriste. Eristeen päälle asennetaan ilma- ja höyrynsulku ja sen päälle sisäverhous, esimerkiksi panelointi tai edellä mainitut puukuitulevyt.</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3401839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Ulkoseinä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dirty="0"/>
              <a:t>Vanhat rankarakenteiset ulkoseinät ovat tavallisesti purueristeisiä. Niissä esiintyy toisinaan eristeen painumisesta johtuvia lämpövuotoja lähinnä seinän yläosassa ja ikkunoiden alapuolella. Eristeen lisäys edellyttää seinän sisäpuolisten pintakerrosten osittaista purkamista. Ellei eristeitä uusita kokonaisuudessaan, käytä alkuperäistä eristemateriaalia ja lisää sitä tarpeellinen määrä. Jos uusit eristeet kauttaaltaan, soveltuu puurakennukseen hyvin esim. puukuitueriste. Eristeen sisäpintaan asennetaan ilman- ja höyrynsulku.</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pic>
        <p:nvPicPr>
          <p:cNvPr id="7" name="pasted-image.png">
            <a:extLst>
              <a:ext uri="{FF2B5EF4-FFF2-40B4-BE49-F238E27FC236}">
                <a16:creationId xmlns:a16="http://schemas.microsoft.com/office/drawing/2014/main" id="{2B1B38C6-DD08-C02E-7D32-2E298C89C023}"/>
              </a:ext>
            </a:extLst>
          </p:cNvPr>
          <p:cNvPicPr>
            <a:picLocks noChangeAspect="1"/>
          </p:cNvPicPr>
          <p:nvPr/>
        </p:nvPicPr>
        <p:blipFill>
          <a:blip r:embed="rId2"/>
          <a:srcRect t="36316" b="26913"/>
          <a:stretch>
            <a:fillRect/>
          </a:stretch>
        </p:blipFill>
        <p:spPr>
          <a:xfrm>
            <a:off x="1225084" y="3648345"/>
            <a:ext cx="9741831" cy="2686573"/>
          </a:xfrm>
          <a:prstGeom prst="rect">
            <a:avLst/>
          </a:prstGeom>
          <a:ln w="12700">
            <a:miter lim="400000"/>
          </a:ln>
        </p:spPr>
      </p:pic>
    </p:spTree>
    <p:extLst>
      <p:ext uri="{BB962C8B-B14F-4D97-AF65-F5344CB8AC3E}">
        <p14:creationId xmlns:p14="http://schemas.microsoft.com/office/powerpoint/2010/main" val="3521192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200" dirty="0">
                <a:latin typeface="Calibri Light" panose="020F0302020204030204" pitchFamily="34" charset="0"/>
                <a:cs typeface="Calibri Light" panose="020F0302020204030204" pitchFamily="34" charset="0"/>
              </a:rPr>
              <a:t>Esimerkki rankarakenteisen ulkoseinän sisäpuolelle asennettavasta lisälämmöneristeestä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6029668" cy="4351338"/>
          </a:xfrm>
        </p:spPr>
        <p:txBody>
          <a:bodyPr>
            <a:normAutofit/>
          </a:bodyPr>
          <a:lstStyle/>
          <a:p>
            <a:r>
              <a:rPr lang="fi-FI" sz="2000" dirty="0"/>
              <a:t>Tarkista lämmöneristeiden kunnostuksen yhteydessä myös ikkunoiden ja ulko-ovien tilkeraot. Tarvittaessa lisää tilkettä. Tee myös tilkitseminen alkuperäistä vastaavalla materiaalilla tai seinän lämmöneristettä vastaavilla tuotteilla. Perinteinen tilkemateriaali on ollut </a:t>
            </a:r>
            <a:r>
              <a:rPr lang="fi-FI" sz="2000" dirty="0" err="1"/>
              <a:t>pellavakuiturive</a:t>
            </a:r>
            <a:r>
              <a:rPr lang="fi-FI" sz="2000" dirty="0"/>
              <a:t>, mutta nykyisin on saatavana myös puukuidusta valmistettua </a:t>
            </a:r>
            <a:r>
              <a:rPr lang="fi-FI" sz="2000" dirty="0" err="1"/>
              <a:t>rivettä</a:t>
            </a:r>
            <a:r>
              <a:rPr lang="fi-FI" sz="2000" dirty="0"/>
              <a:t>. Polyuretaanivaahtoa ei vanhassa puurakennuksessa tulisi käyttää.</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pic>
        <p:nvPicPr>
          <p:cNvPr id="8" name="vanhan-puutalon-peruskorjaus-kuva3.jpg">
            <a:extLst>
              <a:ext uri="{FF2B5EF4-FFF2-40B4-BE49-F238E27FC236}">
                <a16:creationId xmlns:a16="http://schemas.microsoft.com/office/drawing/2014/main" id="{70174DBF-FAD0-38A5-2D8B-09ED6D30B3FC}"/>
              </a:ext>
            </a:extLst>
          </p:cNvPr>
          <p:cNvPicPr/>
          <p:nvPr/>
        </p:nvPicPr>
        <p:blipFill>
          <a:blip r:embed="rId2"/>
          <a:srcRect t="4753"/>
          <a:stretch>
            <a:fillRect/>
          </a:stretch>
        </p:blipFill>
        <p:spPr>
          <a:xfrm>
            <a:off x="7313215" y="1651122"/>
            <a:ext cx="3719762" cy="4653287"/>
          </a:xfrm>
          <a:prstGeom prst="rect">
            <a:avLst/>
          </a:prstGeom>
          <a:ln w="12700">
            <a:miter lim="400000"/>
          </a:ln>
        </p:spPr>
      </p:pic>
    </p:spTree>
    <p:extLst>
      <p:ext uri="{BB962C8B-B14F-4D97-AF65-F5344CB8AC3E}">
        <p14:creationId xmlns:p14="http://schemas.microsoft.com/office/powerpoint/2010/main" val="2246202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Yläpohja</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740218" cy="4351338"/>
          </a:xfrm>
        </p:spPr>
        <p:txBody>
          <a:bodyPr>
            <a:normAutofit/>
          </a:bodyPr>
          <a:lstStyle/>
          <a:p>
            <a:r>
              <a:rPr lang="fi-FI" sz="2000" dirty="0"/>
              <a:t>Toimiva vesikatto ja hyvä yläpohjan tuuletus estävät tehokkaasti ongelmat yläpohjarakenteissa.</a:t>
            </a:r>
          </a:p>
          <a:p>
            <a:r>
              <a:rPr lang="fi-FI" sz="2000" dirty="0"/>
              <a:t>Tarvittaessa lämmöneristeen lisääminen yläpohjaan on helposti toteutettavissa, kunhan ullakkotila on riittävän korkea, jotta siellä mahtuu liikkumaan myös lähellä ulkoseinää. Yläpohjan lisäeristäminen on helpoin ja edullisin tapa parantaa rakennuksen lämpötaloutta edellyttäen, että rakennus on muutoin riittävästi eristetty ja ilmatiiviys on kunnossa.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544729" y="5920835"/>
            <a:ext cx="1303242" cy="4154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Teemu Kurkela</a:t>
            </a:r>
          </a:p>
        </p:txBody>
      </p:sp>
      <p:pic>
        <p:nvPicPr>
          <p:cNvPr id="7" name="jkmm-architects-akola-manor-teemu-kurkela-3-1152x756.jpg">
            <a:extLst>
              <a:ext uri="{FF2B5EF4-FFF2-40B4-BE49-F238E27FC236}">
                <a16:creationId xmlns:a16="http://schemas.microsoft.com/office/drawing/2014/main" id="{03FA0309-D493-578B-DA87-99B6EE766E94}"/>
              </a:ext>
            </a:extLst>
          </p:cNvPr>
          <p:cNvPicPr/>
          <p:nvPr/>
        </p:nvPicPr>
        <p:blipFill>
          <a:blip r:embed="rId2"/>
          <a:srcRect/>
          <a:stretch>
            <a:fillRect/>
          </a:stretch>
        </p:blipFill>
        <p:spPr>
          <a:xfrm>
            <a:off x="6849956" y="1774723"/>
            <a:ext cx="4838461" cy="3175241"/>
          </a:xfrm>
          <a:prstGeom prst="rect">
            <a:avLst/>
          </a:prstGeom>
          <a:ln w="12700">
            <a:miter lim="400000"/>
          </a:ln>
        </p:spPr>
      </p:pic>
      <p:sp>
        <p:nvSpPr>
          <p:cNvPr id="9" name="Shape 1645">
            <a:extLst>
              <a:ext uri="{FF2B5EF4-FFF2-40B4-BE49-F238E27FC236}">
                <a16:creationId xmlns:a16="http://schemas.microsoft.com/office/drawing/2014/main" id="{0159378B-0DE4-7A76-B99C-B5E8BCF8A8B9}"/>
              </a:ext>
            </a:extLst>
          </p:cNvPr>
          <p:cNvSpPr/>
          <p:nvPr/>
        </p:nvSpPr>
        <p:spPr>
          <a:xfrm>
            <a:off x="6849956" y="5005802"/>
            <a:ext cx="4838304"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1600" dirty="0" err="1"/>
              <a:t>Eristämällä</a:t>
            </a:r>
            <a:r>
              <a:rPr sz="1600" dirty="0"/>
              <a:t> ja </a:t>
            </a:r>
            <a:r>
              <a:rPr sz="1600" dirty="0" err="1"/>
              <a:t>sisäpuolen</a:t>
            </a:r>
            <a:r>
              <a:rPr sz="1600" dirty="0"/>
              <a:t> </a:t>
            </a:r>
            <a:r>
              <a:rPr sz="1600" dirty="0" err="1"/>
              <a:t>verhouksella</a:t>
            </a:r>
            <a:r>
              <a:rPr sz="1600" dirty="0"/>
              <a:t> </a:t>
            </a:r>
            <a:r>
              <a:rPr sz="1600" dirty="0" err="1"/>
              <a:t>saadaan</a:t>
            </a:r>
            <a:r>
              <a:rPr sz="1600" dirty="0"/>
              <a:t> </a:t>
            </a:r>
            <a:r>
              <a:rPr sz="1600" dirty="0" err="1"/>
              <a:t>korkeasta</a:t>
            </a:r>
            <a:r>
              <a:rPr sz="1600" dirty="0"/>
              <a:t> </a:t>
            </a:r>
            <a:r>
              <a:rPr sz="1600" dirty="0" err="1"/>
              <a:t>ullakkotilasta</a:t>
            </a:r>
            <a:r>
              <a:rPr sz="1600" dirty="0"/>
              <a:t> </a:t>
            </a:r>
            <a:r>
              <a:rPr sz="1600" dirty="0" err="1"/>
              <a:t>tarvittaessa</a:t>
            </a:r>
            <a:r>
              <a:rPr sz="1600" dirty="0"/>
              <a:t> </a:t>
            </a:r>
            <a:r>
              <a:rPr sz="1600" dirty="0" err="1"/>
              <a:t>lisähuoneita</a:t>
            </a:r>
            <a:r>
              <a:rPr sz="1600" dirty="0"/>
              <a:t>. Kuva </a:t>
            </a:r>
            <a:r>
              <a:rPr sz="1600" dirty="0" err="1"/>
              <a:t>Akolan</a:t>
            </a:r>
            <a:r>
              <a:rPr sz="1600" dirty="0"/>
              <a:t> </a:t>
            </a:r>
            <a:r>
              <a:rPr sz="1600" dirty="0" err="1"/>
              <a:t>kartanosta</a:t>
            </a:r>
            <a:r>
              <a:rPr sz="1600" dirty="0"/>
              <a:t> </a:t>
            </a:r>
            <a:r>
              <a:rPr sz="1600" dirty="0" err="1"/>
              <a:t>korjauksen</a:t>
            </a:r>
            <a:r>
              <a:rPr sz="1600" dirty="0"/>
              <a:t> </a:t>
            </a:r>
            <a:r>
              <a:rPr sz="1600" dirty="0" err="1"/>
              <a:t>jälkeen</a:t>
            </a:r>
            <a:r>
              <a:rPr sz="1600" dirty="0"/>
              <a:t>.</a:t>
            </a:r>
          </a:p>
        </p:txBody>
      </p:sp>
    </p:spTree>
    <p:extLst>
      <p:ext uri="{BB962C8B-B14F-4D97-AF65-F5344CB8AC3E}">
        <p14:creationId xmlns:p14="http://schemas.microsoft.com/office/powerpoint/2010/main" val="567255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anhan-puutalon-peruskorjaus-kuva4.jpg">
            <a:extLst>
              <a:ext uri="{FF2B5EF4-FFF2-40B4-BE49-F238E27FC236}">
                <a16:creationId xmlns:a16="http://schemas.microsoft.com/office/drawing/2014/main" id="{CF437159-7904-EC1E-D128-90B927BBE3CD}"/>
              </a:ext>
            </a:extLst>
          </p:cNvPr>
          <p:cNvPicPr/>
          <p:nvPr/>
        </p:nvPicPr>
        <p:blipFill>
          <a:blip r:embed="rId2"/>
          <a:srcRect t="9979"/>
          <a:stretch>
            <a:fillRect/>
          </a:stretch>
        </p:blipFill>
        <p:spPr>
          <a:xfrm>
            <a:off x="5656268" y="476163"/>
            <a:ext cx="5053477" cy="5214071"/>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200" dirty="0">
                <a:latin typeface="Calibri Light" panose="020F0302020204030204" pitchFamily="34" charset="0"/>
                <a:cs typeface="Calibri Light" panose="020F0302020204030204" pitchFamily="34" charset="0"/>
              </a:rPr>
              <a:t>Esimerkki yläpohjan lisäeristämisestä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053477" cy="4351338"/>
          </a:xfrm>
        </p:spPr>
        <p:txBody>
          <a:bodyPr>
            <a:normAutofit/>
          </a:bodyPr>
          <a:lstStyle/>
          <a:p>
            <a:pPr marL="114300" indent="0">
              <a:buNone/>
            </a:pPr>
            <a:r>
              <a:rPr lang="fi-FI" sz="2000" dirty="0"/>
              <a:t>Varmista, että:</a:t>
            </a:r>
          </a:p>
          <a:p>
            <a:r>
              <a:rPr lang="fi-FI" sz="2000" dirty="0"/>
              <a:t>ullakkotilan tuuletus ei esty</a:t>
            </a:r>
          </a:p>
          <a:p>
            <a:r>
              <a:rPr lang="fi-FI" sz="2000" dirty="0"/>
              <a:t>ulkoverhouksen takana olevaa tuuletusrakoa ei tukita</a:t>
            </a:r>
          </a:p>
          <a:p>
            <a:endParaRPr lang="fi-FI" sz="2000" dirty="0"/>
          </a:p>
          <a:p>
            <a:pPr marL="114300" indent="0">
              <a:buNone/>
            </a:pPr>
            <a:r>
              <a:rPr lang="fi-FI" sz="2000" dirty="0">
                <a:solidFill>
                  <a:srgbClr val="0D0D0D"/>
                </a:solidFill>
              </a:rPr>
              <a:t>Korkean ullakkotilan muuttaminen asuinkäyttöön tehdään lämmöneristämällä ullakon ulkoseinät sekä asentamalla lämmöneriste vanhan vesikattorakenteen alapuolelle.</a:t>
            </a:r>
          </a:p>
          <a:p>
            <a:pPr marL="114300" indent="0">
              <a:buNone/>
            </a:pPr>
            <a:endParaRPr lang="fi-FI" sz="2000" dirty="0"/>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2289564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anhan-puutalon-peruskorjaus-kuva6-768x555.jpg">
            <a:extLst>
              <a:ext uri="{FF2B5EF4-FFF2-40B4-BE49-F238E27FC236}">
                <a16:creationId xmlns:a16="http://schemas.microsoft.com/office/drawing/2014/main" id="{915D9A7B-8E4E-51E4-7269-90E44C66BB91}"/>
              </a:ext>
            </a:extLst>
          </p:cNvPr>
          <p:cNvPicPr/>
          <p:nvPr/>
        </p:nvPicPr>
        <p:blipFill>
          <a:blip r:embed="rId2"/>
          <a:srcRect l="8669" t="5293"/>
          <a:stretch>
            <a:fillRect/>
          </a:stretch>
        </p:blipFill>
        <p:spPr>
          <a:xfrm>
            <a:off x="5891677" y="1471466"/>
            <a:ext cx="5488126" cy="4112608"/>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200" dirty="0">
                <a:latin typeface="Calibri Light" panose="020F0302020204030204" pitchFamily="34" charset="0"/>
                <a:cs typeface="Calibri Light" panose="020F0302020204030204" pitchFamily="34" charset="0"/>
              </a:rPr>
              <a:t>Esimerkki yläpohjan tuuletuksesta</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053477" cy="4351338"/>
          </a:xfrm>
        </p:spPr>
        <p:txBody>
          <a:bodyPr>
            <a:normAutofit/>
          </a:bodyPr>
          <a:lstStyle/>
          <a:p>
            <a:pPr marL="114300" indent="0">
              <a:buNone/>
            </a:pPr>
            <a:r>
              <a:rPr lang="fi-FI" sz="2000" dirty="0"/>
              <a:t>Varmista, että:</a:t>
            </a:r>
          </a:p>
          <a:p>
            <a:r>
              <a:rPr lang="fi-FI" sz="2000" dirty="0"/>
              <a:t>vesikatteen ja lämmöneristeen väliin tulee riittävä tuuletusväli</a:t>
            </a:r>
          </a:p>
          <a:p>
            <a:r>
              <a:rPr lang="fi-FI" sz="2000" dirty="0"/>
              <a:t>harjan kohdalle tulee riittävä yhtenäinen päädyistä tuulettuva tila  (yläpohjan ontelo)</a:t>
            </a:r>
          </a:p>
          <a:p>
            <a:r>
              <a:rPr lang="fi-FI" sz="2000" dirty="0"/>
              <a:t>ulkoverhouksen takana olevaa tuuletusrakoa ei tukita</a:t>
            </a:r>
          </a:p>
          <a:p>
            <a:pPr marL="114300" indent="0">
              <a:buNone/>
            </a:pPr>
            <a:endParaRPr lang="fi-FI" sz="2000" dirty="0"/>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35</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3539593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Ulkoverhous</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dirty="0"/>
              <a:t>Mikäli rakennuksen ulkoverhous on alun perin toteutettu oikeaoppisesti eikä rakennuksen huolto- ja ylläpitotoimenpiteitä ole laiminlyöty, kestää julkisivulaudoitus tavallisesti kymmeniä vuosia. Onkin arvioitu, että säärasitus kuluttaa puupintaa sadassa vuodessa vain muutamia millejä. Mikäli ulkoverhouksessa kuitenkin havaitaan kunnostusta edellyttäviä vaurioita, riittää tavallisesti huonokuntoisimpien lautojen uusiminen. Mikäli vaurioita esiintyy runsaasti, voidaan verhous uusia vain kyseisen julkisivun osalta. Rakennuksen kaikkien julkisivujen uudelleen verhoilu on harvoin tarpeellista.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36</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360867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Ulkoverhous</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970462" cy="4351338"/>
          </a:xfrm>
        </p:spPr>
        <p:txBody>
          <a:bodyPr>
            <a:normAutofit/>
          </a:bodyPr>
          <a:lstStyle/>
          <a:p>
            <a:r>
              <a:rPr lang="fi-FI" sz="2000" b="1" dirty="0"/>
              <a:t>Ulkoverhouksen paikkauskorjaukset tai osittainen lautojen vaihto </a:t>
            </a:r>
            <a:r>
              <a:rPr lang="fi-FI" sz="2000" dirty="0"/>
              <a:t>tehdään käyttäen mitoiltaan ja poikkileikkausmuodoltaan alkuperäistä vastaavaa verhouslautaa. Myös tilanteessa, jossa rakennuksen koko ulkoverhous joudutaan uusimaan, valitse rakennuksen alkuperäiseen luonteeseen sopiva, tavallisesti alkuperäistä vastaava ulkoverhous. Ulkoverhouksen muutos edellyttää, kuten vesikatteen muutoskin, kunnan rakennustarkastajalta haettavaa toimenpidelupaa.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37</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597029" y="5919420"/>
            <a:ext cx="1269578" cy="4154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SAATSI arkkitehdit</a:t>
            </a:r>
            <a:endParaRPr sz="1000" dirty="0"/>
          </a:p>
        </p:txBody>
      </p:sp>
      <p:pic>
        <p:nvPicPr>
          <p:cNvPr id="7" name="saatsi_arkkitehdit_julkisivu281832435_3092688600981137_1550702912520612179_n.jpg">
            <a:extLst>
              <a:ext uri="{FF2B5EF4-FFF2-40B4-BE49-F238E27FC236}">
                <a16:creationId xmlns:a16="http://schemas.microsoft.com/office/drawing/2014/main" id="{73EEF45A-9FF2-3B0E-999D-BD2EE241CAEE}"/>
              </a:ext>
            </a:extLst>
          </p:cNvPr>
          <p:cNvPicPr/>
          <p:nvPr/>
        </p:nvPicPr>
        <p:blipFill>
          <a:blip r:embed="rId2"/>
          <a:stretch>
            <a:fillRect/>
          </a:stretch>
        </p:blipFill>
        <p:spPr>
          <a:xfrm>
            <a:off x="6904225" y="973528"/>
            <a:ext cx="3928754" cy="4910944"/>
          </a:xfrm>
          <a:prstGeom prst="rect">
            <a:avLst/>
          </a:prstGeom>
          <a:ln w="12700">
            <a:miter lim="400000"/>
          </a:ln>
        </p:spPr>
      </p:pic>
    </p:spTree>
    <p:extLst>
      <p:ext uri="{BB962C8B-B14F-4D97-AF65-F5344CB8AC3E}">
        <p14:creationId xmlns:p14="http://schemas.microsoft.com/office/powerpoint/2010/main" val="1334351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anhan-puutalon-peruskorjaus-kuva7-847x1024.jpg">
            <a:extLst>
              <a:ext uri="{FF2B5EF4-FFF2-40B4-BE49-F238E27FC236}">
                <a16:creationId xmlns:a16="http://schemas.microsoft.com/office/drawing/2014/main" id="{586FC8A8-F7AB-E032-68ED-3EE7CDF32815}"/>
              </a:ext>
            </a:extLst>
          </p:cNvPr>
          <p:cNvPicPr/>
          <p:nvPr/>
        </p:nvPicPr>
        <p:blipFill>
          <a:blip r:embed="rId2"/>
          <a:srcRect l="7751"/>
          <a:stretch>
            <a:fillRect/>
          </a:stretch>
        </p:blipFill>
        <p:spPr>
          <a:xfrm>
            <a:off x="7307513" y="667899"/>
            <a:ext cx="4213595" cy="5522202"/>
          </a:xfrm>
          <a:prstGeom prst="rect">
            <a:avLst/>
          </a:prstGeom>
          <a:ln w="12700">
            <a:miter lim="400000"/>
          </a:ln>
        </p:spPr>
      </p:pic>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Ulkoverhous</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970462" cy="4351338"/>
          </a:xfrm>
        </p:spPr>
        <p:txBody>
          <a:bodyPr>
            <a:normAutofit/>
          </a:bodyPr>
          <a:lstStyle/>
          <a:p>
            <a:r>
              <a:rPr lang="fi-FI" sz="2000" dirty="0"/>
              <a:t>Verhouksen korjaustöiden yhteydessä tulee tarkastaa myös ulkoseinän tuulensuojan kunto. Tarvittaessa voidaan lisätä tuulensuojana toimiva rakennuspaperi (tervapaperi) tai tuulensuojalevy (säänkestävä 12 mm paksu puukuitulevy).</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91783"/>
            <a:ext cx="779123" cy="2769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p:txBody>
      </p:sp>
      <p:sp>
        <p:nvSpPr>
          <p:cNvPr id="9" name="Shape 1673">
            <a:extLst>
              <a:ext uri="{FF2B5EF4-FFF2-40B4-BE49-F238E27FC236}">
                <a16:creationId xmlns:a16="http://schemas.microsoft.com/office/drawing/2014/main" id="{E36BB388-E12F-CEB7-52EF-D6665BF41595}"/>
              </a:ext>
            </a:extLst>
          </p:cNvPr>
          <p:cNvSpPr/>
          <p:nvPr/>
        </p:nvSpPr>
        <p:spPr>
          <a:xfrm>
            <a:off x="3074211" y="5071200"/>
            <a:ext cx="459820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i="1"/>
            </a:lvl1pPr>
          </a:lstStyle>
          <a:p>
            <a:pPr lvl="0">
              <a:defRPr sz="1800" i="0">
                <a:solidFill>
                  <a:srgbClr val="000000"/>
                </a:solidFill>
              </a:defRPr>
            </a:pPr>
            <a:r>
              <a:rPr sz="1200" i="1" dirty="0" err="1">
                <a:solidFill>
                  <a:srgbClr val="0D0D0D"/>
                </a:solidFill>
              </a:rPr>
              <a:t>Esimerkki</a:t>
            </a:r>
            <a:r>
              <a:rPr sz="1200" i="1" dirty="0">
                <a:solidFill>
                  <a:srgbClr val="0D0D0D"/>
                </a:solidFill>
              </a:rPr>
              <a:t> </a:t>
            </a:r>
            <a:r>
              <a:rPr sz="1200" i="1" dirty="0" err="1">
                <a:solidFill>
                  <a:srgbClr val="0D0D0D"/>
                </a:solidFill>
              </a:rPr>
              <a:t>hirsiseinän</a:t>
            </a:r>
            <a:r>
              <a:rPr sz="1200" i="1" dirty="0">
                <a:solidFill>
                  <a:srgbClr val="0D0D0D"/>
                </a:solidFill>
              </a:rPr>
              <a:t> </a:t>
            </a:r>
            <a:r>
              <a:rPr sz="1200" i="1" dirty="0" err="1">
                <a:solidFill>
                  <a:srgbClr val="0D0D0D"/>
                </a:solidFill>
              </a:rPr>
              <a:t>ulkoverhouksesta</a:t>
            </a:r>
            <a:r>
              <a:rPr sz="1200" i="1" dirty="0">
                <a:solidFill>
                  <a:srgbClr val="0D0D0D"/>
                </a:solidFill>
              </a:rPr>
              <a:t>. </a:t>
            </a:r>
            <a:r>
              <a:rPr sz="1200" i="1" dirty="0" err="1">
                <a:solidFill>
                  <a:srgbClr val="0D0D0D"/>
                </a:solidFill>
              </a:rPr>
              <a:t>Ulkoverhouslautojen</a:t>
            </a:r>
            <a:r>
              <a:rPr sz="1200" i="1" dirty="0">
                <a:solidFill>
                  <a:srgbClr val="0D0D0D"/>
                </a:solidFill>
              </a:rPr>
              <a:t> </a:t>
            </a:r>
            <a:r>
              <a:rPr sz="1200" i="1" dirty="0" err="1">
                <a:solidFill>
                  <a:srgbClr val="0D0D0D"/>
                </a:solidFill>
              </a:rPr>
              <a:t>suositeltava</a:t>
            </a:r>
            <a:r>
              <a:rPr sz="1200" i="1" dirty="0">
                <a:solidFill>
                  <a:srgbClr val="0D0D0D"/>
                </a:solidFill>
              </a:rPr>
              <a:t> </a:t>
            </a:r>
            <a:r>
              <a:rPr sz="1200" i="1" dirty="0" err="1">
                <a:solidFill>
                  <a:srgbClr val="0D0D0D"/>
                </a:solidFill>
              </a:rPr>
              <a:t>paksuus</a:t>
            </a:r>
            <a:r>
              <a:rPr sz="1200" i="1" dirty="0">
                <a:solidFill>
                  <a:srgbClr val="0D0D0D"/>
                </a:solidFill>
              </a:rPr>
              <a:t> 28 mm. </a:t>
            </a:r>
            <a:r>
              <a:rPr sz="1200" i="1" dirty="0" err="1">
                <a:solidFill>
                  <a:srgbClr val="0D0D0D"/>
                </a:solidFill>
              </a:rPr>
              <a:t>Tuulensuojana</a:t>
            </a:r>
            <a:r>
              <a:rPr sz="1200" i="1" dirty="0">
                <a:solidFill>
                  <a:srgbClr val="0D0D0D"/>
                </a:solidFill>
              </a:rPr>
              <a:t> </a:t>
            </a:r>
            <a:r>
              <a:rPr sz="1200" i="1" dirty="0" err="1">
                <a:solidFill>
                  <a:srgbClr val="0D0D0D"/>
                </a:solidFill>
              </a:rPr>
              <a:t>voidaan</a:t>
            </a:r>
            <a:r>
              <a:rPr sz="1200" i="1" dirty="0">
                <a:solidFill>
                  <a:srgbClr val="0D0D0D"/>
                </a:solidFill>
              </a:rPr>
              <a:t> </a:t>
            </a:r>
            <a:r>
              <a:rPr sz="1200" i="1" dirty="0" err="1">
                <a:solidFill>
                  <a:srgbClr val="0D0D0D"/>
                </a:solidFill>
              </a:rPr>
              <a:t>käyttää</a:t>
            </a:r>
            <a:r>
              <a:rPr sz="1200" i="1" dirty="0">
                <a:solidFill>
                  <a:srgbClr val="0D0D0D"/>
                </a:solidFill>
              </a:rPr>
              <a:t> </a:t>
            </a:r>
            <a:r>
              <a:rPr sz="1200" i="1" dirty="0" err="1">
                <a:solidFill>
                  <a:srgbClr val="0D0D0D"/>
                </a:solidFill>
              </a:rPr>
              <a:t>tervapaperia</a:t>
            </a:r>
            <a:r>
              <a:rPr sz="1200" i="1" dirty="0">
                <a:solidFill>
                  <a:srgbClr val="0D0D0D"/>
                </a:solidFill>
              </a:rPr>
              <a:t>. </a:t>
            </a:r>
            <a:r>
              <a:rPr sz="1200" i="1" dirty="0" err="1">
                <a:solidFill>
                  <a:srgbClr val="0D0D0D"/>
                </a:solidFill>
              </a:rPr>
              <a:t>Suositeltavampaa</a:t>
            </a:r>
            <a:r>
              <a:rPr sz="1200" i="1" dirty="0">
                <a:solidFill>
                  <a:srgbClr val="0D0D0D"/>
                </a:solidFill>
              </a:rPr>
              <a:t> on </a:t>
            </a:r>
            <a:r>
              <a:rPr sz="1200" i="1" dirty="0" err="1">
                <a:solidFill>
                  <a:srgbClr val="0D0D0D"/>
                </a:solidFill>
              </a:rPr>
              <a:t>käyttää</a:t>
            </a:r>
            <a:r>
              <a:rPr sz="1200" i="1" dirty="0">
                <a:solidFill>
                  <a:srgbClr val="0D0D0D"/>
                </a:solidFill>
              </a:rPr>
              <a:t> </a:t>
            </a:r>
            <a:r>
              <a:rPr sz="1200" i="1" dirty="0" err="1">
                <a:solidFill>
                  <a:srgbClr val="0D0D0D"/>
                </a:solidFill>
              </a:rPr>
              <a:t>säänkestävää</a:t>
            </a:r>
            <a:r>
              <a:rPr sz="1200" i="1" dirty="0">
                <a:solidFill>
                  <a:srgbClr val="0D0D0D"/>
                </a:solidFill>
              </a:rPr>
              <a:t> 12 mm tai 25 mm </a:t>
            </a:r>
            <a:r>
              <a:rPr sz="1200" i="1" dirty="0" err="1">
                <a:solidFill>
                  <a:srgbClr val="0D0D0D"/>
                </a:solidFill>
              </a:rPr>
              <a:t>puukuitulevyä</a:t>
            </a:r>
            <a:r>
              <a:rPr sz="1200" i="1" dirty="0">
                <a:solidFill>
                  <a:srgbClr val="0D0D0D"/>
                </a:solidFill>
              </a:rPr>
              <a:t>, </a:t>
            </a:r>
            <a:r>
              <a:rPr sz="1200" i="1" dirty="0" err="1">
                <a:solidFill>
                  <a:srgbClr val="0D0D0D"/>
                </a:solidFill>
              </a:rPr>
              <a:t>joka</a:t>
            </a:r>
            <a:r>
              <a:rPr sz="1200" i="1" dirty="0">
                <a:solidFill>
                  <a:srgbClr val="0D0D0D"/>
                </a:solidFill>
              </a:rPr>
              <a:t> </a:t>
            </a:r>
            <a:r>
              <a:rPr sz="1200" i="1" dirty="0" err="1">
                <a:solidFill>
                  <a:srgbClr val="0D0D0D"/>
                </a:solidFill>
              </a:rPr>
              <a:t>parantaa</a:t>
            </a:r>
            <a:r>
              <a:rPr sz="1200" i="1" dirty="0">
                <a:solidFill>
                  <a:srgbClr val="0D0D0D"/>
                </a:solidFill>
              </a:rPr>
              <a:t> </a:t>
            </a:r>
            <a:r>
              <a:rPr sz="1200" i="1" dirty="0" err="1">
                <a:solidFill>
                  <a:srgbClr val="0D0D0D"/>
                </a:solidFill>
              </a:rPr>
              <a:t>samalla</a:t>
            </a:r>
            <a:r>
              <a:rPr sz="1200" i="1" dirty="0">
                <a:solidFill>
                  <a:srgbClr val="0D0D0D"/>
                </a:solidFill>
              </a:rPr>
              <a:t> </a:t>
            </a:r>
            <a:r>
              <a:rPr sz="1200" i="1" dirty="0" err="1">
                <a:solidFill>
                  <a:srgbClr val="0D0D0D"/>
                </a:solidFill>
              </a:rPr>
              <a:t>seinän</a:t>
            </a:r>
            <a:r>
              <a:rPr sz="1200" i="1" dirty="0">
                <a:solidFill>
                  <a:srgbClr val="0D0D0D"/>
                </a:solidFill>
              </a:rPr>
              <a:t> </a:t>
            </a:r>
            <a:r>
              <a:rPr sz="1200" i="1" dirty="0" err="1">
                <a:solidFill>
                  <a:srgbClr val="0D0D0D"/>
                </a:solidFill>
              </a:rPr>
              <a:t>lämmöneristävyyttä</a:t>
            </a:r>
            <a:r>
              <a:rPr sz="1200" i="1" dirty="0">
                <a:solidFill>
                  <a:srgbClr val="0D0D0D"/>
                </a:solidFill>
              </a:rPr>
              <a:t>.</a:t>
            </a:r>
          </a:p>
        </p:txBody>
      </p:sp>
    </p:spTree>
    <p:extLst>
      <p:ext uri="{BB962C8B-B14F-4D97-AF65-F5344CB8AC3E}">
        <p14:creationId xmlns:p14="http://schemas.microsoft.com/office/powerpoint/2010/main" val="2462483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Toimivan ja pitkäikäisen ulkoverhouksen edellytyksiä: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000" dirty="0"/>
              <a:t>käytä riittävän paksua verhouslautaa, suositeltava paksuus 28 mm</a:t>
            </a:r>
          </a:p>
          <a:p>
            <a:r>
              <a:rPr lang="fi-FI" sz="2000" dirty="0"/>
              <a:t>vältä jatkoksia</a:t>
            </a:r>
          </a:p>
          <a:p>
            <a:r>
              <a:rPr lang="fi-FI" sz="2000" dirty="0"/>
              <a:t>muotoile verhouksen alareuna tippanokaksi</a:t>
            </a:r>
          </a:p>
          <a:p>
            <a:r>
              <a:rPr lang="fi-FI" sz="2000" dirty="0"/>
              <a:t>ulkoverhouksen takana vähintään 20 mm alhaalta ylös avoin  tuuletusrako</a:t>
            </a:r>
          </a:p>
          <a:p>
            <a:r>
              <a:rPr lang="fi-FI" sz="2000" dirty="0"/>
              <a:t>ulkoverhouksen alareuna vähintään 300 mm, suositus 500 mm,  maanpintaa ylempänä</a:t>
            </a:r>
          </a:p>
          <a:p>
            <a:r>
              <a:rPr lang="fi-FI" sz="2000" dirty="0"/>
              <a:t>toimivat ikkunoiden vesipellit ja listoitukset / vuorilaudat</a:t>
            </a:r>
          </a:p>
          <a:p>
            <a:r>
              <a:rPr lang="fi-FI" sz="2000" dirty="0"/>
              <a:t>toimivat sadevesikourut ja syöksytorvet</a:t>
            </a:r>
          </a:p>
          <a:p>
            <a:r>
              <a:rPr lang="fi-FI" sz="2000" dirty="0"/>
              <a:t>räystäiden leveys vähintään 300 mm, mieluummin 600 mm</a:t>
            </a:r>
          </a:p>
          <a:p>
            <a:r>
              <a:rPr lang="fi-FI" sz="2000" dirty="0"/>
              <a:t>ulkoverhouksen säännöllinen huoltomaalaus</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366600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29.6.2022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2" name="Alatunnisteen paikkamerkki 1">
            <a:extLst>
              <a:ext uri="{FF2B5EF4-FFF2-40B4-BE49-F238E27FC236}">
                <a16:creationId xmlns:a16="http://schemas.microsoft.com/office/drawing/2014/main" id="{0797E0AF-CDB7-AB5B-24AC-FE6642A347CB}"/>
              </a:ext>
            </a:extLst>
          </p:cNvPr>
          <p:cNvSpPr>
            <a:spLocks noGrp="1"/>
          </p:cNvSpPr>
          <p:nvPr>
            <p:ph type="ftr" idx="11"/>
          </p:nvPr>
        </p:nvSpPr>
        <p:spPr/>
        <p:txBody>
          <a:bodyPr/>
          <a:lstStyle/>
          <a:p>
            <a:r>
              <a:rPr lang="fi-FI"/>
              <a:t>Puurakennuksen korjaaminen ja puulla korjaaminen</a:t>
            </a: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Tree>
    <p:extLst>
      <p:ext uri="{BB962C8B-B14F-4D97-AF65-F5344CB8AC3E}">
        <p14:creationId xmlns:p14="http://schemas.microsoft.com/office/powerpoint/2010/main" val="237351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Ryhmä 12">
            <a:extLst>
              <a:ext uri="{FF2B5EF4-FFF2-40B4-BE49-F238E27FC236}">
                <a16:creationId xmlns:a16="http://schemas.microsoft.com/office/drawing/2014/main" id="{4F39B435-7DDA-96E0-711C-CC00344157ED}"/>
              </a:ext>
            </a:extLst>
          </p:cNvPr>
          <p:cNvGrpSpPr/>
          <p:nvPr/>
        </p:nvGrpSpPr>
        <p:grpSpPr>
          <a:xfrm>
            <a:off x="5995728" y="756518"/>
            <a:ext cx="4486588" cy="5291790"/>
            <a:chOff x="5995728" y="756518"/>
            <a:chExt cx="4486588" cy="5291790"/>
          </a:xfrm>
        </p:grpSpPr>
        <p:pic>
          <p:nvPicPr>
            <p:cNvPr id="7" name="vanhan-puutalon-peruskorjaus-kuva8-877x1024.jpg">
              <a:extLst>
                <a:ext uri="{FF2B5EF4-FFF2-40B4-BE49-F238E27FC236}">
                  <a16:creationId xmlns:a16="http://schemas.microsoft.com/office/drawing/2014/main" id="{D8239FB0-8D16-0D49-5829-A492D27BB21D}"/>
                </a:ext>
              </a:extLst>
            </p:cNvPr>
            <p:cNvPicPr/>
            <p:nvPr/>
          </p:nvPicPr>
          <p:blipFill>
            <a:blip r:embed="rId2"/>
            <a:stretch>
              <a:fillRect/>
            </a:stretch>
          </p:blipFill>
          <p:spPr>
            <a:xfrm>
              <a:off x="5995728" y="809692"/>
              <a:ext cx="4486588" cy="5238616"/>
            </a:xfrm>
            <a:prstGeom prst="rect">
              <a:avLst/>
            </a:prstGeom>
            <a:ln w="12700">
              <a:miter lim="400000"/>
            </a:ln>
          </p:spPr>
        </p:pic>
        <p:sp>
          <p:nvSpPr>
            <p:cNvPr id="12" name="Suorakulmio 11">
              <a:extLst>
                <a:ext uri="{FF2B5EF4-FFF2-40B4-BE49-F238E27FC236}">
                  <a16:creationId xmlns:a16="http://schemas.microsoft.com/office/drawing/2014/main" id="{D6853CFE-5641-6404-9234-AE8EB1637112}"/>
                </a:ext>
              </a:extLst>
            </p:cNvPr>
            <p:cNvSpPr/>
            <p:nvPr/>
          </p:nvSpPr>
          <p:spPr>
            <a:xfrm>
              <a:off x="5995728" y="756518"/>
              <a:ext cx="464278" cy="546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Ulkoverhous</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40</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91783"/>
            <a:ext cx="779123"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p:txBody>
      </p:sp>
      <p:sp>
        <p:nvSpPr>
          <p:cNvPr id="9" name="Shape 1673">
            <a:extLst>
              <a:ext uri="{FF2B5EF4-FFF2-40B4-BE49-F238E27FC236}">
                <a16:creationId xmlns:a16="http://schemas.microsoft.com/office/drawing/2014/main" id="{E36BB388-E12F-CEB7-52EF-D6665BF41595}"/>
              </a:ext>
            </a:extLst>
          </p:cNvPr>
          <p:cNvSpPr/>
          <p:nvPr/>
        </p:nvSpPr>
        <p:spPr>
          <a:xfrm>
            <a:off x="3074211" y="5071200"/>
            <a:ext cx="4598204"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i="1"/>
            </a:lvl1pPr>
          </a:lstStyle>
          <a:p>
            <a:pPr lvl="0">
              <a:defRPr sz="1800" i="0">
                <a:solidFill>
                  <a:srgbClr val="000000"/>
                </a:solidFill>
              </a:defRPr>
            </a:pPr>
            <a:r>
              <a:rPr lang="fi-FI" sz="1200" i="1" dirty="0">
                <a:solidFill>
                  <a:srgbClr val="0D0D0D"/>
                </a:solidFill>
              </a:rPr>
              <a:t>Esimerkki rankarakenteisen seinän ulkoverhouksesta. Ulkoverhouslautojen suositeltava paksuus 28 mm. Tuulensuojana voidaan käyttää tervapaperia. on käyttää säänkestävää 12 mm tai 25 mm puukuitulevyä, joka parantaa samalla seinän lämmöneristävyyttä.</a:t>
            </a:r>
          </a:p>
        </p:txBody>
      </p:sp>
    </p:spTree>
    <p:extLst>
      <p:ext uri="{BB962C8B-B14F-4D97-AF65-F5344CB8AC3E}">
        <p14:creationId xmlns:p14="http://schemas.microsoft.com/office/powerpoint/2010/main" val="1045096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Ikkunat</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970462" cy="4351338"/>
          </a:xfrm>
        </p:spPr>
        <p:txBody>
          <a:bodyPr>
            <a:normAutofit fontScale="92500" lnSpcReduction="10000"/>
          </a:bodyPr>
          <a:lstStyle/>
          <a:p>
            <a:r>
              <a:rPr lang="fi-FI" sz="2000" dirty="0"/>
              <a:t>Ikkunarakenteet on vanhoissa rakennuksissa tehty yleensä tiheäsyisestä sydänpuusta. Säännöllisesti huollettuna ne kestävät yleensä vuosikymmeniä.</a:t>
            </a:r>
          </a:p>
          <a:p>
            <a:r>
              <a:rPr lang="fi-FI" sz="2000" dirty="0"/>
              <a:t>Ikkunoiden huolto- ja kunnostustoimenpiteisiin sisältyy karmin ja puitteiden lisäksi myös ulkopuolen vuorilaudat ja sisäpuolinen listoitus.</a:t>
            </a:r>
          </a:p>
          <a:p>
            <a:r>
              <a:rPr lang="fi-FI" sz="2000" dirty="0"/>
              <a:t>Ulkopuoliset vuorilaudat sekä etenkin ikkunan yläpuolinen vesilauta ja alapuolinen vesipelti tai -lauta on hyvä pitää kunnossa, jotta estetään sadeveden pääsy sekä ikkunan tilkerakoon että seinärakenteeseen. </a:t>
            </a:r>
          </a:p>
          <a:p>
            <a:r>
              <a:rPr lang="fi-FI" sz="2000" dirty="0"/>
              <a:t>Ikkunapellin kaltevuuden tulee olla vähintään 30°. </a:t>
            </a:r>
          </a:p>
          <a:p>
            <a:r>
              <a:rPr lang="fi-FI" sz="2000" dirty="0"/>
              <a:t>Ikkunapuitteiden sekä tilkeraon toimiva tiivistys vähentävät merkittävästi vedontunnetta ja parantavat rakennuksen lämpötaloutta.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41</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800546" y="5919420"/>
            <a:ext cx="1066061" cy="4154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vanharauma.fi</a:t>
            </a:r>
            <a:endParaRPr sz="1000" dirty="0"/>
          </a:p>
        </p:txBody>
      </p:sp>
      <p:pic>
        <p:nvPicPr>
          <p:cNvPr id="8" name="vanha_rauma ikkuna.png">
            <a:extLst>
              <a:ext uri="{FF2B5EF4-FFF2-40B4-BE49-F238E27FC236}">
                <a16:creationId xmlns:a16="http://schemas.microsoft.com/office/drawing/2014/main" id="{543BE55D-74E8-D42E-D265-8068B7A0F77C}"/>
              </a:ext>
            </a:extLst>
          </p:cNvPr>
          <p:cNvPicPr/>
          <p:nvPr/>
        </p:nvPicPr>
        <p:blipFill>
          <a:blip r:embed="rId2"/>
          <a:stretch>
            <a:fillRect/>
          </a:stretch>
        </p:blipFill>
        <p:spPr>
          <a:xfrm>
            <a:off x="7618964" y="1269262"/>
            <a:ext cx="3310973" cy="4725188"/>
          </a:xfrm>
          <a:prstGeom prst="rect">
            <a:avLst/>
          </a:prstGeom>
          <a:ln w="12700">
            <a:miter lim="400000"/>
          </a:ln>
        </p:spPr>
      </p:pic>
    </p:spTree>
    <p:extLst>
      <p:ext uri="{BB962C8B-B14F-4D97-AF65-F5344CB8AC3E}">
        <p14:creationId xmlns:p14="http://schemas.microsoft.com/office/powerpoint/2010/main" val="2110771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Ikkunat</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838200" y="1825625"/>
            <a:ext cx="5970462" cy="4351338"/>
          </a:xfrm>
        </p:spPr>
        <p:txBody>
          <a:bodyPr>
            <a:normAutofit/>
          </a:bodyPr>
          <a:lstStyle/>
          <a:p>
            <a:r>
              <a:rPr lang="fi-FI" sz="2000" dirty="0"/>
              <a:t>Jos ikkunarakenteissa esiintyy vaurioita, selvitä voidaanko ikkuna kunnostaa vaurioitunut kohta korjaamalla. Mikäli huonokuntoisia ikkunoita joudutaan vaihtamaan uusiin, valitse uudet ikkunat siten, että ne ovat kooltaan, puitejaoltaan ja materiaaleiltaan alkuperäisiä vastaavia ja rakennuksen luonteeseen sopivia. </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42</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883901" y="5919420"/>
            <a:ext cx="982706" cy="4154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ikkunainen.fi</a:t>
            </a:r>
            <a:endParaRPr sz="1000" dirty="0"/>
          </a:p>
        </p:txBody>
      </p:sp>
      <p:pic>
        <p:nvPicPr>
          <p:cNvPr id="7" name="Entisöinti-poka-puhaltaminen-lakka-1024x683.jpg">
            <a:extLst>
              <a:ext uri="{FF2B5EF4-FFF2-40B4-BE49-F238E27FC236}">
                <a16:creationId xmlns:a16="http://schemas.microsoft.com/office/drawing/2014/main" id="{FC529B07-4915-A07E-BB21-EC61C1F94FBE}"/>
              </a:ext>
            </a:extLst>
          </p:cNvPr>
          <p:cNvPicPr/>
          <p:nvPr/>
        </p:nvPicPr>
        <p:blipFill>
          <a:blip r:embed="rId2"/>
          <a:stretch>
            <a:fillRect/>
          </a:stretch>
        </p:blipFill>
        <p:spPr>
          <a:xfrm>
            <a:off x="7097786" y="1900772"/>
            <a:ext cx="4582447" cy="3056456"/>
          </a:xfrm>
          <a:prstGeom prst="rect">
            <a:avLst/>
          </a:prstGeom>
          <a:ln w="12700">
            <a:miter lim="400000"/>
          </a:ln>
        </p:spPr>
      </p:pic>
    </p:spTree>
    <p:extLst>
      <p:ext uri="{BB962C8B-B14F-4D97-AF65-F5344CB8AC3E}">
        <p14:creationId xmlns:p14="http://schemas.microsoft.com/office/powerpoint/2010/main" val="632927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a:xfrm>
            <a:off x="5381144" y="365125"/>
            <a:ext cx="5972655" cy="1325563"/>
          </a:xfrm>
        </p:spPr>
        <p:txBody>
          <a:bodyPr/>
          <a:lstStyle/>
          <a:p>
            <a:r>
              <a:rPr lang="fi-FI" dirty="0">
                <a:latin typeface="Calibri Light" panose="020F0302020204030204" pitchFamily="34" charset="0"/>
                <a:cs typeface="Calibri Light" panose="020F0302020204030204" pitchFamily="34" charset="0"/>
              </a:rPr>
              <a:t>Ikkunat</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a:xfrm>
            <a:off x="5201590" y="1825625"/>
            <a:ext cx="6514137" cy="4351338"/>
          </a:xfrm>
        </p:spPr>
        <p:txBody>
          <a:bodyPr>
            <a:normAutofit/>
          </a:bodyPr>
          <a:lstStyle/>
          <a:p>
            <a:r>
              <a:rPr lang="fi-FI" sz="2000" b="1" dirty="0"/>
              <a:t>Tämän päivän teollisesti valmistettavat ja uudisrakentamiseen tarkoitetut ikkunat eivät välttämättä ole tyylillisesti sopivia vanhoissa rakennuksissa käytettäviksi. </a:t>
            </a:r>
            <a:r>
              <a:rPr lang="fi-FI" sz="2000" dirty="0"/>
              <a:t>Nykyiset ikkunat ovat esimerkiksi poikkeuksetta sisään-sisään -aukeavia (sekä ulko- että sisäpuite avautuvat sisäänpäin), kun taas vielä 1950-luvulle saakka käytettiin tavallisesti sisään-ulos -aukeavia ikkunoita (sisäpuite avautuu sisäänpäin ja ulkopuite ulospäin). Jo tällainen muutos ikkunoiden avautumisessa saattaa vanhassa rakennuksessa häiritsevästi turmella usein juuri pienten yksityiskohtien myötä syntyvää ja muutoksille herkkää yleisilmettä.</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43</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755662" y="5919420"/>
            <a:ext cx="1110945" cy="4154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lvl="0" algn="r">
              <a:lnSpc>
                <a:spcPct val="90000"/>
              </a:lnSpc>
              <a:defRPr>
                <a:solidFill>
                  <a:srgbClr val="000000"/>
                </a:solidFill>
              </a:defRPr>
            </a:pPr>
            <a:r>
              <a:rPr lang="fi-FI" sz="1000" dirty="0"/>
              <a:t>Kuva: Henri Käpynen</a:t>
            </a:r>
            <a:endParaRPr sz="1000" dirty="0"/>
          </a:p>
        </p:txBody>
      </p:sp>
      <p:pic>
        <p:nvPicPr>
          <p:cNvPr id="7" name="Palomäentie_ikkunat.jpg">
            <a:extLst>
              <a:ext uri="{FF2B5EF4-FFF2-40B4-BE49-F238E27FC236}">
                <a16:creationId xmlns:a16="http://schemas.microsoft.com/office/drawing/2014/main" id="{53B4E02E-AE09-F8EA-EBEC-B59EE25856AD}"/>
              </a:ext>
            </a:extLst>
          </p:cNvPr>
          <p:cNvPicPr/>
          <p:nvPr/>
        </p:nvPicPr>
        <p:blipFill>
          <a:blip r:embed="rId2"/>
          <a:stretch>
            <a:fillRect/>
          </a:stretch>
        </p:blipFill>
        <p:spPr>
          <a:xfrm>
            <a:off x="-18802" y="-17396"/>
            <a:ext cx="5169593" cy="6892792"/>
          </a:xfrm>
          <a:prstGeom prst="rect">
            <a:avLst/>
          </a:prstGeom>
          <a:ln w="12700">
            <a:miter lim="400000"/>
          </a:ln>
        </p:spPr>
      </p:pic>
      <p:sp>
        <p:nvSpPr>
          <p:cNvPr id="9" name="Shape 1704">
            <a:extLst>
              <a:ext uri="{FF2B5EF4-FFF2-40B4-BE49-F238E27FC236}">
                <a16:creationId xmlns:a16="http://schemas.microsoft.com/office/drawing/2014/main" id="{8DA4548A-8FD6-380F-AB4B-4A863E2CBF41}"/>
              </a:ext>
            </a:extLst>
          </p:cNvPr>
          <p:cNvSpPr/>
          <p:nvPr/>
        </p:nvSpPr>
        <p:spPr>
          <a:xfrm>
            <a:off x="476272" y="5336884"/>
            <a:ext cx="4413799" cy="889660"/>
          </a:xfrm>
          <a:prstGeom prst="rect">
            <a:avLst/>
          </a:prstGeom>
          <a:solidFill>
            <a:srgbClr val="9CA65D"/>
          </a:solidFill>
          <a:ln w="12700">
            <a:miter lim="400000"/>
          </a:ln>
        </p:spPr>
        <p:txBody>
          <a:bodyPr lIns="0" tIns="0" rIns="0" bIns="0" anchor="ctr"/>
          <a:lstStyle/>
          <a:p>
            <a:pPr lvl="0"/>
            <a:endParaRPr/>
          </a:p>
        </p:txBody>
      </p:sp>
      <p:sp>
        <p:nvSpPr>
          <p:cNvPr id="10" name="Shape 1705">
            <a:extLst>
              <a:ext uri="{FF2B5EF4-FFF2-40B4-BE49-F238E27FC236}">
                <a16:creationId xmlns:a16="http://schemas.microsoft.com/office/drawing/2014/main" id="{C664E9FF-6882-595F-AB8E-43C9CEF808BA}"/>
              </a:ext>
            </a:extLst>
          </p:cNvPr>
          <p:cNvSpPr/>
          <p:nvPr/>
        </p:nvSpPr>
        <p:spPr>
          <a:xfrm>
            <a:off x="527072" y="5350547"/>
            <a:ext cx="4312199" cy="1056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just">
              <a:defRPr sz="1600">
                <a:solidFill>
                  <a:srgbClr val="FFFFFF"/>
                </a:solidFill>
              </a:defRPr>
            </a:lvl1pPr>
          </a:lstStyle>
          <a:p>
            <a:pPr lvl="0">
              <a:defRPr sz="1800">
                <a:solidFill>
                  <a:srgbClr val="000000"/>
                </a:solidFill>
              </a:defRPr>
            </a:pPr>
            <a:r>
              <a:rPr sz="1600" dirty="0">
                <a:solidFill>
                  <a:srgbClr val="FFFFFF"/>
                </a:solidFill>
              </a:rPr>
              <a:t>Kuvan </a:t>
            </a:r>
            <a:r>
              <a:rPr sz="1600" dirty="0" err="1">
                <a:solidFill>
                  <a:srgbClr val="FFFFFF"/>
                </a:solidFill>
              </a:rPr>
              <a:t>vuonna</a:t>
            </a:r>
            <a:r>
              <a:rPr sz="1600" dirty="0">
                <a:solidFill>
                  <a:srgbClr val="FFFFFF"/>
                </a:solidFill>
              </a:rPr>
              <a:t> 1926 </a:t>
            </a:r>
            <a:r>
              <a:rPr sz="1600" dirty="0" err="1">
                <a:solidFill>
                  <a:srgbClr val="FFFFFF"/>
                </a:solidFill>
              </a:rPr>
              <a:t>valmistuneen</a:t>
            </a:r>
            <a:r>
              <a:rPr sz="1600" dirty="0">
                <a:solidFill>
                  <a:srgbClr val="FFFFFF"/>
                </a:solidFill>
              </a:rPr>
              <a:t> </a:t>
            </a:r>
            <a:r>
              <a:rPr sz="1600" dirty="0" err="1">
                <a:solidFill>
                  <a:srgbClr val="FFFFFF"/>
                </a:solidFill>
              </a:rPr>
              <a:t>kerrostalon</a:t>
            </a:r>
            <a:r>
              <a:rPr sz="1600" dirty="0">
                <a:solidFill>
                  <a:srgbClr val="FFFFFF"/>
                </a:solidFill>
              </a:rPr>
              <a:t> </a:t>
            </a:r>
            <a:r>
              <a:rPr sz="1600" dirty="0" err="1">
                <a:solidFill>
                  <a:srgbClr val="FFFFFF"/>
                </a:solidFill>
              </a:rPr>
              <a:t>alunperin</a:t>
            </a:r>
            <a:r>
              <a:rPr sz="1600" dirty="0">
                <a:solidFill>
                  <a:srgbClr val="FFFFFF"/>
                </a:solidFill>
              </a:rPr>
              <a:t> </a:t>
            </a:r>
            <a:r>
              <a:rPr sz="1600" dirty="0" err="1">
                <a:solidFill>
                  <a:srgbClr val="FFFFFF"/>
                </a:solidFill>
              </a:rPr>
              <a:t>kokonaan</a:t>
            </a:r>
            <a:r>
              <a:rPr sz="1600" dirty="0">
                <a:solidFill>
                  <a:srgbClr val="FFFFFF"/>
                </a:solidFill>
              </a:rPr>
              <a:t> </a:t>
            </a:r>
            <a:r>
              <a:rPr sz="1600" dirty="0" err="1">
                <a:solidFill>
                  <a:srgbClr val="FFFFFF"/>
                </a:solidFill>
              </a:rPr>
              <a:t>ulospäin</a:t>
            </a:r>
            <a:r>
              <a:rPr sz="1600" dirty="0">
                <a:solidFill>
                  <a:srgbClr val="FFFFFF"/>
                </a:solidFill>
              </a:rPr>
              <a:t> </a:t>
            </a:r>
            <a:r>
              <a:rPr sz="1600" dirty="0" err="1">
                <a:solidFill>
                  <a:srgbClr val="FFFFFF"/>
                </a:solidFill>
              </a:rPr>
              <a:t>aukeavat</a:t>
            </a:r>
            <a:r>
              <a:rPr sz="1600" dirty="0">
                <a:solidFill>
                  <a:srgbClr val="FFFFFF"/>
                </a:solidFill>
              </a:rPr>
              <a:t> </a:t>
            </a:r>
            <a:r>
              <a:rPr sz="1600" dirty="0" err="1">
                <a:solidFill>
                  <a:srgbClr val="FFFFFF"/>
                </a:solidFill>
              </a:rPr>
              <a:t>ikkunat</a:t>
            </a:r>
            <a:r>
              <a:rPr sz="1600" dirty="0">
                <a:solidFill>
                  <a:srgbClr val="FFFFFF"/>
                </a:solidFill>
              </a:rPr>
              <a:t> on </a:t>
            </a:r>
            <a:r>
              <a:rPr sz="1600" dirty="0" err="1">
                <a:solidFill>
                  <a:srgbClr val="FFFFFF"/>
                </a:solidFill>
              </a:rPr>
              <a:t>modernisoitu</a:t>
            </a:r>
            <a:r>
              <a:rPr sz="1600" dirty="0">
                <a:solidFill>
                  <a:srgbClr val="FFFFFF"/>
                </a:solidFill>
              </a:rPr>
              <a:t> </a:t>
            </a:r>
            <a:r>
              <a:rPr sz="1600" dirty="0" err="1">
                <a:solidFill>
                  <a:srgbClr val="FFFFFF"/>
                </a:solidFill>
              </a:rPr>
              <a:t>sisään-aukeavilla</a:t>
            </a:r>
            <a:r>
              <a:rPr sz="1600" dirty="0">
                <a:solidFill>
                  <a:srgbClr val="FFFFFF"/>
                </a:solidFill>
              </a:rPr>
              <a:t> </a:t>
            </a:r>
            <a:r>
              <a:rPr sz="1600" dirty="0" err="1">
                <a:solidFill>
                  <a:srgbClr val="FFFFFF"/>
                </a:solidFill>
              </a:rPr>
              <a:t>ikkunoilla</a:t>
            </a:r>
            <a:r>
              <a:rPr sz="1600" dirty="0">
                <a:solidFill>
                  <a:srgbClr val="FFFFFF"/>
                </a:solidFill>
              </a:rPr>
              <a:t>. </a:t>
            </a:r>
          </a:p>
        </p:txBody>
      </p:sp>
    </p:spTree>
    <p:extLst>
      <p:ext uri="{BB962C8B-B14F-4D97-AF65-F5344CB8AC3E}">
        <p14:creationId xmlns:p14="http://schemas.microsoft.com/office/powerpoint/2010/main" val="3356432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Kertausta: Yleisiä puutalon korjaamisessa tehtyjä virheitä</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pPr marL="114300" indent="0">
              <a:buNone/>
            </a:pPr>
            <a:r>
              <a:rPr lang="fi-FI" sz="2000" dirty="0"/>
              <a:t>Vaarana on, että rakennuksen alkuperäiset arvot kadotetaan ja rakennukseen aiheutuu mahdollisia homehaittoja. Seuraavassa vielä joitakin keskeisiä asioita, jotka tulee ottaa huomioon korjaamisen suunnittelussa:</a:t>
            </a:r>
          </a:p>
          <a:p>
            <a:r>
              <a:rPr lang="fi-FI" sz="2000" dirty="0"/>
              <a:t>Seinärakenteet paisuvat lisäeristämisen myötä ulospäin</a:t>
            </a:r>
          </a:p>
          <a:p>
            <a:r>
              <a:rPr lang="fi-FI" sz="2000" dirty="0"/>
              <a:t>Tämän seurauksena räystäät lyhenevät ja alkuperäiset mittasuhteet kadotetaan</a:t>
            </a:r>
          </a:p>
          <a:p>
            <a:r>
              <a:rPr lang="fi-FI" sz="2000" dirty="0"/>
              <a:t>Rakennus listoitetaan, siten ettei kunnioiteta alkuperäisiä ratkaisuja</a:t>
            </a:r>
          </a:p>
          <a:p>
            <a:r>
              <a:rPr lang="fi-FI" sz="2000" dirty="0"/>
              <a:t>Uudet julkisivulaudat ‘</a:t>
            </a:r>
            <a:r>
              <a:rPr lang="fi-FI" sz="2000" dirty="0" err="1"/>
              <a:t>ylihöylätään</a:t>
            </a:r>
            <a:r>
              <a:rPr lang="fi-FI" sz="2000" dirty="0"/>
              <a:t>’ ja alkuperäinen tunnelma menetetään</a:t>
            </a:r>
          </a:p>
          <a:p>
            <a:r>
              <a:rPr lang="fi-FI" sz="2000" dirty="0"/>
              <a:t>Ovet tilataan valmiina katalogituotteina, eikä käytetä esim. puusepän palveluita</a:t>
            </a:r>
          </a:p>
          <a:p>
            <a:r>
              <a:rPr lang="fi-FI" sz="2000" dirty="0"/>
              <a:t>Puukarmi-ikkunat korvataan moderneilla esim. alumiinisilla ja pahimmassa tapauksessa koko ikkuna korvataan uudella katalogituotteella.</a:t>
            </a:r>
          </a:p>
          <a:p>
            <a:r>
              <a:rPr lang="fi-FI" sz="2000" dirty="0"/>
              <a:t>Rakennus maalataan muovipohjaisilla maalituotteilla (esim. lateksimaali)</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44</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174691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3200" b="0" dirty="0">
                <a:solidFill>
                  <a:schemeClr val="tx1"/>
                </a:solidFill>
                <a:latin typeface="Calibri Light" panose="020F0302020204030204" pitchFamily="34" charset="0"/>
                <a:cs typeface="Calibri Light" panose="020F0302020204030204" pitchFamily="34" charset="0"/>
              </a:rPr>
              <a:t>Puurakennuksen korjaaminen ja puulla korjaaminen -sisältö</a:t>
            </a:r>
            <a:endParaRPr sz="32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xfrm>
            <a:off x="838200" y="1578820"/>
            <a:ext cx="10515600" cy="5096618"/>
          </a:xfrm>
          <a:prstGeom prst="rect">
            <a:avLst/>
          </a:prstGeom>
        </p:spPr>
        <p:txBody>
          <a:bodyPr>
            <a:normAutofit fontScale="92500" lnSpcReduction="20000"/>
          </a:bodyPr>
          <a:lstStyle/>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Intro – Korjausrakentaminen</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Puun mahdollisuudet lähiökerrostalojen energiakorjauksessa ja lisäkerrosten rakentamisessa </a:t>
            </a:r>
          </a:p>
          <a:p>
            <a:pPr marL="800100" lvl="1" defTabSz="584200">
              <a:lnSpc>
                <a:spcPct val="100000"/>
              </a:lnSpc>
              <a:spcBef>
                <a:spcPts val="0"/>
              </a:spcBef>
              <a:buSzTx/>
              <a:defRPr sz="1800">
                <a:solidFill>
                  <a:srgbClr val="000000"/>
                </a:solidFill>
              </a:defRPr>
            </a:pPr>
            <a:r>
              <a:rPr lang="fi-FI" sz="1100" dirty="0">
                <a:solidFill>
                  <a:schemeClr val="tx1"/>
                </a:solidFill>
              </a:rPr>
              <a:t>Yleistä lisäkerrosrakentamisesta</a:t>
            </a:r>
          </a:p>
          <a:p>
            <a:pPr marL="800100" lvl="1" defTabSz="584200">
              <a:lnSpc>
                <a:spcPct val="100000"/>
              </a:lnSpc>
              <a:spcBef>
                <a:spcPts val="0"/>
              </a:spcBef>
              <a:buSzTx/>
              <a:defRPr sz="1800">
                <a:solidFill>
                  <a:srgbClr val="000000"/>
                </a:solidFill>
              </a:defRPr>
            </a:pPr>
            <a:r>
              <a:rPr lang="fi-FI" sz="1100" dirty="0">
                <a:solidFill>
                  <a:schemeClr val="tx1"/>
                </a:solidFill>
              </a:rPr>
              <a:t>Puisten lisäkerrosten rakentamisjärjestelmiä</a:t>
            </a:r>
          </a:p>
          <a:p>
            <a:pPr marL="800100" lvl="1" defTabSz="584200">
              <a:lnSpc>
                <a:spcPct val="100000"/>
              </a:lnSpc>
              <a:spcBef>
                <a:spcPts val="0"/>
              </a:spcBef>
              <a:buSzTx/>
              <a:defRPr sz="1800">
                <a:solidFill>
                  <a:srgbClr val="000000"/>
                </a:solidFill>
              </a:defRPr>
            </a:pPr>
            <a:r>
              <a:rPr lang="fi-FI" sz="1100" dirty="0">
                <a:solidFill>
                  <a:schemeClr val="tx1"/>
                </a:solidFill>
              </a:rPr>
              <a:t>Arkkitehtuurikilpailut – korjausrakentaminen</a:t>
            </a:r>
          </a:p>
          <a:p>
            <a:pPr marL="800100" lvl="1" defTabSz="584200">
              <a:lnSpc>
                <a:spcPct val="100000"/>
              </a:lnSpc>
              <a:spcBef>
                <a:spcPts val="0"/>
              </a:spcBef>
              <a:buSzTx/>
              <a:defRPr sz="1800">
                <a:solidFill>
                  <a:srgbClr val="000000"/>
                </a:solidFill>
              </a:defRPr>
            </a:pPr>
            <a:r>
              <a:rPr lang="fi-FI" sz="1100" dirty="0">
                <a:solidFill>
                  <a:schemeClr val="tx1"/>
                </a:solidFill>
              </a:rPr>
              <a:t>Lisäkerrosrakentamishankkeen vaiheet </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Puurakennuksen lisälämmöneristäminen ja puun käyttö betonikerrostalon korjauksessa Puurakennuksen lisälämmöneristäminen ja puun käyttö betonikerrostalon korjauksessa </a:t>
            </a:r>
          </a:p>
          <a:p>
            <a:pPr marL="800100" lvl="1" defTabSz="584200">
              <a:lnSpc>
                <a:spcPct val="100000"/>
              </a:lnSpc>
              <a:spcBef>
                <a:spcPts val="0"/>
              </a:spcBef>
              <a:buSzTx/>
              <a:defRPr sz="1800">
                <a:solidFill>
                  <a:srgbClr val="000000"/>
                </a:solidFill>
              </a:defRPr>
            </a:pPr>
            <a:r>
              <a:rPr lang="fi-FI" sz="1100" dirty="0">
                <a:solidFill>
                  <a:schemeClr val="tx1"/>
                </a:solidFill>
              </a:rPr>
              <a:t>Lämmöneristys</a:t>
            </a:r>
          </a:p>
          <a:p>
            <a:pPr marL="800100" lvl="1" defTabSz="584200">
              <a:lnSpc>
                <a:spcPct val="100000"/>
              </a:lnSpc>
              <a:spcBef>
                <a:spcPts val="0"/>
              </a:spcBef>
              <a:buSzTx/>
              <a:defRPr sz="1800">
                <a:solidFill>
                  <a:srgbClr val="000000"/>
                </a:solidFill>
              </a:defRPr>
            </a:pPr>
            <a:r>
              <a:rPr lang="fi-FI" sz="1100" dirty="0">
                <a:solidFill>
                  <a:schemeClr val="tx1"/>
                </a:solidFill>
              </a:rPr>
              <a:t>Kokonaisenergiatarkastelu</a:t>
            </a:r>
          </a:p>
          <a:p>
            <a:pPr marL="800100" lvl="1" defTabSz="584200">
              <a:lnSpc>
                <a:spcPct val="100000"/>
              </a:lnSpc>
              <a:spcBef>
                <a:spcPts val="0"/>
              </a:spcBef>
              <a:buSzTx/>
              <a:defRPr sz="1800">
                <a:solidFill>
                  <a:srgbClr val="000000"/>
                </a:solidFill>
              </a:defRPr>
            </a:pPr>
            <a:r>
              <a:rPr lang="fi-FI" sz="1100" dirty="0">
                <a:solidFill>
                  <a:schemeClr val="tx1"/>
                </a:solidFill>
              </a:rPr>
              <a:t>e-lukuvaatimukset</a:t>
            </a:r>
          </a:p>
          <a:p>
            <a:pPr marL="800100" lvl="1" defTabSz="584200">
              <a:lnSpc>
                <a:spcPct val="100000"/>
              </a:lnSpc>
              <a:spcBef>
                <a:spcPts val="0"/>
              </a:spcBef>
              <a:buSzTx/>
              <a:defRPr sz="1800">
                <a:solidFill>
                  <a:srgbClr val="000000"/>
                </a:solidFill>
              </a:defRPr>
            </a:pPr>
            <a:r>
              <a:rPr lang="fi-FI" sz="1100" dirty="0">
                <a:solidFill>
                  <a:schemeClr val="tx1"/>
                </a:solidFill>
              </a:rPr>
              <a:t>Lisäkerrosten rakennetyyppejä</a:t>
            </a:r>
          </a:p>
          <a:p>
            <a:pPr marL="800100" lvl="1" defTabSz="584200">
              <a:lnSpc>
                <a:spcPct val="100000"/>
              </a:lnSpc>
              <a:spcBef>
                <a:spcPts val="0"/>
              </a:spcBef>
              <a:buSzTx/>
              <a:defRPr sz="1800">
                <a:solidFill>
                  <a:srgbClr val="000000"/>
                </a:solidFill>
              </a:defRPr>
            </a:pPr>
            <a:r>
              <a:rPr lang="fi-FI" sz="1100" dirty="0">
                <a:solidFill>
                  <a:schemeClr val="tx1"/>
                </a:solidFill>
              </a:rPr>
              <a:t>Lähiötalon energiakorjaus</a:t>
            </a:r>
          </a:p>
          <a:p>
            <a:pPr marL="800100" lvl="1" defTabSz="584200">
              <a:lnSpc>
                <a:spcPct val="100000"/>
              </a:lnSpc>
              <a:spcBef>
                <a:spcPts val="0"/>
              </a:spcBef>
              <a:buSzTx/>
              <a:defRPr sz="1800">
                <a:solidFill>
                  <a:srgbClr val="000000"/>
                </a:solidFill>
              </a:defRPr>
            </a:pPr>
            <a:r>
              <a:rPr lang="fi-FI" sz="1100" dirty="0">
                <a:solidFill>
                  <a:schemeClr val="tx1"/>
                </a:solidFill>
              </a:rPr>
              <a:t>Kyselytutkimus suomalaisen kerrostalokannan todellisesta korjauspotentiaalista 10/2015 </a:t>
            </a:r>
          </a:p>
          <a:p>
            <a:pPr marL="800100" lvl="1" defTabSz="584200">
              <a:lnSpc>
                <a:spcPct val="100000"/>
              </a:lnSpc>
              <a:spcBef>
                <a:spcPts val="0"/>
              </a:spcBef>
              <a:buSzTx/>
              <a:defRPr sz="1800">
                <a:solidFill>
                  <a:srgbClr val="000000"/>
                </a:solidFill>
              </a:defRPr>
            </a:pPr>
            <a:r>
              <a:rPr lang="fi-FI" sz="1100" dirty="0">
                <a:solidFill>
                  <a:schemeClr val="tx1"/>
                </a:solidFill>
              </a:rPr>
              <a:t>Opiskelijatöitä</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Puujulkisivujen korjaaminen </a:t>
            </a:r>
          </a:p>
          <a:p>
            <a:pPr marL="800100" lvl="1" defTabSz="584200">
              <a:lnSpc>
                <a:spcPct val="100000"/>
              </a:lnSpc>
              <a:spcBef>
                <a:spcPts val="0"/>
              </a:spcBef>
              <a:buSzTx/>
              <a:defRPr sz="1800">
                <a:solidFill>
                  <a:srgbClr val="000000"/>
                </a:solidFill>
              </a:defRPr>
            </a:pPr>
            <a:r>
              <a:rPr lang="fi-FI" sz="1100" dirty="0">
                <a:solidFill>
                  <a:schemeClr val="tx1"/>
                </a:solidFill>
              </a:rPr>
              <a:t>Pintakäsittely</a:t>
            </a:r>
          </a:p>
          <a:p>
            <a:pPr marL="800100" lvl="1" defTabSz="584200">
              <a:lnSpc>
                <a:spcPct val="100000"/>
              </a:lnSpc>
              <a:spcBef>
                <a:spcPts val="0"/>
              </a:spcBef>
              <a:buSzTx/>
              <a:defRPr sz="1800">
                <a:solidFill>
                  <a:srgbClr val="000000"/>
                </a:solidFill>
              </a:defRPr>
            </a:pPr>
            <a:r>
              <a:rPr lang="fi-FI" sz="1100" dirty="0">
                <a:solidFill>
                  <a:schemeClr val="tx1"/>
                </a:solidFill>
              </a:rPr>
              <a:t>Hengittävä rakenne</a:t>
            </a:r>
          </a:p>
          <a:p>
            <a:pPr marL="800100" lvl="1" defTabSz="584200">
              <a:lnSpc>
                <a:spcPct val="100000"/>
              </a:lnSpc>
              <a:spcBef>
                <a:spcPts val="0"/>
              </a:spcBef>
              <a:buSzTx/>
              <a:defRPr sz="1800">
                <a:solidFill>
                  <a:srgbClr val="000000"/>
                </a:solidFill>
              </a:defRPr>
            </a:pPr>
            <a:r>
              <a:rPr lang="fi-FI" sz="1100" dirty="0">
                <a:solidFill>
                  <a:schemeClr val="tx1"/>
                </a:solidFill>
              </a:rPr>
              <a:t>Lautaverhouksen korjaaminen</a:t>
            </a:r>
          </a:p>
          <a:p>
            <a:pPr marL="800100" lvl="1" defTabSz="584200">
              <a:lnSpc>
                <a:spcPct val="100000"/>
              </a:lnSpc>
              <a:spcBef>
                <a:spcPts val="0"/>
              </a:spcBef>
              <a:buSzTx/>
              <a:defRPr sz="1800">
                <a:solidFill>
                  <a:srgbClr val="000000"/>
                </a:solidFill>
              </a:defRPr>
            </a:pPr>
            <a:r>
              <a:rPr lang="fi-FI" sz="1100" dirty="0">
                <a:solidFill>
                  <a:schemeClr val="tx1"/>
                </a:solidFill>
              </a:rPr>
              <a:t>Korjaustyönperiaate</a:t>
            </a:r>
          </a:p>
          <a:p>
            <a:pPr marL="800100" lvl="1" defTabSz="584200">
              <a:lnSpc>
                <a:spcPct val="100000"/>
              </a:lnSpc>
              <a:spcBef>
                <a:spcPts val="0"/>
              </a:spcBef>
              <a:buSzTx/>
              <a:defRPr sz="1800">
                <a:solidFill>
                  <a:srgbClr val="000000"/>
                </a:solidFill>
              </a:defRPr>
            </a:pPr>
            <a:r>
              <a:rPr lang="fi-FI" sz="1100" dirty="0">
                <a:solidFill>
                  <a:schemeClr val="tx1"/>
                </a:solidFill>
              </a:rPr>
              <a:t>Korjaustyön työvaiheet</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Hirsitalon kengittäminen</a:t>
            </a:r>
          </a:p>
          <a:p>
            <a:pPr marL="800100" lvl="1" defTabSz="584200">
              <a:lnSpc>
                <a:spcPct val="100000"/>
              </a:lnSpc>
              <a:spcBef>
                <a:spcPts val="0"/>
              </a:spcBef>
              <a:buSzTx/>
              <a:defRPr sz="1800">
                <a:solidFill>
                  <a:srgbClr val="000000"/>
                </a:solidFill>
              </a:defRPr>
            </a:pPr>
            <a:r>
              <a:rPr lang="fi-FI" sz="1100" dirty="0">
                <a:solidFill>
                  <a:schemeClr val="tx1"/>
                </a:solidFill>
              </a:rPr>
              <a:t>Hirsien uusiminen</a:t>
            </a:r>
          </a:p>
          <a:p>
            <a:pPr marL="800100" lvl="1" defTabSz="584200">
              <a:lnSpc>
                <a:spcPct val="100000"/>
              </a:lnSpc>
              <a:spcBef>
                <a:spcPts val="0"/>
              </a:spcBef>
              <a:buSzTx/>
              <a:defRPr sz="1800">
                <a:solidFill>
                  <a:srgbClr val="000000"/>
                </a:solidFill>
              </a:defRPr>
            </a:pPr>
            <a:r>
              <a:rPr lang="fi-FI" sz="1100" dirty="0">
                <a:solidFill>
                  <a:schemeClr val="tx1"/>
                </a:solidFill>
              </a:rPr>
              <a:t>Esimerkkejä</a:t>
            </a:r>
          </a:p>
          <a:p>
            <a:pPr marL="800100" lvl="1" defTabSz="584200">
              <a:lnSpc>
                <a:spcPct val="100000"/>
              </a:lnSpc>
              <a:spcBef>
                <a:spcPts val="0"/>
              </a:spcBef>
              <a:buSzTx/>
              <a:defRPr sz="1800">
                <a:solidFill>
                  <a:srgbClr val="000000"/>
                </a:solidFill>
              </a:defRPr>
            </a:pPr>
            <a:r>
              <a:rPr lang="fi-FI" sz="1100" dirty="0">
                <a:solidFill>
                  <a:schemeClr val="tx1"/>
                </a:solidFill>
              </a:rPr>
              <a:t>Toimenpiteet</a:t>
            </a:r>
          </a:p>
          <a:p>
            <a:pPr marL="800100" lvl="1" defTabSz="584200">
              <a:lnSpc>
                <a:spcPct val="100000"/>
              </a:lnSpc>
              <a:spcBef>
                <a:spcPts val="0"/>
              </a:spcBef>
              <a:buSzTx/>
              <a:defRPr sz="1800">
                <a:solidFill>
                  <a:srgbClr val="000000"/>
                </a:solidFill>
              </a:defRPr>
            </a:pPr>
            <a:r>
              <a:rPr lang="fi-FI" sz="1100" dirty="0">
                <a:solidFill>
                  <a:schemeClr val="tx1"/>
                </a:solidFill>
              </a:rPr>
              <a:t>Esimerkkikohteet</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Puurakenteiden korjaaminen</a:t>
            </a:r>
          </a:p>
          <a:p>
            <a:pPr marL="800100" lvl="1" defTabSz="584200">
              <a:lnSpc>
                <a:spcPct val="100000"/>
              </a:lnSpc>
              <a:spcBef>
                <a:spcPts val="0"/>
              </a:spcBef>
              <a:buSzTx/>
              <a:defRPr sz="1800">
                <a:solidFill>
                  <a:srgbClr val="000000"/>
                </a:solidFill>
              </a:defRPr>
            </a:pPr>
            <a:r>
              <a:rPr lang="fi-FI" sz="1100" dirty="0">
                <a:solidFill>
                  <a:schemeClr val="tx1"/>
                </a:solidFill>
              </a:rPr>
              <a:t>Kuntoarvio ja jatkuva huolto</a:t>
            </a:r>
          </a:p>
          <a:p>
            <a:pPr marL="800100" lvl="1" defTabSz="584200">
              <a:lnSpc>
                <a:spcPct val="100000"/>
              </a:lnSpc>
              <a:spcBef>
                <a:spcPts val="0"/>
              </a:spcBef>
              <a:buSzTx/>
              <a:defRPr sz="1800">
                <a:solidFill>
                  <a:srgbClr val="000000"/>
                </a:solidFill>
              </a:defRPr>
            </a:pPr>
            <a:r>
              <a:rPr lang="fi-FI" sz="1100" dirty="0">
                <a:solidFill>
                  <a:schemeClr val="tx1"/>
                </a:solidFill>
              </a:rPr>
              <a:t>Vesikatto</a:t>
            </a:r>
          </a:p>
          <a:p>
            <a:pPr marL="800100" lvl="1" defTabSz="584200">
              <a:lnSpc>
                <a:spcPct val="100000"/>
              </a:lnSpc>
              <a:spcBef>
                <a:spcPts val="0"/>
              </a:spcBef>
              <a:buSzTx/>
              <a:defRPr sz="1800">
                <a:solidFill>
                  <a:srgbClr val="000000"/>
                </a:solidFill>
              </a:defRPr>
            </a:pPr>
            <a:r>
              <a:rPr lang="fi-FI" sz="1100" dirty="0">
                <a:solidFill>
                  <a:schemeClr val="tx1"/>
                </a:solidFill>
              </a:rPr>
              <a:t>Perustukset ja salaojat</a:t>
            </a:r>
          </a:p>
          <a:p>
            <a:pPr marL="800100" lvl="1" defTabSz="584200">
              <a:lnSpc>
                <a:spcPct val="100000"/>
              </a:lnSpc>
              <a:spcBef>
                <a:spcPts val="0"/>
              </a:spcBef>
              <a:buSzTx/>
              <a:defRPr sz="1800">
                <a:solidFill>
                  <a:srgbClr val="000000"/>
                </a:solidFill>
              </a:defRPr>
            </a:pPr>
            <a:r>
              <a:rPr lang="fi-FI" sz="1100" dirty="0">
                <a:solidFill>
                  <a:schemeClr val="tx1"/>
                </a:solidFill>
              </a:rPr>
              <a:t>Kantavat rakenteet ja lisäeristäminen</a:t>
            </a:r>
          </a:p>
          <a:p>
            <a:pPr marL="800100" lvl="1" defTabSz="584200">
              <a:lnSpc>
                <a:spcPct val="100000"/>
              </a:lnSpc>
              <a:spcBef>
                <a:spcPts val="0"/>
              </a:spcBef>
              <a:buSzTx/>
              <a:defRPr sz="1800">
                <a:solidFill>
                  <a:srgbClr val="000000"/>
                </a:solidFill>
              </a:defRPr>
            </a:pPr>
            <a:r>
              <a:rPr lang="fi-FI" sz="1100" dirty="0">
                <a:solidFill>
                  <a:schemeClr val="tx1"/>
                </a:solidFill>
              </a:rPr>
              <a:t>Alapohja</a:t>
            </a:r>
          </a:p>
          <a:p>
            <a:pPr marL="800100" lvl="1" defTabSz="584200">
              <a:lnSpc>
                <a:spcPct val="100000"/>
              </a:lnSpc>
              <a:spcBef>
                <a:spcPts val="0"/>
              </a:spcBef>
              <a:buSzTx/>
              <a:defRPr sz="1800">
                <a:solidFill>
                  <a:srgbClr val="000000"/>
                </a:solidFill>
              </a:defRPr>
            </a:pPr>
            <a:r>
              <a:rPr lang="fi-FI" sz="1100" dirty="0">
                <a:solidFill>
                  <a:schemeClr val="tx1"/>
                </a:solidFill>
              </a:rPr>
              <a:t>Ulkoseinä</a:t>
            </a:r>
          </a:p>
          <a:p>
            <a:pPr marL="800100" lvl="1" defTabSz="584200">
              <a:lnSpc>
                <a:spcPct val="100000"/>
              </a:lnSpc>
              <a:spcBef>
                <a:spcPts val="0"/>
              </a:spcBef>
              <a:buSzTx/>
              <a:defRPr sz="1800">
                <a:solidFill>
                  <a:srgbClr val="000000"/>
                </a:solidFill>
              </a:defRPr>
            </a:pPr>
            <a:r>
              <a:rPr lang="fi-FI" sz="1100" dirty="0">
                <a:solidFill>
                  <a:schemeClr val="tx1"/>
                </a:solidFill>
              </a:rPr>
              <a:t>Yläpohja</a:t>
            </a:r>
          </a:p>
          <a:p>
            <a:pPr marL="800100" lvl="1" defTabSz="584200">
              <a:lnSpc>
                <a:spcPct val="100000"/>
              </a:lnSpc>
              <a:spcBef>
                <a:spcPts val="0"/>
              </a:spcBef>
              <a:buSzTx/>
              <a:defRPr sz="1800">
                <a:solidFill>
                  <a:srgbClr val="000000"/>
                </a:solidFill>
              </a:defRPr>
            </a:pPr>
            <a:r>
              <a:rPr lang="fi-FI" sz="1100" dirty="0">
                <a:solidFill>
                  <a:schemeClr val="tx1"/>
                </a:solidFill>
              </a:rPr>
              <a:t>Ulkoverhous</a:t>
            </a:r>
          </a:p>
          <a:p>
            <a:pPr marL="800100" lvl="1" defTabSz="584200">
              <a:lnSpc>
                <a:spcPct val="100000"/>
              </a:lnSpc>
              <a:spcBef>
                <a:spcPts val="0"/>
              </a:spcBef>
              <a:buSzTx/>
              <a:defRPr sz="1800">
                <a:solidFill>
                  <a:srgbClr val="000000"/>
                </a:solidFill>
              </a:defRPr>
            </a:pPr>
            <a:r>
              <a:rPr lang="fi-FI" sz="1100" dirty="0">
                <a:solidFill>
                  <a:schemeClr val="tx1"/>
                </a:solidFill>
              </a:rPr>
              <a:t>Ikkunat</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i-FI" sz="1200" b="0" i="0" u="none" strike="noStrike" kern="0" cap="none" spc="0" normalizeH="0" baseline="0" noProof="0">
                <a:ln>
                  <a:noFill/>
                </a:ln>
                <a:solidFill>
                  <a:srgbClr val="888888"/>
                </a:solidFill>
                <a:effectLst/>
                <a:uLnTx/>
                <a:uFillTx/>
                <a:latin typeface="Calibri"/>
                <a:cs typeface="Calibri"/>
                <a:sym typeface="Calibri"/>
              </a:rPr>
              <a:t>Puurakennuksen korjaaminen ja puulla korjaaminen</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14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90217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fi-FI" dirty="0"/>
              <a:t>Puurakenteiden korjaaminen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Sisältö</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lnSpcReduction="10000"/>
          </a:bodyPr>
          <a:lstStyle/>
          <a:p>
            <a:pPr marL="114300" indent="0">
              <a:buNone/>
            </a:pPr>
            <a:r>
              <a:rPr lang="fi-FI" sz="3200" dirty="0"/>
              <a:t>Puurakenteiden korjaaminen</a:t>
            </a:r>
            <a:endParaRPr lang="fi-FI" dirty="0"/>
          </a:p>
          <a:p>
            <a:pPr lvl="1"/>
            <a:r>
              <a:rPr lang="fi-FI" dirty="0"/>
              <a:t>Kuntoarvio ja jatkuva huolto</a:t>
            </a:r>
          </a:p>
          <a:p>
            <a:pPr lvl="1"/>
            <a:r>
              <a:rPr lang="fi-FI" dirty="0"/>
              <a:t>Vesikatto</a:t>
            </a:r>
          </a:p>
          <a:p>
            <a:pPr lvl="1"/>
            <a:r>
              <a:rPr lang="fi-FI" dirty="0"/>
              <a:t>Perustukset ja salaojat</a:t>
            </a:r>
          </a:p>
          <a:p>
            <a:pPr lvl="1"/>
            <a:r>
              <a:rPr lang="fi-FI" dirty="0"/>
              <a:t>Kantavat rakenteet ja lisäeristäminen</a:t>
            </a:r>
          </a:p>
          <a:p>
            <a:pPr lvl="1"/>
            <a:r>
              <a:rPr lang="fi-FI" dirty="0"/>
              <a:t>Alapohja</a:t>
            </a:r>
          </a:p>
          <a:p>
            <a:pPr lvl="1"/>
            <a:r>
              <a:rPr lang="fi-FI" dirty="0"/>
              <a:t>Ulkoseinä</a:t>
            </a:r>
          </a:p>
          <a:p>
            <a:pPr lvl="1"/>
            <a:r>
              <a:rPr lang="fi-FI" dirty="0"/>
              <a:t>Yläpohja</a:t>
            </a:r>
          </a:p>
          <a:p>
            <a:pPr lvl="1"/>
            <a:r>
              <a:rPr lang="fi-FI" dirty="0"/>
              <a:t>Ulkoverhous</a:t>
            </a:r>
          </a:p>
          <a:p>
            <a:pPr lvl="1"/>
            <a:r>
              <a:rPr lang="fi-FI" dirty="0"/>
              <a:t>Ikkunat</a:t>
            </a:r>
          </a:p>
          <a:p>
            <a:pPr marL="114300" indent="0">
              <a:buNone/>
            </a:pPr>
            <a:endParaRPr lang="fi-FI" sz="3200" dirty="0"/>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7</a:t>
            </a:fld>
            <a:endParaRPr lang="fi-FI"/>
          </a:p>
        </p:txBody>
      </p:sp>
    </p:spTree>
    <p:extLst>
      <p:ext uri="{BB962C8B-B14F-4D97-AF65-F5344CB8AC3E}">
        <p14:creationId xmlns:p14="http://schemas.microsoft.com/office/powerpoint/2010/main" val="3762824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8</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0862244" y="5877281"/>
            <a:ext cx="1008289" cy="5539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r">
              <a:lnSpc>
                <a:spcPct val="90000"/>
              </a:lnSpc>
              <a:defRPr>
                <a:solidFill>
                  <a:srgbClr val="000000"/>
                </a:solidFill>
              </a:defRPr>
            </a:pPr>
            <a:endParaRPr sz="1000" dirty="0"/>
          </a:p>
          <a:p>
            <a:pPr lvl="0" algn="r">
              <a:lnSpc>
                <a:spcPct val="90000"/>
              </a:lnSpc>
              <a:defRPr>
                <a:solidFill>
                  <a:srgbClr val="000000"/>
                </a:solidFill>
              </a:defRPr>
            </a:pPr>
            <a:r>
              <a:rPr sz="1000" dirty="0" err="1"/>
              <a:t>Lähde</a:t>
            </a:r>
            <a:r>
              <a:rPr sz="1000" dirty="0"/>
              <a:t>: Puuinfo</a:t>
            </a:r>
            <a:endParaRPr lang="fi-FI" sz="1000" dirty="0"/>
          </a:p>
          <a:p>
            <a:pPr algn="r">
              <a:lnSpc>
                <a:spcPct val="90000"/>
              </a:lnSpc>
              <a:defRPr>
                <a:solidFill>
                  <a:srgbClr val="000000"/>
                </a:solidFill>
              </a:defRPr>
            </a:pPr>
            <a:r>
              <a:rPr lang="fi-FI" sz="1000" dirty="0"/>
              <a:t>Kuva: Jukka Koivula</a:t>
            </a:r>
          </a:p>
          <a:p>
            <a:pPr lvl="0" algn="r">
              <a:lnSpc>
                <a:spcPct val="90000"/>
              </a:lnSpc>
              <a:defRPr>
                <a:solidFill>
                  <a:srgbClr val="000000"/>
                </a:solidFill>
              </a:defRPr>
            </a:pPr>
            <a:endParaRPr sz="1000" dirty="0"/>
          </a:p>
        </p:txBody>
      </p:sp>
      <p:pic>
        <p:nvPicPr>
          <p:cNvPr id="9" name="002,1 vanha rauma P6230559.jpeg">
            <a:extLst>
              <a:ext uri="{FF2B5EF4-FFF2-40B4-BE49-F238E27FC236}">
                <a16:creationId xmlns:a16="http://schemas.microsoft.com/office/drawing/2014/main" id="{F2D38886-F3A0-8332-87AF-F8BF1DC3FCAD}"/>
              </a:ext>
            </a:extLst>
          </p:cNvPr>
          <p:cNvPicPr/>
          <p:nvPr/>
        </p:nvPicPr>
        <p:blipFill>
          <a:blip r:embed="rId2"/>
          <a:stretch>
            <a:fillRect/>
          </a:stretch>
        </p:blipFill>
        <p:spPr>
          <a:xfrm>
            <a:off x="2657316" y="849987"/>
            <a:ext cx="6877368" cy="5158026"/>
          </a:xfrm>
          <a:prstGeom prst="rect">
            <a:avLst/>
          </a:prstGeom>
          <a:ln w="12700">
            <a:miter lim="400000"/>
          </a:ln>
        </p:spPr>
      </p:pic>
      <p:sp>
        <p:nvSpPr>
          <p:cNvPr id="10" name="Shape 1497">
            <a:extLst>
              <a:ext uri="{FF2B5EF4-FFF2-40B4-BE49-F238E27FC236}">
                <a16:creationId xmlns:a16="http://schemas.microsoft.com/office/drawing/2014/main" id="{526DE0BC-6FDA-13B7-91F5-258B04536461}"/>
              </a:ext>
            </a:extLst>
          </p:cNvPr>
          <p:cNvSpPr/>
          <p:nvPr/>
        </p:nvSpPr>
        <p:spPr>
          <a:xfrm>
            <a:off x="910881" y="3938395"/>
            <a:ext cx="10370238" cy="1699010"/>
          </a:xfrm>
          <a:prstGeom prst="rect">
            <a:avLst/>
          </a:prstGeom>
          <a:solidFill>
            <a:srgbClr val="9CA65D"/>
          </a:solidFill>
          <a:ln w="12700">
            <a:miter lim="400000"/>
          </a:ln>
        </p:spPr>
        <p:txBody>
          <a:bodyPr lIns="0" tIns="0" rIns="0" bIns="0" anchor="ctr"/>
          <a:lstStyle/>
          <a:p>
            <a:pPr lvl="0"/>
            <a:endParaRPr/>
          </a:p>
        </p:txBody>
      </p:sp>
      <p:sp>
        <p:nvSpPr>
          <p:cNvPr id="11" name="Shape 1499">
            <a:extLst>
              <a:ext uri="{FF2B5EF4-FFF2-40B4-BE49-F238E27FC236}">
                <a16:creationId xmlns:a16="http://schemas.microsoft.com/office/drawing/2014/main" id="{16D9C366-E6B6-A55D-1B01-B4817C8E163E}"/>
              </a:ext>
            </a:extLst>
          </p:cNvPr>
          <p:cNvSpPr/>
          <p:nvPr/>
        </p:nvSpPr>
        <p:spPr>
          <a:xfrm>
            <a:off x="1044607" y="4075429"/>
            <a:ext cx="10102786" cy="1424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b="1" dirty="0" err="1">
                <a:solidFill>
                  <a:srgbClr val="FFFFFF"/>
                </a:solidFill>
              </a:rPr>
              <a:t>Sekä</a:t>
            </a:r>
            <a:r>
              <a:rPr b="1" dirty="0">
                <a:solidFill>
                  <a:srgbClr val="FFFFFF"/>
                </a:solidFill>
              </a:rPr>
              <a:t> </a:t>
            </a:r>
            <a:r>
              <a:rPr b="1" dirty="0" err="1">
                <a:solidFill>
                  <a:srgbClr val="FFFFFF"/>
                </a:solidFill>
              </a:rPr>
              <a:t>vanha</a:t>
            </a:r>
            <a:r>
              <a:rPr b="1" dirty="0">
                <a:solidFill>
                  <a:srgbClr val="FFFFFF"/>
                </a:solidFill>
              </a:rPr>
              <a:t> </a:t>
            </a:r>
            <a:r>
              <a:rPr b="1" dirty="0" err="1">
                <a:solidFill>
                  <a:srgbClr val="FFFFFF"/>
                </a:solidFill>
              </a:rPr>
              <a:t>että</a:t>
            </a:r>
            <a:r>
              <a:rPr b="1" dirty="0">
                <a:solidFill>
                  <a:srgbClr val="FFFFFF"/>
                </a:solidFill>
              </a:rPr>
              <a:t> </a:t>
            </a:r>
            <a:r>
              <a:rPr b="1" dirty="0" err="1">
                <a:solidFill>
                  <a:srgbClr val="FFFFFF"/>
                </a:solidFill>
              </a:rPr>
              <a:t>uusi</a:t>
            </a:r>
            <a:r>
              <a:rPr b="1" dirty="0">
                <a:solidFill>
                  <a:srgbClr val="FFFFFF"/>
                </a:solidFill>
              </a:rPr>
              <a:t> </a:t>
            </a:r>
            <a:r>
              <a:rPr b="1" dirty="0" err="1">
                <a:solidFill>
                  <a:srgbClr val="FFFFFF"/>
                </a:solidFill>
              </a:rPr>
              <a:t>rakennus</a:t>
            </a:r>
            <a:r>
              <a:rPr b="1" dirty="0">
                <a:solidFill>
                  <a:srgbClr val="FFFFFF"/>
                </a:solidFill>
              </a:rPr>
              <a:t> </a:t>
            </a:r>
            <a:r>
              <a:rPr b="1" dirty="0" err="1">
                <a:solidFill>
                  <a:srgbClr val="FFFFFF"/>
                </a:solidFill>
              </a:rPr>
              <a:t>vaatii</a:t>
            </a:r>
            <a:r>
              <a:rPr b="1" dirty="0">
                <a:solidFill>
                  <a:srgbClr val="FFFFFF"/>
                </a:solidFill>
              </a:rPr>
              <a:t> </a:t>
            </a:r>
            <a:r>
              <a:rPr b="1" dirty="0" err="1">
                <a:solidFill>
                  <a:srgbClr val="FFFFFF"/>
                </a:solidFill>
              </a:rPr>
              <a:t>säännöllistä</a:t>
            </a:r>
            <a:r>
              <a:rPr b="1" dirty="0">
                <a:solidFill>
                  <a:srgbClr val="FFFFFF"/>
                </a:solidFill>
              </a:rPr>
              <a:t> </a:t>
            </a:r>
            <a:r>
              <a:rPr b="1" dirty="0" err="1">
                <a:solidFill>
                  <a:srgbClr val="FFFFFF"/>
                </a:solidFill>
              </a:rPr>
              <a:t>huoltoa</a:t>
            </a:r>
            <a:r>
              <a:rPr b="1" dirty="0">
                <a:solidFill>
                  <a:srgbClr val="FFFFFF"/>
                </a:solidFill>
              </a:rPr>
              <a:t> ja </a:t>
            </a:r>
            <a:r>
              <a:rPr b="1" dirty="0" err="1">
                <a:solidFill>
                  <a:srgbClr val="FFFFFF"/>
                </a:solidFill>
              </a:rPr>
              <a:t>ylläpitoa</a:t>
            </a:r>
            <a:r>
              <a:rPr b="1" dirty="0">
                <a:solidFill>
                  <a:srgbClr val="FFFFFF"/>
                </a:solidFill>
              </a:rPr>
              <a:t>.</a:t>
            </a:r>
            <a:r>
              <a:rPr dirty="0">
                <a:solidFill>
                  <a:srgbClr val="FFFFFF"/>
                </a:solidFill>
              </a:rPr>
              <a:t> </a:t>
            </a:r>
            <a:r>
              <a:rPr dirty="0" err="1">
                <a:solidFill>
                  <a:srgbClr val="FFFFFF"/>
                </a:solidFill>
              </a:rPr>
              <a:t>Esimerkiksi</a:t>
            </a:r>
            <a:r>
              <a:rPr dirty="0">
                <a:solidFill>
                  <a:srgbClr val="FFFFFF"/>
                </a:solidFill>
              </a:rPr>
              <a:t> </a:t>
            </a:r>
            <a:r>
              <a:rPr dirty="0" err="1">
                <a:solidFill>
                  <a:srgbClr val="FFFFFF"/>
                </a:solidFill>
              </a:rPr>
              <a:t>räystäskourut</a:t>
            </a:r>
            <a:r>
              <a:rPr dirty="0">
                <a:solidFill>
                  <a:srgbClr val="FFFFFF"/>
                </a:solidFill>
              </a:rPr>
              <a:t> on </a:t>
            </a:r>
            <a:r>
              <a:rPr dirty="0" err="1">
                <a:solidFill>
                  <a:srgbClr val="FFFFFF"/>
                </a:solidFill>
              </a:rPr>
              <a:t>pidettävä</a:t>
            </a:r>
            <a:r>
              <a:rPr dirty="0">
                <a:solidFill>
                  <a:srgbClr val="FFFFFF"/>
                </a:solidFill>
              </a:rPr>
              <a:t> </a:t>
            </a:r>
            <a:r>
              <a:rPr dirty="0" err="1">
                <a:solidFill>
                  <a:srgbClr val="FFFFFF"/>
                </a:solidFill>
              </a:rPr>
              <a:t>puhtaana</a:t>
            </a:r>
            <a:r>
              <a:rPr dirty="0">
                <a:solidFill>
                  <a:srgbClr val="FFFFFF"/>
                </a:solidFill>
              </a:rPr>
              <a:t> </a:t>
            </a:r>
            <a:r>
              <a:rPr dirty="0" err="1">
                <a:solidFill>
                  <a:srgbClr val="FFFFFF"/>
                </a:solidFill>
              </a:rPr>
              <a:t>lehdistä</a:t>
            </a:r>
            <a:r>
              <a:rPr dirty="0">
                <a:solidFill>
                  <a:srgbClr val="FFFFFF"/>
                </a:solidFill>
              </a:rPr>
              <a:t> ja </a:t>
            </a:r>
            <a:r>
              <a:rPr dirty="0" err="1">
                <a:solidFill>
                  <a:srgbClr val="FFFFFF"/>
                </a:solidFill>
              </a:rPr>
              <a:t>roskista</a:t>
            </a:r>
            <a:r>
              <a:rPr dirty="0">
                <a:solidFill>
                  <a:srgbClr val="FFFFFF"/>
                </a:solidFill>
              </a:rPr>
              <a:t>. </a:t>
            </a:r>
            <a:r>
              <a:rPr dirty="0" err="1">
                <a:solidFill>
                  <a:srgbClr val="FFFFFF"/>
                </a:solidFill>
              </a:rPr>
              <a:t>Säännöllisten</a:t>
            </a:r>
            <a:r>
              <a:rPr dirty="0">
                <a:solidFill>
                  <a:srgbClr val="FFFFFF"/>
                </a:solidFill>
              </a:rPr>
              <a:t> </a:t>
            </a:r>
            <a:r>
              <a:rPr dirty="0" err="1">
                <a:solidFill>
                  <a:srgbClr val="FFFFFF"/>
                </a:solidFill>
              </a:rPr>
              <a:t>huoltotöiden</a:t>
            </a:r>
            <a:r>
              <a:rPr dirty="0">
                <a:solidFill>
                  <a:srgbClr val="FFFFFF"/>
                </a:solidFill>
              </a:rPr>
              <a:t> </a:t>
            </a:r>
            <a:r>
              <a:rPr dirty="0" err="1">
                <a:solidFill>
                  <a:srgbClr val="FFFFFF"/>
                </a:solidFill>
              </a:rPr>
              <a:t>yhteydessä</a:t>
            </a:r>
            <a:r>
              <a:rPr dirty="0">
                <a:solidFill>
                  <a:srgbClr val="FFFFFF"/>
                </a:solidFill>
              </a:rPr>
              <a:t> </a:t>
            </a:r>
            <a:r>
              <a:rPr dirty="0" err="1">
                <a:solidFill>
                  <a:srgbClr val="FFFFFF"/>
                </a:solidFill>
              </a:rPr>
              <a:t>tulee</a:t>
            </a:r>
            <a:r>
              <a:rPr dirty="0">
                <a:solidFill>
                  <a:srgbClr val="FFFFFF"/>
                </a:solidFill>
              </a:rPr>
              <a:t> </a:t>
            </a:r>
            <a:r>
              <a:rPr dirty="0" err="1">
                <a:solidFill>
                  <a:srgbClr val="FFFFFF"/>
                </a:solidFill>
              </a:rPr>
              <a:t>myös</a:t>
            </a:r>
            <a:r>
              <a:rPr dirty="0">
                <a:solidFill>
                  <a:srgbClr val="FFFFFF"/>
                </a:solidFill>
              </a:rPr>
              <a:t> </a:t>
            </a:r>
            <a:r>
              <a:rPr dirty="0" err="1">
                <a:solidFill>
                  <a:srgbClr val="FFFFFF"/>
                </a:solidFill>
              </a:rPr>
              <a:t>rakennuksen</a:t>
            </a:r>
            <a:r>
              <a:rPr dirty="0">
                <a:solidFill>
                  <a:srgbClr val="FFFFFF"/>
                </a:solidFill>
              </a:rPr>
              <a:t> </a:t>
            </a:r>
            <a:r>
              <a:rPr dirty="0" err="1">
                <a:solidFill>
                  <a:srgbClr val="FFFFFF"/>
                </a:solidFill>
              </a:rPr>
              <a:t>kuntoa</a:t>
            </a:r>
            <a:r>
              <a:rPr dirty="0">
                <a:solidFill>
                  <a:srgbClr val="FFFFFF"/>
                </a:solidFill>
              </a:rPr>
              <a:t> </a:t>
            </a:r>
            <a:r>
              <a:rPr dirty="0" err="1">
                <a:solidFill>
                  <a:srgbClr val="FFFFFF"/>
                </a:solidFill>
              </a:rPr>
              <a:t>seurattua</a:t>
            </a:r>
            <a:r>
              <a:rPr dirty="0">
                <a:solidFill>
                  <a:srgbClr val="FFFFFF"/>
                </a:solidFill>
              </a:rPr>
              <a:t> </a:t>
            </a:r>
            <a:r>
              <a:rPr dirty="0" err="1">
                <a:solidFill>
                  <a:srgbClr val="FFFFFF"/>
                </a:solidFill>
              </a:rPr>
              <a:t>jatkuvasti</a:t>
            </a:r>
            <a:r>
              <a:rPr dirty="0">
                <a:solidFill>
                  <a:srgbClr val="FFFFFF"/>
                </a:solidFill>
              </a:rPr>
              <a:t> ja </a:t>
            </a:r>
            <a:r>
              <a:rPr dirty="0" err="1">
                <a:solidFill>
                  <a:srgbClr val="FFFFFF"/>
                </a:solidFill>
              </a:rPr>
              <a:t>mahdolliset</a:t>
            </a:r>
            <a:r>
              <a:rPr dirty="0">
                <a:solidFill>
                  <a:srgbClr val="FFFFFF"/>
                </a:solidFill>
              </a:rPr>
              <a:t> </a:t>
            </a:r>
            <a:r>
              <a:rPr dirty="0" err="1">
                <a:solidFill>
                  <a:srgbClr val="FFFFFF"/>
                </a:solidFill>
              </a:rPr>
              <a:t>alkavat</a:t>
            </a:r>
            <a:r>
              <a:rPr dirty="0">
                <a:solidFill>
                  <a:srgbClr val="FFFFFF"/>
                </a:solidFill>
              </a:rPr>
              <a:t> </a:t>
            </a:r>
            <a:r>
              <a:rPr dirty="0" err="1">
                <a:solidFill>
                  <a:srgbClr val="FFFFFF"/>
                </a:solidFill>
              </a:rPr>
              <a:t>vauriot</a:t>
            </a:r>
            <a:r>
              <a:rPr dirty="0">
                <a:solidFill>
                  <a:srgbClr val="FFFFFF"/>
                </a:solidFill>
              </a:rPr>
              <a:t> </a:t>
            </a:r>
            <a:r>
              <a:rPr dirty="0" err="1">
                <a:solidFill>
                  <a:srgbClr val="FFFFFF"/>
                </a:solidFill>
              </a:rPr>
              <a:t>voidaan</a:t>
            </a:r>
            <a:r>
              <a:rPr dirty="0">
                <a:solidFill>
                  <a:srgbClr val="FFFFFF"/>
                </a:solidFill>
              </a:rPr>
              <a:t> </a:t>
            </a:r>
            <a:r>
              <a:rPr dirty="0" err="1">
                <a:solidFill>
                  <a:srgbClr val="FFFFFF"/>
                </a:solidFill>
              </a:rPr>
              <a:t>havaita</a:t>
            </a:r>
            <a:r>
              <a:rPr dirty="0">
                <a:solidFill>
                  <a:srgbClr val="FFFFFF"/>
                </a:solidFill>
              </a:rPr>
              <a:t> ja </a:t>
            </a:r>
            <a:r>
              <a:rPr dirty="0" err="1">
                <a:solidFill>
                  <a:srgbClr val="FFFFFF"/>
                </a:solidFill>
              </a:rPr>
              <a:t>korjata</a:t>
            </a:r>
            <a:r>
              <a:rPr dirty="0">
                <a:solidFill>
                  <a:srgbClr val="FFFFFF"/>
                </a:solidFill>
              </a:rPr>
              <a:t> </a:t>
            </a:r>
            <a:r>
              <a:rPr dirty="0" err="1">
                <a:solidFill>
                  <a:srgbClr val="FFFFFF"/>
                </a:solidFill>
              </a:rPr>
              <a:t>hyvissä</a:t>
            </a:r>
            <a:r>
              <a:rPr dirty="0">
                <a:solidFill>
                  <a:srgbClr val="FFFFFF"/>
                </a:solidFill>
              </a:rPr>
              <a:t> </a:t>
            </a:r>
            <a:r>
              <a:rPr dirty="0" err="1">
                <a:solidFill>
                  <a:srgbClr val="FFFFFF"/>
                </a:solidFill>
              </a:rPr>
              <a:t>ajoin</a:t>
            </a:r>
            <a:r>
              <a:rPr dirty="0">
                <a:solidFill>
                  <a:srgbClr val="FFFFFF"/>
                </a:solidFill>
              </a:rPr>
              <a:t>. </a:t>
            </a:r>
            <a:r>
              <a:rPr dirty="0" err="1">
                <a:solidFill>
                  <a:srgbClr val="FFFFFF"/>
                </a:solidFill>
              </a:rPr>
              <a:t>Silloin</a:t>
            </a:r>
            <a:r>
              <a:rPr dirty="0">
                <a:solidFill>
                  <a:srgbClr val="FFFFFF"/>
                </a:solidFill>
              </a:rPr>
              <a:t> </a:t>
            </a:r>
            <a:r>
              <a:rPr dirty="0" err="1">
                <a:solidFill>
                  <a:srgbClr val="FFFFFF"/>
                </a:solidFill>
              </a:rPr>
              <a:t>vältytään</a:t>
            </a:r>
            <a:r>
              <a:rPr dirty="0">
                <a:solidFill>
                  <a:srgbClr val="FFFFFF"/>
                </a:solidFill>
              </a:rPr>
              <a:t> </a:t>
            </a:r>
            <a:r>
              <a:rPr dirty="0" err="1">
                <a:solidFill>
                  <a:srgbClr val="FFFFFF"/>
                </a:solidFill>
              </a:rPr>
              <a:t>suuremmilta</a:t>
            </a:r>
            <a:r>
              <a:rPr dirty="0">
                <a:solidFill>
                  <a:srgbClr val="FFFFFF"/>
                </a:solidFill>
              </a:rPr>
              <a:t> </a:t>
            </a:r>
            <a:r>
              <a:rPr dirty="0" err="1">
                <a:solidFill>
                  <a:srgbClr val="FFFFFF"/>
                </a:solidFill>
              </a:rPr>
              <a:t>vahingoilta</a:t>
            </a:r>
            <a:r>
              <a:rPr dirty="0">
                <a:solidFill>
                  <a:srgbClr val="FFFFFF"/>
                </a:solidFill>
              </a:rPr>
              <a:t> ja </a:t>
            </a:r>
            <a:r>
              <a:rPr dirty="0" err="1">
                <a:solidFill>
                  <a:srgbClr val="FFFFFF"/>
                </a:solidFill>
              </a:rPr>
              <a:t>kalliilta</a:t>
            </a:r>
            <a:r>
              <a:rPr dirty="0">
                <a:solidFill>
                  <a:srgbClr val="FFFFFF"/>
                </a:solidFill>
              </a:rPr>
              <a:t> </a:t>
            </a:r>
            <a:r>
              <a:rPr dirty="0" err="1">
                <a:solidFill>
                  <a:srgbClr val="FFFFFF"/>
                </a:solidFill>
              </a:rPr>
              <a:t>korjaustoimenpiteiltä</a:t>
            </a:r>
            <a:r>
              <a:rPr dirty="0">
                <a:solidFill>
                  <a:srgbClr val="FFFFFF"/>
                </a:solidFill>
              </a:rPr>
              <a:t>. </a:t>
            </a:r>
            <a:r>
              <a:rPr dirty="0" err="1">
                <a:solidFill>
                  <a:srgbClr val="FFFFFF"/>
                </a:solidFill>
              </a:rPr>
              <a:t>Päivitä</a:t>
            </a:r>
            <a:r>
              <a:rPr dirty="0">
                <a:solidFill>
                  <a:srgbClr val="FFFFFF"/>
                </a:solidFill>
              </a:rPr>
              <a:t> </a:t>
            </a:r>
            <a:r>
              <a:rPr dirty="0" err="1">
                <a:solidFill>
                  <a:srgbClr val="FFFFFF"/>
                </a:solidFill>
              </a:rPr>
              <a:t>kuntoarvio</a:t>
            </a:r>
            <a:r>
              <a:rPr dirty="0">
                <a:solidFill>
                  <a:srgbClr val="FFFFFF"/>
                </a:solidFill>
              </a:rPr>
              <a:t>/</a:t>
            </a:r>
            <a:r>
              <a:rPr dirty="0" err="1">
                <a:solidFill>
                  <a:srgbClr val="FFFFFF"/>
                </a:solidFill>
              </a:rPr>
              <a:t>huoltokirjaa</a:t>
            </a:r>
            <a:r>
              <a:rPr dirty="0">
                <a:solidFill>
                  <a:srgbClr val="FFFFFF"/>
                </a:solidFill>
              </a:rPr>
              <a:t> </a:t>
            </a:r>
            <a:r>
              <a:rPr dirty="0" err="1">
                <a:solidFill>
                  <a:srgbClr val="FFFFFF"/>
                </a:solidFill>
              </a:rPr>
              <a:t>säännöllisten</a:t>
            </a:r>
            <a:r>
              <a:rPr dirty="0">
                <a:solidFill>
                  <a:srgbClr val="FFFFFF"/>
                </a:solidFill>
              </a:rPr>
              <a:t> </a:t>
            </a:r>
            <a:r>
              <a:rPr dirty="0" err="1">
                <a:solidFill>
                  <a:srgbClr val="FFFFFF"/>
                </a:solidFill>
              </a:rPr>
              <a:t>huoltotöiden</a:t>
            </a:r>
            <a:r>
              <a:rPr dirty="0">
                <a:solidFill>
                  <a:srgbClr val="FFFFFF"/>
                </a:solidFill>
              </a:rPr>
              <a:t> </a:t>
            </a:r>
            <a:r>
              <a:rPr dirty="0" err="1">
                <a:solidFill>
                  <a:srgbClr val="FFFFFF"/>
                </a:solidFill>
              </a:rPr>
              <a:t>yhteydessä</a:t>
            </a:r>
            <a:r>
              <a:rPr dirty="0">
                <a:solidFill>
                  <a:srgbClr val="FFFFFF"/>
                </a:solidFill>
              </a:rPr>
              <a:t>.</a:t>
            </a:r>
          </a:p>
        </p:txBody>
      </p:sp>
    </p:spTree>
    <p:extLst>
      <p:ext uri="{BB962C8B-B14F-4D97-AF65-F5344CB8AC3E}">
        <p14:creationId xmlns:p14="http://schemas.microsoft.com/office/powerpoint/2010/main" val="22733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D048A2-6B79-CD60-0AB8-049E235828C7}"/>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Kuntoarvio ja jatkuva huolto</a:t>
            </a:r>
          </a:p>
        </p:txBody>
      </p:sp>
      <p:sp>
        <p:nvSpPr>
          <p:cNvPr id="4" name="Tekstin paikkamerkki 3">
            <a:extLst>
              <a:ext uri="{FF2B5EF4-FFF2-40B4-BE49-F238E27FC236}">
                <a16:creationId xmlns:a16="http://schemas.microsoft.com/office/drawing/2014/main" id="{5896ED2F-7594-5707-0814-6BC4C75DBBAF}"/>
              </a:ext>
            </a:extLst>
          </p:cNvPr>
          <p:cNvSpPr>
            <a:spLocks noGrp="1"/>
          </p:cNvSpPr>
          <p:nvPr>
            <p:ph type="body" idx="1"/>
          </p:nvPr>
        </p:nvSpPr>
        <p:spPr/>
        <p:txBody>
          <a:bodyPr>
            <a:normAutofit/>
          </a:bodyPr>
          <a:lstStyle/>
          <a:p>
            <a:r>
              <a:rPr lang="fi-FI" sz="2400" dirty="0"/>
              <a:t>Kuntoarvio on silmämääräisten tarkastustoimenpiteiden pohjalta laadittu asiakirja, johon kootaan havainnot eri rakennusosien teknisestä kunnosta ja toimivuudesta. Siihen on hyvä kirjata myös vuosien myötä tehdyt kunnostukset ja muutokset ja se on syytä päivittää muutaman vuoden välein, mieluummin vuosittain. Kuntoarvio toimii samalla ”huoltokirjana” ja se helpottaa tulevien korjaustoimenpiteiden ennakointia ja suunnittelua. Sen avulla arvioidaan myös, vaatiiko jokin rakennusosa perusteellisempaa selvitystä ns. kuntotutkimusta.</a:t>
            </a:r>
          </a:p>
          <a:p>
            <a:r>
              <a:rPr lang="fi-FI" sz="2400" dirty="0"/>
              <a:t>Perusteellisen kuntoarvion laadinnassa on hyvä käyttää apuna rakennusalan ammattilaista. Jos olet hankkimassa vanhaa taloa, sovi myyjän kanssa kuntoarvion teettämisestä molempien osapuolten hyväksymällä puolueettomalla asiantuntijalla.</a:t>
            </a:r>
          </a:p>
          <a:p>
            <a:pPr marL="114300" indent="0">
              <a:buNone/>
            </a:pPr>
            <a:endParaRPr lang="fi-FI" sz="3200" dirty="0"/>
          </a:p>
          <a:p>
            <a:pPr marL="114300" indent="0">
              <a:buNone/>
            </a:pPr>
            <a:endParaRPr lang="fi-FI" sz="3200" dirty="0"/>
          </a:p>
        </p:txBody>
      </p:sp>
      <p:sp>
        <p:nvSpPr>
          <p:cNvPr id="6" name="Dian numeron paikkamerkki 5">
            <a:extLst>
              <a:ext uri="{FF2B5EF4-FFF2-40B4-BE49-F238E27FC236}">
                <a16:creationId xmlns:a16="http://schemas.microsoft.com/office/drawing/2014/main" id="{AE754529-9167-BEB4-16A2-615E51C5DA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9</a:t>
            </a:fld>
            <a:endParaRPr lang="fi-FI"/>
          </a:p>
        </p:txBody>
      </p:sp>
      <p:sp>
        <p:nvSpPr>
          <p:cNvPr id="5" name="Alatunnisteen paikkamerkki 4">
            <a:extLst>
              <a:ext uri="{FF2B5EF4-FFF2-40B4-BE49-F238E27FC236}">
                <a16:creationId xmlns:a16="http://schemas.microsoft.com/office/drawing/2014/main" id="{FCDCF0D4-D3A8-F21B-F9DB-7D303B474BB7}"/>
              </a:ext>
            </a:extLst>
          </p:cNvPr>
          <p:cNvSpPr>
            <a:spLocks noGrp="1"/>
          </p:cNvSpPr>
          <p:nvPr>
            <p:ph type="ftr" idx="11"/>
          </p:nvPr>
        </p:nvSpPr>
        <p:spPr/>
        <p:txBody>
          <a:bodyPr/>
          <a:lstStyle/>
          <a:p>
            <a:r>
              <a:rPr lang="fi-FI"/>
              <a:t>Puurakennuksen korjaaminen ja puulla korjaaminen</a:t>
            </a:r>
          </a:p>
        </p:txBody>
      </p:sp>
      <p:sp>
        <p:nvSpPr>
          <p:cNvPr id="2" name="Shape 1505">
            <a:extLst>
              <a:ext uri="{FF2B5EF4-FFF2-40B4-BE49-F238E27FC236}">
                <a16:creationId xmlns:a16="http://schemas.microsoft.com/office/drawing/2014/main" id="{C375B2E9-8F23-9662-309D-9A3B91F8F834}"/>
              </a:ext>
            </a:extLst>
          </p:cNvPr>
          <p:cNvSpPr/>
          <p:nvPr/>
        </p:nvSpPr>
        <p:spPr>
          <a:xfrm>
            <a:off x="11044362" y="5978047"/>
            <a:ext cx="959778" cy="35687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nSpc>
                <a:spcPct val="90000"/>
              </a:lnSpc>
              <a:defRPr>
                <a:solidFill>
                  <a:srgbClr val="000000"/>
                </a:solidFill>
              </a:defRPr>
            </a:pPr>
            <a:endParaRPr sz="1000" dirty="0"/>
          </a:p>
          <a:p>
            <a:pPr lvl="0">
              <a:lnSpc>
                <a:spcPct val="90000"/>
              </a:lnSpc>
              <a:defRPr>
                <a:solidFill>
                  <a:srgbClr val="000000"/>
                </a:solidFill>
              </a:defRPr>
            </a:pPr>
            <a:r>
              <a:rPr sz="1000" dirty="0" err="1"/>
              <a:t>Lähde</a:t>
            </a:r>
            <a:r>
              <a:rPr sz="1000" dirty="0"/>
              <a:t>: Puuinfo</a:t>
            </a:r>
          </a:p>
        </p:txBody>
      </p:sp>
    </p:spTree>
    <p:extLst>
      <p:ext uri="{BB962C8B-B14F-4D97-AF65-F5344CB8AC3E}">
        <p14:creationId xmlns:p14="http://schemas.microsoft.com/office/powerpoint/2010/main" val="2617570262"/>
      </p:ext>
    </p:extLst>
  </p:cSld>
  <p:clrMapOvr>
    <a:masterClrMapping/>
  </p:clrMapOvr>
</p:sld>
</file>

<file path=ppt/theme/theme1.xml><?xml version="1.0" encoding="utf-8"?>
<a:theme xmlns:a="http://schemas.openxmlformats.org/drawingml/2006/main"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CA65D"/>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CA65D"/>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CA65D"/>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CA65D"/>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1B92C2-0A56-4D54-A72E-A8394DC710D0}">
  <ds:schemaRefs>
    <ds:schemaRef ds:uri="http://schemas.microsoft.com/sharepoint/v3/contenttype/forms"/>
  </ds:schemaRefs>
</ds:datastoreItem>
</file>

<file path=customXml/itemProps2.xml><?xml version="1.0" encoding="utf-8"?>
<ds:datastoreItem xmlns:ds="http://schemas.openxmlformats.org/officeDocument/2006/customXml" ds:itemID="{CFB3CA2C-AA84-48EF-8150-3FB48527E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c4a72-1b4b-43b0-bb60-4ad32f90e189"/>
    <ds:schemaRef ds:uri="e00a1533-1aa1-4209-87b8-e054fc7c4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TotalTime>
  <Words>3163</Words>
  <Application>Microsoft Office PowerPoint</Application>
  <PresentationFormat>Laajakuva</PresentationFormat>
  <Paragraphs>434</Paragraphs>
  <Slides>44</Slides>
  <Notes>3</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44</vt:i4>
      </vt:variant>
    </vt:vector>
  </HeadingPairs>
  <TitlesOfParts>
    <vt:vector size="50" baseType="lpstr">
      <vt:lpstr>Arial</vt:lpstr>
      <vt:lpstr>Avenir Roman</vt:lpstr>
      <vt:lpstr>Calibri</vt:lpstr>
      <vt:lpstr>Calibri Light</vt:lpstr>
      <vt:lpstr>Default</vt:lpstr>
      <vt:lpstr>Office-teema</vt:lpstr>
      <vt:lpstr>Teollinen puurakentaminen</vt:lpstr>
      <vt:lpstr>PowerPoint-esitys</vt:lpstr>
      <vt:lpstr> Puurakennuksen korjaaminen ja puulla korjaaminen</vt:lpstr>
      <vt:lpstr>PowerPoint-esitys</vt:lpstr>
      <vt:lpstr>Puurakennuksen korjaaminen ja puulla korjaaminen -sisältö</vt:lpstr>
      <vt:lpstr>Puurakenteiden korjaaminen</vt:lpstr>
      <vt:lpstr>Sisältö</vt:lpstr>
      <vt:lpstr>PowerPoint-esitys</vt:lpstr>
      <vt:lpstr>Kuntoarvio ja jatkuva huolto</vt:lpstr>
      <vt:lpstr>Kuntoarvio ja jatkuva huolto</vt:lpstr>
      <vt:lpstr>Kuntoarvio ja jatkuva huolto</vt:lpstr>
      <vt:lpstr>Kunnostus- ja korjaustyön luonne ja vaativuus</vt:lpstr>
      <vt:lpstr>Yleisohje</vt:lpstr>
      <vt:lpstr>Vältä ylikorjaamista;  Case Rintamamiestalo</vt:lpstr>
      <vt:lpstr>Onnistunut korjauskohde; SAATSI arkkitehdit, Kalliomäki, Forssa</vt:lpstr>
      <vt:lpstr>Vinkkejä korjaamiseen</vt:lpstr>
      <vt:lpstr>Tyypillisiä seinärakenne- ja verhousratkaisuja</vt:lpstr>
      <vt:lpstr>Vesikatto</vt:lpstr>
      <vt:lpstr>Perustukset ja salaojat</vt:lpstr>
      <vt:lpstr>Perustukset ja salaojat</vt:lpstr>
      <vt:lpstr>Perustukset ja salaojat</vt:lpstr>
      <vt:lpstr>Kantavat rakenteet ja lisäeristäminen</vt:lpstr>
      <vt:lpstr>Kantavat rakenteet ja lisäeristäminen</vt:lpstr>
      <vt:lpstr>Alapohja</vt:lpstr>
      <vt:lpstr>Alapohja - Rossipohja</vt:lpstr>
      <vt:lpstr>Alapohja –  Maanvarainen betonilaatta</vt:lpstr>
      <vt:lpstr>Ulkoseinä</vt:lpstr>
      <vt:lpstr>Ulkoseinä</vt:lpstr>
      <vt:lpstr>Ulkoseinä</vt:lpstr>
      <vt:lpstr>Esimerkki hirsiseinän sisäpuolelle asennettavasta lisälämmöneristeestä</vt:lpstr>
      <vt:lpstr>Ulkoseinä</vt:lpstr>
      <vt:lpstr>Esimerkki rankarakenteisen ulkoseinän sisäpuolelle asennettavasta lisälämmöneristeestä</vt:lpstr>
      <vt:lpstr>Yläpohja</vt:lpstr>
      <vt:lpstr>Esimerkki yläpohjan lisäeristämisestä</vt:lpstr>
      <vt:lpstr>Esimerkki yläpohjan tuuletuksesta</vt:lpstr>
      <vt:lpstr>Ulkoverhous</vt:lpstr>
      <vt:lpstr>Ulkoverhous</vt:lpstr>
      <vt:lpstr>Ulkoverhous</vt:lpstr>
      <vt:lpstr>Toimivan ja pitkäikäisen ulkoverhouksen edellytyksiä:</vt:lpstr>
      <vt:lpstr>Ulkoverhous</vt:lpstr>
      <vt:lpstr>Ikkunat</vt:lpstr>
      <vt:lpstr>Ikkunat</vt:lpstr>
      <vt:lpstr>Ikkunat</vt:lpstr>
      <vt:lpstr>Kertausta: Yleisiä puutalon korjaamisessa tehtyjä virheitä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Hilppa Iittiläinen</dc:creator>
  <cp:lastModifiedBy>Hilppa Iittiläinen</cp:lastModifiedBy>
  <cp:revision>2</cp:revision>
  <dcterms:modified xsi:type="dcterms:W3CDTF">2022-11-25T12:12:01Z</dcterms:modified>
</cp:coreProperties>
</file>