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8" r:id="rId2"/>
  </p:sldMasterIdLst>
  <p:notesMasterIdLst>
    <p:notesMasterId r:id="rId24"/>
  </p:notesMasterIdLst>
  <p:handoutMasterIdLst>
    <p:handoutMasterId r:id="rId25"/>
  </p:handoutMasterIdLst>
  <p:sldIdLst>
    <p:sldId id="300" r:id="rId3"/>
    <p:sldId id="301" r:id="rId4"/>
    <p:sldId id="302" r:id="rId5"/>
    <p:sldId id="259" r:id="rId6"/>
    <p:sldId id="274" r:id="rId7"/>
    <p:sldId id="275" r:id="rId8"/>
    <p:sldId id="303" r:id="rId9"/>
    <p:sldId id="261" r:id="rId10"/>
    <p:sldId id="290" r:id="rId11"/>
    <p:sldId id="296" r:id="rId12"/>
    <p:sldId id="295" r:id="rId13"/>
    <p:sldId id="291" r:id="rId14"/>
    <p:sldId id="292" r:id="rId15"/>
    <p:sldId id="264" r:id="rId16"/>
    <p:sldId id="289" r:id="rId17"/>
    <p:sldId id="297" r:id="rId18"/>
    <p:sldId id="293" r:id="rId19"/>
    <p:sldId id="299" r:id="rId20"/>
    <p:sldId id="294" r:id="rId21"/>
    <p:sldId id="298" r:id="rId22"/>
    <p:sldId id="266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20A2F-E636-4672-9E02-40763131B8D1}" v="18" dt="2022-06-20T12:36:14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li Ylinen" userId="b99c3d69-9420-4882-8ec1-d40a72bbb352" providerId="ADAL" clId="{5B7FEE04-5763-43E7-8AFE-D777D60294B3}"/>
    <pc:docChg chg="custSel modSld">
      <pc:chgData name="Sauli Ylinen" userId="b99c3d69-9420-4882-8ec1-d40a72bbb352" providerId="ADAL" clId="{5B7FEE04-5763-43E7-8AFE-D777D60294B3}" dt="2022-05-29T16:15:49.858" v="263" actId="1076"/>
      <pc:docMkLst>
        <pc:docMk/>
      </pc:docMkLst>
      <pc:sldChg chg="modSp mod">
        <pc:chgData name="Sauli Ylinen" userId="b99c3d69-9420-4882-8ec1-d40a72bbb352" providerId="ADAL" clId="{5B7FEE04-5763-43E7-8AFE-D777D60294B3}" dt="2022-05-29T16:12:32.189" v="0" actId="20577"/>
        <pc:sldMkLst>
          <pc:docMk/>
          <pc:sldMk cId="3341562019" sldId="289"/>
        </pc:sldMkLst>
        <pc:spChg chg="mod">
          <ac:chgData name="Sauli Ylinen" userId="b99c3d69-9420-4882-8ec1-d40a72bbb352" providerId="ADAL" clId="{5B7FEE04-5763-43E7-8AFE-D777D60294B3}" dt="2022-05-29T16:12:32.189" v="0" actId="20577"/>
          <ac:spMkLst>
            <pc:docMk/>
            <pc:sldMk cId="3341562019" sldId="289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5B7FEE04-5763-43E7-8AFE-D777D60294B3}" dt="2022-05-29T16:13:23.259" v="4" actId="20577"/>
        <pc:sldMkLst>
          <pc:docMk/>
          <pc:sldMk cId="1626957159" sldId="293"/>
        </pc:sldMkLst>
        <pc:spChg chg="mod">
          <ac:chgData name="Sauli Ylinen" userId="b99c3d69-9420-4882-8ec1-d40a72bbb352" providerId="ADAL" clId="{5B7FEE04-5763-43E7-8AFE-D777D60294B3}" dt="2022-05-29T16:13:23.259" v="4" actId="20577"/>
          <ac:spMkLst>
            <pc:docMk/>
            <pc:sldMk cId="1626957159" sldId="293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5B7FEE04-5763-43E7-8AFE-D777D60294B3}" dt="2022-05-29T16:15:49.858" v="263" actId="1076"/>
        <pc:sldMkLst>
          <pc:docMk/>
          <pc:sldMk cId="1862566561" sldId="299"/>
        </pc:sldMkLst>
        <pc:spChg chg="mod">
          <ac:chgData name="Sauli Ylinen" userId="b99c3d69-9420-4882-8ec1-d40a72bbb352" providerId="ADAL" clId="{5B7FEE04-5763-43E7-8AFE-D777D60294B3}" dt="2022-05-29T16:14:30.547" v="92" actId="1076"/>
          <ac:spMkLst>
            <pc:docMk/>
            <pc:sldMk cId="1862566561" sldId="299"/>
            <ac:spMk id="4" creationId="{98FD9DED-A472-476F-8378-62BD08C511BD}"/>
          </ac:spMkLst>
        </pc:spChg>
        <pc:spChg chg="mod">
          <ac:chgData name="Sauli Ylinen" userId="b99c3d69-9420-4882-8ec1-d40a72bbb352" providerId="ADAL" clId="{5B7FEE04-5763-43E7-8AFE-D777D60294B3}" dt="2022-05-29T16:15:49.858" v="263" actId="1076"/>
          <ac:spMkLst>
            <pc:docMk/>
            <pc:sldMk cId="1862566561" sldId="299"/>
            <ac:spMk id="5" creationId="{8D97F0B9-6DE9-4730-A78B-E7F70E66841B}"/>
          </ac:spMkLst>
        </pc:spChg>
      </pc:sldChg>
    </pc:docChg>
  </pc:docChgLst>
  <pc:docChgLst>
    <pc:chgData name="Sauli Ylinen" userId="b99c3d69-9420-4882-8ec1-d40a72bbb352" providerId="ADAL" clId="{9F097A98-764A-4119-ABEC-3779ADD90863}"/>
    <pc:docChg chg="undo redo custSel addSld delSld modSld sldOrd">
      <pc:chgData name="Sauli Ylinen" userId="b99c3d69-9420-4882-8ec1-d40a72bbb352" providerId="ADAL" clId="{9F097A98-764A-4119-ABEC-3779ADD90863}" dt="2022-03-24T20:07:48.936" v="9440" actId="20577"/>
      <pc:docMkLst>
        <pc:docMk/>
      </pc:docMkLst>
      <pc:sldChg chg="addSp delSp modSp mod">
        <pc:chgData name="Sauli Ylinen" userId="b99c3d69-9420-4882-8ec1-d40a72bbb352" providerId="ADAL" clId="{9F097A98-764A-4119-ABEC-3779ADD90863}" dt="2022-03-13T12:58:14.803" v="35" actId="478"/>
        <pc:sldMkLst>
          <pc:docMk/>
          <pc:sldMk cId="346151276" sldId="256"/>
        </pc:sldMkLst>
        <pc:spChg chg="add del mod">
          <ac:chgData name="Sauli Ylinen" userId="b99c3d69-9420-4882-8ec1-d40a72bbb352" providerId="ADAL" clId="{9F097A98-764A-4119-ABEC-3779ADD90863}" dt="2022-03-13T12:58:14.803" v="35" actId="478"/>
          <ac:spMkLst>
            <pc:docMk/>
            <pc:sldMk cId="346151276" sldId="256"/>
            <ac:spMk id="3" creationId="{DCFEA4AD-6585-40A1-9814-FD45BE661C2A}"/>
          </ac:spMkLst>
        </pc:spChg>
        <pc:spChg chg="mod">
          <ac:chgData name="Sauli Ylinen" userId="b99c3d69-9420-4882-8ec1-d40a72bbb352" providerId="ADAL" clId="{9F097A98-764A-4119-ABEC-3779ADD90863}" dt="2022-03-13T12:58:08.540" v="33" actId="20577"/>
          <ac:spMkLst>
            <pc:docMk/>
            <pc:sldMk cId="346151276" sldId="256"/>
            <ac:spMk id="4" creationId="{EDA266B3-37CB-4FD9-B6AB-E618D118F783}"/>
          </ac:spMkLst>
        </pc:spChg>
        <pc:spChg chg="del">
          <ac:chgData name="Sauli Ylinen" userId="b99c3d69-9420-4882-8ec1-d40a72bbb352" providerId="ADAL" clId="{9F097A98-764A-4119-ABEC-3779ADD90863}" dt="2022-03-13T12:58:11.639" v="34" actId="478"/>
          <ac:spMkLst>
            <pc:docMk/>
            <pc:sldMk cId="346151276" sldId="256"/>
            <ac:spMk id="5" creationId="{695EEBDD-84F5-48BA-9669-BFD174A8AC24}"/>
          </ac:spMkLst>
        </pc:spChg>
      </pc:sldChg>
      <pc:sldChg chg="del">
        <pc:chgData name="Sauli Ylinen" userId="b99c3d69-9420-4882-8ec1-d40a72bbb352" providerId="ADAL" clId="{9F097A98-764A-4119-ABEC-3779ADD90863}" dt="2022-03-13T12:59:07.908" v="38" actId="47"/>
        <pc:sldMkLst>
          <pc:docMk/>
          <pc:sldMk cId="4283457452" sldId="258"/>
        </pc:sldMkLst>
      </pc:sldChg>
      <pc:sldChg chg="del">
        <pc:chgData name="Sauli Ylinen" userId="b99c3d69-9420-4882-8ec1-d40a72bbb352" providerId="ADAL" clId="{9F097A98-764A-4119-ABEC-3779ADD90863}" dt="2022-03-13T12:59:09.237" v="39" actId="47"/>
        <pc:sldMkLst>
          <pc:docMk/>
          <pc:sldMk cId="241989513" sldId="259"/>
        </pc:sldMkLst>
      </pc:sldChg>
      <pc:sldChg chg="del">
        <pc:chgData name="Sauli Ylinen" userId="b99c3d69-9420-4882-8ec1-d40a72bbb352" providerId="ADAL" clId="{9F097A98-764A-4119-ABEC-3779ADD90863}" dt="2022-03-13T12:59:10.041" v="40" actId="47"/>
        <pc:sldMkLst>
          <pc:docMk/>
          <pc:sldMk cId="1834684907" sldId="260"/>
        </pc:sldMkLst>
      </pc:sldChg>
      <pc:sldChg chg="modSp add del mod">
        <pc:chgData name="Sauli Ylinen" userId="b99c3d69-9420-4882-8ec1-d40a72bbb352" providerId="ADAL" clId="{9F097A98-764A-4119-ABEC-3779ADD90863}" dt="2022-03-14T23:11:08.316" v="673" actId="20577"/>
        <pc:sldMkLst>
          <pc:docMk/>
          <pc:sldMk cId="936451030" sldId="261"/>
        </pc:sldMkLst>
        <pc:spChg chg="mod">
          <ac:chgData name="Sauli Ylinen" userId="b99c3d69-9420-4882-8ec1-d40a72bbb352" providerId="ADAL" clId="{9F097A98-764A-4119-ABEC-3779ADD90863}" dt="2022-03-14T23:05:14.700" v="471" actId="20577"/>
          <ac:spMkLst>
            <pc:docMk/>
            <pc:sldMk cId="936451030" sldId="261"/>
            <ac:spMk id="4" creationId="{98FD9DED-A472-476F-8378-62BD08C511BD}"/>
          </ac:spMkLst>
        </pc:spChg>
        <pc:spChg chg="mod">
          <ac:chgData name="Sauli Ylinen" userId="b99c3d69-9420-4882-8ec1-d40a72bbb352" providerId="ADAL" clId="{9F097A98-764A-4119-ABEC-3779ADD90863}" dt="2022-03-14T23:11:08.316" v="673" actId="20577"/>
          <ac:spMkLst>
            <pc:docMk/>
            <pc:sldMk cId="936451030" sldId="261"/>
            <ac:spMk id="5" creationId="{8D97F0B9-6DE9-4730-A78B-E7F70E66841B}"/>
          </ac:spMkLst>
        </pc:spChg>
      </pc:sldChg>
      <pc:sldChg chg="del">
        <pc:chgData name="Sauli Ylinen" userId="b99c3d69-9420-4882-8ec1-d40a72bbb352" providerId="ADAL" clId="{9F097A98-764A-4119-ABEC-3779ADD90863}" dt="2022-03-13T12:59:16.819" v="42" actId="47"/>
        <pc:sldMkLst>
          <pc:docMk/>
          <pc:sldMk cId="1627390536" sldId="262"/>
        </pc:sldMkLst>
      </pc:sldChg>
      <pc:sldChg chg="del">
        <pc:chgData name="Sauli Ylinen" userId="b99c3d69-9420-4882-8ec1-d40a72bbb352" providerId="ADAL" clId="{9F097A98-764A-4119-ABEC-3779ADD90863}" dt="2022-03-13T12:59:18.050" v="43" actId="47"/>
        <pc:sldMkLst>
          <pc:docMk/>
          <pc:sldMk cId="3999921736" sldId="263"/>
        </pc:sldMkLst>
      </pc:sldChg>
      <pc:sldChg chg="modSp mod ord">
        <pc:chgData name="Sauli Ylinen" userId="b99c3d69-9420-4882-8ec1-d40a72bbb352" providerId="ADAL" clId="{9F097A98-764A-4119-ABEC-3779ADD90863}" dt="2022-03-14T23:50:06.260" v="4390" actId="1076"/>
        <pc:sldMkLst>
          <pc:docMk/>
          <pc:sldMk cId="1103557061" sldId="264"/>
        </pc:sldMkLst>
        <pc:spChg chg="mod">
          <ac:chgData name="Sauli Ylinen" userId="b99c3d69-9420-4882-8ec1-d40a72bbb352" providerId="ADAL" clId="{9F097A98-764A-4119-ABEC-3779ADD90863}" dt="2022-03-14T23:46:56.647" v="4029" actId="1076"/>
          <ac:spMkLst>
            <pc:docMk/>
            <pc:sldMk cId="1103557061" sldId="264"/>
            <ac:spMk id="4" creationId="{98FD9DED-A472-476F-8378-62BD08C511BD}"/>
          </ac:spMkLst>
        </pc:spChg>
        <pc:spChg chg="mod">
          <ac:chgData name="Sauli Ylinen" userId="b99c3d69-9420-4882-8ec1-d40a72bbb352" providerId="ADAL" clId="{9F097A98-764A-4119-ABEC-3779ADD90863}" dt="2022-03-14T23:50:06.260" v="4390" actId="1076"/>
          <ac:spMkLst>
            <pc:docMk/>
            <pc:sldMk cId="1103557061" sldId="264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9F097A98-764A-4119-ABEC-3779ADD90863}" dt="2022-03-15T04:42:27.959" v="9099" actId="1076"/>
        <pc:sldMkLst>
          <pc:docMk/>
          <pc:sldMk cId="3072949482" sldId="266"/>
        </pc:sldMkLst>
        <pc:spChg chg="mod">
          <ac:chgData name="Sauli Ylinen" userId="b99c3d69-9420-4882-8ec1-d40a72bbb352" providerId="ADAL" clId="{9F097A98-764A-4119-ABEC-3779ADD90863}" dt="2022-03-15T04:42:27.959" v="9099" actId="1076"/>
          <ac:spMkLst>
            <pc:docMk/>
            <pc:sldMk cId="3072949482" sldId="266"/>
            <ac:spMk id="5" creationId="{8D97F0B9-6DE9-4730-A78B-E7F70E66841B}"/>
          </ac:spMkLst>
        </pc:spChg>
      </pc:sldChg>
      <pc:sldChg chg="del">
        <pc:chgData name="Sauli Ylinen" userId="b99c3d69-9420-4882-8ec1-d40a72bbb352" providerId="ADAL" clId="{9F097A98-764A-4119-ABEC-3779ADD90863}" dt="2022-03-13T12:59:30.946" v="50" actId="47"/>
        <pc:sldMkLst>
          <pc:docMk/>
          <pc:sldMk cId="241543340" sldId="267"/>
        </pc:sldMkLst>
      </pc:sldChg>
      <pc:sldChg chg="del">
        <pc:chgData name="Sauli Ylinen" userId="b99c3d69-9420-4882-8ec1-d40a72bbb352" providerId="ADAL" clId="{9F097A98-764A-4119-ABEC-3779ADD90863}" dt="2022-03-13T12:59:15.249" v="41" actId="47"/>
        <pc:sldMkLst>
          <pc:docMk/>
          <pc:sldMk cId="1933705" sldId="268"/>
        </pc:sldMkLst>
      </pc:sldChg>
      <pc:sldChg chg="del">
        <pc:chgData name="Sauli Ylinen" userId="b99c3d69-9420-4882-8ec1-d40a72bbb352" providerId="ADAL" clId="{9F097A98-764A-4119-ABEC-3779ADD90863}" dt="2022-03-13T12:59:21.159" v="46" actId="47"/>
        <pc:sldMkLst>
          <pc:docMk/>
          <pc:sldMk cId="738202162" sldId="269"/>
        </pc:sldMkLst>
      </pc:sldChg>
      <pc:sldChg chg="del">
        <pc:chgData name="Sauli Ylinen" userId="b99c3d69-9420-4882-8ec1-d40a72bbb352" providerId="ADAL" clId="{9F097A98-764A-4119-ABEC-3779ADD90863}" dt="2022-03-13T12:59:22.407" v="47" actId="47"/>
        <pc:sldMkLst>
          <pc:docMk/>
          <pc:sldMk cId="1521401519" sldId="270"/>
        </pc:sldMkLst>
      </pc:sldChg>
      <pc:sldChg chg="del">
        <pc:chgData name="Sauli Ylinen" userId="b99c3d69-9420-4882-8ec1-d40a72bbb352" providerId="ADAL" clId="{9F097A98-764A-4119-ABEC-3779ADD90863}" dt="2022-03-13T12:59:23.616" v="48" actId="47"/>
        <pc:sldMkLst>
          <pc:docMk/>
          <pc:sldMk cId="3410865629" sldId="271"/>
        </pc:sldMkLst>
      </pc:sldChg>
      <pc:sldChg chg="del">
        <pc:chgData name="Sauli Ylinen" userId="b99c3d69-9420-4882-8ec1-d40a72bbb352" providerId="ADAL" clId="{9F097A98-764A-4119-ABEC-3779ADD90863}" dt="2022-03-13T12:59:26.448" v="49" actId="47"/>
        <pc:sldMkLst>
          <pc:docMk/>
          <pc:sldMk cId="3043122334" sldId="272"/>
        </pc:sldMkLst>
      </pc:sldChg>
      <pc:sldChg chg="del">
        <pc:chgData name="Sauli Ylinen" userId="b99c3d69-9420-4882-8ec1-d40a72bbb352" providerId="ADAL" clId="{9F097A98-764A-4119-ABEC-3779ADD90863}" dt="2022-03-13T12:59:37.542" v="51" actId="47"/>
        <pc:sldMkLst>
          <pc:docMk/>
          <pc:sldMk cId="1263212806" sldId="273"/>
        </pc:sldMkLst>
      </pc:sldChg>
      <pc:sldChg chg="del">
        <pc:chgData name="Sauli Ylinen" userId="b99c3d69-9420-4882-8ec1-d40a72bbb352" providerId="ADAL" clId="{9F097A98-764A-4119-ABEC-3779ADD90863}" dt="2022-03-13T12:59:19.080" v="44" actId="47"/>
        <pc:sldMkLst>
          <pc:docMk/>
          <pc:sldMk cId="2578135967" sldId="274"/>
        </pc:sldMkLst>
      </pc:sldChg>
      <pc:sldChg chg="del">
        <pc:chgData name="Sauli Ylinen" userId="b99c3d69-9420-4882-8ec1-d40a72bbb352" providerId="ADAL" clId="{9F097A98-764A-4119-ABEC-3779ADD90863}" dt="2022-03-13T12:59:20.218" v="45" actId="47"/>
        <pc:sldMkLst>
          <pc:docMk/>
          <pc:sldMk cId="2369750251" sldId="275"/>
        </pc:sldMkLst>
      </pc:sldChg>
      <pc:sldChg chg="del">
        <pc:chgData name="Sauli Ylinen" userId="b99c3d69-9420-4882-8ec1-d40a72bbb352" providerId="ADAL" clId="{9F097A98-764A-4119-ABEC-3779ADD90863}" dt="2022-03-13T12:59:40.512" v="52" actId="47"/>
        <pc:sldMkLst>
          <pc:docMk/>
          <pc:sldMk cId="4094054943" sldId="276"/>
        </pc:sldMkLst>
      </pc:sldChg>
      <pc:sldChg chg="del">
        <pc:chgData name="Sauli Ylinen" userId="b99c3d69-9420-4882-8ec1-d40a72bbb352" providerId="ADAL" clId="{9F097A98-764A-4119-ABEC-3779ADD90863}" dt="2022-03-13T12:59:44.213" v="53" actId="47"/>
        <pc:sldMkLst>
          <pc:docMk/>
          <pc:sldMk cId="3785853420" sldId="278"/>
        </pc:sldMkLst>
      </pc:sldChg>
      <pc:sldChg chg="del">
        <pc:chgData name="Sauli Ylinen" userId="b99c3d69-9420-4882-8ec1-d40a72bbb352" providerId="ADAL" clId="{9F097A98-764A-4119-ABEC-3779ADD90863}" dt="2022-03-13T12:59:45.298" v="54" actId="47"/>
        <pc:sldMkLst>
          <pc:docMk/>
          <pc:sldMk cId="36083625" sldId="279"/>
        </pc:sldMkLst>
      </pc:sldChg>
      <pc:sldChg chg="del">
        <pc:chgData name="Sauli Ylinen" userId="b99c3d69-9420-4882-8ec1-d40a72bbb352" providerId="ADAL" clId="{9F097A98-764A-4119-ABEC-3779ADD90863}" dt="2022-03-13T12:59:46.288" v="55" actId="47"/>
        <pc:sldMkLst>
          <pc:docMk/>
          <pc:sldMk cId="2093587854" sldId="280"/>
        </pc:sldMkLst>
      </pc:sldChg>
      <pc:sldChg chg="del">
        <pc:chgData name="Sauli Ylinen" userId="b99c3d69-9420-4882-8ec1-d40a72bbb352" providerId="ADAL" clId="{9F097A98-764A-4119-ABEC-3779ADD90863}" dt="2022-03-13T12:59:47.180" v="56" actId="47"/>
        <pc:sldMkLst>
          <pc:docMk/>
          <pc:sldMk cId="640456778" sldId="281"/>
        </pc:sldMkLst>
      </pc:sldChg>
      <pc:sldChg chg="del">
        <pc:chgData name="Sauli Ylinen" userId="b99c3d69-9420-4882-8ec1-d40a72bbb352" providerId="ADAL" clId="{9F097A98-764A-4119-ABEC-3779ADD90863}" dt="2022-03-13T12:59:49.370" v="59" actId="47"/>
        <pc:sldMkLst>
          <pc:docMk/>
          <pc:sldMk cId="619428817" sldId="282"/>
        </pc:sldMkLst>
      </pc:sldChg>
      <pc:sldChg chg="del">
        <pc:chgData name="Sauli Ylinen" userId="b99c3d69-9420-4882-8ec1-d40a72bbb352" providerId="ADAL" clId="{9F097A98-764A-4119-ABEC-3779ADD90863}" dt="2022-03-13T12:59:48.020" v="57" actId="47"/>
        <pc:sldMkLst>
          <pc:docMk/>
          <pc:sldMk cId="3631946729" sldId="283"/>
        </pc:sldMkLst>
      </pc:sldChg>
      <pc:sldChg chg="del">
        <pc:chgData name="Sauli Ylinen" userId="b99c3d69-9420-4882-8ec1-d40a72bbb352" providerId="ADAL" clId="{9F097A98-764A-4119-ABEC-3779ADD90863}" dt="2022-03-13T12:59:48.748" v="58" actId="47"/>
        <pc:sldMkLst>
          <pc:docMk/>
          <pc:sldMk cId="3051455724" sldId="284"/>
        </pc:sldMkLst>
      </pc:sldChg>
      <pc:sldChg chg="del">
        <pc:chgData name="Sauli Ylinen" userId="b99c3d69-9420-4882-8ec1-d40a72bbb352" providerId="ADAL" clId="{9F097A98-764A-4119-ABEC-3779ADD90863}" dt="2022-03-13T12:59:49.922" v="60" actId="47"/>
        <pc:sldMkLst>
          <pc:docMk/>
          <pc:sldMk cId="3255986515" sldId="285"/>
        </pc:sldMkLst>
      </pc:sldChg>
      <pc:sldChg chg="del">
        <pc:chgData name="Sauli Ylinen" userId="b99c3d69-9420-4882-8ec1-d40a72bbb352" providerId="ADAL" clId="{9F097A98-764A-4119-ABEC-3779ADD90863}" dt="2022-03-13T12:59:50.445" v="61" actId="47"/>
        <pc:sldMkLst>
          <pc:docMk/>
          <pc:sldMk cId="3466542448" sldId="286"/>
        </pc:sldMkLst>
      </pc:sldChg>
      <pc:sldChg chg="del">
        <pc:chgData name="Sauli Ylinen" userId="b99c3d69-9420-4882-8ec1-d40a72bbb352" providerId="ADAL" clId="{9F097A98-764A-4119-ABEC-3779ADD90863}" dt="2022-03-13T12:59:51.436" v="63" actId="47"/>
        <pc:sldMkLst>
          <pc:docMk/>
          <pc:sldMk cId="3607794345" sldId="287"/>
        </pc:sldMkLst>
      </pc:sldChg>
      <pc:sldChg chg="del">
        <pc:chgData name="Sauli Ylinen" userId="b99c3d69-9420-4882-8ec1-d40a72bbb352" providerId="ADAL" clId="{9F097A98-764A-4119-ABEC-3779ADD90863}" dt="2022-03-13T12:59:50.907" v="62" actId="47"/>
        <pc:sldMkLst>
          <pc:docMk/>
          <pc:sldMk cId="2000942475" sldId="288"/>
        </pc:sldMkLst>
      </pc:sldChg>
      <pc:sldChg chg="modSp mod ord">
        <pc:chgData name="Sauli Ylinen" userId="b99c3d69-9420-4882-8ec1-d40a72bbb352" providerId="ADAL" clId="{9F097A98-764A-4119-ABEC-3779ADD90863}" dt="2022-03-24T20:07:48.936" v="9440" actId="20577"/>
        <pc:sldMkLst>
          <pc:docMk/>
          <pc:sldMk cId="3341562019" sldId="289"/>
        </pc:sldMkLst>
        <pc:spChg chg="mod">
          <ac:chgData name="Sauli Ylinen" userId="b99c3d69-9420-4882-8ec1-d40a72bbb352" providerId="ADAL" clId="{9F097A98-764A-4119-ABEC-3779ADD90863}" dt="2022-03-15T04:08:51.728" v="5190" actId="14100"/>
          <ac:spMkLst>
            <pc:docMk/>
            <pc:sldMk cId="3341562019" sldId="289"/>
            <ac:spMk id="4" creationId="{98FD9DED-A472-476F-8378-62BD08C511BD}"/>
          </ac:spMkLst>
        </pc:spChg>
        <pc:spChg chg="mod">
          <ac:chgData name="Sauli Ylinen" userId="b99c3d69-9420-4882-8ec1-d40a72bbb352" providerId="ADAL" clId="{9F097A98-764A-4119-ABEC-3779ADD90863}" dt="2022-03-24T20:07:48.936" v="9440" actId="20577"/>
          <ac:spMkLst>
            <pc:docMk/>
            <pc:sldMk cId="3341562019" sldId="289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9F097A98-764A-4119-ABEC-3779ADD90863}" dt="2022-03-14T23:20:11.923" v="1328" actId="1076"/>
        <pc:sldMkLst>
          <pc:docMk/>
          <pc:sldMk cId="4190025494" sldId="290"/>
        </pc:sldMkLst>
        <pc:spChg chg="mod">
          <ac:chgData name="Sauli Ylinen" userId="b99c3d69-9420-4882-8ec1-d40a72bbb352" providerId="ADAL" clId="{9F097A98-764A-4119-ABEC-3779ADD90863}" dt="2022-03-14T23:20:11.923" v="1328" actId="1076"/>
          <ac:spMkLst>
            <pc:docMk/>
            <pc:sldMk cId="4190025494" sldId="290"/>
            <ac:spMk id="4" creationId="{98FD9DED-A472-476F-8378-62BD08C511BD}"/>
          </ac:spMkLst>
        </pc:spChg>
        <pc:spChg chg="mod">
          <ac:chgData name="Sauli Ylinen" userId="b99c3d69-9420-4882-8ec1-d40a72bbb352" providerId="ADAL" clId="{9F097A98-764A-4119-ABEC-3779ADD90863}" dt="2022-03-14T23:20:06.477" v="1327" actId="20577"/>
          <ac:spMkLst>
            <pc:docMk/>
            <pc:sldMk cId="4190025494" sldId="290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9F097A98-764A-4119-ABEC-3779ADD90863}" dt="2022-03-14T23:54:50.149" v="4392" actId="20577"/>
        <pc:sldMkLst>
          <pc:docMk/>
          <pc:sldMk cId="351707862" sldId="291"/>
        </pc:sldMkLst>
        <pc:spChg chg="mod">
          <ac:chgData name="Sauli Ylinen" userId="b99c3d69-9420-4882-8ec1-d40a72bbb352" providerId="ADAL" clId="{9F097A98-764A-4119-ABEC-3779ADD90863}" dt="2022-03-14T23:32:40.796" v="2282" actId="20577"/>
          <ac:spMkLst>
            <pc:docMk/>
            <pc:sldMk cId="351707862" sldId="291"/>
            <ac:spMk id="4" creationId="{98FD9DED-A472-476F-8378-62BD08C511BD}"/>
          </ac:spMkLst>
        </pc:spChg>
        <pc:spChg chg="mod">
          <ac:chgData name="Sauli Ylinen" userId="b99c3d69-9420-4882-8ec1-d40a72bbb352" providerId="ADAL" clId="{9F097A98-764A-4119-ABEC-3779ADD90863}" dt="2022-03-14T23:54:50.149" v="4392" actId="20577"/>
          <ac:spMkLst>
            <pc:docMk/>
            <pc:sldMk cId="351707862" sldId="291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9F097A98-764A-4119-ABEC-3779ADD90863}" dt="2022-03-24T20:06:53.770" v="9398" actId="1076"/>
        <pc:sldMkLst>
          <pc:docMk/>
          <pc:sldMk cId="607918582" sldId="292"/>
        </pc:sldMkLst>
        <pc:spChg chg="mod">
          <ac:chgData name="Sauli Ylinen" userId="b99c3d69-9420-4882-8ec1-d40a72bbb352" providerId="ADAL" clId="{9F097A98-764A-4119-ABEC-3779ADD90863}" dt="2022-03-24T20:06:24.297" v="9272" actId="20577"/>
          <ac:spMkLst>
            <pc:docMk/>
            <pc:sldMk cId="607918582" sldId="292"/>
            <ac:spMk id="4" creationId="{98FD9DED-A472-476F-8378-62BD08C511BD}"/>
          </ac:spMkLst>
        </pc:spChg>
        <pc:spChg chg="mod">
          <ac:chgData name="Sauli Ylinen" userId="b99c3d69-9420-4882-8ec1-d40a72bbb352" providerId="ADAL" clId="{9F097A98-764A-4119-ABEC-3779ADD90863}" dt="2022-03-24T20:06:53.770" v="9398" actId="1076"/>
          <ac:spMkLst>
            <pc:docMk/>
            <pc:sldMk cId="607918582" sldId="292"/>
            <ac:spMk id="5" creationId="{8D97F0B9-6DE9-4730-A78B-E7F70E66841B}"/>
          </ac:spMkLst>
        </pc:spChg>
      </pc:sldChg>
      <pc:sldChg chg="modSp mod ord">
        <pc:chgData name="Sauli Ylinen" userId="b99c3d69-9420-4882-8ec1-d40a72bbb352" providerId="ADAL" clId="{9F097A98-764A-4119-ABEC-3779ADD90863}" dt="2022-03-15T04:27:06.165" v="6822" actId="1076"/>
        <pc:sldMkLst>
          <pc:docMk/>
          <pc:sldMk cId="1626957159" sldId="293"/>
        </pc:sldMkLst>
        <pc:spChg chg="mod">
          <ac:chgData name="Sauli Ylinen" userId="b99c3d69-9420-4882-8ec1-d40a72bbb352" providerId="ADAL" clId="{9F097A98-764A-4119-ABEC-3779ADD90863}" dt="2022-03-15T04:19:08.761" v="5813" actId="20577"/>
          <ac:spMkLst>
            <pc:docMk/>
            <pc:sldMk cId="1626957159" sldId="293"/>
            <ac:spMk id="4" creationId="{98FD9DED-A472-476F-8378-62BD08C511BD}"/>
          </ac:spMkLst>
        </pc:spChg>
        <pc:spChg chg="mod">
          <ac:chgData name="Sauli Ylinen" userId="b99c3d69-9420-4882-8ec1-d40a72bbb352" providerId="ADAL" clId="{9F097A98-764A-4119-ABEC-3779ADD90863}" dt="2022-03-15T04:27:06.165" v="6822" actId="1076"/>
          <ac:spMkLst>
            <pc:docMk/>
            <pc:sldMk cId="1626957159" sldId="293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9F097A98-764A-4119-ABEC-3779ADD90863}" dt="2022-03-15T04:37:31.609" v="8284" actId="1076"/>
        <pc:sldMkLst>
          <pc:docMk/>
          <pc:sldMk cId="1194355605" sldId="294"/>
        </pc:sldMkLst>
        <pc:spChg chg="mod">
          <ac:chgData name="Sauli Ylinen" userId="b99c3d69-9420-4882-8ec1-d40a72bbb352" providerId="ADAL" clId="{9F097A98-764A-4119-ABEC-3779ADD90863}" dt="2022-03-15T04:35:40.392" v="7986" actId="1076"/>
          <ac:spMkLst>
            <pc:docMk/>
            <pc:sldMk cId="1194355605" sldId="294"/>
            <ac:spMk id="4" creationId="{98FD9DED-A472-476F-8378-62BD08C511BD}"/>
          </ac:spMkLst>
        </pc:spChg>
        <pc:spChg chg="mod">
          <ac:chgData name="Sauli Ylinen" userId="b99c3d69-9420-4882-8ec1-d40a72bbb352" providerId="ADAL" clId="{9F097A98-764A-4119-ABEC-3779ADD90863}" dt="2022-03-15T04:37:31.609" v="8284" actId="1076"/>
          <ac:spMkLst>
            <pc:docMk/>
            <pc:sldMk cId="1194355605" sldId="294"/>
            <ac:spMk id="5" creationId="{8D97F0B9-6DE9-4730-A78B-E7F70E66841B}"/>
          </ac:spMkLst>
        </pc:spChg>
      </pc:sldChg>
      <pc:sldChg chg="addSp modSp add mod">
        <pc:chgData name="Sauli Ylinen" userId="b99c3d69-9420-4882-8ec1-d40a72bbb352" providerId="ADAL" clId="{9F097A98-764A-4119-ABEC-3779ADD90863}" dt="2022-03-14T23:03:12.502" v="466" actId="20577"/>
        <pc:sldMkLst>
          <pc:docMk/>
          <pc:sldMk cId="1248810993" sldId="295"/>
        </pc:sldMkLst>
        <pc:spChg chg="mod">
          <ac:chgData name="Sauli Ylinen" userId="b99c3d69-9420-4882-8ec1-d40a72bbb352" providerId="ADAL" clId="{9F097A98-764A-4119-ABEC-3779ADD90863}" dt="2022-03-14T22:59:26.842" v="148" actId="20577"/>
          <ac:spMkLst>
            <pc:docMk/>
            <pc:sldMk cId="1248810993" sldId="295"/>
            <ac:spMk id="4" creationId="{98FD9DED-A472-476F-8378-62BD08C511BD}"/>
          </ac:spMkLst>
        </pc:spChg>
        <pc:spChg chg="mod">
          <ac:chgData name="Sauli Ylinen" userId="b99c3d69-9420-4882-8ec1-d40a72bbb352" providerId="ADAL" clId="{9F097A98-764A-4119-ABEC-3779ADD90863}" dt="2022-03-14T23:02:16.880" v="406" actId="20577"/>
          <ac:spMkLst>
            <pc:docMk/>
            <pc:sldMk cId="1248810993" sldId="295"/>
            <ac:spMk id="5" creationId="{8D97F0B9-6DE9-4730-A78B-E7F70E66841B}"/>
          </ac:spMkLst>
        </pc:spChg>
        <pc:spChg chg="add mod">
          <ac:chgData name="Sauli Ylinen" userId="b99c3d69-9420-4882-8ec1-d40a72bbb352" providerId="ADAL" clId="{9F097A98-764A-4119-ABEC-3779ADD90863}" dt="2022-03-14T23:03:12.502" v="466" actId="20577"/>
          <ac:spMkLst>
            <pc:docMk/>
            <pc:sldMk cId="1248810993" sldId="295"/>
            <ac:spMk id="6" creationId="{50A6FF85-E6C2-45DA-8CFD-7536E2B1B785}"/>
          </ac:spMkLst>
        </pc:spChg>
      </pc:sldChg>
      <pc:sldChg chg="modSp add mod">
        <pc:chgData name="Sauli Ylinen" userId="b99c3d69-9420-4882-8ec1-d40a72bbb352" providerId="ADAL" clId="{9F097A98-764A-4119-ABEC-3779ADD90863}" dt="2022-03-14T23:31:51.933" v="2279" actId="20577"/>
        <pc:sldMkLst>
          <pc:docMk/>
          <pc:sldMk cId="1595329031" sldId="296"/>
        </pc:sldMkLst>
        <pc:spChg chg="mod">
          <ac:chgData name="Sauli Ylinen" userId="b99c3d69-9420-4882-8ec1-d40a72bbb352" providerId="ADAL" clId="{9F097A98-764A-4119-ABEC-3779ADD90863}" dt="2022-03-14T23:31:51.933" v="2279" actId="20577"/>
          <ac:spMkLst>
            <pc:docMk/>
            <pc:sldMk cId="1595329031" sldId="296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9F097A98-764A-4119-ABEC-3779ADD90863}" dt="2022-03-15T04:20:49.980" v="5935" actId="1076"/>
        <pc:sldMkLst>
          <pc:docMk/>
          <pc:sldMk cId="165814525" sldId="297"/>
        </pc:sldMkLst>
        <pc:spChg chg="mod">
          <ac:chgData name="Sauli Ylinen" userId="b99c3d69-9420-4882-8ec1-d40a72bbb352" providerId="ADAL" clId="{9F097A98-764A-4119-ABEC-3779ADD90863}" dt="2022-03-15T04:18:49.732" v="5805" actId="20577"/>
          <ac:spMkLst>
            <pc:docMk/>
            <pc:sldMk cId="165814525" sldId="297"/>
            <ac:spMk id="4" creationId="{98FD9DED-A472-476F-8378-62BD08C511BD}"/>
          </ac:spMkLst>
        </pc:spChg>
        <pc:spChg chg="mod">
          <ac:chgData name="Sauli Ylinen" userId="b99c3d69-9420-4882-8ec1-d40a72bbb352" providerId="ADAL" clId="{9F097A98-764A-4119-ABEC-3779ADD90863}" dt="2022-03-15T04:20:49.980" v="5935" actId="1076"/>
          <ac:spMkLst>
            <pc:docMk/>
            <pc:sldMk cId="165814525" sldId="297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9F097A98-764A-4119-ABEC-3779ADD90863}" dt="2022-03-15T04:40:28.265" v="8730" actId="20577"/>
        <pc:sldMkLst>
          <pc:docMk/>
          <pc:sldMk cId="1538603130" sldId="298"/>
        </pc:sldMkLst>
        <pc:spChg chg="mod">
          <ac:chgData name="Sauli Ylinen" userId="b99c3d69-9420-4882-8ec1-d40a72bbb352" providerId="ADAL" clId="{9F097A98-764A-4119-ABEC-3779ADD90863}" dt="2022-03-15T04:24:18.678" v="6455" actId="20577"/>
          <ac:spMkLst>
            <pc:docMk/>
            <pc:sldMk cId="1538603130" sldId="298"/>
            <ac:spMk id="4" creationId="{98FD9DED-A472-476F-8378-62BD08C511BD}"/>
          </ac:spMkLst>
        </pc:spChg>
        <pc:spChg chg="mod">
          <ac:chgData name="Sauli Ylinen" userId="b99c3d69-9420-4882-8ec1-d40a72bbb352" providerId="ADAL" clId="{9F097A98-764A-4119-ABEC-3779ADD90863}" dt="2022-03-15T04:40:28.265" v="8730" actId="20577"/>
          <ac:spMkLst>
            <pc:docMk/>
            <pc:sldMk cId="1538603130" sldId="298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9F097A98-764A-4119-ABEC-3779ADD90863}" dt="2022-03-15T04:32:46.440" v="7754" actId="1076"/>
        <pc:sldMkLst>
          <pc:docMk/>
          <pc:sldMk cId="1862566561" sldId="299"/>
        </pc:sldMkLst>
        <pc:spChg chg="mod">
          <ac:chgData name="Sauli Ylinen" userId="b99c3d69-9420-4882-8ec1-d40a72bbb352" providerId="ADAL" clId="{9F097A98-764A-4119-ABEC-3779ADD90863}" dt="2022-03-15T04:26:23.416" v="6756" actId="20577"/>
          <ac:spMkLst>
            <pc:docMk/>
            <pc:sldMk cId="1862566561" sldId="299"/>
            <ac:spMk id="4" creationId="{98FD9DED-A472-476F-8378-62BD08C511BD}"/>
          </ac:spMkLst>
        </pc:spChg>
        <pc:spChg chg="mod">
          <ac:chgData name="Sauli Ylinen" userId="b99c3d69-9420-4882-8ec1-d40a72bbb352" providerId="ADAL" clId="{9F097A98-764A-4119-ABEC-3779ADD90863}" dt="2022-03-15T04:32:46.440" v="7754" actId="1076"/>
          <ac:spMkLst>
            <pc:docMk/>
            <pc:sldMk cId="1862566561" sldId="299"/>
            <ac:spMk id="5" creationId="{8D97F0B9-6DE9-4730-A78B-E7F70E66841B}"/>
          </ac:spMkLst>
        </pc:spChg>
      </pc:sldChg>
    </pc:docChg>
  </pc:docChgLst>
  <pc:docChgLst>
    <pc:chgData name="Hilppa Iittiläinen" userId="f7572432-e0f1-4abb-81ed-7836843e2f2b" providerId="ADAL" clId="{3D720A2F-E636-4672-9E02-40763131B8D1}"/>
    <pc:docChg chg="custSel addSld delSld modSld sldOrd">
      <pc:chgData name="Hilppa Iittiläinen" userId="f7572432-e0f1-4abb-81ed-7836843e2f2b" providerId="ADAL" clId="{3D720A2F-E636-4672-9E02-40763131B8D1}" dt="2022-06-20T12:36:17.833" v="63" actId="478"/>
      <pc:docMkLst>
        <pc:docMk/>
      </pc:docMkLst>
      <pc:sldChg chg="modSp del mod">
        <pc:chgData name="Hilppa Iittiläinen" userId="f7572432-e0f1-4abb-81ed-7836843e2f2b" providerId="ADAL" clId="{3D720A2F-E636-4672-9E02-40763131B8D1}" dt="2022-06-15T08:14:41.010" v="3" actId="47"/>
        <pc:sldMkLst>
          <pc:docMk/>
          <pc:sldMk cId="346151276" sldId="256"/>
        </pc:sldMkLst>
        <pc:spChg chg="mod">
          <ac:chgData name="Hilppa Iittiläinen" userId="f7572432-e0f1-4abb-81ed-7836843e2f2b" providerId="ADAL" clId="{3D720A2F-E636-4672-9E02-40763131B8D1}" dt="2022-06-15T08:14:36.835" v="1" actId="21"/>
          <ac:spMkLst>
            <pc:docMk/>
            <pc:sldMk cId="346151276" sldId="256"/>
            <ac:spMk id="4" creationId="{EDA266B3-37CB-4FD9-B6AB-E618D118F783}"/>
          </ac:spMkLst>
        </pc:spChg>
      </pc:sldChg>
      <pc:sldChg chg="addSp modSp mod modClrScheme chgLayout">
        <pc:chgData name="Hilppa Iittiläinen" userId="f7572432-e0f1-4abb-81ed-7836843e2f2b" providerId="ADAL" clId="{3D720A2F-E636-4672-9E02-40763131B8D1}" dt="2022-06-15T08:16:32.122" v="55" actId="20577"/>
        <pc:sldMkLst>
          <pc:docMk/>
          <pc:sldMk cId="936451030" sldId="261"/>
        </pc:sldMkLst>
        <pc:spChg chg="mod ord">
          <ac:chgData name="Hilppa Iittiläinen" userId="f7572432-e0f1-4abb-81ed-7836843e2f2b" providerId="ADAL" clId="{3D720A2F-E636-4672-9E02-40763131B8D1}" dt="2022-06-15T08:16:16.864" v="29" actId="20577"/>
          <ac:spMkLst>
            <pc:docMk/>
            <pc:sldMk cId="936451030" sldId="261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3D720A2F-E636-4672-9E02-40763131B8D1}" dt="2022-06-15T08:16:32.122" v="55" actId="20577"/>
          <ac:spMkLst>
            <pc:docMk/>
            <pc:sldMk cId="936451030" sldId="261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3D720A2F-E636-4672-9E02-40763131B8D1}" dt="2022-06-15T08:15:48.798" v="13"/>
          <ac:spMkLst>
            <pc:docMk/>
            <pc:sldMk cId="936451030" sldId="261"/>
            <ac:spMk id="6" creationId="{9ADE2371-20E5-0304-A534-4CF3865A462D}"/>
          </ac:spMkLst>
        </pc:spChg>
      </pc:sldChg>
      <pc:sldChg chg="addSp modSp mod modClrScheme chgLayout">
        <pc:chgData name="Hilppa Iittiläinen" userId="f7572432-e0f1-4abb-81ed-7836843e2f2b" providerId="ADAL" clId="{3D720A2F-E636-4672-9E02-40763131B8D1}" dt="2022-06-15T08:15:57.707" v="19"/>
        <pc:sldMkLst>
          <pc:docMk/>
          <pc:sldMk cId="1103557061" sldId="264"/>
        </pc:sldMkLst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1103557061" sldId="264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1103557061" sldId="264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3D720A2F-E636-4672-9E02-40763131B8D1}" dt="2022-06-15T08:15:57.707" v="19"/>
          <ac:spMkLst>
            <pc:docMk/>
            <pc:sldMk cId="1103557061" sldId="264"/>
            <ac:spMk id="6" creationId="{2450B461-1F14-0108-338A-D7A813001EB8}"/>
          </ac:spMkLst>
        </pc:spChg>
      </pc:sldChg>
      <pc:sldChg chg="addSp modSp mod modClrScheme chgLayout">
        <pc:chgData name="Hilppa Iittiläinen" userId="f7572432-e0f1-4abb-81ed-7836843e2f2b" providerId="ADAL" clId="{3D720A2F-E636-4672-9E02-40763131B8D1}" dt="2022-06-15T08:18:45.299" v="62" actId="11"/>
        <pc:sldMkLst>
          <pc:docMk/>
          <pc:sldMk cId="3072949482" sldId="266"/>
        </pc:sldMkLst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3072949482" sldId="266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3D720A2F-E636-4672-9E02-40763131B8D1}" dt="2022-06-15T08:18:45.299" v="62" actId="11"/>
          <ac:spMkLst>
            <pc:docMk/>
            <pc:sldMk cId="3072949482" sldId="266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3D720A2F-E636-4672-9E02-40763131B8D1}" dt="2022-06-15T08:16:09.020" v="26"/>
          <ac:spMkLst>
            <pc:docMk/>
            <pc:sldMk cId="3072949482" sldId="266"/>
            <ac:spMk id="6" creationId="{CCA4109B-26BD-AA8C-72D1-5922A87C4FFF}"/>
          </ac:spMkLst>
        </pc:spChg>
      </pc:sldChg>
      <pc:sldChg chg="modSp add mod ord modTransition">
        <pc:chgData name="Hilppa Iittiläinen" userId="f7572432-e0f1-4abb-81ed-7836843e2f2b" providerId="ADAL" clId="{3D720A2F-E636-4672-9E02-40763131B8D1}" dt="2022-06-15T08:15:11.832" v="7"/>
        <pc:sldMkLst>
          <pc:docMk/>
          <pc:sldMk cId="2724807033" sldId="274"/>
        </pc:sldMkLst>
        <pc:spChg chg="mod">
          <ac:chgData name="Hilppa Iittiläinen" userId="f7572432-e0f1-4abb-81ed-7836843e2f2b" providerId="ADAL" clId="{3D720A2F-E636-4672-9E02-40763131B8D1}" dt="2022-06-15T08:15:04.945" v="5" actId="27636"/>
          <ac:spMkLst>
            <pc:docMk/>
            <pc:sldMk cId="2724807033" sldId="274"/>
            <ac:spMk id="5" creationId="{8D97F0B9-6DE9-4730-A78B-E7F70E66841B}"/>
          </ac:spMkLst>
        </pc:spChg>
      </pc:sldChg>
      <pc:sldChg chg="modSp add ord modTransition">
        <pc:chgData name="Hilppa Iittiläinen" userId="f7572432-e0f1-4abb-81ed-7836843e2f2b" providerId="ADAL" clId="{3D720A2F-E636-4672-9E02-40763131B8D1}" dt="2022-06-15T08:15:11.832" v="7"/>
        <pc:sldMkLst>
          <pc:docMk/>
          <pc:sldMk cId="2777355808" sldId="275"/>
        </pc:sldMkLst>
        <pc:spChg chg="mod">
          <ac:chgData name="Hilppa Iittiläinen" userId="f7572432-e0f1-4abb-81ed-7836843e2f2b" providerId="ADAL" clId="{3D720A2F-E636-4672-9E02-40763131B8D1}" dt="2022-06-15T08:15:04.898" v="4"/>
          <ac:spMkLst>
            <pc:docMk/>
            <pc:sldMk cId="2777355808" sldId="275"/>
            <ac:spMk id="6" creationId="{5F90838C-0FA5-1778-197C-85ADDC1D3C33}"/>
          </ac:spMkLst>
        </pc:spChg>
      </pc:sldChg>
      <pc:sldChg chg="addSp modSp mod modClrScheme chgLayout">
        <pc:chgData name="Hilppa Iittiläinen" userId="f7572432-e0f1-4abb-81ed-7836843e2f2b" providerId="ADAL" clId="{3D720A2F-E636-4672-9E02-40763131B8D1}" dt="2022-06-15T08:15:59.320" v="20"/>
        <pc:sldMkLst>
          <pc:docMk/>
          <pc:sldMk cId="3341562019" sldId="289"/>
        </pc:sldMkLst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3341562019" sldId="289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3341562019" sldId="289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3D720A2F-E636-4672-9E02-40763131B8D1}" dt="2022-06-15T08:15:59.320" v="20"/>
          <ac:spMkLst>
            <pc:docMk/>
            <pc:sldMk cId="3341562019" sldId="289"/>
            <ac:spMk id="6" creationId="{26F69424-B314-4F06-6F0D-120E8E6F2C55}"/>
          </ac:spMkLst>
        </pc:spChg>
      </pc:sldChg>
      <pc:sldChg chg="addSp modSp mod modClrScheme chgLayout">
        <pc:chgData name="Hilppa Iittiläinen" userId="f7572432-e0f1-4abb-81ed-7836843e2f2b" providerId="ADAL" clId="{3D720A2F-E636-4672-9E02-40763131B8D1}" dt="2022-06-15T08:15:50.652" v="14"/>
        <pc:sldMkLst>
          <pc:docMk/>
          <pc:sldMk cId="4190025494" sldId="290"/>
        </pc:sldMkLst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4190025494" sldId="290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3D720A2F-E636-4672-9E02-40763131B8D1}" dt="2022-06-15T08:15:36.505" v="9" actId="27636"/>
          <ac:spMkLst>
            <pc:docMk/>
            <pc:sldMk cId="4190025494" sldId="290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3D720A2F-E636-4672-9E02-40763131B8D1}" dt="2022-06-15T08:15:50.652" v="14"/>
          <ac:spMkLst>
            <pc:docMk/>
            <pc:sldMk cId="4190025494" sldId="290"/>
            <ac:spMk id="6" creationId="{1A820EB2-0636-16B7-E19E-5E16AB710CD2}"/>
          </ac:spMkLst>
        </pc:spChg>
      </pc:sldChg>
      <pc:sldChg chg="addSp modSp mod modClrScheme chgLayout">
        <pc:chgData name="Hilppa Iittiläinen" userId="f7572432-e0f1-4abb-81ed-7836843e2f2b" providerId="ADAL" clId="{3D720A2F-E636-4672-9E02-40763131B8D1}" dt="2022-06-15T08:15:54.431" v="17"/>
        <pc:sldMkLst>
          <pc:docMk/>
          <pc:sldMk cId="351707862" sldId="291"/>
        </pc:sldMkLst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351707862" sldId="291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351707862" sldId="291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3D720A2F-E636-4672-9E02-40763131B8D1}" dt="2022-06-15T08:15:54.431" v="17"/>
          <ac:spMkLst>
            <pc:docMk/>
            <pc:sldMk cId="351707862" sldId="291"/>
            <ac:spMk id="6" creationId="{867C5CB1-72D7-B77D-3FDE-50671CA1826C}"/>
          </ac:spMkLst>
        </pc:spChg>
      </pc:sldChg>
      <pc:sldChg chg="addSp modSp mod modClrScheme chgLayout">
        <pc:chgData name="Hilppa Iittiläinen" userId="f7572432-e0f1-4abb-81ed-7836843e2f2b" providerId="ADAL" clId="{3D720A2F-E636-4672-9E02-40763131B8D1}" dt="2022-06-15T08:17:50.570" v="61" actId="6549"/>
        <pc:sldMkLst>
          <pc:docMk/>
          <pc:sldMk cId="607918582" sldId="292"/>
        </pc:sldMkLst>
        <pc:spChg chg="mod ord">
          <ac:chgData name="Hilppa Iittiläinen" userId="f7572432-e0f1-4abb-81ed-7836843e2f2b" providerId="ADAL" clId="{3D720A2F-E636-4672-9E02-40763131B8D1}" dt="2022-06-15T08:17:50.570" v="61" actId="6549"/>
          <ac:spMkLst>
            <pc:docMk/>
            <pc:sldMk cId="607918582" sldId="292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607918582" sldId="292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3D720A2F-E636-4672-9E02-40763131B8D1}" dt="2022-06-15T08:15:56.168" v="18"/>
          <ac:spMkLst>
            <pc:docMk/>
            <pc:sldMk cId="607918582" sldId="292"/>
            <ac:spMk id="6" creationId="{3E4778BA-1443-90CD-EDF3-CBFAB673059A}"/>
          </ac:spMkLst>
        </pc:spChg>
      </pc:sldChg>
      <pc:sldChg chg="addSp modSp mod modClrScheme chgLayout">
        <pc:chgData name="Hilppa Iittiläinen" userId="f7572432-e0f1-4abb-81ed-7836843e2f2b" providerId="ADAL" clId="{3D720A2F-E636-4672-9E02-40763131B8D1}" dt="2022-06-15T08:16:02.494" v="22"/>
        <pc:sldMkLst>
          <pc:docMk/>
          <pc:sldMk cId="1626957159" sldId="293"/>
        </pc:sldMkLst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1626957159" sldId="293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1626957159" sldId="293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3D720A2F-E636-4672-9E02-40763131B8D1}" dt="2022-06-15T08:16:02.494" v="22"/>
          <ac:spMkLst>
            <pc:docMk/>
            <pc:sldMk cId="1626957159" sldId="293"/>
            <ac:spMk id="6" creationId="{8E3B055B-C718-537C-85DD-6152C0803272}"/>
          </ac:spMkLst>
        </pc:spChg>
      </pc:sldChg>
      <pc:sldChg chg="addSp modSp mod modClrScheme chgLayout">
        <pc:chgData name="Hilppa Iittiläinen" userId="f7572432-e0f1-4abb-81ed-7836843e2f2b" providerId="ADAL" clId="{3D720A2F-E636-4672-9E02-40763131B8D1}" dt="2022-06-15T08:16:05.769" v="24"/>
        <pc:sldMkLst>
          <pc:docMk/>
          <pc:sldMk cId="1194355605" sldId="294"/>
        </pc:sldMkLst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1194355605" sldId="294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3D720A2F-E636-4672-9E02-40763131B8D1}" dt="2022-06-15T08:15:36.552" v="12" actId="27636"/>
          <ac:spMkLst>
            <pc:docMk/>
            <pc:sldMk cId="1194355605" sldId="294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3D720A2F-E636-4672-9E02-40763131B8D1}" dt="2022-06-15T08:16:05.769" v="24"/>
          <ac:spMkLst>
            <pc:docMk/>
            <pc:sldMk cId="1194355605" sldId="294"/>
            <ac:spMk id="6" creationId="{E6772B9A-365E-3526-162C-A79DA3ED50EF}"/>
          </ac:spMkLst>
        </pc:spChg>
      </pc:sldChg>
      <pc:sldChg chg="addSp modSp mod modClrScheme chgLayout">
        <pc:chgData name="Hilppa Iittiläinen" userId="f7572432-e0f1-4abb-81ed-7836843e2f2b" providerId="ADAL" clId="{3D720A2F-E636-4672-9E02-40763131B8D1}" dt="2022-06-15T08:17:18.525" v="60" actId="404"/>
        <pc:sldMkLst>
          <pc:docMk/>
          <pc:sldMk cId="1248810993" sldId="295"/>
        </pc:sldMkLst>
        <pc:spChg chg="add mod ord">
          <ac:chgData name="Hilppa Iittiläinen" userId="f7572432-e0f1-4abb-81ed-7836843e2f2b" providerId="ADAL" clId="{3D720A2F-E636-4672-9E02-40763131B8D1}" dt="2022-06-15T08:17:15.268" v="59" actId="404"/>
          <ac:spMkLst>
            <pc:docMk/>
            <pc:sldMk cId="1248810993" sldId="295"/>
            <ac:spMk id="2" creationId="{31F57CE0-47F2-5DE6-F3F1-F54497D15210}"/>
          </ac:spMkLst>
        </pc:spChg>
        <pc:spChg chg="mod ord">
          <ac:chgData name="Hilppa Iittiläinen" userId="f7572432-e0f1-4abb-81ed-7836843e2f2b" providerId="ADAL" clId="{3D720A2F-E636-4672-9E02-40763131B8D1}" dt="2022-06-15T08:17:00.299" v="56" actId="700"/>
          <ac:spMkLst>
            <pc:docMk/>
            <pc:sldMk cId="1248810993" sldId="295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3D720A2F-E636-4672-9E02-40763131B8D1}" dt="2022-06-15T08:17:18.525" v="60" actId="404"/>
          <ac:spMkLst>
            <pc:docMk/>
            <pc:sldMk cId="1248810993" sldId="295"/>
            <ac:spMk id="5" creationId="{8D97F0B9-6DE9-4730-A78B-E7F70E66841B}"/>
          </ac:spMkLst>
        </pc:spChg>
        <pc:spChg chg="mod">
          <ac:chgData name="Hilppa Iittiläinen" userId="f7572432-e0f1-4abb-81ed-7836843e2f2b" providerId="ADAL" clId="{3D720A2F-E636-4672-9E02-40763131B8D1}" dt="2022-06-15T08:17:07.080" v="57" actId="21"/>
          <ac:spMkLst>
            <pc:docMk/>
            <pc:sldMk cId="1248810993" sldId="295"/>
            <ac:spMk id="6" creationId="{50A6FF85-E6C2-45DA-8CFD-7536E2B1B785}"/>
          </ac:spMkLst>
        </pc:spChg>
        <pc:spChg chg="add mod">
          <ac:chgData name="Hilppa Iittiläinen" userId="f7572432-e0f1-4abb-81ed-7836843e2f2b" providerId="ADAL" clId="{3D720A2F-E636-4672-9E02-40763131B8D1}" dt="2022-06-15T08:15:53.091" v="16"/>
          <ac:spMkLst>
            <pc:docMk/>
            <pc:sldMk cId="1248810993" sldId="295"/>
            <ac:spMk id="7" creationId="{93C5B16A-E210-7477-304A-74CC20180CAC}"/>
          </ac:spMkLst>
        </pc:spChg>
      </pc:sldChg>
      <pc:sldChg chg="addSp modSp mod modClrScheme chgLayout">
        <pc:chgData name="Hilppa Iittiläinen" userId="f7572432-e0f1-4abb-81ed-7836843e2f2b" providerId="ADAL" clId="{3D720A2F-E636-4672-9E02-40763131B8D1}" dt="2022-06-15T08:15:51.721" v="15"/>
        <pc:sldMkLst>
          <pc:docMk/>
          <pc:sldMk cId="1595329031" sldId="296"/>
        </pc:sldMkLst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1595329031" sldId="296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3D720A2F-E636-4672-9E02-40763131B8D1}" dt="2022-06-15T08:15:36.522" v="10" actId="27636"/>
          <ac:spMkLst>
            <pc:docMk/>
            <pc:sldMk cId="1595329031" sldId="296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3D720A2F-E636-4672-9E02-40763131B8D1}" dt="2022-06-15T08:15:51.721" v="15"/>
          <ac:spMkLst>
            <pc:docMk/>
            <pc:sldMk cId="1595329031" sldId="296"/>
            <ac:spMk id="6" creationId="{35399F9D-D81F-66A5-5AAA-F823F416AC5A}"/>
          </ac:spMkLst>
        </pc:spChg>
      </pc:sldChg>
      <pc:sldChg chg="addSp modSp mod modClrScheme chgLayout">
        <pc:chgData name="Hilppa Iittiläinen" userId="f7572432-e0f1-4abb-81ed-7836843e2f2b" providerId="ADAL" clId="{3D720A2F-E636-4672-9E02-40763131B8D1}" dt="2022-06-15T08:16:00.919" v="21"/>
        <pc:sldMkLst>
          <pc:docMk/>
          <pc:sldMk cId="165814525" sldId="297"/>
        </pc:sldMkLst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165814525" sldId="297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165814525" sldId="297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3D720A2F-E636-4672-9E02-40763131B8D1}" dt="2022-06-15T08:16:00.919" v="21"/>
          <ac:spMkLst>
            <pc:docMk/>
            <pc:sldMk cId="165814525" sldId="297"/>
            <ac:spMk id="6" creationId="{49C136DA-742D-D548-ED46-A8BA8EA67795}"/>
          </ac:spMkLst>
        </pc:spChg>
      </pc:sldChg>
      <pc:sldChg chg="addSp modSp mod modClrScheme chgLayout">
        <pc:chgData name="Hilppa Iittiläinen" userId="f7572432-e0f1-4abb-81ed-7836843e2f2b" providerId="ADAL" clId="{3D720A2F-E636-4672-9E02-40763131B8D1}" dt="2022-06-15T08:16:07.485" v="25"/>
        <pc:sldMkLst>
          <pc:docMk/>
          <pc:sldMk cId="1538603130" sldId="298"/>
        </pc:sldMkLst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1538603130" sldId="298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1538603130" sldId="298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3D720A2F-E636-4672-9E02-40763131B8D1}" dt="2022-06-15T08:16:07.485" v="25"/>
          <ac:spMkLst>
            <pc:docMk/>
            <pc:sldMk cId="1538603130" sldId="298"/>
            <ac:spMk id="6" creationId="{AB52D83E-5E7E-2044-A361-7BF7878963E3}"/>
          </ac:spMkLst>
        </pc:spChg>
      </pc:sldChg>
      <pc:sldChg chg="addSp modSp mod modClrScheme chgLayout">
        <pc:chgData name="Hilppa Iittiläinen" userId="f7572432-e0f1-4abb-81ed-7836843e2f2b" providerId="ADAL" clId="{3D720A2F-E636-4672-9E02-40763131B8D1}" dt="2022-06-15T08:16:04.047" v="23"/>
        <pc:sldMkLst>
          <pc:docMk/>
          <pc:sldMk cId="1862566561" sldId="299"/>
        </pc:sldMkLst>
        <pc:spChg chg="mod ord">
          <ac:chgData name="Hilppa Iittiläinen" userId="f7572432-e0f1-4abb-81ed-7836843e2f2b" providerId="ADAL" clId="{3D720A2F-E636-4672-9E02-40763131B8D1}" dt="2022-06-15T08:15:36.467" v="8" actId="700"/>
          <ac:spMkLst>
            <pc:docMk/>
            <pc:sldMk cId="1862566561" sldId="299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3D720A2F-E636-4672-9E02-40763131B8D1}" dt="2022-06-15T08:15:36.544" v="11" actId="27636"/>
          <ac:spMkLst>
            <pc:docMk/>
            <pc:sldMk cId="1862566561" sldId="299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3D720A2F-E636-4672-9E02-40763131B8D1}" dt="2022-06-15T08:16:04.047" v="23"/>
          <ac:spMkLst>
            <pc:docMk/>
            <pc:sldMk cId="1862566561" sldId="299"/>
            <ac:spMk id="6" creationId="{75E8BCD4-614E-4FEF-19B8-CB8F545C6A8F}"/>
          </ac:spMkLst>
        </pc:spChg>
      </pc:sldChg>
      <pc:sldChg chg="delSp mod">
        <pc:chgData name="Hilppa Iittiläinen" userId="f7572432-e0f1-4abb-81ed-7836843e2f2b" providerId="ADAL" clId="{3D720A2F-E636-4672-9E02-40763131B8D1}" dt="2022-06-20T12:36:17.833" v="63" actId="478"/>
        <pc:sldMkLst>
          <pc:docMk/>
          <pc:sldMk cId="0" sldId="301"/>
        </pc:sldMkLst>
        <pc:spChg chg="del">
          <ac:chgData name="Hilppa Iittiläinen" userId="f7572432-e0f1-4abb-81ed-7836843e2f2b" providerId="ADAL" clId="{3D720A2F-E636-4672-9E02-40763131B8D1}" dt="2022-06-20T12:36:17.833" v="63" actId="478"/>
          <ac:spMkLst>
            <pc:docMk/>
            <pc:sldMk cId="0" sldId="301"/>
            <ac:spMk id="2" creationId="{04A5CC8D-72EE-CBE4-8D3B-79E3E10C355F}"/>
          </ac:spMkLst>
        </pc:spChg>
      </pc:sldChg>
      <pc:sldChg chg="modSp new mod">
        <pc:chgData name="Hilppa Iittiläinen" userId="f7572432-e0f1-4abb-81ed-7836843e2f2b" providerId="ADAL" clId="{3D720A2F-E636-4672-9E02-40763131B8D1}" dt="2022-06-15T08:14:39.192" v="2"/>
        <pc:sldMkLst>
          <pc:docMk/>
          <pc:sldMk cId="703556359" sldId="303"/>
        </pc:sldMkLst>
        <pc:spChg chg="mod">
          <ac:chgData name="Hilppa Iittiläinen" userId="f7572432-e0f1-4abb-81ed-7836843e2f2b" providerId="ADAL" clId="{3D720A2F-E636-4672-9E02-40763131B8D1}" dt="2022-06-15T08:14:39.192" v="2"/>
          <ac:spMkLst>
            <pc:docMk/>
            <pc:sldMk cId="703556359" sldId="303"/>
            <ac:spMk id="2" creationId="{135A9B0F-AACB-2824-D4F0-2B3607A2896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a037aa8e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2a037aa8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BEB982-F8CB-410B-8F43-7E9D86E4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314FB3-7237-4A2D-B818-5010939A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5704AB-2964-489C-A909-D750CB41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CC0925-0886-4E26-B019-0FDDC1EF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5440FC-45CB-488A-BD3D-B2EF6F21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F8CB-48FA-49AF-A98D-9C8217FAF6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882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Otsikko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  <a:defRPr sz="6000" b="1">
                <a:solidFill>
                  <a:srgbClr val="F2F2F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  <a:defRPr sz="2400">
                <a:solidFill>
                  <a:srgbClr val="F2F2F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9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ukautettu asettelu">
  <p:cSld name="1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56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2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ukautettu asettelu">
  <p:cSld name="2_Mukautettu asettel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5982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Mukautettu asettelu">
  <p:cSld name="3_Mukautettu asettelu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11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>
  <p:cSld name="Vain otsikk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7"/>
          <p:cNvSpPr txBox="1"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6096000" y="853352"/>
            <a:ext cx="5791200" cy="513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261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ukautettu asettelu">
  <p:cSld name="4_Mukautettu asettelu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647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>
  <p:cSld name="Tyhjä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43"/>
          <p:cNvSpPr txBox="1">
            <a:spLocks noGrp="1"/>
          </p:cNvSpPr>
          <p:nvPr>
            <p:ph type="title"/>
          </p:nvPr>
        </p:nvSpPr>
        <p:spPr>
          <a:xfrm>
            <a:off x="352064" y="2662439"/>
            <a:ext cx="11465688" cy="126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1"/>
          </p:nvPr>
        </p:nvSpPr>
        <p:spPr>
          <a:xfrm>
            <a:off x="645069" y="5288163"/>
            <a:ext cx="7609730" cy="73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5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406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41920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Kustannusten muodostuminen rakentamisessa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400" dirty="0"/>
              <a:t>Pääryhmistä 1-2 puurakentaminen ei juurikaan eroa</a:t>
            </a:r>
          </a:p>
          <a:p>
            <a:pPr lvl="1"/>
            <a:r>
              <a:rPr lang="fi-FI" sz="2000" dirty="0"/>
              <a:t>Jossain tilanteissa perustaminen voi olla pienempien kuormien johdosta kevyempää, mutta ero ei ole merkitsevä</a:t>
            </a:r>
          </a:p>
          <a:p>
            <a:r>
              <a:rPr lang="fi-FI" sz="2400" dirty="0"/>
              <a:t>Ryhmiin 4,5,6 kuuluvat</a:t>
            </a:r>
          </a:p>
          <a:p>
            <a:pPr lvl="1"/>
            <a:r>
              <a:rPr lang="fi-FI" sz="2000" dirty="0"/>
              <a:t>Ikkunat, ovet, sisäpuoliset pintarakenteet, kodinkoneet</a:t>
            </a:r>
          </a:p>
          <a:p>
            <a:pPr lvl="1"/>
            <a:r>
              <a:rPr lang="fi-FI" sz="2000" dirty="0"/>
              <a:t>Näiden valinta on pääosin kohdekohtaista ja ei riipu juurikaan puurakentamisesta</a:t>
            </a:r>
          </a:p>
          <a:p>
            <a:pPr lvl="1"/>
            <a:r>
              <a:rPr lang="fi-FI" sz="2000" dirty="0"/>
              <a:t>Joitain rajoituksia voi olla, esim. koko seinän kokoisia ikkunoita ei voi asentaa tilaelementtiin</a:t>
            </a:r>
          </a:p>
          <a:p>
            <a:r>
              <a:rPr lang="fi-FI" sz="2400" dirty="0"/>
              <a:t>Ryhmä 7 pitää sisällään talotekniikan</a:t>
            </a:r>
          </a:p>
          <a:p>
            <a:pPr lvl="1"/>
            <a:r>
              <a:rPr lang="fi-FI" sz="2000" dirty="0"/>
              <a:t>Toteutuneet urakkahinnat ovat olleet puukohteissa kalliimpia kuin tavanomaisissa kohteissa</a:t>
            </a:r>
          </a:p>
          <a:p>
            <a:r>
              <a:rPr lang="fi-FI" sz="2400" dirty="0"/>
              <a:t>8-9 ryhmän käyttökulut muodostuvat pääosin työmaan ajasta</a:t>
            </a:r>
          </a:p>
          <a:p>
            <a:pPr lvl="1"/>
            <a:r>
              <a:rPr lang="fi-FI" sz="2000" dirty="0"/>
              <a:t>Tämä ryhmä pitäisi olla puurakentamisessa edullisempi lyhyemmästä työmaa-ajasta johtuen</a:t>
            </a:r>
          </a:p>
          <a:p>
            <a:r>
              <a:rPr lang="fi-FI" sz="2400" dirty="0"/>
              <a:t>3 ryhmä eli runko on ainoa merkittävästi perinteisestä rakentamisesta poikkeava kustannusryhmä. 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35399F9D-D81F-66A5-5AAA-F823F416AC5A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 sz="140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t>10</a:t>
            </a:fld>
            <a:endParaRPr lang="fi-FI" sz="14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45AA1FC-4CC3-8BD9-5269-DCD573A19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7A4F172-0B3B-EA6F-173D-A201CC175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5329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Kustannuseroja puurakentamisessa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Hintaa nostavia tekijöitä:</a:t>
            </a:r>
          </a:p>
          <a:p>
            <a:r>
              <a:rPr lang="fi-FI" sz="2400" dirty="0"/>
              <a:t>Sprinkleri</a:t>
            </a:r>
          </a:p>
          <a:p>
            <a:r>
              <a:rPr lang="fi-FI" sz="2400" dirty="0"/>
              <a:t>Sääsuojauksen lisätarve</a:t>
            </a:r>
          </a:p>
          <a:p>
            <a:r>
              <a:rPr lang="fi-FI" sz="2400" dirty="0"/>
              <a:t>Päällekkäiset organisaatiot työmaa ja tehdas</a:t>
            </a:r>
          </a:p>
          <a:p>
            <a:r>
              <a:rPr lang="fi-FI" sz="2400" dirty="0"/>
              <a:t>Tavanomaisesta poikkeavat urakkarajat</a:t>
            </a:r>
          </a:p>
          <a:p>
            <a:r>
              <a:rPr lang="fi-FI" sz="2400" dirty="0"/>
              <a:t>Kalliimmat tarvikkeet per m2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1F57CE0-47F2-5DE6-F3F1-F54497D152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Hintaa laskevia tekijöitä:</a:t>
            </a:r>
          </a:p>
          <a:p>
            <a:r>
              <a:rPr lang="fi-FI" sz="2400" dirty="0"/>
              <a:t>Työn tehokkuus</a:t>
            </a:r>
          </a:p>
          <a:p>
            <a:r>
              <a:rPr lang="fi-FI" sz="2400" dirty="0"/>
              <a:t>Hukan pieneneminen</a:t>
            </a:r>
          </a:p>
          <a:p>
            <a:r>
              <a:rPr lang="fi-FI" sz="2400" dirty="0"/>
              <a:t>Rakennushankkeen kesto</a:t>
            </a:r>
          </a:p>
          <a:p>
            <a:endParaRPr lang="fi-FI" dirty="0"/>
          </a:p>
        </p:txBody>
      </p:sp>
      <p:sp>
        <p:nvSpPr>
          <p:cNvPr id="6" name="Sisällön paikkamerkki 4">
            <a:extLst>
              <a:ext uri="{FF2B5EF4-FFF2-40B4-BE49-F238E27FC236}">
                <a16:creationId xmlns:a16="http://schemas.microsoft.com/office/drawing/2014/main" id="{50A6FF85-E6C2-45DA-8CFD-7536E2B1B785}"/>
              </a:ext>
            </a:extLst>
          </p:cNvPr>
          <p:cNvSpPr txBox="1">
            <a:spLocks/>
          </p:cNvSpPr>
          <p:nvPr/>
        </p:nvSpPr>
        <p:spPr>
          <a:xfrm>
            <a:off x="6096000" y="1674646"/>
            <a:ext cx="42195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  <a:p>
            <a:endParaRPr lang="fi-FI" dirty="0"/>
          </a:p>
        </p:txBody>
      </p:sp>
      <p:sp>
        <p:nvSpPr>
          <p:cNvPr id="7" name="Google Shape;98;g12a037aa8e9_0_0">
            <a:extLst>
              <a:ext uri="{FF2B5EF4-FFF2-40B4-BE49-F238E27FC236}">
                <a16:creationId xmlns:a16="http://schemas.microsoft.com/office/drawing/2014/main" id="{93C5B16A-E210-7477-304A-74CC20180CAC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 sz="140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t>11</a:t>
            </a:fld>
            <a:endParaRPr lang="fi-FI" sz="14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4877425-315D-6FEA-E447-9ED7EFC56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8D3A328-434C-620D-BA27-E50E436F5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881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Kustannusten muodostuminen tehtaalla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Tehtaalle ei ole olemassa talo- nimikkeistöön verrattavaa vakioitua kustannusten esitystapaa</a:t>
            </a:r>
          </a:p>
          <a:p>
            <a:r>
              <a:rPr lang="fi-FI" dirty="0"/>
              <a:t>Tehtaan kulut voisi jakaa esimerkiksi seuraavasti: </a:t>
            </a:r>
          </a:p>
          <a:p>
            <a:pPr marL="914400" lvl="1" indent="-457200">
              <a:buAutoNum type="arabicParenR"/>
            </a:pPr>
            <a:r>
              <a:rPr lang="fi-FI" dirty="0"/>
              <a:t>Muuttuvat kulut eli tuotteet ja hankinnat</a:t>
            </a:r>
          </a:p>
          <a:p>
            <a:pPr marL="914400" lvl="1" indent="-457200">
              <a:buAutoNum type="arabicParenR"/>
            </a:pPr>
            <a:r>
              <a:rPr lang="fi-FI" dirty="0"/>
              <a:t>Työ elementille. Tehdas voi käyttää mittarina h/m2. Työsuorite vaihtelee merkittävästi tehtaittain esimerkiksi automaation tason tai sen osalta mitä tehdään itse ja mitä hankitaan valmiina</a:t>
            </a:r>
          </a:p>
          <a:p>
            <a:pPr marL="914400" lvl="1" indent="-457200">
              <a:buAutoNum type="arabicParenR"/>
            </a:pPr>
            <a:r>
              <a:rPr lang="fi-FI" dirty="0"/>
              <a:t>Kiinteät kulut, kuten tehtaan vuokrat. Tämä riippuu tehtaan tehokkuudesta ja esim. tahtituotantoa käyttävälle tuotannolle on kappale, ei neliöpohjainen kulu</a:t>
            </a:r>
          </a:p>
          <a:p>
            <a:pPr marL="914400" lvl="1" indent="-457200">
              <a:buAutoNum type="arabicParenR"/>
            </a:pPr>
            <a:r>
              <a:rPr lang="fi-FI" dirty="0"/>
              <a:t>Kate ja riskivaraukset</a:t>
            </a:r>
          </a:p>
          <a:p>
            <a:r>
              <a:rPr lang="fi-FI" dirty="0"/>
              <a:t>Edellä mainittujen kulujen suhde myyntihinnasta riippuu toimitussisällöstä ja käytetyistä ratkaisuista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867C5CB1-72D7-B77D-3FDE-50671CA1826C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 sz="140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t>12</a:t>
            </a:fld>
            <a:endParaRPr lang="fi-FI" sz="14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4F480AF-D661-A446-6C03-F063A36AE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3A69F34-9B3C-23F7-F9B5-B738174DC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70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Talo-laskennan sopivuus puurakentamiseen?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Elementtitoimitukset ja varsinkin tilaelementtitoimitus pitää sisällään tuotteita ja kuluja pääryhmistä 3-7. </a:t>
            </a:r>
          </a:p>
          <a:p>
            <a:pPr lvl="1"/>
            <a:r>
              <a:rPr lang="fi-FI" dirty="0"/>
              <a:t>Vertailu vaihtoehtoisiin toteutustapoihin vaatii tarjouksien erittelyä</a:t>
            </a:r>
          </a:p>
          <a:p>
            <a:r>
              <a:rPr lang="fi-FI" dirty="0"/>
              <a:t>Työmaan kiinteiden kulujen (8-9) tulisi pienentyä, kun käytetään jalostetumpia tuotteita</a:t>
            </a:r>
          </a:p>
          <a:p>
            <a:r>
              <a:rPr lang="fi-FI" dirty="0"/>
              <a:t>Koskee myös muita osajalosteita – esimerkiksi märkätilaelementit sisältävät rakenteita, tuotteita ja talotekniikkaa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3E4778BA-1443-90CD-EDF3-CBFAB673059A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 sz="140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t>13</a:t>
            </a:fld>
            <a:endParaRPr lang="fi-FI" sz="14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A62D637-3B57-9833-8FC5-619FB051E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6BC0E4A-ABC1-3E84-129A-D9709E80A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791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Elinkaarikustannukset, erityiskysymykset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Puujulkisivuilla on moniin muihin tuotteisiin verrattuna lyhyet huoltovälit</a:t>
            </a:r>
          </a:p>
          <a:p>
            <a:pPr lvl="1"/>
            <a:r>
              <a:rPr lang="fi-FI" dirty="0"/>
              <a:t>Palosuojamaalatuilla julkisivuilla voi olla merkittävästi lyhyempi huoltoväli</a:t>
            </a:r>
          </a:p>
          <a:p>
            <a:pPr lvl="1"/>
            <a:r>
              <a:rPr lang="fi-FI" dirty="0"/>
              <a:t>Huoltovälit riippuvat valmistaja ja tuotekohtaisesti</a:t>
            </a:r>
          </a:p>
          <a:p>
            <a:pPr lvl="1"/>
            <a:r>
              <a:rPr lang="fi-FI" dirty="0"/>
              <a:t>Puujulkisivu on tyypillisesti investointikustannukseltaan edullisin ratkaisu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/>
              <a:t>Kaikille massiivipuujulkisivuille ei ole olemassa käyttöluokan 3 hyväksyntää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2450B461-1F14-0108-338A-D7A813001EB8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 sz="140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t>14</a:t>
            </a:fld>
            <a:endParaRPr lang="fi-FI" sz="14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8F9D130-C519-78D4-A31E-47E7FCF8B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5D05B72-F211-E0E5-5928-7228EC91F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3557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Tehtaan ja rakennusliikkeen rooli?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Jos pääurakoitsija ostaa elementit, niin </a:t>
            </a:r>
            <a:r>
              <a:rPr lang="fi-FI" dirty="0" err="1"/>
              <a:t>katteuttaa</a:t>
            </a:r>
            <a:r>
              <a:rPr lang="fi-FI" dirty="0"/>
              <a:t> se toimituksen, kuten kaikki muutkin omat hankintansa</a:t>
            </a:r>
          </a:p>
          <a:p>
            <a:r>
              <a:rPr lang="fi-FI" dirty="0"/>
              <a:t>Elementtien, varsinkin tilaelementtien arvo on suuri (joskus yli 50% hankkeen arvosta).</a:t>
            </a:r>
          </a:p>
          <a:p>
            <a:pPr lvl="1"/>
            <a:r>
              <a:rPr lang="fi-FI" dirty="0"/>
              <a:t> Tilaelementit voi hankkia erillishankintana, jotta päällekkäiseltä katteelta vältyttäisiin</a:t>
            </a:r>
          </a:p>
          <a:p>
            <a:pPr lvl="1"/>
            <a:r>
              <a:rPr lang="fi-FI" dirty="0"/>
              <a:t>Vaatii tilaajalta omaa lisäresursointia ja projektijohtoa</a:t>
            </a:r>
          </a:p>
          <a:p>
            <a:pPr lvl="1"/>
            <a:r>
              <a:rPr lang="fi-FI" dirty="0"/>
              <a:t>Pääurakoitsija ottaa vastuun koko kohteesta</a:t>
            </a:r>
          </a:p>
          <a:p>
            <a:r>
              <a:rPr lang="fi-FI" dirty="0"/>
              <a:t>Suunnitteluvastuu ja suunnittelunohjaus tarkistettava tapauskohtaisesti, kun merkittävä osa työstä tehdään tehtaalla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26F69424-B314-4F06-6F0D-120E8E6F2C55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 sz="140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t>15</a:t>
            </a:fld>
            <a:endParaRPr lang="fi-FI" sz="14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43CC241-FBCD-96D7-124C-A563A212C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28336FB-975D-046D-4A15-13D5171C6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1562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Liiketoimintamalleja puurakentaminen (1/2)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Tuotanto omaan taseeseen</a:t>
            </a:r>
          </a:p>
          <a:p>
            <a:pPr lvl="1"/>
            <a:r>
              <a:rPr lang="fi-FI" dirty="0"/>
              <a:t>Omaan vuokratoimintaan rakennuttaminen</a:t>
            </a:r>
          </a:p>
          <a:p>
            <a:pPr lvl="1"/>
            <a:r>
              <a:rPr lang="fi-FI" dirty="0"/>
              <a:t>Omalla tehtaalla tai ostopalveluna</a:t>
            </a:r>
          </a:p>
          <a:p>
            <a:r>
              <a:rPr lang="fi-FI" dirty="0"/>
              <a:t>Kokonaistoimitus, ”avaimet käteen”</a:t>
            </a:r>
          </a:p>
          <a:p>
            <a:pPr lvl="1"/>
            <a:r>
              <a:rPr lang="fi-FI" dirty="0"/>
              <a:t>Toimittaja vastaa kokonaisuudesta suunnitteluineen. </a:t>
            </a:r>
          </a:p>
          <a:p>
            <a:pPr lvl="1"/>
            <a:r>
              <a:rPr lang="fi-FI" dirty="0"/>
              <a:t>Voi sisältää myös rahoituksen tai vuokrauspalvelun tilaajalle</a:t>
            </a:r>
          </a:p>
          <a:p>
            <a:pPr lvl="1"/>
            <a:r>
              <a:rPr lang="fi-FI" dirty="0"/>
              <a:t>RS-myyntikohteiden teko</a:t>
            </a:r>
          </a:p>
          <a:p>
            <a:r>
              <a:rPr lang="fi-FI" dirty="0"/>
              <a:t>Pääurakointi</a:t>
            </a:r>
          </a:p>
          <a:p>
            <a:pPr lvl="1"/>
            <a:r>
              <a:rPr lang="fi-FI" dirty="0"/>
              <a:t>Perinteinen rakentaminen, kohteiden toteutus tilaajan suunnitelmin</a:t>
            </a:r>
          </a:p>
          <a:p>
            <a:pPr lvl="1"/>
            <a:r>
              <a:rPr lang="fi-FI" dirty="0"/>
              <a:t>Voi tehdä omalla tehdastuotannolla, mutta tyypillisesti elementit ostetaan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49C136DA-742D-D548-ED46-A8BA8EA67795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 sz="140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t>16</a:t>
            </a:fld>
            <a:endParaRPr lang="fi-FI" sz="14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7B51122-D4C1-C001-1A90-A34D0BEC1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D1B0703-786E-D927-C458-237727014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814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Liiketoimintamalleja puurakentaminen (2/2)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Elementtitoimitus asennettuna</a:t>
            </a:r>
          </a:p>
          <a:p>
            <a:pPr lvl="1"/>
            <a:r>
              <a:rPr lang="fi-FI" dirty="0"/>
              <a:t>Runkotoimitus voi sisältää vain valmistettujen elementtien asentamisen</a:t>
            </a:r>
          </a:p>
          <a:p>
            <a:pPr lvl="1"/>
            <a:r>
              <a:rPr lang="fi-FI" dirty="0"/>
              <a:t>Voi sisältää myös muita erikseen sovittavia urakkasuoritteita työmaalla ilman pääurakointivastuuta</a:t>
            </a:r>
          </a:p>
          <a:p>
            <a:pPr lvl="1"/>
            <a:r>
              <a:rPr lang="fi-FI" dirty="0"/>
              <a:t>Esimerkiksi toimitus betonipinnasta ylöspäin</a:t>
            </a:r>
          </a:p>
          <a:p>
            <a:pPr lvl="1"/>
            <a:r>
              <a:rPr lang="fi-FI" dirty="0"/>
              <a:t>Tyypillisesti YSE-sopimus</a:t>
            </a:r>
          </a:p>
          <a:p>
            <a:r>
              <a:rPr lang="fi-FI" dirty="0"/>
              <a:t>Tuoteosatoimitus, elementit valmistettuna omalla suunnittelulla</a:t>
            </a:r>
          </a:p>
          <a:p>
            <a:pPr lvl="1"/>
            <a:r>
              <a:rPr lang="fi-FI" dirty="0"/>
              <a:t>Mahdollistaa omat vakioidut tuotteet</a:t>
            </a:r>
          </a:p>
          <a:p>
            <a:pPr lvl="1"/>
            <a:r>
              <a:rPr lang="fi-FI" dirty="0"/>
              <a:t>Keskittyminen tehdastuotantoon</a:t>
            </a:r>
          </a:p>
          <a:p>
            <a:r>
              <a:rPr lang="fi-FI" dirty="0"/>
              <a:t>Tuotteiden valmistus, tilaajan suunnitelmat</a:t>
            </a:r>
          </a:p>
          <a:p>
            <a:pPr lvl="1"/>
            <a:r>
              <a:rPr lang="fi-FI" dirty="0"/>
              <a:t>Vaatii tilaajalta osaamista ja kokemusta suunnittelun toteutuksesta</a:t>
            </a:r>
          </a:p>
          <a:p>
            <a:pPr lvl="1"/>
            <a:r>
              <a:rPr lang="fi-FI" dirty="0"/>
              <a:t>Matalin </a:t>
            </a:r>
            <a:r>
              <a:rPr lang="fi-FI" dirty="0" err="1"/>
              <a:t>alalletulokynnys</a:t>
            </a:r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8E3B055B-C718-537C-85DD-6152C0803272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 sz="140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t>17</a:t>
            </a:fld>
            <a:endParaRPr lang="fi-FI" sz="14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6EA8453-C083-0FB1-1AB8-366B80CF2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FF4D52F-0E7F-2F15-0A76-6F5D6518D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6957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Huomiota liiketoimintamalleista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Eri liiketoimintamallit mahdollistavat erilaisen aikaperspektiivin</a:t>
            </a:r>
          </a:p>
          <a:p>
            <a:pPr lvl="1"/>
            <a:r>
              <a:rPr lang="fi-FI" dirty="0"/>
              <a:t>KVR- toimijalla näkymä vuosien päähän vs. tilaajan suunnitelmilla toteuttava tehdas yksittäisiä kuukausia tulevaisuuteen</a:t>
            </a:r>
          </a:p>
          <a:p>
            <a:r>
              <a:rPr lang="fi-FI" dirty="0"/>
              <a:t>Eri toimitussisällöt vaativat erilaisen resursoinnin ja osaamisen</a:t>
            </a:r>
          </a:p>
          <a:p>
            <a:pPr lvl="1"/>
            <a:r>
              <a:rPr lang="fi-FI" dirty="0"/>
              <a:t>KVR- oma suunnittelu tai suunnittelun ohjaus. Suppeammassa toimituksessa toimihenkilötarve on merkittävästi pienempi, pienimmillään vain työnjohto. </a:t>
            </a:r>
          </a:p>
          <a:p>
            <a:r>
              <a:rPr lang="fi-FI" dirty="0"/>
              <a:t>Investointien ja pääomien tarve poikkeaa merkittävästi eri malleissa</a:t>
            </a:r>
          </a:p>
          <a:p>
            <a:pPr lvl="1"/>
            <a:r>
              <a:rPr lang="fi-FI" dirty="0"/>
              <a:t>Tilaelementtitoimitus toimitukseen sitoutuu kerrostalon kaikkien tarvikkeiden ostaminen, kun tasoelementtitehtaalla sitoutuu rungon kustannus</a:t>
            </a:r>
          </a:p>
          <a:p>
            <a:r>
              <a:rPr lang="fi-FI" dirty="0"/>
              <a:t>Vaikutusmahdollisuus kohteen suunnitteluratkaisuihin ja kustannuksiin</a:t>
            </a:r>
          </a:p>
          <a:p>
            <a:pPr lvl="1"/>
            <a:r>
              <a:rPr lang="fi-FI" dirty="0"/>
              <a:t>Laajassa toimitussisällössä kokonaisvastuu kaikesta, suppeassa sisällössä voi esittää pieniä muutoksia, esimerkiksi yksittäisten tuotteiden vaihtamista. </a:t>
            </a:r>
          </a:p>
          <a:p>
            <a:r>
              <a:rPr lang="fi-FI" dirty="0"/>
              <a:t>Riskit laajemmassa toimituksessa myös laajemmat</a:t>
            </a:r>
          </a:p>
          <a:p>
            <a:pPr lvl="1"/>
            <a:r>
              <a:rPr lang="fi-FI" dirty="0"/>
              <a:t>Ostojen suuremman koon lisäksi, riskien kanto suunnitteluratkaisuista ja johtamisesta.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75E8BCD4-614E-4FEF-19B8-CB8F545C6A8F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 sz="140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t>18</a:t>
            </a:fld>
            <a:endParaRPr lang="fi-FI" sz="14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773020A-6C1A-0A52-E07B-E16EF9379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24AF6E5-2CD8-9A49-937B-1D6B8B9D6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2566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Puurakentamisen liiketoimintariskejä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Omalle liiketoimintamallille ei ole kysyntää</a:t>
            </a:r>
          </a:p>
          <a:p>
            <a:pPr lvl="1"/>
            <a:r>
              <a:rPr lang="fi-FI" dirty="0"/>
              <a:t>Tilaajat haluavat esimerkiksi laajempia kokonaisuuksia toimittajalta</a:t>
            </a:r>
          </a:p>
          <a:p>
            <a:r>
              <a:rPr lang="fi-FI" dirty="0"/>
              <a:t>Toimittajan neuvotteluasema hankkeessa</a:t>
            </a:r>
          </a:p>
          <a:p>
            <a:pPr lvl="1"/>
            <a:r>
              <a:rPr lang="fi-FI" dirty="0"/>
              <a:t>Riskinä katetason liiallinen pieneneminen, jos elementinvalmistaja jää urakoitsijan ja tavarantoimittajien väliin epäedulliseen neuvotteluasemaan</a:t>
            </a:r>
          </a:p>
          <a:p>
            <a:r>
              <a:rPr lang="fi-FI" dirty="0"/>
              <a:t>Kapasiteetinhallinta ja käyttöaste</a:t>
            </a:r>
          </a:p>
          <a:p>
            <a:pPr lvl="1"/>
            <a:r>
              <a:rPr lang="fi-FI" dirty="0"/>
              <a:t>Eri liiketoimintamallit tuottavat eri työkaluja tehtaan tilauskannan hallintaan</a:t>
            </a:r>
          </a:p>
          <a:p>
            <a:r>
              <a:rPr lang="fi-FI" dirty="0"/>
              <a:t>Kiinteiden kulujen osuus suurempi kuin perinteisellä rakennusliikkeellä</a:t>
            </a:r>
          </a:p>
          <a:p>
            <a:pPr lvl="1"/>
            <a:r>
              <a:rPr lang="fi-FI" dirty="0"/>
              <a:t>Tehdasta ei voi ”lomauttaa”</a:t>
            </a:r>
          </a:p>
          <a:p>
            <a:r>
              <a:rPr lang="fi-FI" dirty="0"/>
              <a:t>Toiminta on pääomaintensiivistä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E6772B9A-365E-3526-162C-A79DA3ED50EF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 sz="140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t>19</a:t>
            </a:fld>
            <a:endParaRPr lang="fi-FI" sz="14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63F9F73-B4A4-6D88-4704-692C48ACA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EA699FC-EB26-57D0-F7C6-949169125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435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</a:t>
            </a:r>
            <a:r>
              <a:rPr lang="fi-FI" sz="2000" dirty="0" err="1"/>
              <a:t>oppimateriaali</a:t>
            </a:r>
            <a:r>
              <a:rPr lang="fi-FI" sz="2000" dirty="0"/>
              <a:t>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Pähkinänkuoressa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Puurakentamisen teollisen valmistamisen edut perustuvat tehokkaampaan valmistamiseen ja parempaan tuottavuuteen</a:t>
            </a:r>
          </a:p>
          <a:p>
            <a:r>
              <a:rPr lang="fi-FI" dirty="0"/>
              <a:t>Puurakentamisesta tulee kallista, jos muut materiaalit vaihdetaan puuksi muuttamatta koko prosessia</a:t>
            </a:r>
          </a:p>
          <a:p>
            <a:r>
              <a:rPr lang="fi-FI" dirty="0"/>
              <a:t> Puurakentamisessa on hyvin erilaisia liiketoimintamalleja</a:t>
            </a:r>
          </a:p>
          <a:p>
            <a:pPr lvl="1"/>
            <a:r>
              <a:rPr lang="fi-FI" dirty="0"/>
              <a:t>Oikean valinta riippuu strategiasta ja yrityksen vahvuuksista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AB52D83E-5E7E-2044-A361-7BF7878963E3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 sz="140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t>20</a:t>
            </a:fld>
            <a:endParaRPr lang="fi-FI" sz="14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8831E2D-DCE1-91CF-C400-008A4D8FF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78E2C00-D533-9E23-F9C5-D7428BE2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8603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H2 Viikkoharjoitus kustannukset ja arvontuotto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Olet perustamassa tilaelementtitehdasta, vastaa lyhyesti esseellä: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Millä liiketoimintamallilla alat valmistamaan elementtejä ja miksi?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Millaisille asiakkaille toimintasi on suunnattu ja miksi?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Mikä on valitsemasi liiketoimintamallin etu ja mitä riskejä sillä pyritään taklaamaan?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Mitä riskejä valitsemaasi malliin sisältyy?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CCA4109B-26BD-AA8C-72D1-5922A87C4FFF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 sz="140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t>21</a:t>
            </a:fld>
            <a:endParaRPr lang="fi-FI" sz="14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65276DE-7B7A-807A-F17F-631C74266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D022839-8558-040E-D5EC-A994196D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294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Rakentamistalous ja projektijohto</a:t>
            </a:r>
            <a:endParaRPr dirty="0"/>
          </a:p>
        </p:txBody>
      </p:sp>
      <p:sp>
        <p:nvSpPr>
          <p:cNvPr id="244" name="Google Shape;244;p24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a037aa8e9_0_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Tekijät</a:t>
            </a:r>
            <a:endParaRPr dirty="0"/>
          </a:p>
        </p:txBody>
      </p:sp>
      <p:sp>
        <p:nvSpPr>
          <p:cNvPr id="95" name="Google Shape;95;g12a037aa8e9_0_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fi-FI" dirty="0"/>
              <a:t>Sauli Ylinen, Puutuoteteollisuus ry</a:t>
            </a:r>
            <a:endParaRPr dirty="0"/>
          </a:p>
        </p:txBody>
      </p:sp>
      <p:sp>
        <p:nvSpPr>
          <p:cNvPr id="96" name="Google Shape;96;g12a037aa8e9_0_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/>
              <a:t>Julkaisupäivä: 29.5.2022</a:t>
            </a:r>
            <a:endParaRPr dirty="0"/>
          </a:p>
        </p:txBody>
      </p:sp>
      <p:sp>
        <p:nvSpPr>
          <p:cNvPr id="97" name="Google Shape;97;g12a037aa8e9_0_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98" name="Google Shape;98;g12a037aa8e9_0_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D5ACD7C-1F7A-DA50-F34A-5EC93AB44D2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Rakentamistalous ja projektijohto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Rakentamistalous – ja projektijohto paketin läpikäytyään opiskelija: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Tuntee rakennushankkeen eri tahot ja tehtävät</a:t>
            </a:r>
          </a:p>
          <a:p>
            <a:pPr lvl="1"/>
            <a:r>
              <a:rPr lang="fi-FI" dirty="0"/>
              <a:t>Tuntee rakennushankkeen päävaiheet</a:t>
            </a:r>
          </a:p>
          <a:p>
            <a:pPr lvl="1"/>
            <a:r>
              <a:rPr lang="fi-FI" dirty="0"/>
              <a:t>Tietää tärkeimpien rakennuttajien liiketoimintamallit</a:t>
            </a:r>
          </a:p>
          <a:p>
            <a:pPr lvl="1"/>
            <a:r>
              <a:rPr lang="fi-FI" dirty="0"/>
              <a:t>Tuntee tärkeimmät sopimusmallit rakentamisessa</a:t>
            </a:r>
          </a:p>
          <a:p>
            <a:pPr lvl="1"/>
            <a:r>
              <a:rPr lang="fi-FI" dirty="0"/>
              <a:t>Tuntee rakennushankkeen projektijohdon tärkeimmät tehtävät</a:t>
            </a:r>
          </a:p>
          <a:p>
            <a:pPr lvl="1"/>
            <a:r>
              <a:rPr lang="fi-FI" dirty="0"/>
              <a:t>Tuntee pääpiirteittäin puurakentamisen markkinat</a:t>
            </a:r>
          </a:p>
          <a:p>
            <a:pPr lvl="1"/>
            <a:r>
              <a:rPr lang="fi-FI" dirty="0"/>
              <a:t>Tuntee puutalohankkeen erityispiirteet 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Kurssi luo valmiudet jatkaa puurakentamisen hankekehityksen ja projektijohtamisen opiskelun ja perehtymisen parissa 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00FA1B68-F345-154E-0A01-A108D2E7B5CA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fi-FI" sz="1400" smtClean="0">
                <a:solidFill>
                  <a:schemeClr val="bg1"/>
                </a:solidFill>
              </a:rPr>
              <a:pPr algn="ctr"/>
              <a:t>5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AE45DD4-CC08-1EBD-D7F1-6C2F63F4FD1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3FBA78D-8F08-5A18-8B75-0CFFD7278B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8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Sisältö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Sisältää </a:t>
            </a:r>
          </a:p>
          <a:p>
            <a:pPr lvl="1"/>
            <a:r>
              <a:rPr lang="fi-FI" dirty="0"/>
              <a:t>Viisi luentoa</a:t>
            </a:r>
          </a:p>
          <a:p>
            <a:pPr lvl="1"/>
            <a:r>
              <a:rPr lang="fi-FI" dirty="0"/>
              <a:t>Viisi viikkoharjoitusta</a:t>
            </a:r>
          </a:p>
          <a:p>
            <a:pPr lvl="1"/>
            <a:r>
              <a:rPr lang="fi-FI" dirty="0"/>
              <a:t>Kurssityön</a:t>
            </a:r>
          </a:p>
          <a:p>
            <a:pPr lvl="2"/>
            <a:r>
              <a:rPr lang="fi-FI" dirty="0"/>
              <a:t>Harjoitellaan kerrostalohankkeen projektisuunnitelman laadinta</a:t>
            </a:r>
          </a:p>
          <a:p>
            <a:pPr lvl="1"/>
            <a:r>
              <a:rPr lang="fi-FI" dirty="0"/>
              <a:t>Kurssiaineistossa keskitytään puurakentamisen erityiskysymyksiin – kaikkia termejä ja perusasioita ei käsitellä laajasti tässä aineistossa </a:t>
            </a:r>
          </a:p>
          <a:p>
            <a:pPr lvl="1"/>
            <a:r>
              <a:rPr lang="fi-FI" dirty="0"/>
              <a:t>Kurssin aineistossa käytetään kahta TOAS </a:t>
            </a:r>
            <a:r>
              <a:rPr lang="fi-FI" dirty="0" err="1"/>
              <a:t>Sr:n</a:t>
            </a:r>
            <a:r>
              <a:rPr lang="fi-FI" dirty="0"/>
              <a:t> toteuttamaa puukerrostaloa esimerkkinä – TOAS Kauppi ja TOAS Lumipuu. Hankkeisiin voi tutustua osoitteissa: </a:t>
            </a:r>
          </a:p>
          <a:p>
            <a:pPr marL="457200" lvl="1" indent="0">
              <a:buNone/>
            </a:pPr>
            <a:r>
              <a:rPr lang="fi-FI" dirty="0"/>
              <a:t>	- </a:t>
            </a:r>
            <a:r>
              <a:rPr lang="fi-FI" dirty="0" err="1"/>
              <a:t>Toas</a:t>
            </a:r>
            <a:r>
              <a:rPr lang="fi-FI" dirty="0"/>
              <a:t> Kauppi kuntokatu 11 a, 33520 Tampere</a:t>
            </a:r>
          </a:p>
          <a:p>
            <a:pPr marL="457200" lvl="1" indent="0">
              <a:buNone/>
            </a:pPr>
            <a:r>
              <a:rPr lang="fi-FI" dirty="0"/>
              <a:t>	- </a:t>
            </a:r>
            <a:r>
              <a:rPr lang="fi-FI" dirty="0" err="1"/>
              <a:t>Toas</a:t>
            </a:r>
            <a:r>
              <a:rPr lang="fi-FI" dirty="0"/>
              <a:t> Lumipuu Makkarajärvenkatu 74, 33720 Tampere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5F90838C-0FA5-1778-197C-85ADDC1D3C3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D6C2090-1871-5FB1-161D-3830336FE4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</a:p>
        </p:txBody>
      </p:sp>
    </p:spTree>
    <p:extLst>
      <p:ext uri="{BB962C8B-B14F-4D97-AF65-F5344CB8AC3E}">
        <p14:creationId xmlns:p14="http://schemas.microsoft.com/office/powerpoint/2010/main" val="27773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5A9B0F-AACB-2824-D4F0-2B3607A2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Kustannukset ja arvontuotto</a:t>
            </a:r>
          </a:p>
        </p:txBody>
      </p:sp>
    </p:spTree>
    <p:extLst>
      <p:ext uri="{BB962C8B-B14F-4D97-AF65-F5344CB8AC3E}">
        <p14:creationId xmlns:p14="http://schemas.microsoft.com/office/powerpoint/2010/main" val="7035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Kustannukset ja arvontuotto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Luennossa käsitellään puurakentamisen kustannusten muodostumista</a:t>
            </a:r>
          </a:p>
          <a:p>
            <a:r>
              <a:rPr lang="fi-FI" dirty="0"/>
              <a:t>Luennossa keskitytään erityisesti tehtaan kulurakenteeseen</a:t>
            </a:r>
          </a:p>
          <a:p>
            <a:r>
              <a:rPr lang="fi-FI" dirty="0"/>
              <a:t>Luennossa verrataan tehtaan kulujen muodostumista normaaleihin talo- laskentatapoihin</a:t>
            </a:r>
          </a:p>
          <a:p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9ADE2371-20E5-0304-A534-4CF3865A462D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 sz="140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t>8</a:t>
            </a:fld>
            <a:endParaRPr lang="fi-FI" sz="14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FEAC02-84AA-80D3-86B0-62D7FD225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12C5CA4-52FE-83B8-D022-8AC43C269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45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Kustannusten muodostuminen rakentamisessa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Kustannukset jaetaan kahteen osaan:</a:t>
            </a:r>
          </a:p>
          <a:p>
            <a:pPr lvl="1"/>
            <a:r>
              <a:rPr lang="fi-FI" dirty="0"/>
              <a:t>Tilaajan kustannuksiin (ns. 0-ryhmä/ rakennuttaminen)</a:t>
            </a:r>
          </a:p>
          <a:p>
            <a:pPr lvl="1"/>
            <a:r>
              <a:rPr lang="fi-FI" dirty="0"/>
              <a:t>Urakoitsijan kustannuksiin</a:t>
            </a:r>
          </a:p>
          <a:p>
            <a:r>
              <a:rPr lang="fi-FI" dirty="0"/>
              <a:t>Urakoitsijan kulut voidaan jakaa esim. talo80 tai talo2000 nimikkeistöjen mukaan</a:t>
            </a:r>
          </a:p>
          <a:p>
            <a:pPr lvl="1"/>
            <a:r>
              <a:rPr lang="fi-FI" dirty="0"/>
              <a:t>Nimikkeet pitävät sisällään tyypillisesti työn ja tarvikkeet</a:t>
            </a:r>
          </a:p>
          <a:p>
            <a:pPr lvl="1"/>
            <a:r>
              <a:rPr lang="fi-FI" dirty="0"/>
              <a:t>Esimerkkinä talo 80 nimikkeistön pääryhmätaso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/>
              <a:t>Maa- ja pohjarakennus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/>
              <a:t>Perustukset ja ulkopuoliset rakenteet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/>
              <a:t>Runko ja vesikatto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/>
              <a:t>Täydentävät rakenteet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/>
              <a:t>Pintarakenteet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/>
              <a:t>Kalusteet, varusteet, laitteet</a:t>
            </a:r>
          </a:p>
          <a:p>
            <a:pPr marL="1371600" lvl="2" indent="-457200">
              <a:buFont typeface="+mj-lt"/>
              <a:buAutoNum type="arabicPeriod"/>
            </a:pPr>
            <a:r>
              <a:rPr lang="fi-FI" dirty="0"/>
              <a:t>Konetekniset työt</a:t>
            </a:r>
          </a:p>
          <a:p>
            <a:pPr marL="914400" lvl="2" indent="0">
              <a:buNone/>
            </a:pPr>
            <a:r>
              <a:rPr lang="fi-FI" dirty="0"/>
              <a:t>8-9. yhteis- ja käyttökulut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1A820EB2-0636-16B7-E19E-5E16AB710CD2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 sz="140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pPr algn="ctr">
                <a:buClr>
                  <a:srgbClr val="000000"/>
                </a:buClr>
                <a:buSzPts val="1400"/>
                <a:buFont typeface="Arial"/>
                <a:buNone/>
              </a:pPr>
              <a:t>9</a:t>
            </a:fld>
            <a:endParaRPr lang="fi-FI" sz="14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0857828-E03E-07D2-2619-109904EBF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736940D-4AB7-9255-E7A9-2A0636972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002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ADB1B1-AE7C-4416-A2A1-7F45EBA7DF41}"/>
</file>

<file path=customXml/itemProps2.xml><?xml version="1.0" encoding="utf-8"?>
<ds:datastoreItem xmlns:ds="http://schemas.openxmlformats.org/officeDocument/2006/customXml" ds:itemID="{D470AC6A-67A6-4630-A681-A579E58BAA87}"/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1149</Words>
  <Application>Microsoft Office PowerPoint</Application>
  <PresentationFormat>Laajakuva</PresentationFormat>
  <Paragraphs>219</Paragraphs>
  <Slides>21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Office-teema</vt:lpstr>
      <vt:lpstr>1_Office-teema</vt:lpstr>
      <vt:lpstr>Teollinen puurakentaminen</vt:lpstr>
      <vt:lpstr>PowerPoint-esitys</vt:lpstr>
      <vt:lpstr>Rakentamistalous ja projektijohto</vt:lpstr>
      <vt:lpstr>PowerPoint-esitys</vt:lpstr>
      <vt:lpstr>Rakentamistalous ja projektijohto</vt:lpstr>
      <vt:lpstr>Sisältö</vt:lpstr>
      <vt:lpstr>Kustannukset ja arvontuotto</vt:lpstr>
      <vt:lpstr>Kustannukset ja arvontuotto</vt:lpstr>
      <vt:lpstr>Kustannusten muodostuminen rakentamisessa</vt:lpstr>
      <vt:lpstr>Kustannusten muodostuminen rakentamisessa</vt:lpstr>
      <vt:lpstr>Kustannuseroja puurakentamisessa</vt:lpstr>
      <vt:lpstr>Kustannusten muodostuminen tehtaalla</vt:lpstr>
      <vt:lpstr>Talo-laskennan sopivuus puurakentamiseen?</vt:lpstr>
      <vt:lpstr>Elinkaarikustannukset, erityiskysymykset</vt:lpstr>
      <vt:lpstr>Tehtaan ja rakennusliikkeen rooli?</vt:lpstr>
      <vt:lpstr>Liiketoimintamalleja puurakentaminen (1/2)</vt:lpstr>
      <vt:lpstr>Liiketoimintamalleja puurakentaminen (2/2)</vt:lpstr>
      <vt:lpstr>Huomiota liiketoimintamalleista</vt:lpstr>
      <vt:lpstr>Puurakentamisen liiketoimintariskejä</vt:lpstr>
      <vt:lpstr>Pähkinänkuoressa</vt:lpstr>
      <vt:lpstr>H2 Viikkoharjoitus kustannukset ja arvontuotto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21</cp:revision>
  <dcterms:created xsi:type="dcterms:W3CDTF">2021-05-03T10:20:21Z</dcterms:created>
  <dcterms:modified xsi:type="dcterms:W3CDTF">2022-06-20T12:36:27Z</dcterms:modified>
</cp:coreProperties>
</file>