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6" r:id="rId2"/>
    <p:sldId id="317" r:id="rId3"/>
    <p:sldId id="318" r:id="rId4"/>
    <p:sldId id="259" r:id="rId5"/>
    <p:sldId id="274" r:id="rId6"/>
    <p:sldId id="275" r:id="rId7"/>
    <p:sldId id="320" r:id="rId8"/>
    <p:sldId id="295" r:id="rId9"/>
    <p:sldId id="296" r:id="rId10"/>
    <p:sldId id="310" r:id="rId11"/>
    <p:sldId id="311" r:id="rId12"/>
    <p:sldId id="303" r:id="rId13"/>
    <p:sldId id="304" r:id="rId14"/>
    <p:sldId id="313" r:id="rId15"/>
    <p:sldId id="305" r:id="rId16"/>
    <p:sldId id="306" r:id="rId17"/>
    <p:sldId id="301" r:id="rId18"/>
    <p:sldId id="314" r:id="rId19"/>
    <p:sldId id="300" r:id="rId20"/>
    <p:sldId id="307" r:id="rId21"/>
    <p:sldId id="309" r:id="rId22"/>
    <p:sldId id="297" r:id="rId23"/>
    <p:sldId id="298" r:id="rId24"/>
    <p:sldId id="299" r:id="rId25"/>
    <p:sldId id="315" r:id="rId26"/>
    <p:sldId id="302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3649F-EFC3-4B08-840C-F6440033CE4A}" v="21" dt="2022-06-20T12:36:33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uli Ylinen" userId="b99c3d69-9420-4882-8ec1-d40a72bbb352" providerId="ADAL" clId="{4255D856-2FE3-4F71-920B-6BA944DCE1C6}"/>
    <pc:docChg chg="undo custSel addSld delSld modSld sldOrd">
      <pc:chgData name="Sauli Ylinen" userId="b99c3d69-9420-4882-8ec1-d40a72bbb352" providerId="ADAL" clId="{4255D856-2FE3-4F71-920B-6BA944DCE1C6}" dt="2022-03-24T20:11:56.435" v="15863" actId="20577"/>
      <pc:docMkLst>
        <pc:docMk/>
      </pc:docMkLst>
      <pc:sldChg chg="modSp mod">
        <pc:chgData name="Sauli Ylinen" userId="b99c3d69-9420-4882-8ec1-d40a72bbb352" providerId="ADAL" clId="{4255D856-2FE3-4F71-920B-6BA944DCE1C6}" dt="2022-03-14T21:06:07.738" v="4243" actId="20577"/>
        <pc:sldMkLst>
          <pc:docMk/>
          <pc:sldMk cId="346151276" sldId="256"/>
        </pc:sldMkLst>
        <pc:spChg chg="mod">
          <ac:chgData name="Sauli Ylinen" userId="b99c3d69-9420-4882-8ec1-d40a72bbb352" providerId="ADAL" clId="{4255D856-2FE3-4F71-920B-6BA944DCE1C6}" dt="2022-03-14T21:06:07.738" v="4243" actId="20577"/>
          <ac:spMkLst>
            <pc:docMk/>
            <pc:sldMk cId="346151276" sldId="256"/>
            <ac:spMk id="4" creationId="{EDA266B3-37CB-4FD9-B6AB-E618D118F783}"/>
          </ac:spMkLst>
        </pc:spChg>
      </pc:sldChg>
      <pc:sldChg chg="modSp mod">
        <pc:chgData name="Sauli Ylinen" userId="b99c3d69-9420-4882-8ec1-d40a72bbb352" providerId="ADAL" clId="{4255D856-2FE3-4F71-920B-6BA944DCE1C6}" dt="2022-03-14T21:06:10.862" v="4244" actId="20577"/>
        <pc:sldMkLst>
          <pc:docMk/>
          <pc:sldMk cId="2054981048" sldId="295"/>
        </pc:sldMkLst>
        <pc:spChg chg="mod">
          <ac:chgData name="Sauli Ylinen" userId="b99c3d69-9420-4882-8ec1-d40a72bbb352" providerId="ADAL" clId="{4255D856-2FE3-4F71-920B-6BA944DCE1C6}" dt="2022-03-14T21:06:10.862" v="4244" actId="20577"/>
          <ac:spMkLst>
            <pc:docMk/>
            <pc:sldMk cId="2054981048" sldId="295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0:30:47.915" v="982" actId="20577"/>
          <ac:spMkLst>
            <pc:docMk/>
            <pc:sldMk cId="2054981048" sldId="295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4255D856-2FE3-4F71-920B-6BA944DCE1C6}" dt="2022-03-14T20:40:55.830" v="2081" actId="20577"/>
        <pc:sldMkLst>
          <pc:docMk/>
          <pc:sldMk cId="509275291" sldId="296"/>
        </pc:sldMkLst>
        <pc:spChg chg="mod">
          <ac:chgData name="Sauli Ylinen" userId="b99c3d69-9420-4882-8ec1-d40a72bbb352" providerId="ADAL" clId="{4255D856-2FE3-4F71-920B-6BA944DCE1C6}" dt="2022-03-14T20:40:23.341" v="1979" actId="20577"/>
          <ac:spMkLst>
            <pc:docMk/>
            <pc:sldMk cId="509275291" sldId="296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0:40:55.830" v="2081" actId="20577"/>
          <ac:spMkLst>
            <pc:docMk/>
            <pc:sldMk cId="509275291" sldId="296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4255D856-2FE3-4F71-920B-6BA944DCE1C6}" dt="2022-03-14T22:36:03.889" v="13490" actId="20577"/>
        <pc:sldMkLst>
          <pc:docMk/>
          <pc:sldMk cId="267244480" sldId="297"/>
        </pc:sldMkLst>
        <pc:spChg chg="mod">
          <ac:chgData name="Sauli Ylinen" userId="b99c3d69-9420-4882-8ec1-d40a72bbb352" providerId="ADAL" clId="{4255D856-2FE3-4F71-920B-6BA944DCE1C6}" dt="2022-03-14T22:32:10.701" v="13348" actId="1076"/>
          <ac:spMkLst>
            <pc:docMk/>
            <pc:sldMk cId="267244480" sldId="297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2:36:03.889" v="13490" actId="20577"/>
          <ac:spMkLst>
            <pc:docMk/>
            <pc:sldMk cId="267244480" sldId="297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4255D856-2FE3-4F71-920B-6BA944DCE1C6}" dt="2022-03-14T22:48:37.539" v="15107" actId="1076"/>
        <pc:sldMkLst>
          <pc:docMk/>
          <pc:sldMk cId="2725213217" sldId="298"/>
        </pc:sldMkLst>
        <pc:spChg chg="mod">
          <ac:chgData name="Sauli Ylinen" userId="b99c3d69-9420-4882-8ec1-d40a72bbb352" providerId="ADAL" clId="{4255D856-2FE3-4F71-920B-6BA944DCE1C6}" dt="2022-03-14T22:46:31.102" v="14785" actId="20577"/>
          <ac:spMkLst>
            <pc:docMk/>
            <pc:sldMk cId="2725213217" sldId="298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2:48:37.539" v="15107" actId="1076"/>
          <ac:spMkLst>
            <pc:docMk/>
            <pc:sldMk cId="2725213217" sldId="298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4255D856-2FE3-4F71-920B-6BA944DCE1C6}" dt="2022-03-14T22:54:27.948" v="15854" actId="1076"/>
        <pc:sldMkLst>
          <pc:docMk/>
          <pc:sldMk cId="3100018209" sldId="299"/>
        </pc:sldMkLst>
        <pc:spChg chg="mod">
          <ac:chgData name="Sauli Ylinen" userId="b99c3d69-9420-4882-8ec1-d40a72bbb352" providerId="ADAL" clId="{4255D856-2FE3-4F71-920B-6BA944DCE1C6}" dt="2022-03-14T22:49:00.156" v="15109" actId="1076"/>
          <ac:spMkLst>
            <pc:docMk/>
            <pc:sldMk cId="3100018209" sldId="299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2:54:27.948" v="15854" actId="1076"/>
          <ac:spMkLst>
            <pc:docMk/>
            <pc:sldMk cId="3100018209" sldId="299"/>
            <ac:spMk id="5" creationId="{8D97F0B9-6DE9-4730-A78B-E7F70E66841B}"/>
          </ac:spMkLst>
        </pc:spChg>
      </pc:sldChg>
      <pc:sldChg chg="modSp mod ord">
        <pc:chgData name="Sauli Ylinen" userId="b99c3d69-9420-4882-8ec1-d40a72bbb352" providerId="ADAL" clId="{4255D856-2FE3-4F71-920B-6BA944DCE1C6}" dt="2022-03-14T22:08:22.545" v="11589" actId="1076"/>
        <pc:sldMkLst>
          <pc:docMk/>
          <pc:sldMk cId="2339620728" sldId="300"/>
        </pc:sldMkLst>
        <pc:spChg chg="mod">
          <ac:chgData name="Sauli Ylinen" userId="b99c3d69-9420-4882-8ec1-d40a72bbb352" providerId="ADAL" clId="{4255D856-2FE3-4F71-920B-6BA944DCE1C6}" dt="2022-03-14T22:05:52.428" v="11084" actId="1076"/>
          <ac:spMkLst>
            <pc:docMk/>
            <pc:sldMk cId="2339620728" sldId="300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2:08:22.545" v="11589" actId="1076"/>
          <ac:spMkLst>
            <pc:docMk/>
            <pc:sldMk cId="2339620728" sldId="300"/>
            <ac:spMk id="5" creationId="{8D97F0B9-6DE9-4730-A78B-E7F70E66841B}"/>
          </ac:spMkLst>
        </pc:spChg>
      </pc:sldChg>
      <pc:sldChg chg="modSp mod ord">
        <pc:chgData name="Sauli Ylinen" userId="b99c3d69-9420-4882-8ec1-d40a72bbb352" providerId="ADAL" clId="{4255D856-2FE3-4F71-920B-6BA944DCE1C6}" dt="2022-03-24T20:11:56.435" v="15863" actId="20577"/>
        <pc:sldMkLst>
          <pc:docMk/>
          <pc:sldMk cId="3590446277" sldId="301"/>
        </pc:sldMkLst>
        <pc:spChg chg="mod">
          <ac:chgData name="Sauli Ylinen" userId="b99c3d69-9420-4882-8ec1-d40a72bbb352" providerId="ADAL" clId="{4255D856-2FE3-4F71-920B-6BA944DCE1C6}" dt="2022-03-14T21:53:13.100" v="9569" actId="20577"/>
          <ac:spMkLst>
            <pc:docMk/>
            <pc:sldMk cId="3590446277" sldId="301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24T20:11:56.435" v="15863" actId="20577"/>
          <ac:spMkLst>
            <pc:docMk/>
            <pc:sldMk cId="3590446277" sldId="301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4255D856-2FE3-4F71-920B-6BA944DCE1C6}" dt="2022-03-14T21:07:23.532" v="4392" actId="20577"/>
        <pc:sldMkLst>
          <pc:docMk/>
          <pc:sldMk cId="2471700804" sldId="302"/>
        </pc:sldMkLst>
        <pc:spChg chg="mod">
          <ac:chgData name="Sauli Ylinen" userId="b99c3d69-9420-4882-8ec1-d40a72bbb352" providerId="ADAL" clId="{4255D856-2FE3-4F71-920B-6BA944DCE1C6}" dt="2022-03-14T21:07:23.532" v="4392" actId="20577"/>
          <ac:spMkLst>
            <pc:docMk/>
            <pc:sldMk cId="2471700804" sldId="302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4255D856-2FE3-4F71-920B-6BA944DCE1C6}" dt="2022-03-14T21:36:10.694" v="7412" actId="20577"/>
        <pc:sldMkLst>
          <pc:docMk/>
          <pc:sldMk cId="1455365018" sldId="303"/>
        </pc:sldMkLst>
        <pc:spChg chg="mod">
          <ac:chgData name="Sauli Ylinen" userId="b99c3d69-9420-4882-8ec1-d40a72bbb352" providerId="ADAL" clId="{4255D856-2FE3-4F71-920B-6BA944DCE1C6}" dt="2022-03-14T21:36:10.694" v="7412" actId="20577"/>
          <ac:spMkLst>
            <pc:docMk/>
            <pc:sldMk cId="1455365018" sldId="303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1:36:07.646" v="7409" actId="1076"/>
          <ac:spMkLst>
            <pc:docMk/>
            <pc:sldMk cId="1455365018" sldId="303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4255D856-2FE3-4F71-920B-6BA944DCE1C6}" dt="2022-03-14T21:36:25.019" v="7415" actId="27636"/>
        <pc:sldMkLst>
          <pc:docMk/>
          <pc:sldMk cId="1756540164" sldId="304"/>
        </pc:sldMkLst>
        <pc:spChg chg="mod">
          <ac:chgData name="Sauli Ylinen" userId="b99c3d69-9420-4882-8ec1-d40a72bbb352" providerId="ADAL" clId="{4255D856-2FE3-4F71-920B-6BA944DCE1C6}" dt="2022-03-14T21:21:12.116" v="6077" actId="20577"/>
          <ac:spMkLst>
            <pc:docMk/>
            <pc:sldMk cId="1756540164" sldId="304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1:36:25.019" v="7415" actId="27636"/>
          <ac:spMkLst>
            <pc:docMk/>
            <pc:sldMk cId="1756540164" sldId="304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4255D856-2FE3-4F71-920B-6BA944DCE1C6}" dt="2022-03-14T21:44:31.817" v="8188" actId="20577"/>
        <pc:sldMkLst>
          <pc:docMk/>
          <pc:sldMk cId="521659274" sldId="305"/>
        </pc:sldMkLst>
        <pc:spChg chg="mod">
          <ac:chgData name="Sauli Ylinen" userId="b99c3d69-9420-4882-8ec1-d40a72bbb352" providerId="ADAL" clId="{4255D856-2FE3-4F71-920B-6BA944DCE1C6}" dt="2022-03-14T21:38:15.312" v="7656" actId="1076"/>
          <ac:spMkLst>
            <pc:docMk/>
            <pc:sldMk cId="521659274" sldId="305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1:44:31.817" v="8188" actId="20577"/>
          <ac:spMkLst>
            <pc:docMk/>
            <pc:sldMk cId="521659274" sldId="305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4255D856-2FE3-4F71-920B-6BA944DCE1C6}" dt="2022-03-14T21:48:21.162" v="8812" actId="20577"/>
        <pc:sldMkLst>
          <pc:docMk/>
          <pc:sldMk cId="1711790116" sldId="306"/>
        </pc:sldMkLst>
        <pc:spChg chg="mod">
          <ac:chgData name="Sauli Ylinen" userId="b99c3d69-9420-4882-8ec1-d40a72bbb352" providerId="ADAL" clId="{4255D856-2FE3-4F71-920B-6BA944DCE1C6}" dt="2022-03-14T20:16:50.480" v="128" actId="20577"/>
          <ac:spMkLst>
            <pc:docMk/>
            <pc:sldMk cId="1711790116" sldId="306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1:48:21.162" v="8812" actId="20577"/>
          <ac:spMkLst>
            <pc:docMk/>
            <pc:sldMk cId="1711790116" sldId="306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4255D856-2FE3-4F71-920B-6BA944DCE1C6}" dt="2022-03-14T22:18:28.963" v="12475" actId="20577"/>
        <pc:sldMkLst>
          <pc:docMk/>
          <pc:sldMk cId="900688585" sldId="307"/>
        </pc:sldMkLst>
        <pc:spChg chg="mod">
          <ac:chgData name="Sauli Ylinen" userId="b99c3d69-9420-4882-8ec1-d40a72bbb352" providerId="ADAL" clId="{4255D856-2FE3-4F71-920B-6BA944DCE1C6}" dt="2022-03-14T22:10:59.564" v="11630" actId="20577"/>
          <ac:spMkLst>
            <pc:docMk/>
            <pc:sldMk cId="900688585" sldId="307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2:18:28.963" v="12475" actId="20577"/>
          <ac:spMkLst>
            <pc:docMk/>
            <pc:sldMk cId="900688585" sldId="307"/>
            <ac:spMk id="5" creationId="{8D97F0B9-6DE9-4730-A78B-E7F70E66841B}"/>
          </ac:spMkLst>
        </pc:spChg>
      </pc:sldChg>
      <pc:sldChg chg="modSp add del mod">
        <pc:chgData name="Sauli Ylinen" userId="b99c3d69-9420-4882-8ec1-d40a72bbb352" providerId="ADAL" clId="{4255D856-2FE3-4F71-920B-6BA944DCE1C6}" dt="2022-03-14T22:29:19.668" v="12950" actId="47"/>
        <pc:sldMkLst>
          <pc:docMk/>
          <pc:sldMk cId="638122071" sldId="308"/>
        </pc:sldMkLst>
        <pc:spChg chg="mod">
          <ac:chgData name="Sauli Ylinen" userId="b99c3d69-9420-4882-8ec1-d40a72bbb352" providerId="ADAL" clId="{4255D856-2FE3-4F71-920B-6BA944DCE1C6}" dt="2022-03-14T20:18:26.309" v="354" actId="20577"/>
          <ac:spMkLst>
            <pc:docMk/>
            <pc:sldMk cId="638122071" sldId="308"/>
            <ac:spMk id="4" creationId="{98FD9DED-A472-476F-8378-62BD08C511BD}"/>
          </ac:spMkLst>
        </pc:spChg>
      </pc:sldChg>
      <pc:sldChg chg="modSp add mod">
        <pc:chgData name="Sauli Ylinen" userId="b99c3d69-9420-4882-8ec1-d40a72bbb352" providerId="ADAL" clId="{4255D856-2FE3-4F71-920B-6BA944DCE1C6}" dt="2022-03-14T22:40:09.385" v="14211" actId="20577"/>
        <pc:sldMkLst>
          <pc:docMk/>
          <pc:sldMk cId="3185931030" sldId="309"/>
        </pc:sldMkLst>
        <pc:spChg chg="mod">
          <ac:chgData name="Sauli Ylinen" userId="b99c3d69-9420-4882-8ec1-d40a72bbb352" providerId="ADAL" clId="{4255D856-2FE3-4F71-920B-6BA944DCE1C6}" dt="2022-03-14T20:18:51.313" v="364" actId="20577"/>
          <ac:spMkLst>
            <pc:docMk/>
            <pc:sldMk cId="3185931030" sldId="309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2:40:09.385" v="14211" actId="20577"/>
          <ac:spMkLst>
            <pc:docMk/>
            <pc:sldMk cId="3185931030" sldId="309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4255D856-2FE3-4F71-920B-6BA944DCE1C6}" dt="2022-03-14T21:13:08.809" v="5104" actId="20577"/>
        <pc:sldMkLst>
          <pc:docMk/>
          <pc:sldMk cId="1378603822" sldId="310"/>
        </pc:sldMkLst>
        <pc:spChg chg="mod">
          <ac:chgData name="Sauli Ylinen" userId="b99c3d69-9420-4882-8ec1-d40a72bbb352" providerId="ADAL" clId="{4255D856-2FE3-4F71-920B-6BA944DCE1C6}" dt="2022-03-14T20:43:19.230" v="2392" actId="1076"/>
          <ac:spMkLst>
            <pc:docMk/>
            <pc:sldMk cId="1378603822" sldId="310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1:13:08.809" v="5104" actId="20577"/>
          <ac:spMkLst>
            <pc:docMk/>
            <pc:sldMk cId="1378603822" sldId="310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4255D856-2FE3-4F71-920B-6BA944DCE1C6}" dt="2022-03-14T21:04:29.578" v="4237" actId="20577"/>
        <pc:sldMkLst>
          <pc:docMk/>
          <pc:sldMk cId="905552975" sldId="311"/>
        </pc:sldMkLst>
        <pc:spChg chg="mod">
          <ac:chgData name="Sauli Ylinen" userId="b99c3d69-9420-4882-8ec1-d40a72bbb352" providerId="ADAL" clId="{4255D856-2FE3-4F71-920B-6BA944DCE1C6}" dt="2022-03-14T20:54:08.303" v="3171" actId="20577"/>
          <ac:spMkLst>
            <pc:docMk/>
            <pc:sldMk cId="905552975" sldId="311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1:04:29.578" v="4237" actId="20577"/>
          <ac:spMkLst>
            <pc:docMk/>
            <pc:sldMk cId="905552975" sldId="311"/>
            <ac:spMk id="5" creationId="{8D97F0B9-6DE9-4730-A78B-E7F70E66841B}"/>
          </ac:spMkLst>
        </pc:spChg>
      </pc:sldChg>
      <pc:sldChg chg="modSp add del mod">
        <pc:chgData name="Sauli Ylinen" userId="b99c3d69-9420-4882-8ec1-d40a72bbb352" providerId="ADAL" clId="{4255D856-2FE3-4F71-920B-6BA944DCE1C6}" dt="2022-03-14T21:36:12.547" v="7413" actId="47"/>
        <pc:sldMkLst>
          <pc:docMk/>
          <pc:sldMk cId="3316125217" sldId="312"/>
        </pc:sldMkLst>
        <pc:spChg chg="mod">
          <ac:chgData name="Sauli Ylinen" userId="b99c3d69-9420-4882-8ec1-d40a72bbb352" providerId="ADAL" clId="{4255D856-2FE3-4F71-920B-6BA944DCE1C6}" dt="2022-03-14T21:14:28.525" v="5117" actId="20577"/>
          <ac:spMkLst>
            <pc:docMk/>
            <pc:sldMk cId="3316125217" sldId="312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1:35:48.175" v="7402" actId="5793"/>
          <ac:spMkLst>
            <pc:docMk/>
            <pc:sldMk cId="3316125217" sldId="312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4255D856-2FE3-4F71-920B-6BA944DCE1C6}" dt="2022-03-14T21:36:32.446" v="7417" actId="403"/>
        <pc:sldMkLst>
          <pc:docMk/>
          <pc:sldMk cId="2514678785" sldId="313"/>
        </pc:sldMkLst>
        <pc:spChg chg="mod">
          <ac:chgData name="Sauli Ylinen" userId="b99c3d69-9420-4882-8ec1-d40a72bbb352" providerId="ADAL" clId="{4255D856-2FE3-4F71-920B-6BA944DCE1C6}" dt="2022-03-14T21:22:58.589" v="6292" actId="20577"/>
          <ac:spMkLst>
            <pc:docMk/>
            <pc:sldMk cId="2514678785" sldId="313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1:36:32.446" v="7417" actId="403"/>
          <ac:spMkLst>
            <pc:docMk/>
            <pc:sldMk cId="2514678785" sldId="313"/>
            <ac:spMk id="5" creationId="{8D97F0B9-6DE9-4730-A78B-E7F70E66841B}"/>
          </ac:spMkLst>
        </pc:spChg>
      </pc:sldChg>
      <pc:sldChg chg="modSp add del mod">
        <pc:chgData name="Sauli Ylinen" userId="b99c3d69-9420-4882-8ec1-d40a72bbb352" providerId="ADAL" clId="{4255D856-2FE3-4F71-920B-6BA944DCE1C6}" dt="2022-03-14T21:17:52.441" v="5504" actId="47"/>
        <pc:sldMkLst>
          <pc:docMk/>
          <pc:sldMk cId="3366164648" sldId="313"/>
        </pc:sldMkLst>
        <pc:spChg chg="mod">
          <ac:chgData name="Sauli Ylinen" userId="b99c3d69-9420-4882-8ec1-d40a72bbb352" providerId="ADAL" clId="{4255D856-2FE3-4F71-920B-6BA944DCE1C6}" dt="2022-03-14T21:17:47.486" v="5503" actId="20577"/>
          <ac:spMkLst>
            <pc:docMk/>
            <pc:sldMk cId="3366164648" sldId="313"/>
            <ac:spMk id="4" creationId="{98FD9DED-A472-476F-8378-62BD08C511BD}"/>
          </ac:spMkLst>
        </pc:spChg>
      </pc:sldChg>
      <pc:sldChg chg="modSp add mod">
        <pc:chgData name="Sauli Ylinen" userId="b99c3d69-9420-4882-8ec1-d40a72bbb352" providerId="ADAL" clId="{4255D856-2FE3-4F71-920B-6BA944DCE1C6}" dt="2022-03-14T22:02:37.506" v="10579" actId="20577"/>
        <pc:sldMkLst>
          <pc:docMk/>
          <pc:sldMk cId="2437562249" sldId="314"/>
        </pc:sldMkLst>
        <pc:spChg chg="mod">
          <ac:chgData name="Sauli Ylinen" userId="b99c3d69-9420-4882-8ec1-d40a72bbb352" providerId="ADAL" clId="{4255D856-2FE3-4F71-920B-6BA944DCE1C6}" dt="2022-03-14T22:02:37.506" v="10579" actId="20577"/>
          <ac:spMkLst>
            <pc:docMk/>
            <pc:sldMk cId="2437562249" sldId="314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2:02:17.867" v="10556" actId="1076"/>
          <ac:spMkLst>
            <pc:docMk/>
            <pc:sldMk cId="2437562249" sldId="314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4255D856-2FE3-4F71-920B-6BA944DCE1C6}" dt="2022-03-14T22:49:43.053" v="15175" actId="1076"/>
        <pc:sldMkLst>
          <pc:docMk/>
          <pc:sldMk cId="1953844546" sldId="315"/>
        </pc:sldMkLst>
        <pc:spChg chg="mod">
          <ac:chgData name="Sauli Ylinen" userId="b99c3d69-9420-4882-8ec1-d40a72bbb352" providerId="ADAL" clId="{4255D856-2FE3-4F71-920B-6BA944DCE1C6}" dt="2022-03-14T22:18:57.178" v="12492" actId="20577"/>
          <ac:spMkLst>
            <pc:docMk/>
            <pc:sldMk cId="1953844546" sldId="315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2:49:43.053" v="15175" actId="1076"/>
          <ac:spMkLst>
            <pc:docMk/>
            <pc:sldMk cId="1953844546" sldId="315"/>
            <ac:spMk id="5" creationId="{8D97F0B9-6DE9-4730-A78B-E7F70E66841B}"/>
          </ac:spMkLst>
        </pc:spChg>
      </pc:sldChg>
    </pc:docChg>
  </pc:docChgLst>
  <pc:docChgLst>
    <pc:chgData name="Sauli Ylinen" userId="b99c3d69-9420-4882-8ec1-d40a72bbb352" providerId="ADAL" clId="{5EE7E2FC-C724-4E8A-98F9-6BAA9F850FD7}"/>
    <pc:docChg chg="modSld">
      <pc:chgData name="Sauli Ylinen" userId="b99c3d69-9420-4882-8ec1-d40a72bbb352" providerId="ADAL" clId="{5EE7E2FC-C724-4E8A-98F9-6BAA9F850FD7}" dt="2022-05-29T16:17:34.207" v="8" actId="20577"/>
      <pc:docMkLst>
        <pc:docMk/>
      </pc:docMkLst>
      <pc:sldChg chg="modSp mod">
        <pc:chgData name="Sauli Ylinen" userId="b99c3d69-9420-4882-8ec1-d40a72bbb352" providerId="ADAL" clId="{5EE7E2FC-C724-4E8A-98F9-6BAA9F850FD7}" dt="2022-05-29T16:17:34.207" v="8" actId="20577"/>
        <pc:sldMkLst>
          <pc:docMk/>
          <pc:sldMk cId="1378603822" sldId="310"/>
        </pc:sldMkLst>
        <pc:spChg chg="mod">
          <ac:chgData name="Sauli Ylinen" userId="b99c3d69-9420-4882-8ec1-d40a72bbb352" providerId="ADAL" clId="{5EE7E2FC-C724-4E8A-98F9-6BAA9F850FD7}" dt="2022-05-29T16:17:34.207" v="8" actId="20577"/>
          <ac:spMkLst>
            <pc:docMk/>
            <pc:sldMk cId="1378603822" sldId="310"/>
            <ac:spMk id="5" creationId="{8D97F0B9-6DE9-4730-A78B-E7F70E66841B}"/>
          </ac:spMkLst>
        </pc:spChg>
      </pc:sldChg>
    </pc:docChg>
  </pc:docChgLst>
  <pc:docChgLst>
    <pc:chgData name="Hilppa Iittiläinen" userId="f7572432-e0f1-4abb-81ed-7836843e2f2b" providerId="ADAL" clId="{92B3649F-EFC3-4B08-840C-F6440033CE4A}"/>
    <pc:docChg chg="undo custSel addSld delSld modSld">
      <pc:chgData name="Hilppa Iittiläinen" userId="f7572432-e0f1-4abb-81ed-7836843e2f2b" providerId="ADAL" clId="{92B3649F-EFC3-4B08-840C-F6440033CE4A}" dt="2022-06-20T12:36:36.893" v="76" actId="478"/>
      <pc:docMkLst>
        <pc:docMk/>
      </pc:docMkLst>
      <pc:sldChg chg="modSp add del mod">
        <pc:chgData name="Hilppa Iittiläinen" userId="f7572432-e0f1-4abb-81ed-7836843e2f2b" providerId="ADAL" clId="{92B3649F-EFC3-4B08-840C-F6440033CE4A}" dt="2022-06-15T08:19:36.481" v="8" actId="47"/>
        <pc:sldMkLst>
          <pc:docMk/>
          <pc:sldMk cId="346151276" sldId="256"/>
        </pc:sldMkLst>
        <pc:spChg chg="mod">
          <ac:chgData name="Hilppa Iittiläinen" userId="f7572432-e0f1-4abb-81ed-7836843e2f2b" providerId="ADAL" clId="{92B3649F-EFC3-4B08-840C-F6440033CE4A}" dt="2022-06-15T08:19:32.739" v="6" actId="21"/>
          <ac:spMkLst>
            <pc:docMk/>
            <pc:sldMk cId="346151276" sldId="256"/>
            <ac:spMk id="4" creationId="{EDA266B3-37CB-4FD9-B6AB-E618D118F783}"/>
          </ac:spMkLst>
        </pc:spChg>
      </pc:sldChg>
      <pc:sldChg chg="add">
        <pc:chgData name="Hilppa Iittiläinen" userId="f7572432-e0f1-4abb-81ed-7836843e2f2b" providerId="ADAL" clId="{92B3649F-EFC3-4B08-840C-F6440033CE4A}" dt="2022-06-15T08:19:11.916" v="0"/>
        <pc:sldMkLst>
          <pc:docMk/>
          <pc:sldMk cId="0" sldId="259"/>
        </pc:sldMkLst>
      </pc:sldChg>
      <pc:sldChg chg="add modTransition">
        <pc:chgData name="Hilppa Iittiläinen" userId="f7572432-e0f1-4abb-81ed-7836843e2f2b" providerId="ADAL" clId="{92B3649F-EFC3-4B08-840C-F6440033CE4A}" dt="2022-06-15T08:19:11.916" v="0"/>
        <pc:sldMkLst>
          <pc:docMk/>
          <pc:sldMk cId="2724807033" sldId="274"/>
        </pc:sldMkLst>
      </pc:sldChg>
      <pc:sldChg chg="add modTransition">
        <pc:chgData name="Hilppa Iittiläinen" userId="f7572432-e0f1-4abb-81ed-7836843e2f2b" providerId="ADAL" clId="{92B3649F-EFC3-4B08-840C-F6440033CE4A}" dt="2022-06-15T08:19:11.916" v="0"/>
        <pc:sldMkLst>
          <pc:docMk/>
          <pc:sldMk cId="2777355808" sldId="275"/>
        </pc:sldMkLst>
      </pc:sldChg>
      <pc:sldChg chg="addSp modSp mod modClrScheme chgLayout">
        <pc:chgData name="Hilppa Iittiläinen" userId="f7572432-e0f1-4abb-81ed-7836843e2f2b" providerId="ADAL" clId="{92B3649F-EFC3-4B08-840C-F6440033CE4A}" dt="2022-06-15T08:42:18.772" v="63" actId="700"/>
        <pc:sldMkLst>
          <pc:docMk/>
          <pc:sldMk cId="2054981048" sldId="295"/>
        </pc:sldMkLst>
        <pc:spChg chg="mod ord">
          <ac:chgData name="Hilppa Iittiläinen" userId="f7572432-e0f1-4abb-81ed-7836843e2f2b" providerId="ADAL" clId="{92B3649F-EFC3-4B08-840C-F6440033CE4A}" dt="2022-06-15T08:42:18.772" v="63" actId="700"/>
          <ac:spMkLst>
            <pc:docMk/>
            <pc:sldMk cId="2054981048" sldId="295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42:18.772" v="63" actId="700"/>
          <ac:spMkLst>
            <pc:docMk/>
            <pc:sldMk cId="2054981048" sldId="295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92B3649F-EFC3-4B08-840C-F6440033CE4A}" dt="2022-06-15T08:42:18.772" v="63" actId="700"/>
          <ac:spMkLst>
            <pc:docMk/>
            <pc:sldMk cId="2054981048" sldId="295"/>
            <ac:spMk id="6" creationId="{8F0C8D0B-9594-7528-63D4-94E4F2C95708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2:28.217" v="65" actId="403"/>
        <pc:sldMkLst>
          <pc:docMk/>
          <pc:sldMk cId="509275291" sldId="296"/>
        </pc:sldMkLst>
        <pc:spChg chg="mod ord">
          <ac:chgData name="Hilppa Iittiläinen" userId="f7572432-e0f1-4abb-81ed-7836843e2f2b" providerId="ADAL" clId="{92B3649F-EFC3-4B08-840C-F6440033CE4A}" dt="2022-06-15T08:42:28.217" v="65" actId="403"/>
          <ac:spMkLst>
            <pc:docMk/>
            <pc:sldMk cId="509275291" sldId="296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42:22.052" v="64" actId="700"/>
          <ac:spMkLst>
            <pc:docMk/>
            <pc:sldMk cId="509275291" sldId="296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92B3649F-EFC3-4B08-840C-F6440033CE4A}" dt="2022-06-15T08:42:22.052" v="64" actId="700"/>
          <ac:spMkLst>
            <pc:docMk/>
            <pc:sldMk cId="509275291" sldId="296"/>
            <ac:spMk id="6" creationId="{E2C05244-5BAB-B5E9-6FF8-8415AE0AEF7D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40.128" v="32"/>
        <pc:sldMkLst>
          <pc:docMk/>
          <pc:sldMk cId="267244480" sldId="297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267244480" sldId="297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267244480" sldId="297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40.128" v="32"/>
          <ac:spMkLst>
            <pc:docMk/>
            <pc:sldMk cId="267244480" sldId="297"/>
            <ac:spMk id="6" creationId="{D79A2B2C-4690-EFAE-700E-3DBDBF3A7668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42.831" v="33"/>
        <pc:sldMkLst>
          <pc:docMk/>
          <pc:sldMk cId="2725213217" sldId="298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2725213217" sldId="298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108" v="17" actId="27636"/>
          <ac:spMkLst>
            <pc:docMk/>
            <pc:sldMk cId="2725213217" sldId="298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42.831" v="33"/>
          <ac:spMkLst>
            <pc:docMk/>
            <pc:sldMk cId="2725213217" sldId="298"/>
            <ac:spMk id="6" creationId="{DC1DA5B6-2CD6-9745-876C-4478B8FFD12B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44.723" v="34"/>
        <pc:sldMkLst>
          <pc:docMk/>
          <pc:sldMk cId="3100018209" sldId="299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3100018209" sldId="299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3100018209" sldId="299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44.723" v="34"/>
          <ac:spMkLst>
            <pc:docMk/>
            <pc:sldMk cId="3100018209" sldId="299"/>
            <ac:spMk id="6" creationId="{C0D2455D-883D-A402-C02F-259313AE9D56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35.398" v="29"/>
        <pc:sldMkLst>
          <pc:docMk/>
          <pc:sldMk cId="2339620728" sldId="300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2339620728" sldId="300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92" v="16" actId="27636"/>
          <ac:spMkLst>
            <pc:docMk/>
            <pc:sldMk cId="2339620728" sldId="300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35.398" v="29"/>
          <ac:spMkLst>
            <pc:docMk/>
            <pc:sldMk cId="2339620728" sldId="300"/>
            <ac:spMk id="6" creationId="{339E8CA9-FFE2-FA3E-447A-65EC556E49EA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32.785" v="27"/>
        <pc:sldMkLst>
          <pc:docMk/>
          <pc:sldMk cId="3590446277" sldId="301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3590446277" sldId="301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3590446277" sldId="301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32.785" v="27"/>
          <ac:spMkLst>
            <pc:docMk/>
            <pc:sldMk cId="3590446277" sldId="301"/>
            <ac:spMk id="6" creationId="{8DFC31A6-E13F-75A5-3B76-D6EF8FC4F9C3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47.882" v="36"/>
        <pc:sldMkLst>
          <pc:docMk/>
          <pc:sldMk cId="2471700804" sldId="302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2471700804" sldId="302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2471700804" sldId="302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47.882" v="36"/>
          <ac:spMkLst>
            <pc:docMk/>
            <pc:sldMk cId="2471700804" sldId="302"/>
            <ac:spMk id="6" creationId="{255F8C9F-605C-7F5A-708E-92811691AEAB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2:59.875" v="75" actId="6549"/>
        <pc:sldMkLst>
          <pc:docMk/>
          <pc:sldMk cId="1455365018" sldId="303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1455365018" sldId="303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42:59.875" v="75" actId="6549"/>
          <ac:spMkLst>
            <pc:docMk/>
            <pc:sldMk cId="1455365018" sldId="303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22.666" v="21"/>
          <ac:spMkLst>
            <pc:docMk/>
            <pc:sldMk cId="1455365018" sldId="303"/>
            <ac:spMk id="6" creationId="{CCE3C5BB-16C6-EAE5-F051-9E394C25D389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24.667" v="22"/>
        <pc:sldMkLst>
          <pc:docMk/>
          <pc:sldMk cId="1756540164" sldId="304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1756540164" sldId="304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1756540164" sldId="304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24.667" v="22"/>
          <ac:spMkLst>
            <pc:docMk/>
            <pc:sldMk cId="1756540164" sldId="304"/>
            <ac:spMk id="6" creationId="{30F5E06C-17AF-6B10-7BFA-2245DEEA25AA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29.556" v="25"/>
        <pc:sldMkLst>
          <pc:docMk/>
          <pc:sldMk cId="521659274" sldId="305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521659274" sldId="305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521659274" sldId="305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29.556" v="25"/>
          <ac:spMkLst>
            <pc:docMk/>
            <pc:sldMk cId="521659274" sldId="305"/>
            <ac:spMk id="6" creationId="{EB9D1922-EF3A-8B73-8CDB-FC0AEF73F25B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31.028" v="26"/>
        <pc:sldMkLst>
          <pc:docMk/>
          <pc:sldMk cId="1711790116" sldId="306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1711790116" sldId="306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1711790116" sldId="306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31.028" v="26"/>
          <ac:spMkLst>
            <pc:docMk/>
            <pc:sldMk cId="1711790116" sldId="306"/>
            <ac:spMk id="6" creationId="{353D4F49-D9F7-04F6-DE4B-8581DA7D2DC9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36.815" v="30"/>
        <pc:sldMkLst>
          <pc:docMk/>
          <pc:sldMk cId="900688585" sldId="307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900688585" sldId="307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900688585" sldId="307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36.815" v="30"/>
          <ac:spMkLst>
            <pc:docMk/>
            <pc:sldMk cId="900688585" sldId="307"/>
            <ac:spMk id="6" creationId="{26EA175C-AB04-F6F7-1DA1-674E0107D1A1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38.327" v="31"/>
        <pc:sldMkLst>
          <pc:docMk/>
          <pc:sldMk cId="3185931030" sldId="309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3185931030" sldId="309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3185931030" sldId="309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38.327" v="31"/>
          <ac:spMkLst>
            <pc:docMk/>
            <pc:sldMk cId="3185931030" sldId="309"/>
            <ac:spMk id="6" creationId="{F99EDF44-0939-C040-BDA8-98427BA238CA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2:40.198" v="68" actId="700"/>
        <pc:sldMkLst>
          <pc:docMk/>
          <pc:sldMk cId="1378603822" sldId="310"/>
        </pc:sldMkLst>
        <pc:spChg chg="mod ord">
          <ac:chgData name="Hilppa Iittiläinen" userId="f7572432-e0f1-4abb-81ed-7836843e2f2b" providerId="ADAL" clId="{92B3649F-EFC3-4B08-840C-F6440033CE4A}" dt="2022-06-15T08:42:40.198" v="68" actId="700"/>
          <ac:spMkLst>
            <pc:docMk/>
            <pc:sldMk cId="1378603822" sldId="310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42:40.198" v="68" actId="700"/>
          <ac:spMkLst>
            <pc:docMk/>
            <pc:sldMk cId="1378603822" sldId="310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92B3649F-EFC3-4B08-840C-F6440033CE4A}" dt="2022-06-15T08:42:40.198" v="68" actId="700"/>
          <ac:spMkLst>
            <pc:docMk/>
            <pc:sldMk cId="1378603822" sldId="310"/>
            <ac:spMk id="6" creationId="{A93B05BE-72F0-B323-D208-E40C32572B0D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25.959" v="23"/>
        <pc:sldMkLst>
          <pc:docMk/>
          <pc:sldMk cId="905552975" sldId="311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905552975" sldId="311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71" v="14" actId="27636"/>
          <ac:spMkLst>
            <pc:docMk/>
            <pc:sldMk cId="905552975" sldId="311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25.959" v="23"/>
          <ac:spMkLst>
            <pc:docMk/>
            <pc:sldMk cId="905552975" sldId="311"/>
            <ac:spMk id="6" creationId="{15866401-400A-E25C-CDC5-6844C316D8C8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28.188" v="24"/>
        <pc:sldMkLst>
          <pc:docMk/>
          <pc:sldMk cId="2514678785" sldId="313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2514678785" sldId="313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2514678785" sldId="313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28.188" v="24"/>
          <ac:spMkLst>
            <pc:docMk/>
            <pc:sldMk cId="2514678785" sldId="313"/>
            <ac:spMk id="6" creationId="{580676DE-ADA2-B4E9-DD16-10496B402CCF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33.944" v="28"/>
        <pc:sldMkLst>
          <pc:docMk/>
          <pc:sldMk cId="2437562249" sldId="314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2437562249" sldId="314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2437562249" sldId="314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33.944" v="28"/>
          <ac:spMkLst>
            <pc:docMk/>
            <pc:sldMk cId="2437562249" sldId="314"/>
            <ac:spMk id="6" creationId="{9E32D3AF-C259-703D-3E1A-778C86CC4274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46.055" v="35"/>
        <pc:sldMkLst>
          <pc:docMk/>
          <pc:sldMk cId="1953844546" sldId="315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1953844546" sldId="315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1953844546" sldId="315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46.055" v="35"/>
          <ac:spMkLst>
            <pc:docMk/>
            <pc:sldMk cId="1953844546" sldId="315"/>
            <ac:spMk id="6" creationId="{6F1230F5-A89B-8653-5588-275CABC922E5}"/>
          </ac:spMkLst>
        </pc:spChg>
      </pc:sldChg>
      <pc:sldChg chg="add">
        <pc:chgData name="Hilppa Iittiläinen" userId="f7572432-e0f1-4abb-81ed-7836843e2f2b" providerId="ADAL" clId="{92B3649F-EFC3-4B08-840C-F6440033CE4A}" dt="2022-06-15T08:19:11.916" v="0"/>
        <pc:sldMkLst>
          <pc:docMk/>
          <pc:sldMk cId="0" sldId="316"/>
        </pc:sldMkLst>
      </pc:sldChg>
      <pc:sldChg chg="delSp add mod">
        <pc:chgData name="Hilppa Iittiläinen" userId="f7572432-e0f1-4abb-81ed-7836843e2f2b" providerId="ADAL" clId="{92B3649F-EFC3-4B08-840C-F6440033CE4A}" dt="2022-06-20T12:36:36.893" v="76" actId="478"/>
        <pc:sldMkLst>
          <pc:docMk/>
          <pc:sldMk cId="0" sldId="317"/>
        </pc:sldMkLst>
        <pc:spChg chg="del">
          <ac:chgData name="Hilppa Iittiläinen" userId="f7572432-e0f1-4abb-81ed-7836843e2f2b" providerId="ADAL" clId="{92B3649F-EFC3-4B08-840C-F6440033CE4A}" dt="2022-06-20T12:36:36.893" v="76" actId="478"/>
          <ac:spMkLst>
            <pc:docMk/>
            <pc:sldMk cId="0" sldId="317"/>
            <ac:spMk id="2" creationId="{639883BF-B3F0-7F1E-A414-73E9400DEC1D}"/>
          </ac:spMkLst>
        </pc:spChg>
      </pc:sldChg>
      <pc:sldChg chg="add modTransition">
        <pc:chgData name="Hilppa Iittiläinen" userId="f7572432-e0f1-4abb-81ed-7836843e2f2b" providerId="ADAL" clId="{92B3649F-EFC3-4B08-840C-F6440033CE4A}" dt="2022-06-15T08:19:11.916" v="0"/>
        <pc:sldMkLst>
          <pc:docMk/>
          <pc:sldMk cId="0" sldId="318"/>
        </pc:sldMkLst>
      </pc:sldChg>
      <pc:sldChg chg="new del">
        <pc:chgData name="Hilppa Iittiläinen" userId="f7572432-e0f1-4abb-81ed-7836843e2f2b" providerId="ADAL" clId="{92B3649F-EFC3-4B08-840C-F6440033CE4A}" dt="2022-06-15T08:19:28.983" v="5" actId="47"/>
        <pc:sldMkLst>
          <pc:docMk/>
          <pc:sldMk cId="762241728" sldId="319"/>
        </pc:sldMkLst>
      </pc:sldChg>
      <pc:sldChg chg="modSp new mod">
        <pc:chgData name="Hilppa Iittiläinen" userId="f7572432-e0f1-4abb-81ed-7836843e2f2b" providerId="ADAL" clId="{92B3649F-EFC3-4B08-840C-F6440033CE4A}" dt="2022-06-15T08:19:34.605" v="7"/>
        <pc:sldMkLst>
          <pc:docMk/>
          <pc:sldMk cId="4073929548" sldId="320"/>
        </pc:sldMkLst>
        <pc:spChg chg="mod">
          <ac:chgData name="Hilppa Iittiläinen" userId="f7572432-e0f1-4abb-81ed-7836843e2f2b" providerId="ADAL" clId="{92B3649F-EFC3-4B08-840C-F6440033CE4A}" dt="2022-06-15T08:19:34.605" v="7"/>
          <ac:spMkLst>
            <pc:docMk/>
            <pc:sldMk cId="4073929548" sldId="320"/>
            <ac:spMk id="2" creationId="{FDC2E8DF-DD90-2A74-4184-D2DC7027F45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a037aa8e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2a037aa8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BEB982-F8CB-410B-8F43-7E9D86E4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314FB3-7237-4A2D-B818-5010939A5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5704AB-2964-489C-A909-D750CB41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CC0925-0886-4E26-B019-0FDDC1EF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5440FC-45CB-488A-BD3D-B2EF6F21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F8CB-48FA-49AF-A98D-9C8217FAF6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882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12a037aa8e9_0_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1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2a037aa8e9_0_8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g12a037aa8e9_0_8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12a037aa8e9_0_8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g12a037aa8e9_0_8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63" name="Google Shape;63;g12a037aa8e9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2a037aa8e9_0_85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2a037aa8e9_0_8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6" name="Google Shape;66;g12a037aa8e9_0_85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Rakentamistalous ja projektijohto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830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  <p:sldLayoutId id="2147483668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Sopimushallinta ja päätöksentekoprosessi (1/2)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Projektijohdon tehtävä on tunnistaa, hyväksyttää ja toteuttaa käytännössä hankkeen päätöksentekopisteet.</a:t>
            </a:r>
          </a:p>
          <a:p>
            <a:pPr lvl="1"/>
            <a:r>
              <a:rPr lang="fi-FI" dirty="0"/>
              <a:t>Monilla yrityksillä on valmiit johtamisprosessit päätöksentekopisteineen.</a:t>
            </a:r>
          </a:p>
          <a:p>
            <a:pPr lvl="1"/>
            <a:r>
              <a:rPr lang="fi-FI" dirty="0"/>
              <a:t>Rahoitus voi määrittää päätöksiä, esimerkiksi ARA-rahoituksella toteutettavassa hankkeessa kustannuksia voi muodostaa hankkeelle vasta hyväksytyn osa-päätöksen jälkeen (2022).</a:t>
            </a:r>
          </a:p>
          <a:p>
            <a:r>
              <a:rPr lang="fi-FI" dirty="0"/>
              <a:t>Puurakentamisen huomioitavia päätöksentekopisteitä</a:t>
            </a:r>
          </a:p>
          <a:p>
            <a:pPr lvl="1"/>
            <a:r>
              <a:rPr lang="fi-FI" dirty="0"/>
              <a:t>Elementtien valmistaminen ei ala tilaushetkestä vaan tyypillisesti tästä päätöksestä aloitetaan hankinnat </a:t>
            </a:r>
            <a:r>
              <a:rPr lang="fi-FI" dirty="0">
                <a:sym typeface="Wingdings" panose="05000000000000000000" pitchFamily="2" charset="2"/>
              </a:rPr>
              <a:t> tuotanto voi alkaa vasta kuukausien päästä tilauspäätöksestä</a:t>
            </a:r>
          </a:p>
          <a:p>
            <a:pPr lvl="1"/>
            <a:r>
              <a:rPr lang="fi-FI" dirty="0"/>
              <a:t>Milloin tuotantoaika on sitova? Tyypillisesti tehdasta ei voi varata omalle kohteelleen ilman kustannuksia. Haluttu tuotantoaika ei ole välttämättä vapaana, kun tilaus voidaan tehdä. Tätä riskiä voidaan hallita esimerkiksi kapasiteetinvaraussopimuksella.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A93B05BE-72F0-B323-D208-E40C32572B0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353C6F-BEEB-0256-A7B5-EC85417A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860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Sopimushallinta ja päätöksentekoprosessi (2/2)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Projektijohto vastaa kohteen sopimuksista</a:t>
            </a:r>
          </a:p>
          <a:p>
            <a:pPr lvl="1"/>
            <a:r>
              <a:rPr lang="fi-FI" dirty="0"/>
              <a:t>Sopimukset kaikkien osapuolten välillä ja kaikissa vaiheissa</a:t>
            </a:r>
          </a:p>
          <a:p>
            <a:pPr lvl="1"/>
            <a:r>
              <a:rPr lang="fi-FI" dirty="0"/>
              <a:t>Vastaa, että sopimukset muodostavat kokonaisuuden</a:t>
            </a:r>
          </a:p>
          <a:p>
            <a:pPr lvl="1"/>
            <a:endParaRPr lang="fi-FI" dirty="0"/>
          </a:p>
          <a:p>
            <a:r>
              <a:rPr lang="fi-FI" dirty="0"/>
              <a:t>Huomioita puurakentamiseen sopimuksissa</a:t>
            </a:r>
          </a:p>
          <a:p>
            <a:pPr lvl="1"/>
            <a:r>
              <a:rPr lang="fi-FI" dirty="0"/>
              <a:t>Puuosatoimituksessa käytetään yleensä RYHT- toimitusehtoja</a:t>
            </a:r>
          </a:p>
          <a:p>
            <a:pPr lvl="1"/>
            <a:r>
              <a:rPr lang="fi-FI" dirty="0"/>
              <a:t>RYHT- ehdot eivät sovellu, jos työmaalla tehdään merkittävästi töitä</a:t>
            </a:r>
          </a:p>
          <a:p>
            <a:pPr lvl="1"/>
            <a:r>
              <a:rPr lang="fi-FI" dirty="0"/>
              <a:t>Käännetty alv. Pääsääntö on, että asennettuna tuote on käännetyn alvin piirissä, mutta tavarantoimitus ei ole käännetyn alvin piirissä. Tämä tulkinta on syytä tarkistaa toimitussisällön mukaan. </a:t>
            </a:r>
          </a:p>
          <a:p>
            <a:pPr lvl="1"/>
            <a:r>
              <a:rPr lang="fi-FI" dirty="0"/>
              <a:t>Takuuaika pyritään aloittamaan koko kohteen vastaanotosta, vaikka tuoteosatoimitus olisi asennettu merkittävästikin ennen koko kohteen vastaanottoa.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15866401-400A-E25C-CDC5-6844C316D8C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5D06D22-93F2-67F4-CDC7-53D92A954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5552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Kustannusten hallinta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2400" dirty="0"/>
              <a:t>Tyypillisesti hankkeesta tehdään kustannusarvio kaikissa sen vaiheissa ja uutta arviota verrataan vanhaan</a:t>
            </a:r>
          </a:p>
          <a:p>
            <a:r>
              <a:rPr lang="fi-FI" sz="2400" dirty="0"/>
              <a:t>Rakentamisen aikana kustannuksia seurataan ja ennustetaan toteutuvia kustannuksia sovitussa rytmissä, esimerkiksi kuukausittain.</a:t>
            </a:r>
          </a:p>
          <a:p>
            <a:r>
              <a:rPr lang="fi-FI" sz="2400" dirty="0"/>
              <a:t>Hankkeen jälkeen kustannuksista lasketaan toteumatieto ja verrataan sitä aiempiin laskelmiin</a:t>
            </a:r>
          </a:p>
          <a:p>
            <a:r>
              <a:rPr lang="fi-FI" sz="2400" dirty="0"/>
              <a:t>Puurakentamisen erityisteemoja: </a:t>
            </a:r>
          </a:p>
          <a:p>
            <a:pPr lvl="1"/>
            <a:r>
              <a:rPr lang="fi-FI" sz="2000" dirty="0"/>
              <a:t>Kustannuksiin on erittäin vaikea puuttua rakentamisen aikana, koska elementit valmistetaan etupainotteisesti. Työmaanaikaiset muutokset lähinnä nostavat kuluja.</a:t>
            </a:r>
          </a:p>
          <a:p>
            <a:pPr lvl="1"/>
            <a:r>
              <a:rPr lang="fi-FI" sz="2000" dirty="0"/>
              <a:t>Myyntihinta sidotaan tyypillisesti paljon aikaisemmin kuin ostojen kustannukset. Esimerkiksi 2021 keväällä hinnat nousivat merkittävästi lyhyessä muutaman kuukauden ajassa.</a:t>
            </a:r>
          </a:p>
          <a:p>
            <a:pPr lvl="1"/>
            <a:r>
              <a:rPr lang="fi-FI" sz="2000" dirty="0"/>
              <a:t>Hankinnat tehdään koko kohteelle lyhyessä ajassa. Esimerkiksi tilaelementtikerrostalon valmistaminen kestää kaksi kuukautta ja tässä ajassa kaikki tarvikkeet tulee olla toimitettuna tehtaalle.</a:t>
            </a:r>
          </a:p>
          <a:p>
            <a:pPr lvl="1"/>
            <a:r>
              <a:rPr lang="fi-FI" sz="2000"/>
              <a:t>Puutuotteiden </a:t>
            </a:r>
            <a:r>
              <a:rPr lang="fi-FI" sz="2000" dirty="0"/>
              <a:t>markkinahinta seuraa monilta osin sahatavaran maailmanmarkkinahintaa</a:t>
            </a:r>
            <a:endParaRPr lang="fi-FI" sz="1600" dirty="0"/>
          </a:p>
          <a:p>
            <a:pPr lvl="1"/>
            <a:endParaRPr lang="fi-FI" sz="2000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CCE3C5BB-16C6-EAE5-F051-9E394C25D38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D26FDFC-7343-2F81-BF4C-30D56178C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5365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Aikataulun hallinta – erityisteemoja (1/2)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Tuotanto kahdessa eri </a:t>
            </a:r>
            <a:r>
              <a:rPr lang="fi-FI" sz="2400" dirty="0" err="1"/>
              <a:t>lokaatiossa</a:t>
            </a:r>
            <a:r>
              <a:rPr lang="fi-FI" sz="2400" dirty="0"/>
              <a:t> (tehdas ja työmaa) tulee huomioida kaikissa aikatauluissa (hanke-, yleis-, suunnittelu-, hankinta- ja tuotantoaikatauluissa)</a:t>
            </a:r>
          </a:p>
          <a:p>
            <a:r>
              <a:rPr lang="fi-FI" sz="2400" dirty="0"/>
              <a:t>Suunnitteluaikatauluun tulee varata tuotantosuunnitteluaika</a:t>
            </a:r>
          </a:p>
          <a:p>
            <a:r>
              <a:rPr lang="fi-FI" sz="2400" dirty="0"/>
              <a:t>Pääsuunnittelijoille tulee varata resurssi ja aika tuotantosuunnitelmien hyväksyntään ja yhteensovittamiseen.</a:t>
            </a:r>
          </a:p>
          <a:p>
            <a:pPr lvl="1"/>
            <a:r>
              <a:rPr lang="fi-FI" sz="2000" dirty="0"/>
              <a:t>Tämä on huomioitava myös suunnittelusopimuksissa</a:t>
            </a:r>
          </a:p>
          <a:p>
            <a:r>
              <a:rPr lang="fi-FI" sz="2400" dirty="0"/>
              <a:t>Mallielementti ja sen tavoitteet</a:t>
            </a:r>
          </a:p>
          <a:p>
            <a:pPr lvl="1"/>
            <a:r>
              <a:rPr lang="fi-FI" sz="2000" dirty="0"/>
              <a:t>Jos mallielementillä halutaan vaikuttaa suunnitteluratkaisuihin ennen tuotannon aloittamista tulee se valmistaa vähintään 4kk ennen tuotannon aloittamista, koska tyypillisesti joillakin tarvikkeilla on n. 3kk toimitusaika</a:t>
            </a:r>
          </a:p>
          <a:p>
            <a:pPr lvl="1"/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30F5E06C-17AF-6B10-7BFA-2245DEEA25A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447B8E8-E264-9E48-6CAF-E527015D3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6540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Aikataulun hallinta – erityisteemoja (2/2)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Tilaelementin asentamiseen kuluu keskimäärin 0,5-1h aikaa</a:t>
            </a:r>
          </a:p>
          <a:p>
            <a:pPr lvl="1"/>
            <a:r>
              <a:rPr lang="fi-FI" dirty="0"/>
              <a:t>Asennusaikataulun voi itse asentamisen lisäksi tahdistaa sääsuojien siirtäminen, kuljetuksen kapasiteetti tai kuljetusrajoitukset (esim. rajoitus päivänaikaisesta raskaanliikenteen kulkemisesta keskusta-alueilla)</a:t>
            </a:r>
          </a:p>
          <a:p>
            <a:r>
              <a:rPr lang="fi-FI" dirty="0"/>
              <a:t>Säävaraus aikataulussa. Tuulisella tai sateisella säällä ei suuria elementtejä voi asentaa.</a:t>
            </a:r>
          </a:p>
          <a:p>
            <a:r>
              <a:rPr lang="fi-FI" dirty="0"/>
              <a:t>Vaikka tilaelementit olisivat valmiita ei kohteen käyttöönotto eroa merkittävästi normaalista. Samat säädöt, käyttöönotot ja viranomaistarkastukset on tehtävä kaikissa kohteissa.</a:t>
            </a:r>
          </a:p>
          <a:p>
            <a:pPr lvl="1"/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580676DE-ADA2-B4E9-DD16-10496B402CC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62A2E5D-1CF1-AD0B-313D-FA2F65FF1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4678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Suunnittelunohjaus - erityisteemoja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Suunnitelmien tulee olla valmiina kun ne menevät tuotantoon</a:t>
            </a:r>
          </a:p>
          <a:p>
            <a:pPr lvl="1"/>
            <a:r>
              <a:rPr lang="fi-FI" dirty="0"/>
              <a:t>”mitat tarkistetaan työmaalla” ei ole vaihtoehto elementtirakentamisessa</a:t>
            </a:r>
          </a:p>
          <a:p>
            <a:r>
              <a:rPr lang="fi-FI" dirty="0"/>
              <a:t>Eri tuotteissa on erilaiset toleranssivaatimukset</a:t>
            </a:r>
          </a:p>
          <a:p>
            <a:pPr lvl="1"/>
            <a:r>
              <a:rPr lang="fi-FI" dirty="0"/>
              <a:t>Esimerkiksi paljon käytetty </a:t>
            </a:r>
            <a:r>
              <a:rPr lang="fi-FI" dirty="0" err="1"/>
              <a:t>RunkoPES</a:t>
            </a:r>
            <a:r>
              <a:rPr lang="fi-FI" dirty="0"/>
              <a:t> tasoelementtitoleranssi ei sovellu sellaisenaan tilaelementteihin</a:t>
            </a:r>
          </a:p>
          <a:p>
            <a:r>
              <a:rPr lang="fi-FI" dirty="0"/>
              <a:t>Talotekniikan reititys ja kytkentä</a:t>
            </a:r>
          </a:p>
          <a:p>
            <a:pPr lvl="1"/>
            <a:r>
              <a:rPr lang="fi-FI" dirty="0"/>
              <a:t>Esimerkiksi kahden elementin kytkentä toisiinsa työmaalla – voiko kytkentätilan peittää esimerkiksi kalusteen alle tai voiko alakattoja hyödyntää?</a:t>
            </a:r>
          </a:p>
          <a:p>
            <a:r>
              <a:rPr lang="fi-FI" dirty="0"/>
              <a:t>Kuljetusta kestävät ratkaisut ja materiaalit</a:t>
            </a:r>
          </a:p>
          <a:p>
            <a:pPr lvl="1"/>
            <a:r>
              <a:rPr lang="fi-FI" dirty="0"/>
              <a:t>Tarkista toimittajalta, esimerkiksi isot ikkunapinnat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EB9D1922-EF3A-8B73-8CDB-FC0AEF73F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64F4642-F1CB-448F-721E-D7EAD4E28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1659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Suunnittelunohjaus 2- erityissuunnittelualat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Palotekniset kysymykset</a:t>
            </a:r>
          </a:p>
          <a:p>
            <a:pPr lvl="1"/>
            <a:r>
              <a:rPr lang="fi-FI" dirty="0"/>
              <a:t>Jos haluat poiketa määräyksistä niin voit hyödyntää toiminnallista palomitoitusta, jonka laatii palokonsultti. </a:t>
            </a:r>
          </a:p>
          <a:p>
            <a:pPr lvl="1"/>
            <a:r>
              <a:rPr lang="fi-FI" dirty="0"/>
              <a:t>Esimerkiksi enemmän puupintoja näkyviin</a:t>
            </a:r>
          </a:p>
          <a:p>
            <a:r>
              <a:rPr lang="fi-FI" dirty="0"/>
              <a:t>Äänitekniset kysymykset</a:t>
            </a:r>
          </a:p>
          <a:p>
            <a:pPr lvl="1"/>
            <a:r>
              <a:rPr lang="fi-FI" dirty="0"/>
              <a:t>Tarkista meluvaatimukset. Käytä tarvittaessa </a:t>
            </a:r>
            <a:r>
              <a:rPr lang="fi-FI" dirty="0" err="1"/>
              <a:t>akustikkoa</a:t>
            </a:r>
            <a:r>
              <a:rPr lang="fi-FI" dirty="0"/>
              <a:t>.</a:t>
            </a:r>
          </a:p>
          <a:p>
            <a:r>
              <a:rPr lang="fi-FI" dirty="0"/>
              <a:t>Sprinkleri – jos se vaaditaan</a:t>
            </a:r>
          </a:p>
          <a:p>
            <a:pPr lvl="1"/>
            <a:r>
              <a:rPr lang="fi-FI" dirty="0"/>
              <a:t>Varmista vesilähde ja sen laatu. Joissain tilanteissa tarvitaan paineenkorotusta tai lisäsäiliöitä. Näiden lisääminen jälkikäteen on erittäin haastavaa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353D4F49-D9F7-04F6-DE4B-8581DA7D2DC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3DA2BC8-91A9-E16A-9DF5-EAEA6B9BC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1790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Riskienhallinta puukerrostalossa (1/2)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Kaikissa hankkeissa tulisi laatia suunnitelma </a:t>
            </a:r>
            <a:r>
              <a:rPr lang="fi-FI"/>
              <a:t>riskien hallinnasta</a:t>
            </a:r>
            <a:endParaRPr lang="fi-FI" dirty="0"/>
          </a:p>
          <a:p>
            <a:pPr lvl="1"/>
            <a:r>
              <a:rPr lang="fi-FI" dirty="0"/>
              <a:t>Suunnitelmassa tulisi tunnistaa tärkeimmät riskit, niiden todennäköisyydet ja vaikutukset ja pyrkiä näin arvioimaan riskien kustannusta</a:t>
            </a:r>
          </a:p>
          <a:p>
            <a:pPr lvl="1"/>
            <a:r>
              <a:rPr lang="fi-FI" dirty="0"/>
              <a:t>Tyypillisin riskienhallintakeino on riskivaraus.</a:t>
            </a:r>
          </a:p>
          <a:p>
            <a:pPr lvl="1"/>
            <a:r>
              <a:rPr lang="fi-FI" dirty="0"/>
              <a:t>Riskejä voi pyrkiä poistamaan, niiden vaikutusta voi pyrkiä pienentämään tai niiden todennäköisyyttä pienentää. Riskin voi päättää myös kantaa sellaisenaan. </a:t>
            </a:r>
          </a:p>
          <a:p>
            <a:pPr lvl="2"/>
            <a:r>
              <a:rPr lang="fi-FI" dirty="0"/>
              <a:t>Kaikilla edellä mainituilla on toimenpiteillä on hintansa. Oikein laadittu riskiarvio ja oikein hinnoitellut riskit ovat avain oikean toimenpiteen valintaa.</a:t>
            </a:r>
          </a:p>
          <a:p>
            <a:pPr lvl="1"/>
            <a:r>
              <a:rPr lang="fi-FI" dirty="0"/>
              <a:t>Riskit voivat olla myös positiivisia! </a:t>
            </a:r>
          </a:p>
          <a:p>
            <a:pPr lvl="2"/>
            <a:r>
              <a:rPr lang="fi-FI" dirty="0"/>
              <a:t>Esimerkiksi hinnoitteluperusteena aliurakan odotusarvo </a:t>
            </a:r>
            <a:r>
              <a:rPr lang="fi-FI" dirty="0">
                <a:sym typeface="Wingdings" panose="05000000000000000000" pitchFamily="2" charset="2"/>
              </a:rPr>
              <a:t> merkittävä osa todennäköisyysjakaumasta voi olla hinnan alituksen puolella</a:t>
            </a:r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8DFC31A6-E13F-75A5-3B76-D6EF8FC4F9C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9CCC395-A873-E494-28B3-81176023D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0446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Riskienhallinta, esimerkkiteemoja (2/2)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Kriittinen vaihe tilaelementtitalossa on rungon nouseminen harjaan.</a:t>
            </a:r>
          </a:p>
          <a:p>
            <a:pPr lvl="1"/>
            <a:r>
              <a:rPr lang="fi-FI" dirty="0"/>
              <a:t>Jos runko ei ole pystyssä sovittuna aikana keskeytyvät muut työt</a:t>
            </a:r>
          </a:p>
          <a:p>
            <a:pPr lvl="1"/>
            <a:r>
              <a:rPr lang="fi-FI" dirty="0"/>
              <a:t>Sääriskin huomioiminen asennusaikataulussa</a:t>
            </a:r>
          </a:p>
          <a:p>
            <a:r>
              <a:rPr lang="fi-FI" dirty="0"/>
              <a:t>Suuri osa kerrostaloa on valmistettu muualla kuin työmaalla. Tämän huomioiminen omistusoikeuksissa ja maksuerissä. </a:t>
            </a:r>
          </a:p>
          <a:p>
            <a:r>
              <a:rPr lang="fi-FI" dirty="0"/>
              <a:t>Tarjousvaiheessa toimijoilla on erilaiset tarjoussisällöt. Sisältöjen vertailtavuus.</a:t>
            </a:r>
          </a:p>
          <a:p>
            <a:r>
              <a:rPr lang="fi-FI" dirty="0"/>
              <a:t>Hankintojen toteutus on kriittinen aikataulun toteutukselle, jotta tehdastuotanto saadaan hyödynnettyä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9E32D3AF-C259-703D-3E1A-778C86CC427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29B7F64-1291-C3EB-2E34-02599DE62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7562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Hankinnat puukerrostalossa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Projektijohto vastaa hankintasuunnitelman laatimisesta</a:t>
            </a:r>
          </a:p>
          <a:p>
            <a:r>
              <a:rPr lang="fi-FI" dirty="0"/>
              <a:t>Tilaelementtitoimituksessa hankintoja voi olla 2/3 koko toimitussisällöstä</a:t>
            </a:r>
          </a:p>
          <a:p>
            <a:r>
              <a:rPr lang="fi-FI" dirty="0"/>
              <a:t>Tyypillisesti suuret hankintaerät dominoivat kustannuksia</a:t>
            </a:r>
          </a:p>
          <a:p>
            <a:pPr lvl="1"/>
            <a:r>
              <a:rPr lang="fi-FI" dirty="0"/>
              <a:t>Esimerkiksi rungon puutavarat, LVL tai CLT</a:t>
            </a:r>
          </a:p>
          <a:p>
            <a:pPr lvl="1"/>
            <a:r>
              <a:rPr lang="fi-FI" dirty="0"/>
              <a:t>Märkätilaelementit tai muut suuret talotekniikkasisällöt</a:t>
            </a:r>
          </a:p>
          <a:p>
            <a:r>
              <a:rPr lang="fi-FI" dirty="0"/>
              <a:t>Paljon euromääräisesti pieniä, mutta vaikeasti vaihdettavia tuotteita</a:t>
            </a:r>
          </a:p>
          <a:p>
            <a:pPr lvl="1"/>
            <a:r>
              <a:rPr lang="fi-FI" dirty="0"/>
              <a:t>Konepajateräkset, äänenerityksen kumit, palokatkot</a:t>
            </a:r>
          </a:p>
          <a:p>
            <a:r>
              <a:rPr lang="fi-FI" dirty="0"/>
              <a:t>Aikataulu hankinnoissa on kriittinen, koska ilman hankintoja kohdetta ei voi tuottaa. Hankinnat tulee olla myös tehtynä kokonaisuudessaan.</a:t>
            </a:r>
          </a:p>
          <a:p>
            <a:pPr lvl="1"/>
            <a:r>
              <a:rPr lang="fi-FI" dirty="0"/>
              <a:t>Tyypillisesti tilauksesta joillain tuotteilla voi olla 3kk toimitusaika</a:t>
            </a:r>
          </a:p>
          <a:p>
            <a:pPr lvl="1"/>
            <a:r>
              <a:rPr lang="fi-FI" dirty="0"/>
              <a:t>Toimitusajat vaihtelevat </a:t>
            </a:r>
            <a:r>
              <a:rPr lang="fi-FI" dirty="0" err="1"/>
              <a:t>tuotteitain</a:t>
            </a:r>
            <a:r>
              <a:rPr lang="fi-FI" dirty="0"/>
              <a:t> ja markkinatilanteen mukaan</a:t>
            </a:r>
          </a:p>
          <a:p>
            <a:r>
              <a:rPr lang="fi-FI" dirty="0"/>
              <a:t>Toimittajan käyttämät tuotteet tulee etukäteen hyväksyttää tilaajalla, jos poikkeavat suunnitelmista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339E8CA9-FFE2-FA3E-447A-65EC556E49E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A8E6CF1-B4D1-2957-74E6-EE89D65DD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962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</a:t>
            </a:r>
            <a:r>
              <a:rPr lang="fi-FI" sz="2000" dirty="0" err="1"/>
              <a:t>oppimateriaali</a:t>
            </a:r>
            <a:r>
              <a:rPr lang="fi-FI" sz="2000" dirty="0"/>
              <a:t>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Muita laatuasioita puukerrostalossa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sz="4200" dirty="0"/>
              <a:t>Elinkaari</a:t>
            </a:r>
          </a:p>
          <a:p>
            <a:pPr lvl="1"/>
            <a:r>
              <a:rPr lang="fi-FI" sz="3400" dirty="0"/>
              <a:t>Puutuotteille on tyypillisesti määritetty 50 vuoden käyttöikä. Käyttöluokissa ja muissa tuotteiden ominaisuuksissa voi olla merkittävästikin toisistaan poikkeavia arvoja toimittajasta riippuen.</a:t>
            </a:r>
            <a:br>
              <a:rPr lang="fi-FI" sz="3400" dirty="0"/>
            </a:br>
            <a:endParaRPr lang="fi-FI" sz="3400" dirty="0"/>
          </a:p>
          <a:p>
            <a:r>
              <a:rPr lang="fi-FI" sz="4200" dirty="0"/>
              <a:t>Hiilijalanjälki</a:t>
            </a:r>
          </a:p>
          <a:p>
            <a:pPr lvl="1"/>
            <a:r>
              <a:rPr lang="fi-FI" sz="3400" dirty="0"/>
              <a:t>Kaikilla tuotteilla ei ole </a:t>
            </a:r>
            <a:r>
              <a:rPr lang="fi-FI" sz="3400" dirty="0" err="1"/>
              <a:t>EPD:tä</a:t>
            </a:r>
            <a:r>
              <a:rPr lang="fi-FI" sz="3400" dirty="0"/>
              <a:t>. Tämä kannattaa varmistaa ennen lopullisten tuotteiden valintaa</a:t>
            </a:r>
            <a:br>
              <a:rPr lang="fi-FI" sz="3400" dirty="0"/>
            </a:br>
            <a:endParaRPr lang="fi-FI" sz="3400" dirty="0"/>
          </a:p>
          <a:p>
            <a:r>
              <a:rPr lang="fi-FI" sz="4200" dirty="0"/>
              <a:t>Mahdolliset laatujärjestelmät, esim. RTS, kuivaketju 10</a:t>
            </a:r>
          </a:p>
          <a:p>
            <a:pPr lvl="1"/>
            <a:r>
              <a:rPr lang="fi-FI" sz="3400" dirty="0"/>
              <a:t>Monet laatujärjestelmät on rakennettu työmaatyöskentelyyn – huolehdi, että laatuaineiston sisältö sovitaan tehtaaseen sopivassa muodossa.</a:t>
            </a:r>
            <a:br>
              <a:rPr lang="fi-FI" sz="3400" dirty="0"/>
            </a:br>
            <a:endParaRPr lang="fi-FI" sz="3400" dirty="0"/>
          </a:p>
          <a:p>
            <a:r>
              <a:rPr lang="fi-FI" sz="4200" dirty="0"/>
              <a:t>Työturvallisuus</a:t>
            </a:r>
          </a:p>
          <a:p>
            <a:pPr lvl="1"/>
            <a:r>
              <a:rPr lang="fi-FI" sz="3400" dirty="0"/>
              <a:t>Työturvallisuusvaatimukset kannattaa viedä myös tehtaalle, yleensä määritetään koskemaan vain työmaata.</a:t>
            </a:r>
          </a:p>
          <a:p>
            <a:pPr lvl="1"/>
            <a:r>
              <a:rPr lang="fi-FI" sz="3400" dirty="0"/>
              <a:t>Suojien asentaminen valmiiksi tehtaalla, erityisesti putoamissuojat ja valjaiden kiinnityspisteet</a:t>
            </a:r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26EA175C-AB04-F6F7-1DA1-674E0107D1A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611C379-1430-36EE-5751-70ABF5C9C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0688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Viestintä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Hankkeisiin kuuluu aina viestintä.</a:t>
            </a:r>
          </a:p>
          <a:p>
            <a:r>
              <a:rPr lang="fi-FI" dirty="0"/>
              <a:t>Viestinnällä on usein eri kohderyhmiä, joille viestitään eri teemoin:</a:t>
            </a:r>
          </a:p>
          <a:p>
            <a:pPr lvl="1"/>
            <a:r>
              <a:rPr lang="fi-FI" dirty="0"/>
              <a:t>Viranomaiset</a:t>
            </a:r>
          </a:p>
          <a:p>
            <a:pPr lvl="1"/>
            <a:r>
              <a:rPr lang="fi-FI" dirty="0"/>
              <a:t>Naapurusto, loppukäyttäjät ja muut sidosryhmät</a:t>
            </a:r>
          </a:p>
          <a:p>
            <a:pPr lvl="1"/>
            <a:r>
              <a:rPr lang="fi-FI" dirty="0"/>
              <a:t>Sisäinen viestintä, henkilöstö</a:t>
            </a:r>
          </a:p>
          <a:p>
            <a:pPr lvl="1"/>
            <a:r>
              <a:rPr lang="fi-FI" dirty="0"/>
              <a:t>Ulkoinen viestintä ja markkinointi</a:t>
            </a:r>
          </a:p>
          <a:p>
            <a:pPr lvl="1"/>
            <a:r>
              <a:rPr lang="fi-FI" dirty="0"/>
              <a:t>Kohteen sopimuskumppanit ja alihankkijat</a:t>
            </a:r>
          </a:p>
          <a:p>
            <a:r>
              <a:rPr lang="fi-FI" dirty="0"/>
              <a:t>Viestinnän säännöistä kannattaa aina sopia etukäteen tilaajan kanssa</a:t>
            </a:r>
          </a:p>
          <a:p>
            <a:r>
              <a:rPr lang="fi-FI" dirty="0"/>
              <a:t>Kriisiviestinnästä on syytä sopia ennakkoon</a:t>
            </a:r>
          </a:p>
          <a:p>
            <a:pPr lvl="1"/>
            <a:r>
              <a:rPr lang="fi-FI" dirty="0"/>
              <a:t>Kuka vastaa viestinnästä, kenelle kaikille tiedotetaan välittömästi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F99EDF44-0939-C040-BDA8-98427BA238C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AC8C192-7B57-176D-6DF8-023F294FD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5931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Raportointi ja seuranta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Hankkeeseen sisältyy aina sopimuksellisia raportointivelvollisuuksia ja tilaisuuksia</a:t>
            </a:r>
          </a:p>
          <a:p>
            <a:pPr lvl="1"/>
            <a:r>
              <a:rPr lang="fi-FI" dirty="0"/>
              <a:t>Työmaapöytäkirja, työmaakokoukset, erilaiset vastaanotto- ja muut tarkastukset, taloudellinen loppuselvitys</a:t>
            </a:r>
          </a:p>
          <a:p>
            <a:r>
              <a:rPr lang="fi-FI" dirty="0"/>
              <a:t>Lisäksi hankkeesta pidetään käytännössä aina</a:t>
            </a:r>
          </a:p>
          <a:p>
            <a:pPr lvl="1"/>
            <a:r>
              <a:rPr lang="fi-FI" dirty="0"/>
              <a:t>Kustannusseurantaa. Sisältää toteutuneet kulut ja ennusteen tulevasta</a:t>
            </a:r>
          </a:p>
          <a:p>
            <a:pPr lvl="1"/>
            <a:r>
              <a:rPr lang="fi-FI" dirty="0"/>
              <a:t>Laatuseurantaa ja poikkeamaraportointia</a:t>
            </a:r>
          </a:p>
          <a:p>
            <a:pPr lvl="1"/>
            <a:r>
              <a:rPr lang="fi-FI" dirty="0"/>
              <a:t>Seurataan laadittujen suunnitelmien toteumia, esimerkiksi eri aikataulut, hankinta ja riskisuunnitelmat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D79A2B2C-4690-EFAE-700E-3DBDBF3A766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4B4BD1B-4247-D729-FD78-4B2EBF86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244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Hankeportfolio – tehtaan näkökulma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Tehtaassa yksi tärkeimpiä mittareita on tehtaan käyttöaste</a:t>
            </a:r>
          </a:p>
          <a:p>
            <a:r>
              <a:rPr lang="fi-FI" dirty="0"/>
              <a:t>Rakennushankkeet ovat projekteja ja tehdas toimii prosessimaisesti</a:t>
            </a:r>
          </a:p>
          <a:p>
            <a:pPr lvl="1"/>
            <a:r>
              <a:rPr lang="fi-FI" dirty="0"/>
              <a:t>Esimerkiksi yhden kuukauden viive rahoituspäätöksessä tai rakennusluvassa ei ole tavanomaisesta poikkeava viive. Tehtaalla tämä vastaa kuitenkin noin 10% vuosituotannosta.</a:t>
            </a:r>
          </a:p>
          <a:p>
            <a:r>
              <a:rPr lang="fi-FI" dirty="0"/>
              <a:t>Jos rakennushanke peruuntuu tai ei toteudu ei tehdas voi tyypillisesti pitää ”varalla” toista hanketta</a:t>
            </a:r>
          </a:p>
          <a:p>
            <a:r>
              <a:rPr lang="fi-FI" dirty="0"/>
              <a:t>Investointipäätöksiä ei tehdä yksittäisten rakennushankkeiden varaan. Investoinnista riippuen tarvitaan useampien vuosien näkymä tilauskannasta, jota investointi voidaan tyypillisesti tehdä.</a:t>
            </a:r>
          </a:p>
          <a:p>
            <a:pPr lvl="1"/>
            <a:r>
              <a:rPr lang="fi-FI" dirty="0"/>
              <a:t>Rakennushankkeet suunnitellaan tyypillisesti 1-2 vuotta etukäteen. 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DC1DA5B6-2CD6-9745-876C-4478B8FFD12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C66B71D-AC5C-71A1-8B9A-CE1686E09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5213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Tehtaan ja rakennusliikkeen resurssien yhteensovitus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Puukerrostalotyömaan kesto on tyypillisesti 7-12kk.</a:t>
            </a:r>
          </a:p>
          <a:p>
            <a:r>
              <a:rPr lang="fi-FI" dirty="0"/>
              <a:t>Tilaelementtien valmistus kohteeseen voi olla tyypillisesti 2-3kk.</a:t>
            </a:r>
          </a:p>
          <a:p>
            <a:r>
              <a:rPr lang="fi-FI" dirty="0"/>
              <a:t>Tehdas valmistaa tyypillisesti 3-4 kertaa enemmän kohteita vuodessa kuin mitä työmaaorganisaatio tekee. </a:t>
            </a:r>
          </a:p>
          <a:p>
            <a:r>
              <a:rPr lang="fi-FI" dirty="0"/>
              <a:t>Resurssivaade vaihtelee suuresti kohteittain. </a:t>
            </a:r>
          </a:p>
          <a:p>
            <a:r>
              <a:rPr lang="fi-FI" dirty="0"/>
              <a:t>Tehtaan tuotantosuunnittelu ja valmisteluresurssi pitää olla moninkertainen työmaaorganisaatioon verrattuna, koska rakennushankkeita tehdään samassa ajassa moninkertainen määrä.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C0D2455D-883D-A402-C02F-259313AE9D5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30A2C80-B460-F12B-DB2F-4F8D6E17B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0018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Pähkinänkuoressa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Projektijohto vastaa kokonaisuudessaan koko hankkeesta</a:t>
            </a:r>
          </a:p>
          <a:p>
            <a:r>
              <a:rPr lang="fi-FI" dirty="0"/>
              <a:t>Tilaajan tavoitteiden määrittely asettaa raamit projektijohdolle</a:t>
            </a:r>
          </a:p>
          <a:p>
            <a:r>
              <a:rPr lang="fi-FI" dirty="0"/>
              <a:t>Projektijohdon teemat ovat puurakentamisessa samat kuin muussakin rakentamisessa</a:t>
            </a:r>
          </a:p>
          <a:p>
            <a:r>
              <a:rPr lang="fi-FI" dirty="0"/>
              <a:t>Pääosin eroavaisuudet johtuvat siitä, että tuotantoa on kahdessa paikassa – työmaalla ja tehtaalla</a:t>
            </a:r>
          </a:p>
          <a:p>
            <a:pPr lvl="1"/>
            <a:r>
              <a:rPr lang="fi-FI" dirty="0"/>
              <a:t>Tehdas kuuluu prosessiteollisuuteen ja työmaa on projektiliiketoimintaa</a:t>
            </a:r>
          </a:p>
          <a:p>
            <a:r>
              <a:rPr lang="fi-FI" dirty="0"/>
              <a:t>Tehdas on työmaaorganisaatiota sensitiivisempi muutoksille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6F1230F5-A89B-8653-5588-275CABC922E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172F8BC-42A8-FC39-B4C5-A385EC02E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3844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L3 Viikkoharjoitus projektijohto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Lue RYHT- ja YSE- toimitusehdot</a:t>
            </a:r>
          </a:p>
          <a:p>
            <a:r>
              <a:rPr lang="fi-FI" dirty="0"/>
              <a:t>Tee lyhyt vertailutaulukko miten ko. ehdot eroavat toisistaan seuraavissa asioissa:</a:t>
            </a:r>
          </a:p>
          <a:p>
            <a:pPr lvl="1"/>
            <a:r>
              <a:rPr lang="fi-FI" dirty="0"/>
              <a:t>Vakuus, vakuutukset, takuuaika, lisä- ja muutostyöt, tilaajan vastuu</a:t>
            </a:r>
          </a:p>
          <a:p>
            <a:pPr lvl="1"/>
            <a:endParaRPr lang="fi-FI" dirty="0"/>
          </a:p>
          <a:p>
            <a:r>
              <a:rPr lang="fi-FI" dirty="0"/>
              <a:t>Olet ostamassa tilaelementtejä kerrostalohankkeeseesi. Kumpaan sopimusehtoon (RYHT vai YSE) ja miksi sitoisit hankinnan?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255F8C9F-605C-7F5A-708E-92811691AEA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5A85326-6004-0072-43FC-844F4569D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170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4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Rakentamistalous ja projektijohto</a:t>
            </a:r>
            <a:endParaRPr dirty="0"/>
          </a:p>
        </p:txBody>
      </p:sp>
      <p:sp>
        <p:nvSpPr>
          <p:cNvPr id="244" name="Google Shape;244;p24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a037aa8e9_0_0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Tekijät</a:t>
            </a:r>
            <a:endParaRPr dirty="0"/>
          </a:p>
        </p:txBody>
      </p:sp>
      <p:sp>
        <p:nvSpPr>
          <p:cNvPr id="95" name="Google Shape;95;g12a037aa8e9_0_0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fi-FI" dirty="0"/>
              <a:t>Sauli Ylinen, Puutuoteteollisuus ry</a:t>
            </a:r>
            <a:endParaRPr dirty="0"/>
          </a:p>
        </p:txBody>
      </p:sp>
      <p:sp>
        <p:nvSpPr>
          <p:cNvPr id="96" name="Google Shape;96;g12a037aa8e9_0_0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dirty="0"/>
              <a:t>Julkaisupäivä: 29.5.2022</a:t>
            </a:r>
            <a:endParaRPr dirty="0"/>
          </a:p>
        </p:txBody>
      </p:sp>
      <p:sp>
        <p:nvSpPr>
          <p:cNvPr id="97" name="Google Shape;97;g12a037aa8e9_0_0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98" name="Google Shape;98;g12a037aa8e9_0_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5A5C20D-5CBA-2D36-7357-C5CDC8B131C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Rakentamistalous ja projektijohto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Rakentamistalous – ja projektijohto paketin läpikäytyään opiskelija:</a:t>
            </a:r>
            <a:br>
              <a:rPr lang="fi-FI" dirty="0"/>
            </a:br>
            <a:endParaRPr lang="fi-FI" dirty="0"/>
          </a:p>
          <a:p>
            <a:pPr lvl="1"/>
            <a:r>
              <a:rPr lang="fi-FI" dirty="0"/>
              <a:t>Tuntee rakennushankkeen eri tahot ja tehtävät</a:t>
            </a:r>
          </a:p>
          <a:p>
            <a:pPr lvl="1"/>
            <a:r>
              <a:rPr lang="fi-FI" dirty="0"/>
              <a:t>Tuntee rakennushankkeen päävaiheet</a:t>
            </a:r>
          </a:p>
          <a:p>
            <a:pPr lvl="1"/>
            <a:r>
              <a:rPr lang="fi-FI" dirty="0"/>
              <a:t>Tietää tärkeimpien rakennuttajien liiketoimintamallit</a:t>
            </a:r>
          </a:p>
          <a:p>
            <a:pPr lvl="1"/>
            <a:r>
              <a:rPr lang="fi-FI" dirty="0"/>
              <a:t>Tuntee tärkeimmät sopimusmallit rakentamisessa</a:t>
            </a:r>
          </a:p>
          <a:p>
            <a:pPr lvl="1"/>
            <a:r>
              <a:rPr lang="fi-FI" dirty="0"/>
              <a:t>Tuntee rakennushankkeen projektijohdon tärkeimmät tehtävät</a:t>
            </a:r>
          </a:p>
          <a:p>
            <a:pPr lvl="1"/>
            <a:r>
              <a:rPr lang="fi-FI" dirty="0"/>
              <a:t>Tuntee pääpiirteittäin puurakentamisen markkinat</a:t>
            </a:r>
          </a:p>
          <a:p>
            <a:pPr lvl="1"/>
            <a:r>
              <a:rPr lang="fi-FI" dirty="0"/>
              <a:t>Tuntee puutalohankkeen erityispiirteet </a:t>
            </a:r>
          </a:p>
          <a:p>
            <a:pPr lvl="1"/>
            <a:endParaRPr lang="fi-FI" dirty="0"/>
          </a:p>
          <a:p>
            <a:pPr marL="457200" lvl="1" indent="0">
              <a:buNone/>
            </a:pPr>
            <a:r>
              <a:rPr lang="fi-FI" dirty="0">
                <a:sym typeface="Wingdings" panose="05000000000000000000" pitchFamily="2" charset="2"/>
              </a:rPr>
              <a:t> Kurssi luo valmiudet jatkaa puurakentamisen hankekehityksen ja projektijohtamisen opiskelun ja perehtymisen parissa </a:t>
            </a:r>
            <a:endParaRPr lang="fi-FI" dirty="0"/>
          </a:p>
          <a:p>
            <a:pPr lvl="1"/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00FA1B68-F345-154E-0A01-A108D2E7B5CA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000000-1234-1234-1234-123412341234}" type="slidenum">
              <a:rPr lang="fi-FI" sz="1400" smtClean="0">
                <a:solidFill>
                  <a:schemeClr val="bg1"/>
                </a:solidFill>
              </a:rPr>
              <a:pPr algn="ctr"/>
              <a:t>5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21BFAF1-43A1-D7DC-EE6A-1930EBD46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F191657-6F00-B5AB-77CF-3AD7D88AD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480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Sisältö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Sisältää </a:t>
            </a:r>
          </a:p>
          <a:p>
            <a:pPr lvl="1"/>
            <a:r>
              <a:rPr lang="fi-FI" dirty="0"/>
              <a:t>Viisi luentoa</a:t>
            </a:r>
          </a:p>
          <a:p>
            <a:pPr lvl="1"/>
            <a:r>
              <a:rPr lang="fi-FI" dirty="0"/>
              <a:t>Viisi viikkoharjoitusta</a:t>
            </a:r>
          </a:p>
          <a:p>
            <a:pPr lvl="1"/>
            <a:r>
              <a:rPr lang="fi-FI" dirty="0"/>
              <a:t>Kurssityön</a:t>
            </a:r>
          </a:p>
          <a:p>
            <a:pPr lvl="2"/>
            <a:r>
              <a:rPr lang="fi-FI" dirty="0"/>
              <a:t>Harjoitellaan kerrostalohankkeen projektisuunnitelman laadinta</a:t>
            </a:r>
          </a:p>
          <a:p>
            <a:pPr lvl="1"/>
            <a:r>
              <a:rPr lang="fi-FI" dirty="0"/>
              <a:t>Kurssiaineistossa keskitytään puurakentamisen erityiskysymyksiin – kaikkia termejä ja perusasioita ei käsitellä laajasti tässä aineistossa </a:t>
            </a:r>
          </a:p>
          <a:p>
            <a:pPr lvl="1"/>
            <a:r>
              <a:rPr lang="fi-FI" dirty="0"/>
              <a:t>Kurssin aineistossa käytetään kahta TOAS </a:t>
            </a:r>
            <a:r>
              <a:rPr lang="fi-FI" dirty="0" err="1"/>
              <a:t>Sr:n</a:t>
            </a:r>
            <a:r>
              <a:rPr lang="fi-FI" dirty="0"/>
              <a:t> toteuttamaa puukerrostaloa esimerkkinä – TOAS Kauppi ja TOAS Lumipuu. Hankkeisiin voi tutustua osoitteissa: </a:t>
            </a:r>
          </a:p>
          <a:p>
            <a:pPr marL="457200" lvl="1" indent="0">
              <a:buNone/>
            </a:pPr>
            <a:r>
              <a:rPr lang="fi-FI" dirty="0"/>
              <a:t>	- </a:t>
            </a:r>
            <a:r>
              <a:rPr lang="fi-FI" dirty="0" err="1"/>
              <a:t>Toas</a:t>
            </a:r>
            <a:r>
              <a:rPr lang="fi-FI" dirty="0"/>
              <a:t> Kauppi kuntokatu 11 a, 33520 Tampere</a:t>
            </a:r>
          </a:p>
          <a:p>
            <a:pPr marL="457200" lvl="1" indent="0">
              <a:buNone/>
            </a:pPr>
            <a:r>
              <a:rPr lang="fi-FI" dirty="0"/>
              <a:t>	- </a:t>
            </a:r>
            <a:r>
              <a:rPr lang="fi-FI" dirty="0" err="1"/>
              <a:t>Toas</a:t>
            </a:r>
            <a:r>
              <a:rPr lang="fi-FI" dirty="0"/>
              <a:t> Lumipuu Makkarajärvenkatu 74, 33720 Tampere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5F90838C-0FA5-1778-197C-85ADDC1D3C3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B9C9235-DFA2-07B4-87D8-3A8A7EBE5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7355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C2E8DF-DD90-2A74-4184-D2DC7027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Projektinjohto</a:t>
            </a:r>
          </a:p>
        </p:txBody>
      </p:sp>
    </p:spTree>
    <p:extLst>
      <p:ext uri="{BB962C8B-B14F-4D97-AF65-F5344CB8AC3E}">
        <p14:creationId xmlns:p14="http://schemas.microsoft.com/office/powerpoint/2010/main" val="407392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Projektinjohto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Luennossa käsitellään puukerrostalon projektijohtoa</a:t>
            </a:r>
          </a:p>
          <a:p>
            <a:r>
              <a:rPr lang="fi-FI" dirty="0"/>
              <a:t>Luennossa ei käsitellä projektijohdon perusteita vaan käydään pääteemoittain läpi puukerrostalon erityispiirteitä projektijohdossa</a:t>
            </a:r>
          </a:p>
          <a:p>
            <a:r>
              <a:rPr lang="fi-FI" dirty="0"/>
              <a:t>Luennossa ei käsitellä toteutusmuodon valintaa vaan keskitytään hankkeen läpivientiin</a:t>
            </a:r>
          </a:p>
          <a:p>
            <a:r>
              <a:rPr lang="fi-FI" dirty="0"/>
              <a:t>Luento lähestyy rakentamista tilaelementtikohteiden kautta, koska näissä suurempi arvo tehdään muualla kuin työmaalla. Tämä poikkeaa eniten tavanomaisista rakennushankkeista.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8F0C8D0B-9594-7528-63D4-94E4F2C9570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889892D-5E5F-5F23-DC08-D114F82A9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498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Projektijohdon tehtävät ja tilaajan tavoitteet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Projektijohto vastaa tilaajan tavoitteiden täyttämisestä hankkeessa</a:t>
            </a:r>
          </a:p>
          <a:p>
            <a:pPr lvl="1"/>
            <a:r>
              <a:rPr lang="fi-FI" dirty="0"/>
              <a:t>Johdon tulee varmistua etukäteen mitkä ovat tilaajan tavoitteet</a:t>
            </a:r>
          </a:p>
          <a:p>
            <a:pPr lvl="1"/>
            <a:r>
              <a:rPr lang="fi-FI" dirty="0"/>
              <a:t>Tyypillisesti tavoitteet jaetaan projektikolmiossa kustannukseen, laajuuteen ja aikatauluun. </a:t>
            </a:r>
          </a:p>
          <a:p>
            <a:pPr lvl="1"/>
            <a:r>
              <a:rPr lang="fi-FI" dirty="0"/>
              <a:t>Tavoitteet voivat olla keskenään ristiriidassa</a:t>
            </a:r>
          </a:p>
          <a:p>
            <a:pPr lvl="1"/>
            <a:r>
              <a:rPr lang="fi-FI" dirty="0"/>
              <a:t>Tilaaja voi asettaa tai kertoa tavoitteistaan monin tavoin, esimerkiksi:</a:t>
            </a:r>
          </a:p>
          <a:p>
            <a:pPr lvl="2"/>
            <a:r>
              <a:rPr lang="fi-FI" dirty="0"/>
              <a:t>Urakkalaskenta-aineistossa urakkaohjelman ja muiden asiakirjojen muodossa</a:t>
            </a:r>
          </a:p>
          <a:p>
            <a:pPr lvl="2"/>
            <a:r>
              <a:rPr lang="fi-FI" dirty="0"/>
              <a:t>Vaatimalla laatujärjestelmiä, esimerkiksi RTS- pisteytystä tai kuivaketju 10:ä.</a:t>
            </a:r>
          </a:p>
          <a:p>
            <a:pPr lvl="2"/>
            <a:r>
              <a:rPr lang="fi-FI" dirty="0"/>
              <a:t>Ilmaisemalla tavoitteitaan yleisesti esimerkiksi strategian muodossa</a:t>
            </a:r>
          </a:p>
          <a:p>
            <a:pPr lvl="2"/>
            <a:r>
              <a:rPr lang="fi-FI" dirty="0"/>
              <a:t>Asettamalla määrällisiä tuotantotavoitteita tai kannattavuustavoitteita</a:t>
            </a:r>
            <a:br>
              <a:rPr lang="fi-FI" dirty="0"/>
            </a:br>
            <a:endParaRPr lang="fi-FI" dirty="0"/>
          </a:p>
          <a:p>
            <a:pPr marL="457200" lvl="1" indent="0">
              <a:buNone/>
            </a:pPr>
            <a:r>
              <a:rPr lang="fi-FI" dirty="0">
                <a:sym typeface="Wingdings" panose="05000000000000000000" pitchFamily="2" charset="2"/>
              </a:rPr>
              <a:t> Projektijohdon tehtävä on koota tavoitteet kokonaisuudeksi ja esittää mahdollisten ristiriitaisten tavoitteiden osalta priorisointia tai ratkaisua tilaajalle. </a:t>
            </a:r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E2C05244-5BAB-B5E9-6FF8-8415AE0AEF7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14A624F-5F4F-C083-0C31-766C44B6A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9275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DE9796B20C8C74B8CB1C5C39DC9642A" ma:contentTypeVersion="16" ma:contentTypeDescription="Luo uusi asiakirja." ma:contentTypeScope="" ma:versionID="236e8851f4ba606b23ea2b80afa66eab">
  <xsd:schema xmlns:xsd="http://www.w3.org/2001/XMLSchema" xmlns:xs="http://www.w3.org/2001/XMLSchema" xmlns:p="http://schemas.microsoft.com/office/2006/metadata/properties" xmlns:ns2="39bc4a72-1b4b-43b0-bb60-4ad32f90e189" xmlns:ns3="e00a1533-1aa1-4209-87b8-e054fc7c4b7f" targetNamespace="http://schemas.microsoft.com/office/2006/metadata/properties" ma:root="true" ma:fieldsID="ef85a8c8361272a290cf089f884b923d" ns2:_="" ns3:_="">
    <xsd:import namespace="39bc4a72-1b4b-43b0-bb60-4ad32f90e189"/>
    <xsd:import namespace="e00a1533-1aa1-4209-87b8-e054fc7c4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c4a72-1b4b-43b0-bb60-4ad32f90e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f15af9f-6292-4c8d-88d7-b625bca18f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a1533-1aa1-4209-87b8-e054fc7c4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54df44-b589-450d-8ae3-cc72bb717c3c}" ma:internalName="TaxCatchAll" ma:showField="CatchAllData" ma:web="e00a1533-1aa1-4209-87b8-e054fc7c4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37D405-1DC5-472F-B84F-388DB79A78CC}"/>
</file>

<file path=customXml/itemProps2.xml><?xml version="1.0" encoding="utf-8"?>
<ds:datastoreItem xmlns:ds="http://schemas.openxmlformats.org/officeDocument/2006/customXml" ds:itemID="{1F56414D-B0A8-4A41-8E4E-A1BD973F54C9}"/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1729</Words>
  <Application>Microsoft Office PowerPoint</Application>
  <PresentationFormat>Laajakuva</PresentationFormat>
  <Paragraphs>243</Paragraphs>
  <Slides>26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Office-teema</vt:lpstr>
      <vt:lpstr>Teollinen puurakentaminen</vt:lpstr>
      <vt:lpstr>PowerPoint-esitys</vt:lpstr>
      <vt:lpstr>Rakentamistalous ja projektijohto</vt:lpstr>
      <vt:lpstr>PowerPoint-esitys</vt:lpstr>
      <vt:lpstr>Rakentamistalous ja projektijohto</vt:lpstr>
      <vt:lpstr>Sisältö</vt:lpstr>
      <vt:lpstr>Projektinjohto</vt:lpstr>
      <vt:lpstr>Projektinjohto</vt:lpstr>
      <vt:lpstr>Projektijohdon tehtävät ja tilaajan tavoitteet</vt:lpstr>
      <vt:lpstr>Sopimushallinta ja päätöksentekoprosessi (1/2)</vt:lpstr>
      <vt:lpstr>Sopimushallinta ja päätöksentekoprosessi (2/2)</vt:lpstr>
      <vt:lpstr>Kustannusten hallinta</vt:lpstr>
      <vt:lpstr>Aikataulun hallinta – erityisteemoja (1/2)</vt:lpstr>
      <vt:lpstr>Aikataulun hallinta – erityisteemoja (2/2)</vt:lpstr>
      <vt:lpstr>Suunnittelunohjaus - erityisteemoja</vt:lpstr>
      <vt:lpstr>Suunnittelunohjaus 2- erityissuunnittelualat</vt:lpstr>
      <vt:lpstr>Riskienhallinta puukerrostalossa (1/2)</vt:lpstr>
      <vt:lpstr>Riskienhallinta, esimerkkiteemoja (2/2)</vt:lpstr>
      <vt:lpstr>Hankinnat puukerrostalossa</vt:lpstr>
      <vt:lpstr>Muita laatuasioita puukerrostalossa</vt:lpstr>
      <vt:lpstr>Viestintä</vt:lpstr>
      <vt:lpstr>Raportointi ja seuranta</vt:lpstr>
      <vt:lpstr>Hankeportfolio – tehtaan näkökulma</vt:lpstr>
      <vt:lpstr>Tehtaan ja rakennusliikkeen resurssien yhteensovitus</vt:lpstr>
      <vt:lpstr>Pähkinänkuoressa</vt:lpstr>
      <vt:lpstr>L3 Viikkoharjoitus projektijohto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21</cp:revision>
  <dcterms:created xsi:type="dcterms:W3CDTF">2021-05-03T10:20:21Z</dcterms:created>
  <dcterms:modified xsi:type="dcterms:W3CDTF">2022-06-20T12:36:45Z</dcterms:modified>
</cp:coreProperties>
</file>