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2"/>
    <p:sldId id="317" r:id="rId3"/>
    <p:sldId id="318" r:id="rId4"/>
    <p:sldId id="259" r:id="rId5"/>
    <p:sldId id="319" r:id="rId6"/>
    <p:sldId id="320" r:id="rId7"/>
    <p:sldId id="321" r:id="rId8"/>
    <p:sldId id="261" r:id="rId9"/>
    <p:sldId id="273" r:id="rId10"/>
    <p:sldId id="274" r:id="rId11"/>
    <p:sldId id="275" r:id="rId12"/>
    <p:sldId id="278" r:id="rId13"/>
    <p:sldId id="276" r:id="rId14"/>
    <p:sldId id="280" r:id="rId15"/>
    <p:sldId id="283" r:id="rId16"/>
    <p:sldId id="279" r:id="rId17"/>
    <p:sldId id="282" r:id="rId18"/>
    <p:sldId id="277" r:id="rId19"/>
    <p:sldId id="281" r:id="rId20"/>
    <p:sldId id="266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D42D7-7DEC-4E66-A9F0-6268287E70C6}" v="16" dt="2022-06-20T12:36:50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0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i Ylinen" userId="b99c3d69-9420-4882-8ec1-d40a72bbb352" providerId="ADAL" clId="{CB2E6CC4-021B-4485-A1D5-DAF0D318C9A5}"/>
    <pc:docChg chg="modSld">
      <pc:chgData name="Sauli Ylinen" userId="b99c3d69-9420-4882-8ec1-d40a72bbb352" providerId="ADAL" clId="{CB2E6CC4-021B-4485-A1D5-DAF0D318C9A5}" dt="2022-05-29T16:23:37.215" v="65" actId="20577"/>
      <pc:docMkLst>
        <pc:docMk/>
      </pc:docMkLst>
      <pc:sldChg chg="modSp mod">
        <pc:chgData name="Sauli Ylinen" userId="b99c3d69-9420-4882-8ec1-d40a72bbb352" providerId="ADAL" clId="{CB2E6CC4-021B-4485-A1D5-DAF0D318C9A5}" dt="2022-05-29T16:23:37.215" v="65" actId="20577"/>
        <pc:sldMkLst>
          <pc:docMk/>
          <pc:sldMk cId="1479274206" sldId="276"/>
        </pc:sldMkLst>
        <pc:spChg chg="mod">
          <ac:chgData name="Sauli Ylinen" userId="b99c3d69-9420-4882-8ec1-d40a72bbb352" providerId="ADAL" clId="{CB2E6CC4-021B-4485-A1D5-DAF0D318C9A5}" dt="2022-05-29T16:23:37.215" v="65" actId="20577"/>
          <ac:spMkLst>
            <pc:docMk/>
            <pc:sldMk cId="1479274206" sldId="276"/>
            <ac:spMk id="5" creationId="{8D97F0B9-6DE9-4730-A78B-E7F70E66841B}"/>
          </ac:spMkLst>
        </pc:spChg>
      </pc:sldChg>
    </pc:docChg>
  </pc:docChgLst>
  <pc:docChgLst>
    <pc:chgData name="Hilppa Iittiläinen" userId="f7572432-e0f1-4abb-81ed-7836843e2f2b" providerId="ADAL" clId="{8D3D42D7-7DEC-4E66-A9F0-6268287E70C6}"/>
    <pc:docChg chg="custSel addSld delSld modSld">
      <pc:chgData name="Hilppa Iittiläinen" userId="f7572432-e0f1-4abb-81ed-7836843e2f2b" providerId="ADAL" clId="{8D3D42D7-7DEC-4E66-A9F0-6268287E70C6}" dt="2022-06-20T12:36:54.579" v="57" actId="478"/>
      <pc:docMkLst>
        <pc:docMk/>
      </pc:docMkLst>
      <pc:sldChg chg="modSp del mod">
        <pc:chgData name="Hilppa Iittiläinen" userId="f7572432-e0f1-4abb-81ed-7836843e2f2b" providerId="ADAL" clId="{8D3D42D7-7DEC-4E66-A9F0-6268287E70C6}" dt="2022-06-15T08:44:17.289" v="4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8D3D42D7-7DEC-4E66-A9F0-6268287E70C6}" dt="2022-06-15T08:44:13.019" v="2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0" sldId="259"/>
        </pc:sldMkLst>
      </pc:sldChg>
      <pc:sldChg chg="addSp modSp mod modClrScheme chgLayout">
        <pc:chgData name="Hilppa Iittiläinen" userId="f7572432-e0f1-4abb-81ed-7836843e2f2b" providerId="ADAL" clId="{8D3D42D7-7DEC-4E66-A9F0-6268287E70C6}" dt="2022-06-15T08:45:08.917" v="47" actId="700"/>
        <pc:sldMkLst>
          <pc:docMk/>
          <pc:sldMk cId="936451030" sldId="261"/>
        </pc:sldMkLst>
        <pc:spChg chg="mod ord">
          <ac:chgData name="Hilppa Iittiläinen" userId="f7572432-e0f1-4abb-81ed-7836843e2f2b" providerId="ADAL" clId="{8D3D42D7-7DEC-4E66-A9F0-6268287E70C6}" dt="2022-06-15T08:45:08.917" v="47" actId="700"/>
          <ac:spMkLst>
            <pc:docMk/>
            <pc:sldMk cId="936451030" sldId="26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08.917" v="47" actId="700"/>
          <ac:spMkLst>
            <pc:docMk/>
            <pc:sldMk cId="936451030" sldId="26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44.711" v="34"/>
          <ac:spMkLst>
            <pc:docMk/>
            <pc:sldMk cId="936451030" sldId="261"/>
            <ac:spMk id="6" creationId="{2A037E16-26A4-2E12-B4B1-5C7AC3363B08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6:52.986" v="56" actId="11"/>
        <pc:sldMkLst>
          <pc:docMk/>
          <pc:sldMk cId="3072949482" sldId="266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3072949482" sldId="26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6:52.986" v="56" actId="11"/>
          <ac:spMkLst>
            <pc:docMk/>
            <pc:sldMk cId="3072949482" sldId="266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5:01.490" v="46"/>
          <ac:spMkLst>
            <pc:docMk/>
            <pc:sldMk cId="3072949482" sldId="266"/>
            <ac:spMk id="6" creationId="{4CC93FB3-1E3E-D1FC-0E5E-95551C086555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12.247" v="48" actId="700"/>
        <pc:sldMkLst>
          <pc:docMk/>
          <pc:sldMk cId="915118878" sldId="273"/>
        </pc:sldMkLst>
        <pc:spChg chg="mod ord">
          <ac:chgData name="Hilppa Iittiläinen" userId="f7572432-e0f1-4abb-81ed-7836843e2f2b" providerId="ADAL" clId="{8D3D42D7-7DEC-4E66-A9F0-6268287E70C6}" dt="2022-06-15T08:45:12.247" v="48" actId="700"/>
          <ac:spMkLst>
            <pc:docMk/>
            <pc:sldMk cId="915118878" sldId="27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12.247" v="48" actId="700"/>
          <ac:spMkLst>
            <pc:docMk/>
            <pc:sldMk cId="915118878" sldId="27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46.480" v="35"/>
          <ac:spMkLst>
            <pc:docMk/>
            <pc:sldMk cId="915118878" sldId="273"/>
            <ac:spMk id="6" creationId="{08B133D6-E10B-2079-D621-D56B0A05624E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18.623" v="49" actId="700"/>
        <pc:sldMkLst>
          <pc:docMk/>
          <pc:sldMk cId="711558899" sldId="274"/>
        </pc:sldMkLst>
        <pc:spChg chg="mod ord">
          <ac:chgData name="Hilppa Iittiläinen" userId="f7572432-e0f1-4abb-81ed-7836843e2f2b" providerId="ADAL" clId="{8D3D42D7-7DEC-4E66-A9F0-6268287E70C6}" dt="2022-06-15T08:45:18.623" v="49" actId="700"/>
          <ac:spMkLst>
            <pc:docMk/>
            <pc:sldMk cId="711558899" sldId="27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18.623" v="49" actId="700"/>
          <ac:spMkLst>
            <pc:docMk/>
            <pc:sldMk cId="711558899" sldId="27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47.669" v="36"/>
          <ac:spMkLst>
            <pc:docMk/>
            <pc:sldMk cId="711558899" sldId="274"/>
            <ac:spMk id="6" creationId="{DD877147-7F69-DFA7-B2DB-3BFDCC55D1E8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718339933" sldId="275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718339933" sldId="27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718339933" sldId="275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49.236" v="37"/>
          <ac:spMkLst>
            <pc:docMk/>
            <pc:sldMk cId="718339933" sldId="275"/>
            <ac:spMk id="6" creationId="{005EE13B-12FD-BFB4-384E-1BD6C9698890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1479274206" sldId="276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479274206" sldId="27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479274206" sldId="276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2.361" v="39"/>
          <ac:spMkLst>
            <pc:docMk/>
            <pc:sldMk cId="1479274206" sldId="276"/>
            <ac:spMk id="6" creationId="{3AAE7346-6472-427D-1B2B-3B8D824876CE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3160796736" sldId="277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3160796736" sldId="27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3160796736" sldId="277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8.906" v="44"/>
          <ac:spMkLst>
            <pc:docMk/>
            <pc:sldMk cId="3160796736" sldId="277"/>
            <ac:spMk id="6" creationId="{F144B9F6-A6F1-3B9F-24DC-A7E7C8425BB0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114" v="51" actId="27636"/>
        <pc:sldMkLst>
          <pc:docMk/>
          <pc:sldMk cId="1964784293" sldId="278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964784293" sldId="278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114" v="51" actId="27636"/>
          <ac:spMkLst>
            <pc:docMk/>
            <pc:sldMk cId="1964784293" sldId="278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0.882" v="38"/>
          <ac:spMkLst>
            <pc:docMk/>
            <pc:sldMk cId="1964784293" sldId="278"/>
            <ac:spMk id="6" creationId="{FB758FC6-D7D7-5C76-0280-A113B4A9AC69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134" v="52" actId="27636"/>
        <pc:sldMkLst>
          <pc:docMk/>
          <pc:sldMk cId="1314639743" sldId="279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314639743" sldId="27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134" v="52" actId="27636"/>
          <ac:spMkLst>
            <pc:docMk/>
            <pc:sldMk cId="1314639743" sldId="279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6.305" v="42"/>
          <ac:spMkLst>
            <pc:docMk/>
            <pc:sldMk cId="1314639743" sldId="279"/>
            <ac:spMk id="6" creationId="{1049B9F1-D708-21F5-AC49-01EA4E484B92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759748188" sldId="280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759748188" sldId="28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759748188" sldId="280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3.709" v="40"/>
          <ac:spMkLst>
            <pc:docMk/>
            <pc:sldMk cId="759748188" sldId="280"/>
            <ac:spMk id="6" creationId="{193E8AE0-5FF4-A2C6-2E8D-927F4E7659DC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1819262652" sldId="281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819262652" sldId="28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819262652" sldId="28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5:00.221" v="45"/>
          <ac:spMkLst>
            <pc:docMk/>
            <pc:sldMk cId="1819262652" sldId="281"/>
            <ac:spMk id="6" creationId="{D76EF04D-87F2-D4E2-1459-5FBDFCBFC84D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453581441" sldId="282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453581441" sldId="282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453581441" sldId="282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7.680" v="43"/>
          <ac:spMkLst>
            <pc:docMk/>
            <pc:sldMk cId="453581441" sldId="282"/>
            <ac:spMk id="6" creationId="{2585112B-F515-0BB2-E361-5F169B5A17AA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57.644" v="55" actId="14100"/>
        <pc:sldMkLst>
          <pc:docMk/>
          <pc:sldMk cId="2221898144" sldId="283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2221898144" sldId="28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57.644" v="55" actId="14100"/>
          <ac:spMkLst>
            <pc:docMk/>
            <pc:sldMk cId="2221898144" sldId="28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5.046" v="41"/>
          <ac:spMkLst>
            <pc:docMk/>
            <pc:sldMk cId="2221898144" sldId="283"/>
            <ac:spMk id="6" creationId="{4BE4CD99-71E1-B4B8-8B5E-FA6BEDFF7373}"/>
          </ac:spMkLst>
        </pc:spChg>
        <pc:picChg chg="mod">
          <ac:chgData name="Hilppa Iittiläinen" userId="f7572432-e0f1-4abb-81ed-7836843e2f2b" providerId="ADAL" clId="{8D3D42D7-7DEC-4E66-A9F0-6268287E70C6}" dt="2022-06-15T08:45:54.591" v="54" actId="1076"/>
          <ac:picMkLst>
            <pc:docMk/>
            <pc:sldMk cId="2221898144" sldId="283"/>
            <ac:picMk id="1026" creationId="{442CFEC6-AD65-4DF5-A81A-A3716B41968E}"/>
          </ac:picMkLst>
        </pc:picChg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0" sldId="316"/>
        </pc:sldMkLst>
      </pc:sldChg>
      <pc:sldChg chg="delSp add mod">
        <pc:chgData name="Hilppa Iittiläinen" userId="f7572432-e0f1-4abb-81ed-7836843e2f2b" providerId="ADAL" clId="{8D3D42D7-7DEC-4E66-A9F0-6268287E70C6}" dt="2022-06-20T12:36:54.579" v="57" actId="478"/>
        <pc:sldMkLst>
          <pc:docMk/>
          <pc:sldMk cId="0" sldId="317"/>
        </pc:sldMkLst>
        <pc:spChg chg="del">
          <ac:chgData name="Hilppa Iittiläinen" userId="f7572432-e0f1-4abb-81ed-7836843e2f2b" providerId="ADAL" clId="{8D3D42D7-7DEC-4E66-A9F0-6268287E70C6}" dt="2022-06-20T12:36:54.579" v="57" actId="478"/>
          <ac:spMkLst>
            <pc:docMk/>
            <pc:sldMk cId="0" sldId="317"/>
            <ac:spMk id="2" creationId="{8A8FE1A6-C1FC-EF25-790C-436E1EF8760D}"/>
          </ac:spMkLst>
        </pc:spChg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0" sldId="318"/>
        </pc:sldMkLst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2724807033" sldId="319"/>
        </pc:sldMkLst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2777355808" sldId="320"/>
        </pc:sldMkLst>
      </pc:sldChg>
      <pc:sldChg chg="modSp new mod">
        <pc:chgData name="Hilppa Iittiläinen" userId="f7572432-e0f1-4abb-81ed-7836843e2f2b" providerId="ADAL" clId="{8D3D42D7-7DEC-4E66-A9F0-6268287E70C6}" dt="2022-06-15T08:44:15.197" v="3"/>
        <pc:sldMkLst>
          <pc:docMk/>
          <pc:sldMk cId="3384328769" sldId="321"/>
        </pc:sldMkLst>
        <pc:spChg chg="mod">
          <ac:chgData name="Hilppa Iittiläinen" userId="f7572432-e0f1-4abb-81ed-7836843e2f2b" providerId="ADAL" clId="{8D3D42D7-7DEC-4E66-A9F0-6268287E70C6}" dt="2022-06-15T08:44:15.197" v="3"/>
          <ac:spMkLst>
            <pc:docMk/>
            <pc:sldMk cId="3384328769" sldId="321"/>
            <ac:spMk id="2" creationId="{CE071A34-17D5-9C9C-25A4-D6CC46141615}"/>
          </ac:spMkLst>
        </pc:spChg>
      </pc:sldChg>
    </pc:docChg>
  </pc:docChgLst>
  <pc:docChgLst>
    <pc:chgData name="Sauli Ylinen" userId="b99c3d69-9420-4882-8ec1-d40a72bbb352" providerId="ADAL" clId="{3A6663A8-A161-4E7C-989C-DEF186D5D7D6}"/>
    <pc:docChg chg="undo custSel addSld modSld sldOrd">
      <pc:chgData name="Sauli Ylinen" userId="b99c3d69-9420-4882-8ec1-d40a72bbb352" providerId="ADAL" clId="{3A6663A8-A161-4E7C-989C-DEF186D5D7D6}" dt="2022-03-15T06:46:31.463" v="8931" actId="20577"/>
      <pc:docMkLst>
        <pc:docMk/>
      </pc:docMkLst>
      <pc:sldChg chg="modSp mod">
        <pc:chgData name="Sauli Ylinen" userId="b99c3d69-9420-4882-8ec1-d40a72bbb352" providerId="ADAL" clId="{3A6663A8-A161-4E7C-989C-DEF186D5D7D6}" dt="2022-03-14T23:59:03.426" v="48" actId="20577"/>
        <pc:sldMkLst>
          <pc:docMk/>
          <pc:sldMk cId="346151276" sldId="256"/>
        </pc:sldMkLst>
        <pc:spChg chg="mod">
          <ac:chgData name="Sauli Ylinen" userId="b99c3d69-9420-4882-8ec1-d40a72bbb352" providerId="ADAL" clId="{3A6663A8-A161-4E7C-989C-DEF186D5D7D6}" dt="2022-03-14T23:59:03.426" v="48" actId="20577"/>
          <ac:spMkLst>
            <pc:docMk/>
            <pc:sldMk cId="346151276" sldId="256"/>
            <ac:spMk id="4" creationId="{EDA266B3-37CB-4FD9-B6AB-E618D118F783}"/>
          </ac:spMkLst>
        </pc:spChg>
      </pc:sldChg>
      <pc:sldChg chg="modSp mod">
        <pc:chgData name="Sauli Ylinen" userId="b99c3d69-9420-4882-8ec1-d40a72bbb352" providerId="ADAL" clId="{3A6663A8-A161-4E7C-989C-DEF186D5D7D6}" dt="2022-03-15T04:45:45.039" v="401" actId="20577"/>
        <pc:sldMkLst>
          <pc:docMk/>
          <pc:sldMk cId="936451030" sldId="261"/>
        </pc:sldMkLst>
        <pc:spChg chg="mod">
          <ac:chgData name="Sauli Ylinen" userId="b99c3d69-9420-4882-8ec1-d40a72bbb352" providerId="ADAL" clId="{3A6663A8-A161-4E7C-989C-DEF186D5D7D6}" dt="2022-03-15T04:45:45.039" v="401" actId="20577"/>
          <ac:spMkLst>
            <pc:docMk/>
            <pc:sldMk cId="936451030" sldId="261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5:26:06.121" v="5184" actId="20577"/>
        <pc:sldMkLst>
          <pc:docMk/>
          <pc:sldMk cId="3072949482" sldId="266"/>
        </pc:sldMkLst>
        <pc:spChg chg="mod">
          <ac:chgData name="Sauli Ylinen" userId="b99c3d69-9420-4882-8ec1-d40a72bbb352" providerId="ADAL" clId="{3A6663A8-A161-4E7C-989C-DEF186D5D7D6}" dt="2022-03-15T05:26:06.121" v="5184" actId="20577"/>
          <ac:spMkLst>
            <pc:docMk/>
            <pc:sldMk cId="3072949482" sldId="266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4:51:21.401" v="1358" actId="20577"/>
        <pc:sldMkLst>
          <pc:docMk/>
          <pc:sldMk cId="915118878" sldId="273"/>
        </pc:sldMkLst>
        <pc:spChg chg="mod">
          <ac:chgData name="Sauli Ylinen" userId="b99c3d69-9420-4882-8ec1-d40a72bbb352" providerId="ADAL" clId="{3A6663A8-A161-4E7C-989C-DEF186D5D7D6}" dt="2022-03-15T04:47:57.141" v="731" actId="1076"/>
          <ac:spMkLst>
            <pc:docMk/>
            <pc:sldMk cId="915118878" sldId="273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4:51:21.401" v="1358" actId="20577"/>
          <ac:spMkLst>
            <pc:docMk/>
            <pc:sldMk cId="915118878" sldId="273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5:05:28.841" v="3259" actId="1076"/>
        <pc:sldMkLst>
          <pc:docMk/>
          <pc:sldMk cId="711558899" sldId="274"/>
        </pc:sldMkLst>
        <pc:spChg chg="mod">
          <ac:chgData name="Sauli Ylinen" userId="b99c3d69-9420-4882-8ec1-d40a72bbb352" providerId="ADAL" clId="{3A6663A8-A161-4E7C-989C-DEF186D5D7D6}" dt="2022-03-15T04:53:23.385" v="1607" actId="1076"/>
          <ac:spMkLst>
            <pc:docMk/>
            <pc:sldMk cId="711558899" sldId="274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05:28.841" v="3259" actId="1076"/>
          <ac:spMkLst>
            <pc:docMk/>
            <pc:sldMk cId="711558899" sldId="274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5:14:16.185" v="3770" actId="20577"/>
        <pc:sldMkLst>
          <pc:docMk/>
          <pc:sldMk cId="718339933" sldId="275"/>
        </pc:sldMkLst>
        <pc:spChg chg="mod">
          <ac:chgData name="Sauli Ylinen" userId="b99c3d69-9420-4882-8ec1-d40a72bbb352" providerId="ADAL" clId="{3A6663A8-A161-4E7C-989C-DEF186D5D7D6}" dt="2022-03-15T04:51:57.558" v="1359" actId="20577"/>
          <ac:spMkLst>
            <pc:docMk/>
            <pc:sldMk cId="718339933" sldId="275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14:16.185" v="3770" actId="20577"/>
          <ac:spMkLst>
            <pc:docMk/>
            <pc:sldMk cId="718339933" sldId="275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5:22:47.450" v="4763" actId="20577"/>
        <pc:sldMkLst>
          <pc:docMk/>
          <pc:sldMk cId="1479274206" sldId="276"/>
        </pc:sldMkLst>
        <pc:spChg chg="mod">
          <ac:chgData name="Sauli Ylinen" userId="b99c3d69-9420-4882-8ec1-d40a72bbb352" providerId="ADAL" clId="{3A6663A8-A161-4E7C-989C-DEF186D5D7D6}" dt="2022-03-15T05:16:23.472" v="3982" actId="1076"/>
          <ac:spMkLst>
            <pc:docMk/>
            <pc:sldMk cId="1479274206" sldId="276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22:47.450" v="4763" actId="20577"/>
          <ac:spMkLst>
            <pc:docMk/>
            <pc:sldMk cId="1479274206" sldId="276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3A6663A8-A161-4E7C-989C-DEF186D5D7D6}" dt="2022-03-15T06:39:34.649" v="7971" actId="1076"/>
        <pc:sldMkLst>
          <pc:docMk/>
          <pc:sldMk cId="3160796736" sldId="277"/>
        </pc:sldMkLst>
        <pc:spChg chg="mod">
          <ac:chgData name="Sauli Ylinen" userId="b99c3d69-9420-4882-8ec1-d40a72bbb352" providerId="ADAL" clId="{3A6663A8-A161-4E7C-989C-DEF186D5D7D6}" dt="2022-03-15T05:25:32.912" v="5119" actId="1076"/>
          <ac:spMkLst>
            <pc:docMk/>
            <pc:sldMk cId="3160796736" sldId="277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39:34.649" v="7971" actId="1076"/>
          <ac:spMkLst>
            <pc:docMk/>
            <pc:sldMk cId="3160796736" sldId="277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3A6663A8-A161-4E7C-989C-DEF186D5D7D6}" dt="2022-03-15T05:22:30.830" v="4750" actId="20577"/>
        <pc:sldMkLst>
          <pc:docMk/>
          <pc:sldMk cId="1964784293" sldId="278"/>
        </pc:sldMkLst>
        <pc:spChg chg="mod">
          <ac:chgData name="Sauli Ylinen" userId="b99c3d69-9420-4882-8ec1-d40a72bbb352" providerId="ADAL" clId="{3A6663A8-A161-4E7C-989C-DEF186D5D7D6}" dt="2022-03-15T05:20:38.303" v="4480" actId="20577"/>
          <ac:spMkLst>
            <pc:docMk/>
            <pc:sldMk cId="1964784293" sldId="278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22:30.830" v="4750" actId="20577"/>
          <ac:spMkLst>
            <pc:docMk/>
            <pc:sldMk cId="1964784293" sldId="278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3A6663A8-A161-4E7C-989C-DEF186D5D7D6}" dt="2022-03-15T06:37:44.521" v="7741" actId="1076"/>
        <pc:sldMkLst>
          <pc:docMk/>
          <pc:sldMk cId="1314639743" sldId="279"/>
        </pc:sldMkLst>
        <pc:spChg chg="mod">
          <ac:chgData name="Sauli Ylinen" userId="b99c3d69-9420-4882-8ec1-d40a72bbb352" providerId="ADAL" clId="{3A6663A8-A161-4E7C-989C-DEF186D5D7D6}" dt="2022-03-15T06:32:43.879" v="6811" actId="1076"/>
          <ac:spMkLst>
            <pc:docMk/>
            <pc:sldMk cId="1314639743" sldId="279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37:44.521" v="7741" actId="1076"/>
          <ac:spMkLst>
            <pc:docMk/>
            <pc:sldMk cId="1314639743" sldId="279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3A6663A8-A161-4E7C-989C-DEF186D5D7D6}" dt="2022-03-15T06:37:56.093" v="7742" actId="20577"/>
        <pc:sldMkLst>
          <pc:docMk/>
          <pc:sldMk cId="759748188" sldId="280"/>
        </pc:sldMkLst>
        <pc:spChg chg="mod">
          <ac:chgData name="Sauli Ylinen" userId="b99c3d69-9420-4882-8ec1-d40a72bbb352" providerId="ADAL" clId="{3A6663A8-A161-4E7C-989C-DEF186D5D7D6}" dt="2022-03-15T06:24:34.009" v="5804" actId="20577"/>
          <ac:spMkLst>
            <pc:docMk/>
            <pc:sldMk cId="759748188" sldId="280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37:56.093" v="7742" actId="20577"/>
          <ac:spMkLst>
            <pc:docMk/>
            <pc:sldMk cId="759748188" sldId="280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3A6663A8-A161-4E7C-989C-DEF186D5D7D6}" dt="2022-03-15T06:46:31.463" v="8931" actId="20577"/>
        <pc:sldMkLst>
          <pc:docMk/>
          <pc:sldMk cId="1819262652" sldId="281"/>
        </pc:sldMkLst>
        <pc:spChg chg="mod">
          <ac:chgData name="Sauli Ylinen" userId="b99c3d69-9420-4882-8ec1-d40a72bbb352" providerId="ADAL" clId="{3A6663A8-A161-4E7C-989C-DEF186D5D7D6}" dt="2022-03-15T04:57:01.718" v="2160" actId="20577"/>
          <ac:spMkLst>
            <pc:docMk/>
            <pc:sldMk cId="1819262652" sldId="281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46:31.463" v="8931" actId="20577"/>
          <ac:spMkLst>
            <pc:docMk/>
            <pc:sldMk cId="1819262652" sldId="281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3A6663A8-A161-4E7C-989C-DEF186D5D7D6}" dt="2022-03-15T05:31:59.229" v="5721" actId="20577"/>
        <pc:sldMkLst>
          <pc:docMk/>
          <pc:sldMk cId="453581441" sldId="282"/>
        </pc:sldMkLst>
        <pc:spChg chg="mod">
          <ac:chgData name="Sauli Ylinen" userId="b99c3d69-9420-4882-8ec1-d40a72bbb352" providerId="ADAL" clId="{3A6663A8-A161-4E7C-989C-DEF186D5D7D6}" dt="2022-03-15T05:26:52.274" v="5227" actId="20577"/>
          <ac:spMkLst>
            <pc:docMk/>
            <pc:sldMk cId="453581441" sldId="282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31:59.229" v="5721" actId="20577"/>
          <ac:spMkLst>
            <pc:docMk/>
            <pc:sldMk cId="453581441" sldId="282"/>
            <ac:spMk id="5" creationId="{8D97F0B9-6DE9-4730-A78B-E7F70E66841B}"/>
          </ac:spMkLst>
        </pc:spChg>
      </pc:sldChg>
      <pc:sldChg chg="addSp modSp add mod">
        <pc:chgData name="Sauli Ylinen" userId="b99c3d69-9420-4882-8ec1-d40a72bbb352" providerId="ADAL" clId="{3A6663A8-A161-4E7C-989C-DEF186D5D7D6}" dt="2022-03-15T06:44:47.512" v="8698" actId="20577"/>
        <pc:sldMkLst>
          <pc:docMk/>
          <pc:sldMk cId="2221898144" sldId="283"/>
        </pc:sldMkLst>
        <pc:spChg chg="mod">
          <ac:chgData name="Sauli Ylinen" userId="b99c3d69-9420-4882-8ec1-d40a72bbb352" providerId="ADAL" clId="{3A6663A8-A161-4E7C-989C-DEF186D5D7D6}" dt="2022-03-15T06:41:57.845" v="8307" actId="20577"/>
          <ac:spMkLst>
            <pc:docMk/>
            <pc:sldMk cId="2221898144" sldId="283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44:47.512" v="8698" actId="20577"/>
          <ac:spMkLst>
            <pc:docMk/>
            <pc:sldMk cId="2221898144" sldId="283"/>
            <ac:spMk id="5" creationId="{8D97F0B9-6DE9-4730-A78B-E7F70E66841B}"/>
          </ac:spMkLst>
        </pc:spChg>
        <pc:picChg chg="add mod">
          <ac:chgData name="Sauli Ylinen" userId="b99c3d69-9420-4882-8ec1-d40a72bbb352" providerId="ADAL" clId="{3A6663A8-A161-4E7C-989C-DEF186D5D7D6}" dt="2022-03-15T06:43:44.289" v="8542" actId="1076"/>
          <ac:picMkLst>
            <pc:docMk/>
            <pc:sldMk cId="2221898144" sldId="283"/>
            <ac:picMk id="1026" creationId="{442CFEC6-AD65-4DF5-A81A-A3716B41968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037aa8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2a037aa8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EB982-F8CB-410B-8F43-7E9D86E4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14FB3-7237-4A2D-B818-5010939A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704AB-2964-489C-A909-D750CB41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CC0925-0886-4E26-B019-0FDDC1EF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5440FC-45CB-488A-BD3D-B2EF6F21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F8CB-48FA-49AF-A98D-9C8217FAF6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8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355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Mittareita lisäarvon määrittämiseksi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Ympäristötehokkuuden määrittämiseksi voidaan käyttää ulkopuolisia sertifikaatteja tai muita yleisesti käytettyjä mittareita</a:t>
            </a:r>
          </a:p>
          <a:p>
            <a:pPr lvl="1"/>
            <a:r>
              <a:rPr lang="fi-FI" dirty="0"/>
              <a:t>Esimerkiksi kohteen energialuokka, RTS- pisteytys, </a:t>
            </a:r>
            <a:r>
              <a:rPr lang="fi-FI" dirty="0" err="1"/>
              <a:t>Leed</a:t>
            </a:r>
            <a:r>
              <a:rPr lang="fi-FI" dirty="0"/>
              <a:t>- sertifiointi</a:t>
            </a:r>
          </a:p>
          <a:p>
            <a:r>
              <a:rPr lang="fi-FI" dirty="0"/>
              <a:t>Toiminnan ja tuotannon laadun osoittamiseksi voidaan käyttää ulkopuolista auditointia ja sertifiointia</a:t>
            </a:r>
          </a:p>
          <a:p>
            <a:pPr lvl="1"/>
            <a:r>
              <a:rPr lang="fi-FI" dirty="0"/>
              <a:t>Esimerkiksi ISO-9001 tai kansallinen varmennustodistus</a:t>
            </a:r>
          </a:p>
          <a:p>
            <a:r>
              <a:rPr lang="fi-FI" dirty="0"/>
              <a:t>Haluttuja arvoja voidaan osoittaa laskennallisesti tai hankkeelle voidaan asettaa luvullisia tavoitteita</a:t>
            </a:r>
          </a:p>
          <a:p>
            <a:pPr lvl="1"/>
            <a:r>
              <a:rPr lang="fi-FI" dirty="0"/>
              <a:t>Esimerkiksi raja-arvoja hiilijalanjäljelle tai hiilikädenjäljelle</a:t>
            </a:r>
          </a:p>
          <a:p>
            <a:pPr lvl="1"/>
            <a:r>
              <a:rPr lang="fi-FI" dirty="0"/>
              <a:t>Määräyksiä parempi akustinen toiminta rakenteelle</a:t>
            </a:r>
          </a:p>
          <a:p>
            <a:pPr lvl="1"/>
            <a:r>
              <a:rPr lang="fi-FI" dirty="0"/>
              <a:t>Rakennuskohteen tulee olla valmis tiettyyn päivään mennessä (tavoite).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D877147-7F69-DFA7-B2DB-3BFDCC55D1E8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12F6E2-C4F8-50D8-624D-572184C29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219D3F-E49B-DC17-04E4-F9F88151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55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Kvalitatiivisia arvoja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Kaikkia arvoja ei voida </a:t>
            </a:r>
            <a:r>
              <a:rPr lang="fi-FI" dirty="0" err="1"/>
              <a:t>mittaroida</a:t>
            </a:r>
            <a:r>
              <a:rPr lang="fi-FI" dirty="0"/>
              <a:t> suoraan, mutta niillä voidaan silti perustella valittuja ratkaisuja tai toteutustapoja</a:t>
            </a:r>
          </a:p>
          <a:p>
            <a:r>
              <a:rPr lang="fi-FI" dirty="0"/>
              <a:t>Puurakentamiselle tyypillisiä etuja joita on vaikea mitata</a:t>
            </a:r>
          </a:p>
          <a:p>
            <a:pPr lvl="1"/>
            <a:r>
              <a:rPr lang="fi-FI" dirty="0"/>
              <a:t>Koettu pehmeämpi akustiikka</a:t>
            </a:r>
          </a:p>
          <a:p>
            <a:pPr lvl="1"/>
            <a:r>
              <a:rPr lang="fi-FI" dirty="0"/>
              <a:t>Koettu parempi sisäilma</a:t>
            </a:r>
          </a:p>
          <a:p>
            <a:pPr lvl="1"/>
            <a:r>
              <a:rPr lang="fi-FI" dirty="0"/>
              <a:t>Erilaiset mahdollisuudet arkkitehtuurissa, esimerkiksi näkyvät pinnat</a:t>
            </a:r>
          </a:p>
          <a:p>
            <a:pPr lvl="1"/>
            <a:r>
              <a:rPr lang="fi-FI" dirty="0"/>
              <a:t>Rakentamisen tuottavuuden ja laadun kehittämisen edistäminen hankkeita tilaamalla</a:t>
            </a:r>
          </a:p>
          <a:p>
            <a:pPr lvl="1"/>
            <a:r>
              <a:rPr lang="fi-FI" dirty="0"/>
              <a:t>Työllistäminen arvoketjussa myös kasvukeskusten ulkopuolella</a:t>
            </a:r>
          </a:p>
          <a:p>
            <a:pPr lvl="1"/>
            <a:r>
              <a:rPr lang="fi-FI" dirty="0"/>
              <a:t>Vähäisempi häiriö kohteen lähialueelle rakentamisen aikana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05EE13B-12FD-BFB4-384E-1BD6C9698890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97CE32-E988-160B-BE7B-46006EDAE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485FC5B-4014-72DD-33E9-546A04111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33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Kehitystoiminnan johtaminen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Kehitystoiminta tulee johtaa kuten kaikki muukin toiminta</a:t>
            </a:r>
          </a:p>
          <a:p>
            <a:r>
              <a:rPr lang="fi-FI" dirty="0"/>
              <a:t>Perinteisesti kehittämisen johtaminen on toteutettu kahdella toisesta poikkeavalla tavalla</a:t>
            </a:r>
          </a:p>
          <a:p>
            <a:pPr lvl="1"/>
            <a:r>
              <a:rPr lang="fi-FI" dirty="0"/>
              <a:t>Erillisillä kehitysyksiköillä ja kehitystoiminnoilla</a:t>
            </a:r>
          </a:p>
          <a:p>
            <a:pPr lvl="2"/>
            <a:r>
              <a:rPr lang="fi-FI" dirty="0"/>
              <a:t>Etuna selkeä resursointi ja mahdollisuus keskittyä kehitystoimintaan</a:t>
            </a:r>
          </a:p>
          <a:p>
            <a:pPr lvl="2"/>
            <a:r>
              <a:rPr lang="fi-FI" dirty="0"/>
              <a:t>Haasteena ratkaisujen jalkautus ja vienti käytäntöön</a:t>
            </a:r>
          </a:p>
          <a:p>
            <a:pPr lvl="1"/>
            <a:r>
              <a:rPr lang="fi-FI" dirty="0"/>
              <a:t>Jatkuvan parantamisen työkaluin osana normaalia johtamisjärjestelmää – ei erillistä kehitysyksikköä</a:t>
            </a:r>
          </a:p>
          <a:p>
            <a:pPr lvl="2"/>
            <a:r>
              <a:rPr lang="fi-FI" dirty="0"/>
              <a:t>Etuna, että kehitetään aitoja asiakastarpeita ja todellisia ongelmia</a:t>
            </a:r>
          </a:p>
          <a:p>
            <a:pPr lvl="2"/>
            <a:r>
              <a:rPr lang="fi-FI" dirty="0"/>
              <a:t>Tulokset otetaan käyttöön välittömästi</a:t>
            </a:r>
          </a:p>
          <a:p>
            <a:pPr lvl="2"/>
            <a:r>
              <a:rPr lang="fi-FI" dirty="0"/>
              <a:t>Haasteena resurssin riittäminen ja kokonaiskuvan muodostaminen – mikä on kehitystä ja mikä normaalia hankkeen työstämistä? </a:t>
            </a:r>
          </a:p>
          <a:p>
            <a:pPr lvl="2"/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FB758FC6-D7D7-5C76-0280-A113B4A9AC69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7D3D859-32FA-CD79-EA45-1C2E54E02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E61C13C-1109-C12E-93F3-7A30827F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78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Puurakentamisen tuotekehitys ja sen johtaminen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Kehitystoiminta puurakentamisessa jaetaan tässä esityksessä kolmeen osaan</a:t>
            </a:r>
          </a:p>
          <a:p>
            <a:pPr lvl="1"/>
            <a:r>
              <a:rPr lang="fi-FI" dirty="0"/>
              <a:t>Yrityksen kehitystoiminta, esimerkiksi tuotteistaminen ja investoinnit</a:t>
            </a:r>
          </a:p>
          <a:p>
            <a:pPr lvl="1"/>
            <a:r>
              <a:rPr lang="fi-FI" dirty="0"/>
              <a:t>Hanketason kehitystoiminta. Innovaatioiden tuominen hankkeisiin läpi toimijarajojen. Esimerkiksi yhteistoiminnalliset sopimukset pyrkivät hyödyntämään tätä</a:t>
            </a:r>
          </a:p>
          <a:p>
            <a:pPr lvl="1"/>
            <a:r>
              <a:rPr lang="fi-FI" dirty="0"/>
              <a:t>Kansallinen kehitystoiminta tai toimialaympäristön kehitystoiminta. Esimerkiksi tuottavuusloikka- </a:t>
            </a:r>
            <a:r>
              <a:rPr lang="fi-FI"/>
              <a:t>hankkeet puutuoteteollisuudessa.</a:t>
            </a:r>
            <a:endParaRPr lang="fi-FI" dirty="0"/>
          </a:p>
          <a:p>
            <a:r>
              <a:rPr lang="fi-FI" dirty="0"/>
              <a:t>Puurakentamisen kehittämiseksi on käytössä merkittävä määrä ulkopuolisia rahoituslähteitä</a:t>
            </a:r>
          </a:p>
          <a:p>
            <a:pPr lvl="1"/>
            <a:r>
              <a:rPr lang="fi-FI" dirty="0"/>
              <a:t>Esimerkiksi business </a:t>
            </a:r>
            <a:r>
              <a:rPr lang="fi-FI" dirty="0" err="1"/>
              <a:t>finland</a:t>
            </a:r>
            <a:r>
              <a:rPr lang="fi-FI" dirty="0"/>
              <a:t>, ELY- keskukset, erilaiset säätiöt, ympäristöministeriö, Finnvera, EU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AAE7346-6472-427D-1B2B-3B8D824876CE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7E27AD-5024-A035-E090-606A8437F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8101EFB-1371-7008-B4B8-AC6ACBF9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927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Yrityksen kehitystoiminta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Yritysten kehitystoiminta voidaan jakaa karkeasti</a:t>
            </a:r>
          </a:p>
          <a:p>
            <a:pPr lvl="1"/>
            <a:r>
              <a:rPr lang="fi-FI" dirty="0"/>
              <a:t>Liiketoiminnan kehittämiseen</a:t>
            </a:r>
          </a:p>
          <a:p>
            <a:pPr lvl="2"/>
            <a:r>
              <a:rPr lang="fi-FI" dirty="0"/>
              <a:t>Asiakaspalvelun ja ratkaisujen kehittäminen</a:t>
            </a:r>
          </a:p>
          <a:p>
            <a:pPr lvl="2"/>
            <a:r>
              <a:rPr lang="fi-FI" dirty="0"/>
              <a:t>Urakka- ja sopimusmallit, ansaintalogiikka</a:t>
            </a:r>
          </a:p>
          <a:p>
            <a:pPr lvl="2"/>
            <a:r>
              <a:rPr lang="fi-FI" dirty="0"/>
              <a:t>Kumppanuudet, verkostot</a:t>
            </a:r>
          </a:p>
          <a:p>
            <a:pPr lvl="2"/>
            <a:r>
              <a:rPr lang="fi-FI" dirty="0"/>
              <a:t>Markkinointi- ja myynti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Tekniseen kehittämiseen</a:t>
            </a:r>
          </a:p>
          <a:p>
            <a:pPr lvl="2"/>
            <a:r>
              <a:rPr lang="fi-FI" dirty="0"/>
              <a:t>Tuotteet ja vakiointi</a:t>
            </a:r>
          </a:p>
          <a:p>
            <a:pPr lvl="2"/>
            <a:r>
              <a:rPr lang="fi-FI" dirty="0"/>
              <a:t>Tuotannon kehittäminen</a:t>
            </a:r>
          </a:p>
          <a:p>
            <a:pPr lvl="2"/>
            <a:r>
              <a:rPr lang="fi-FI" dirty="0"/>
              <a:t>Hankintatoimen kehitys</a:t>
            </a:r>
          </a:p>
          <a:p>
            <a:pPr lvl="2"/>
            <a:r>
              <a:rPr lang="fi-FI" dirty="0"/>
              <a:t>Suunnittelun kehitys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Muuhun kehittämiseen</a:t>
            </a:r>
          </a:p>
          <a:p>
            <a:pPr lvl="2"/>
            <a:r>
              <a:rPr lang="fi-FI" dirty="0"/>
              <a:t>Henkilöstön kehitys ja koulutus</a:t>
            </a:r>
          </a:p>
          <a:p>
            <a:pPr lvl="2"/>
            <a:r>
              <a:rPr lang="fi-FI" dirty="0"/>
              <a:t>Yrityksen hallinto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193E8AE0-5FF4-A2C6-2E8D-927F4E7659DC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45FC232-1405-AD06-AEBD-F23B30A8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21BC2C4-1502-8A74-7EE3-FECC02049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74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Case esimerkki - Kauppi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58669" cy="4351338"/>
          </a:xfrm>
        </p:spPr>
        <p:txBody>
          <a:bodyPr>
            <a:normAutofit/>
          </a:bodyPr>
          <a:lstStyle/>
          <a:p>
            <a:r>
              <a:rPr lang="fi-FI" sz="2400" dirty="0"/>
              <a:t>Rakennus sijaitsee helikopterimelualueella </a:t>
            </a:r>
          </a:p>
          <a:p>
            <a:r>
              <a:rPr lang="fi-FI" sz="2400" dirty="0"/>
              <a:t>Rakennetyyppiä ko. melua vastaan ei ollut olemassa</a:t>
            </a:r>
          </a:p>
          <a:p>
            <a:r>
              <a:rPr lang="fi-FI" sz="2400" dirty="0"/>
              <a:t>Projektijohto tunnisti tarpeen ja tilasi selvityksen </a:t>
            </a:r>
            <a:r>
              <a:rPr lang="fi-FI" sz="2400" dirty="0" err="1"/>
              <a:t>akustikolta</a:t>
            </a:r>
            <a:endParaRPr lang="fi-FI" sz="2400" dirty="0"/>
          </a:p>
          <a:p>
            <a:r>
              <a:rPr lang="fi-FI" sz="2400" dirty="0"/>
              <a:t>Työpajassa käytiin läpi </a:t>
            </a:r>
            <a:r>
              <a:rPr lang="fi-FI" sz="2400" dirty="0" err="1"/>
              <a:t>akustikon</a:t>
            </a:r>
            <a:r>
              <a:rPr lang="fi-FI" sz="2400" dirty="0"/>
              <a:t> esittämät vaihtoehdot </a:t>
            </a:r>
            <a:endParaRPr lang="fi-FI" sz="1200" dirty="0"/>
          </a:p>
          <a:p>
            <a:r>
              <a:rPr lang="fi-FI" sz="2400" dirty="0"/>
              <a:t>Tilaaja ja tuoteosatoimittaja tekivät toteutettavuus ja kustannusanalyysin vaihtoehdoista</a:t>
            </a:r>
          </a:p>
          <a:p>
            <a:r>
              <a:rPr lang="fi-FI" sz="2400" dirty="0"/>
              <a:t>Valittiin määräykset täyttävä toteutustapa</a:t>
            </a:r>
          </a:p>
        </p:txBody>
      </p:sp>
      <p:pic>
        <p:nvPicPr>
          <p:cNvPr id="1026" name="Picture 2" descr="TOAS Kauppi - Siparila">
            <a:extLst>
              <a:ext uri="{FF2B5EF4-FFF2-40B4-BE49-F238E27FC236}">
                <a16:creationId xmlns:a16="http://schemas.microsoft.com/office/drawing/2014/main" id="{442CFEC6-AD65-4DF5-A81A-A3716B41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77" y="1162017"/>
            <a:ext cx="405384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4BE4CD99-71E1-B4B8-8B5E-FA6BEDFF7373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B55F0EE-BDD9-E982-A0BD-ACF9B196E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B9A99-BAD9-8D4A-F2DB-00F9A0802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189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Investoinnit osana yrityksen kehitystoimintaa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400" dirty="0"/>
              <a:t>Investoinneilla pyritään joko lisäämään volyymia, pienentämään kustannuksia, parantamaan toimitusvarmuutta tai muuten tuottaa arvoa yhtiölle</a:t>
            </a:r>
          </a:p>
          <a:p>
            <a:r>
              <a:rPr lang="fi-FI" sz="2400" dirty="0"/>
              <a:t>Investointi on aina strateginen päätös yritykselle</a:t>
            </a:r>
          </a:p>
          <a:p>
            <a:r>
              <a:rPr lang="fi-FI" sz="2400" dirty="0"/>
              <a:t>Investoinnilla on aina kustannus ja takaisinmaksuaika –esimerkiksi  tuotannon tai myynnin halu tehdä parannus ei riitä investointipäätökseen</a:t>
            </a:r>
          </a:p>
          <a:p>
            <a:r>
              <a:rPr lang="fi-FI" sz="2400" dirty="0"/>
              <a:t>Investointisuunnitelmalla priorisoidaan eri kehityskohteiden toteutusjärjestys ja selvitetään eri kehitystöiden kannattavuus</a:t>
            </a:r>
          </a:p>
          <a:p>
            <a:pPr lvl="1"/>
            <a:r>
              <a:rPr lang="fi-FI" sz="2000" dirty="0"/>
              <a:t>Investointeja eivät ole vain tuotannolliset investoinnit. Elementin valmistajalle investointeja ovat myös tuotteiden kehittäminen, osallistuminen laajoihin hankekehityshankkeisiin (myynnin investointi) tai henkilöstön rekrytointi</a:t>
            </a:r>
          </a:p>
          <a:p>
            <a:pPr lvl="1"/>
            <a:r>
              <a:rPr lang="fi-FI" sz="2000" dirty="0"/>
              <a:t>Kaikissa investoinneissa tulee suoran investointikustannuksen lisäksi huomioida käyttöpääoman, vakuuksien ja muiden välillisten kustannusten arvo</a:t>
            </a:r>
          </a:p>
          <a:p>
            <a:pPr lvl="1"/>
            <a:r>
              <a:rPr lang="fi-FI" sz="2000" dirty="0"/>
              <a:t>Esimerkiksi elementtitehtaalla uuden osatuotannon investoimiseksi täytyy huomioida mm.</a:t>
            </a:r>
          </a:p>
          <a:p>
            <a:pPr lvl="2"/>
            <a:r>
              <a:rPr lang="fi-FI" sz="1600" dirty="0"/>
              <a:t>Investoinnin tarvitsemat laitteet</a:t>
            </a:r>
          </a:p>
          <a:p>
            <a:pPr lvl="2"/>
            <a:r>
              <a:rPr lang="fi-FI" sz="1600" dirty="0"/>
              <a:t>Tuotantotila</a:t>
            </a:r>
          </a:p>
          <a:p>
            <a:pPr lvl="2"/>
            <a:r>
              <a:rPr lang="fi-FI" sz="1600" dirty="0"/>
              <a:t>Varastoarvojen kasvu suuremmalla tuotantomäärällä</a:t>
            </a:r>
          </a:p>
          <a:p>
            <a:pPr lvl="2"/>
            <a:r>
              <a:rPr lang="fi-FI" sz="1600" dirty="0"/>
              <a:t>Henkilöstön rekrytointi ja/tai koulutus</a:t>
            </a:r>
          </a:p>
          <a:p>
            <a:pPr lvl="2"/>
            <a:r>
              <a:rPr lang="fi-FI" sz="1600" dirty="0"/>
              <a:t>Ympäröivän infrastruktuurin lisätarpeet, esim. varastotilojen kasvu</a:t>
            </a:r>
          </a:p>
          <a:p>
            <a:pPr lvl="2"/>
            <a:r>
              <a:rPr lang="fi-FI" sz="1600" dirty="0"/>
              <a:t>Asiakastarve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1049B9F1-D708-21F5-AC49-01EA4E484B92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F40FDA7-357B-AA73-3617-71884E7F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A111AB9-5530-2967-9BC8-EE18A6BE7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463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Hankkeen ja kansallisen tason kehittäminen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Kansallisella tasolla kehitystoimintaa tekevät muun muassa</a:t>
            </a:r>
          </a:p>
          <a:p>
            <a:pPr lvl="1"/>
            <a:r>
              <a:rPr lang="fi-FI" dirty="0"/>
              <a:t>Ympäristöministeriö lainsäädäntö tasalla</a:t>
            </a:r>
          </a:p>
          <a:p>
            <a:pPr lvl="1"/>
            <a:r>
              <a:rPr lang="fi-FI" dirty="0"/>
              <a:t>Edunvalvontajärjestöt ja muut yhdistykset</a:t>
            </a:r>
          </a:p>
          <a:p>
            <a:pPr lvl="2"/>
            <a:r>
              <a:rPr lang="fi-FI" dirty="0"/>
              <a:t>Esimerkiksi Puutuoteteollisuus Ry tai Rakennusinsinööriliitto</a:t>
            </a:r>
          </a:p>
          <a:p>
            <a:pPr lvl="1"/>
            <a:r>
              <a:rPr lang="fi-FI" dirty="0"/>
              <a:t>Tutkimuslaitokset ja koulut</a:t>
            </a:r>
          </a:p>
          <a:p>
            <a:pPr lvl="2"/>
            <a:r>
              <a:rPr lang="fi-FI" dirty="0"/>
              <a:t>Esimerkiksi yliopistot ja ammattikorkeakoulut</a:t>
            </a:r>
          </a:p>
          <a:p>
            <a:pPr lvl="2"/>
            <a:endParaRPr lang="fi-FI" dirty="0"/>
          </a:p>
          <a:p>
            <a:r>
              <a:rPr lang="fi-FI" dirty="0"/>
              <a:t>Hanketasolla kehitystyö on yleensä tarvelähtöistä</a:t>
            </a:r>
          </a:p>
          <a:p>
            <a:pPr lvl="1"/>
            <a:r>
              <a:rPr lang="fi-FI" dirty="0"/>
              <a:t>Tontista johtuen tarvitaan uusi ratkaisu</a:t>
            </a:r>
          </a:p>
          <a:p>
            <a:pPr lvl="1"/>
            <a:r>
              <a:rPr lang="fi-FI" dirty="0"/>
              <a:t>Tilaaja on asettanut tavoitteen hankkeelle, joka pitää ratkaista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585112B-F515-0BB2-E361-5F169B5A17A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62BE50-2175-F657-8C1C-648FB108C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C61E08B-A40A-73FD-B348-5D04954E7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358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Ulkoisten resurssien johtaminen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Läheskään kaikkea ei kannata tai voi tehdä itse</a:t>
            </a:r>
          </a:p>
          <a:p>
            <a:pPr lvl="1"/>
            <a:r>
              <a:rPr lang="fi-FI" dirty="0"/>
              <a:t>On strateginen päätös mitä tehdään itse ja mitä ostetaan</a:t>
            </a:r>
          </a:p>
          <a:p>
            <a:r>
              <a:rPr lang="fi-FI" dirty="0"/>
              <a:t>Kaikkea osaamista ei voi saada omaan organisaatioon</a:t>
            </a:r>
          </a:p>
          <a:p>
            <a:r>
              <a:rPr lang="fi-FI" dirty="0"/>
              <a:t>Kapasiteetin tai riskienhallinnallisesti voidaan resursseja ostaa alihankkijoilta, esim. suunnittelupalvelut</a:t>
            </a:r>
          </a:p>
          <a:p>
            <a:r>
              <a:rPr lang="fi-FI" dirty="0"/>
              <a:t>Ulkopuolisen resurssin johtaminen on vaikeampaa kuin sisäisen resurssin johtaminen</a:t>
            </a:r>
          </a:p>
          <a:p>
            <a:pPr lvl="1"/>
            <a:r>
              <a:rPr lang="fi-FI" dirty="0"/>
              <a:t>Johtaminen pitää resursoida</a:t>
            </a:r>
          </a:p>
          <a:p>
            <a:pPr lvl="1"/>
            <a:r>
              <a:rPr lang="fi-FI" dirty="0"/>
              <a:t>Läpinäkyvyys ulkoiseen tekijään on huonompi kuin omaan resurssiin</a:t>
            </a:r>
          </a:p>
          <a:p>
            <a:pPr lvl="1"/>
            <a:r>
              <a:rPr lang="fi-FI" dirty="0"/>
              <a:t>Ulkopuolisen osaamisen hyödyntämiseen tulee kiinnittää erityistä huomioita – ns. miten saadaan hyöty irti?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F144B9F6-A6F1-3B9F-24DC-A7E7C8425BB0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FC29FA-9751-F116-449F-C6254A343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BE83F4-C957-D594-6DF8-20B6C0A55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79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Pähkinänkuoressa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Eurojen lisäksi myös muu tuotettu arvo pitää pyrkiä mittaroimaan</a:t>
            </a:r>
          </a:p>
          <a:p>
            <a:r>
              <a:rPr lang="fi-FI" dirty="0"/>
              <a:t>Myös muut arvot tulee pyrkiä huomioimaan vaikka ne eivät olisi aina mitattavissa</a:t>
            </a:r>
          </a:p>
          <a:p>
            <a:r>
              <a:rPr lang="fi-FI" dirty="0"/>
              <a:t>Toiminnan kehittäminen voidaan jakaa erilliseen kehitystoimintaan ja jatkuvaan parantamiseen</a:t>
            </a:r>
          </a:p>
          <a:p>
            <a:r>
              <a:rPr lang="fi-FI" dirty="0"/>
              <a:t>Toiminnan kehittämistä </a:t>
            </a:r>
            <a:r>
              <a:rPr lang="fi-FI" dirty="0" err="1"/>
              <a:t>tehdää</a:t>
            </a:r>
            <a:r>
              <a:rPr lang="fi-FI" dirty="0"/>
              <a:t> yrityksissä, hankkeissa ja yhteiskunnan tasolla</a:t>
            </a:r>
          </a:p>
          <a:p>
            <a:r>
              <a:rPr lang="fi-FI" dirty="0"/>
              <a:t>Kehitystyötä tehdään usein ulkoisin resurssein – näiden johtamiseen tulee kiinnittää huomiota ja se </a:t>
            </a:r>
            <a:r>
              <a:rPr lang="fi-FI"/>
              <a:t>tulee suunnitella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76EF04D-87F2-D4E2-1459-5FBDFCBFC84D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6D5DA6E-5D8E-6F1F-98F0-262AAFB45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B8DBE7-8B2F-821F-6C2B-9471714F5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926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</a:t>
            </a:r>
            <a:r>
              <a:rPr lang="fi-FI" sz="2000" dirty="0" err="1"/>
              <a:t>oppimateriaali</a:t>
            </a:r>
            <a:r>
              <a:rPr lang="fi-FI" sz="2000" dirty="0"/>
              <a:t>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H4 Viikkoharjoitus kehitystoiminta ja lisäarvo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Olet kehittänyt uuden välipohjaratkaisun (tai muun uuden tuotteen) tasoelementtikerrostaloon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Mitä lisäarvoa uusi ratkaisusi tuottaa? (€, aika, laatu, muuta?)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Miten todennat, että ratkaisusi toimii teknisesti?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Miten todennat, että ratkaisullesi on tarvetta asiakkailla?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Tee tuotteestasi SWOT- analyysi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4CC93FB3-1E3E-D1FC-0E5E-95551C086555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16614E-EBDB-1F16-A5BF-EEF08DC24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F11E67-9BA2-1DD2-D2DB-3F44C4C4D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9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Rakentamistalous ja projektijohto</a:t>
            </a:r>
            <a:endParaRPr dirty="0"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a037aa8e9_0_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Tekijät</a:t>
            </a:r>
            <a:endParaRPr dirty="0"/>
          </a:p>
        </p:txBody>
      </p:sp>
      <p:sp>
        <p:nvSpPr>
          <p:cNvPr id="95" name="Google Shape;95;g12a037aa8e9_0_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fi-FI" dirty="0"/>
              <a:t>Sauli Ylinen, Puutuoteteollisuus ry</a:t>
            </a:r>
            <a:endParaRPr dirty="0"/>
          </a:p>
        </p:txBody>
      </p:sp>
      <p:sp>
        <p:nvSpPr>
          <p:cNvPr id="96" name="Google Shape;96;g12a037aa8e9_0_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Julkaisupäivä: 29.5.2022</a:t>
            </a:r>
            <a:endParaRPr dirty="0"/>
          </a:p>
        </p:txBody>
      </p:sp>
      <p:sp>
        <p:nvSpPr>
          <p:cNvPr id="97" name="Google Shape;97;g12a037aa8e9_0_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98" name="Google Shape;98;g12a037aa8e9_0_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23ED01-62FB-4F77-D2AD-0FE4E69C3B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Rakentamistalous ja projektijohto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Rakentamistalous – ja projektijohto paketin läpikäytyään opiskelija: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Tuntee rakennushankkeen eri tahot ja tehtävät</a:t>
            </a:r>
          </a:p>
          <a:p>
            <a:pPr lvl="1"/>
            <a:r>
              <a:rPr lang="fi-FI" dirty="0"/>
              <a:t>Tuntee rakennushankkeen päävaiheet</a:t>
            </a:r>
          </a:p>
          <a:p>
            <a:pPr lvl="1"/>
            <a:r>
              <a:rPr lang="fi-FI" dirty="0"/>
              <a:t>Tietää tärkeimpien rakennuttajien liiketoimintamallit</a:t>
            </a:r>
          </a:p>
          <a:p>
            <a:pPr lvl="1"/>
            <a:r>
              <a:rPr lang="fi-FI" dirty="0"/>
              <a:t>Tuntee tärkeimmät sopimusmallit rakentamisessa</a:t>
            </a:r>
          </a:p>
          <a:p>
            <a:pPr lvl="1"/>
            <a:r>
              <a:rPr lang="fi-FI" dirty="0"/>
              <a:t>Tuntee rakennushankkeen projektijohdon tärkeimmät tehtävät</a:t>
            </a:r>
          </a:p>
          <a:p>
            <a:pPr lvl="1"/>
            <a:r>
              <a:rPr lang="fi-FI" dirty="0"/>
              <a:t>Tuntee pääpiirteittäin puurakentamisen markkinat</a:t>
            </a:r>
          </a:p>
          <a:p>
            <a:pPr lvl="1"/>
            <a:r>
              <a:rPr lang="fi-FI" dirty="0"/>
              <a:t>Tuntee puutalohankkeen erityispiirteet 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Kurssi luo valmiudet jatkaa puurakentamisen hankekehityksen ja projektijohtamisen opiskelun ja perehtymisen parissa 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0FA1B68-F345-154E-0A01-A108D2E7B5C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fi-FI" sz="1400" smtClean="0">
                <a:solidFill>
                  <a:schemeClr val="bg1"/>
                </a:solidFill>
              </a:rPr>
              <a:pPr algn="ctr"/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C7E207-A53B-3B84-22C0-110904B8B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A62C56-0C85-B056-1E88-2A9B8CB56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8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Sisältö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Sisältää </a:t>
            </a:r>
          </a:p>
          <a:p>
            <a:pPr lvl="1"/>
            <a:r>
              <a:rPr lang="fi-FI" dirty="0"/>
              <a:t>Viisi luentoa</a:t>
            </a:r>
          </a:p>
          <a:p>
            <a:pPr lvl="1"/>
            <a:r>
              <a:rPr lang="fi-FI" dirty="0"/>
              <a:t>Viisi viikkoharjoitusta</a:t>
            </a:r>
          </a:p>
          <a:p>
            <a:pPr lvl="1"/>
            <a:r>
              <a:rPr lang="fi-FI" dirty="0"/>
              <a:t>Kurssityön</a:t>
            </a:r>
          </a:p>
          <a:p>
            <a:pPr lvl="2"/>
            <a:r>
              <a:rPr lang="fi-FI" dirty="0"/>
              <a:t>Harjoitellaan kerrostalohankkeen projektisuunnitelman laadinta</a:t>
            </a:r>
          </a:p>
          <a:p>
            <a:pPr lvl="1"/>
            <a:r>
              <a:rPr lang="fi-FI" dirty="0"/>
              <a:t>Kurssiaineistossa keskitytään puurakentamisen erityiskysymyksiin – kaikkia termejä ja perusasioita ei käsitellä laajasti tässä aineistossa </a:t>
            </a:r>
          </a:p>
          <a:p>
            <a:pPr lvl="1"/>
            <a:r>
              <a:rPr lang="fi-FI" dirty="0"/>
              <a:t>Kurssin aineistossa käytetään kahta TOAS </a:t>
            </a:r>
            <a:r>
              <a:rPr lang="fi-FI" dirty="0" err="1"/>
              <a:t>Sr:n</a:t>
            </a:r>
            <a:r>
              <a:rPr lang="fi-FI" dirty="0"/>
              <a:t> toteuttamaa puukerrostaloa esimerkkinä – TOAS Kauppi ja TOAS Lumipuu. Hankkeisiin voi tutustua osoitteissa: 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Kauppi kuntokatu 11 a, 33520 Tampere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Lumipuu Makkarajärvenkatu 74, 33720 Tampere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5F90838C-0FA5-1778-197C-85ADDC1D3C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116853F-39FE-7642-CB84-7C5932489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35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71A34-17D5-9C9C-25A4-D6CC4614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Kehitystoiminta ja puurakentamisen lisäarvo</a:t>
            </a:r>
          </a:p>
        </p:txBody>
      </p:sp>
    </p:spTree>
    <p:extLst>
      <p:ext uri="{BB962C8B-B14F-4D97-AF65-F5344CB8AC3E}">
        <p14:creationId xmlns:p14="http://schemas.microsoft.com/office/powerpoint/2010/main" val="338432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Kehitystoiminta ja puurakentamisen lisäarvo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Luennossa käsitellään investointitoimintaa puurakentamisen kannalta</a:t>
            </a:r>
          </a:p>
          <a:p>
            <a:r>
              <a:rPr lang="fi-FI" dirty="0"/>
              <a:t>Luennossa käsitellään kehitystoimintaa yleisesti puurakentamisen kannalta </a:t>
            </a:r>
          </a:p>
          <a:p>
            <a:r>
              <a:rPr lang="fi-FI" dirty="0"/>
              <a:t>Luennossa käsitellään mitä muuta lisäarvoa puurakentaminen voi tuottaa tilaaja, kuin pelkän kannattavuuslaskelman tuottaman arvon ja miten sitä voisi </a:t>
            </a:r>
            <a:r>
              <a:rPr lang="fi-FI" dirty="0" err="1"/>
              <a:t>mittaroida</a:t>
            </a: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A037E16-26A4-2E12-B4B1-5C7AC3363B08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504C1E1-D6BB-B959-0BD2-A84F66609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45AE0F7-E567-9ABA-8CF4-943EEECB3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45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Lisäarvo asiakkaalle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Rakennushankkeessa euromääräinen kannattavuus on aina tavoite</a:t>
            </a:r>
          </a:p>
          <a:p>
            <a:pPr lvl="1"/>
            <a:r>
              <a:rPr lang="fi-FI" dirty="0"/>
              <a:t>Tavoitetasoja on erilaisia tilaajista riippuen. Kiinteistösijoittaja voi optimoida nettonykyarvoa, kun kohtuuhintainen vuokratoimija on ensisijaisesti kiinnostunut asiakkaansa kohtuuhintaisesta vuokrasta, joka saavutetaan tietyllä rakennuskustannuksella</a:t>
            </a:r>
            <a:br>
              <a:rPr lang="fi-FI" dirty="0"/>
            </a:br>
            <a:endParaRPr lang="fi-FI" dirty="0"/>
          </a:p>
          <a:p>
            <a:r>
              <a:rPr lang="fi-FI" dirty="0"/>
              <a:t>Euromääräisten tavoitteiden lisäksi tilaajilla on useita muitakin tavoitteita, ohessa tyypillisiä</a:t>
            </a:r>
          </a:p>
          <a:p>
            <a:pPr lvl="1"/>
            <a:r>
              <a:rPr lang="fi-FI" dirty="0"/>
              <a:t>Oman organisaation strategian mukaisten arvojen ja vision toteuttaminen</a:t>
            </a:r>
          </a:p>
          <a:p>
            <a:pPr lvl="1"/>
            <a:r>
              <a:rPr lang="fi-FI" dirty="0"/>
              <a:t>Yhteiskunnan asettamien tavoitteiden toteuttaminen</a:t>
            </a:r>
          </a:p>
          <a:p>
            <a:pPr lvl="1"/>
            <a:r>
              <a:rPr lang="fi-FI" dirty="0"/>
              <a:t>Osaamisen kehittäminen, tuotekehitys tai muu kehitystavoite</a:t>
            </a:r>
          </a:p>
          <a:p>
            <a:pPr lvl="1"/>
            <a:r>
              <a:rPr lang="fi-FI" dirty="0"/>
              <a:t>Erilaisia ympäristötavoitteita</a:t>
            </a:r>
          </a:p>
          <a:p>
            <a:pPr lvl="1"/>
            <a:r>
              <a:rPr lang="fi-FI" dirty="0"/>
              <a:t>Laadun parantaminen loppukäyttäjille</a:t>
            </a:r>
          </a:p>
          <a:p>
            <a:pPr lvl="1"/>
            <a:r>
              <a:rPr lang="fi-FI" dirty="0"/>
              <a:t>Elinkaaren aikaisten kustannusten optimointi</a:t>
            </a:r>
          </a:p>
          <a:p>
            <a:pPr lvl="1"/>
            <a:r>
              <a:rPr lang="fi-FI" dirty="0"/>
              <a:t>Käytönaikaisten riskien hallinta ja tehokas ylläpito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8B133D6-E10B-2079-D621-D56B0A05624E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F4AFD5-78DA-9B92-93C0-64272C040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EC7318B-B0BE-DCE0-4757-D3F0308CB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511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C0C51-1710-4BEE-9EEF-2567B5C27061}"/>
</file>

<file path=customXml/itemProps2.xml><?xml version="1.0" encoding="utf-8"?>
<ds:datastoreItem xmlns:ds="http://schemas.openxmlformats.org/officeDocument/2006/customXml" ds:itemID="{26401A59-0190-4E0B-B4DB-A3E8471DC3F1}"/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1150</Words>
  <Application>Microsoft Office PowerPoint</Application>
  <PresentationFormat>Laajakuva</PresentationFormat>
  <Paragraphs>210</Paragraphs>
  <Slides>20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Rakentamistalous ja projektijohto</vt:lpstr>
      <vt:lpstr>PowerPoint-esitys</vt:lpstr>
      <vt:lpstr>Rakentamistalous ja projektijohto</vt:lpstr>
      <vt:lpstr>Sisältö</vt:lpstr>
      <vt:lpstr>Kehitystoiminta ja puurakentamisen lisäarvo</vt:lpstr>
      <vt:lpstr>Kehitystoiminta ja puurakentamisen lisäarvo</vt:lpstr>
      <vt:lpstr>Lisäarvo asiakkaalle</vt:lpstr>
      <vt:lpstr>Mittareita lisäarvon määrittämiseksi</vt:lpstr>
      <vt:lpstr>Kvalitatiivisia arvoja</vt:lpstr>
      <vt:lpstr>Kehitystoiminnan johtaminen</vt:lpstr>
      <vt:lpstr>Puurakentamisen tuotekehitys ja sen johtaminen</vt:lpstr>
      <vt:lpstr>Yrityksen kehitystoiminta</vt:lpstr>
      <vt:lpstr>Case esimerkki - Kauppi</vt:lpstr>
      <vt:lpstr>Investoinnit osana yrityksen kehitystoimintaa</vt:lpstr>
      <vt:lpstr>Hankkeen ja kansallisen tason kehittäminen</vt:lpstr>
      <vt:lpstr>Ulkoisten resurssien johtaminen</vt:lpstr>
      <vt:lpstr>Pähkinänkuoressa</vt:lpstr>
      <vt:lpstr>H4 Viikkoharjoitus kehitystoiminta ja lisäarvo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21</cp:revision>
  <dcterms:created xsi:type="dcterms:W3CDTF">2021-05-03T10:20:21Z</dcterms:created>
  <dcterms:modified xsi:type="dcterms:W3CDTF">2022-06-20T12:37:01Z</dcterms:modified>
</cp:coreProperties>
</file>