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302" r:id="rId5"/>
    <p:sldId id="303" r:id="rId6"/>
    <p:sldId id="442" r:id="rId7"/>
    <p:sldId id="304" r:id="rId8"/>
    <p:sldId id="443" r:id="rId9"/>
    <p:sldId id="441" r:id="rId10"/>
    <p:sldId id="428" r:id="rId11"/>
    <p:sldId id="380" r:id="rId12"/>
    <p:sldId id="364" r:id="rId13"/>
    <p:sldId id="375" r:id="rId14"/>
    <p:sldId id="429" r:id="rId15"/>
    <p:sldId id="300" r:id="rId16"/>
    <p:sldId id="298" r:id="rId17"/>
    <p:sldId id="299" r:id="rId18"/>
    <p:sldId id="381" r:id="rId19"/>
    <p:sldId id="433" r:id="rId20"/>
    <p:sldId id="386" r:id="rId21"/>
    <p:sldId id="434" r:id="rId22"/>
    <p:sldId id="435" r:id="rId23"/>
    <p:sldId id="393" r:id="rId24"/>
    <p:sldId id="367" r:id="rId25"/>
    <p:sldId id="406" r:id="rId26"/>
    <p:sldId id="436" r:id="rId27"/>
    <p:sldId id="437" r:id="rId28"/>
    <p:sldId id="439" r:id="rId29"/>
    <p:sldId id="330" r:id="rId30"/>
    <p:sldId id="409" r:id="rId31"/>
    <p:sldId id="411" r:id="rId32"/>
    <p:sldId id="415" r:id="rId33"/>
    <p:sldId id="334" r:id="rId34"/>
    <p:sldId id="340" r:id="rId35"/>
    <p:sldId id="341" r:id="rId36"/>
    <p:sldId id="419" r:id="rId37"/>
    <p:sldId id="343" r:id="rId38"/>
    <p:sldId id="345" r:id="rId39"/>
    <p:sldId id="440" r:id="rId40"/>
    <p:sldId id="360" r:id="rId41"/>
    <p:sldId id="363" r:id="rId42"/>
    <p:sldId id="378" r:id="rId43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89584D-4D3E-486B-BE2F-ADF0475CD469}" v="1" dt="2022-06-18T16:41:16.6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3C89584D-4D3E-486B-BE2F-ADF0475CD469}"/>
    <pc:docChg chg="custSel modSld sldOrd">
      <pc:chgData name="Hilppa Iittiläinen" userId="f7572432-e0f1-4abb-81ed-7836843e2f2b" providerId="ADAL" clId="{3C89584D-4D3E-486B-BE2F-ADF0475CD469}" dt="2022-06-18T16:42:20.254" v="19" actId="27636"/>
      <pc:docMkLst>
        <pc:docMk/>
      </pc:docMkLst>
      <pc:sldChg chg="modSp mod">
        <pc:chgData name="Hilppa Iittiläinen" userId="f7572432-e0f1-4abb-81ed-7836843e2f2b" providerId="ADAL" clId="{3C89584D-4D3E-486B-BE2F-ADF0475CD469}" dt="2022-06-18T16:41:49.409" v="12" actId="404"/>
        <pc:sldMkLst>
          <pc:docMk/>
          <pc:sldMk cId="4177911070" sldId="299"/>
        </pc:sldMkLst>
        <pc:spChg chg="mod">
          <ac:chgData name="Hilppa Iittiläinen" userId="f7572432-e0f1-4abb-81ed-7836843e2f2b" providerId="ADAL" clId="{3C89584D-4D3E-486B-BE2F-ADF0475CD469}" dt="2022-06-18T16:41:49.409" v="12" actId="404"/>
          <ac:spMkLst>
            <pc:docMk/>
            <pc:sldMk cId="4177911070" sldId="299"/>
            <ac:spMk id="10" creationId="{BCB0EF8D-B7C6-43C5-A8BA-C7A43D5F5F51}"/>
          </ac:spMkLst>
        </pc:spChg>
      </pc:sldChg>
      <pc:sldChg chg="delSp mod">
        <pc:chgData name="Hilppa Iittiläinen" userId="f7572432-e0f1-4abb-81ed-7836843e2f2b" providerId="ADAL" clId="{3C89584D-4D3E-486B-BE2F-ADF0475CD469}" dt="2022-06-18T16:41:21.604" v="9" actId="478"/>
        <pc:sldMkLst>
          <pc:docMk/>
          <pc:sldMk cId="0" sldId="303"/>
        </pc:sldMkLst>
        <pc:spChg chg="del">
          <ac:chgData name="Hilppa Iittiläinen" userId="f7572432-e0f1-4abb-81ed-7836843e2f2b" providerId="ADAL" clId="{3C89584D-4D3E-486B-BE2F-ADF0475CD469}" dt="2022-06-18T16:41:21.604" v="9" actId="478"/>
          <ac:spMkLst>
            <pc:docMk/>
            <pc:sldMk cId="0" sldId="303"/>
            <ac:spMk id="2" creationId="{10421B87-BCCE-F717-C3D2-B131325B08AD}"/>
          </ac:spMkLst>
        </pc:spChg>
      </pc:sldChg>
      <pc:sldChg chg="modSp mod ord">
        <pc:chgData name="Hilppa Iittiläinen" userId="f7572432-e0f1-4abb-81ed-7836843e2f2b" providerId="ADAL" clId="{3C89584D-4D3E-486B-BE2F-ADF0475CD469}" dt="2022-06-16T09:37:01.460" v="8" actId="20577"/>
        <pc:sldMkLst>
          <pc:docMk/>
          <pc:sldMk cId="2697094688" sldId="304"/>
        </pc:sldMkLst>
        <pc:spChg chg="mod">
          <ac:chgData name="Hilppa Iittiläinen" userId="f7572432-e0f1-4abb-81ed-7836843e2f2b" providerId="ADAL" clId="{3C89584D-4D3E-486B-BE2F-ADF0475CD469}" dt="2022-06-16T09:37:01.460" v="8" actId="20577"/>
          <ac:spMkLst>
            <pc:docMk/>
            <pc:sldMk cId="2697094688" sldId="304"/>
            <ac:spMk id="103" creationId="{00000000-0000-0000-0000-000000000000}"/>
          </ac:spMkLst>
        </pc:spChg>
      </pc:sldChg>
      <pc:sldChg chg="modSp mod">
        <pc:chgData name="Hilppa Iittiläinen" userId="f7572432-e0f1-4abb-81ed-7836843e2f2b" providerId="ADAL" clId="{3C89584D-4D3E-486B-BE2F-ADF0475CD469}" dt="2022-06-18T16:41:41.507" v="11" actId="404"/>
        <pc:sldMkLst>
          <pc:docMk/>
          <pc:sldMk cId="492723371" sldId="375"/>
        </pc:sldMkLst>
        <pc:spChg chg="mod">
          <ac:chgData name="Hilppa Iittiläinen" userId="f7572432-e0f1-4abb-81ed-7836843e2f2b" providerId="ADAL" clId="{3C89584D-4D3E-486B-BE2F-ADF0475CD469}" dt="2022-06-18T16:41:41.507" v="11" actId="404"/>
          <ac:spMkLst>
            <pc:docMk/>
            <pc:sldMk cId="492723371" sldId="37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C89584D-4D3E-486B-BE2F-ADF0475CD469}" dt="2022-06-18T16:41:57.405" v="13" actId="404"/>
        <pc:sldMkLst>
          <pc:docMk/>
          <pc:sldMk cId="3351725807" sldId="386"/>
        </pc:sldMkLst>
        <pc:spChg chg="mod">
          <ac:chgData name="Hilppa Iittiläinen" userId="f7572432-e0f1-4abb-81ed-7836843e2f2b" providerId="ADAL" clId="{3C89584D-4D3E-486B-BE2F-ADF0475CD469}" dt="2022-06-18T16:41:57.405" v="13" actId="404"/>
          <ac:spMkLst>
            <pc:docMk/>
            <pc:sldMk cId="3351725807" sldId="38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C89584D-4D3E-486B-BE2F-ADF0475CD469}" dt="2022-06-18T16:42:09.586" v="17" actId="27636"/>
        <pc:sldMkLst>
          <pc:docMk/>
          <pc:sldMk cId="941451739" sldId="393"/>
        </pc:sldMkLst>
        <pc:spChg chg="mod">
          <ac:chgData name="Hilppa Iittiläinen" userId="f7572432-e0f1-4abb-81ed-7836843e2f2b" providerId="ADAL" clId="{3C89584D-4D3E-486B-BE2F-ADF0475CD469}" dt="2022-06-18T16:42:09.586" v="17" actId="27636"/>
          <ac:spMkLst>
            <pc:docMk/>
            <pc:sldMk cId="941451739" sldId="39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C89584D-4D3E-486B-BE2F-ADF0475CD469}" dt="2022-06-18T16:42:01.586" v="14" actId="404"/>
        <pc:sldMkLst>
          <pc:docMk/>
          <pc:sldMk cId="2110728316" sldId="434"/>
        </pc:sldMkLst>
        <pc:spChg chg="mod">
          <ac:chgData name="Hilppa Iittiläinen" userId="f7572432-e0f1-4abb-81ed-7836843e2f2b" providerId="ADAL" clId="{3C89584D-4D3E-486B-BE2F-ADF0475CD469}" dt="2022-06-18T16:42:01.586" v="14" actId="404"/>
          <ac:spMkLst>
            <pc:docMk/>
            <pc:sldMk cId="2110728316" sldId="43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C89584D-4D3E-486B-BE2F-ADF0475CD469}" dt="2022-06-18T16:42:05.707" v="15" actId="404"/>
        <pc:sldMkLst>
          <pc:docMk/>
          <pc:sldMk cId="77018363" sldId="435"/>
        </pc:sldMkLst>
        <pc:spChg chg="mod">
          <ac:chgData name="Hilppa Iittiläinen" userId="f7572432-e0f1-4abb-81ed-7836843e2f2b" providerId="ADAL" clId="{3C89584D-4D3E-486B-BE2F-ADF0475CD469}" dt="2022-06-18T16:42:05.707" v="15" actId="404"/>
          <ac:spMkLst>
            <pc:docMk/>
            <pc:sldMk cId="77018363" sldId="43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C89584D-4D3E-486B-BE2F-ADF0475CD469}" dt="2022-06-18T16:42:20.254" v="19" actId="27636"/>
        <pc:sldMkLst>
          <pc:docMk/>
          <pc:sldMk cId="4178839640" sldId="439"/>
        </pc:sldMkLst>
        <pc:spChg chg="mod">
          <ac:chgData name="Hilppa Iittiläinen" userId="f7572432-e0f1-4abb-81ed-7836843e2f2b" providerId="ADAL" clId="{3C89584D-4D3E-486B-BE2F-ADF0475CD469}" dt="2022-06-18T16:42:20.254" v="19" actId="27636"/>
          <ac:spMkLst>
            <pc:docMk/>
            <pc:sldMk cId="4178839640" sldId="439"/>
            <ac:spMk id="14" creationId="{C1F58099-9B24-4C58-826E-511BF2433727}"/>
          </ac:spMkLst>
        </pc:spChg>
      </pc:sldChg>
      <pc:sldChg chg="modSp mod">
        <pc:chgData name="Hilppa Iittiläinen" userId="f7572432-e0f1-4abb-81ed-7836843e2f2b" providerId="ADAL" clId="{3C89584D-4D3E-486B-BE2F-ADF0475CD469}" dt="2022-06-18T16:41:32.479" v="10" actId="404"/>
        <pc:sldMkLst>
          <pc:docMk/>
          <pc:sldMk cId="847295304" sldId="441"/>
        </pc:sldMkLst>
        <pc:spChg chg="mod">
          <ac:chgData name="Hilppa Iittiläinen" userId="f7572432-e0f1-4abb-81ed-7836843e2f2b" providerId="ADAL" clId="{3C89584D-4D3E-486B-BE2F-ADF0475CD469}" dt="2022-06-18T16:41:32.479" v="10" actId="404"/>
          <ac:spMkLst>
            <pc:docMk/>
            <pc:sldMk cId="847295304" sldId="441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B3A6FCA9-7304-47D6-ABB3-16B3CCD259F0}"/>
    <pc:docChg chg="custSel addSld delSld modSld sldOrd">
      <pc:chgData name="Hilppa Iittiläinen" userId="f7572432-e0f1-4abb-81ed-7836843e2f2b" providerId="ADAL" clId="{B3A6FCA9-7304-47D6-ABB3-16B3CCD259F0}" dt="2022-05-27T08:24:01.605" v="61" actId="6549"/>
      <pc:docMkLst>
        <pc:docMk/>
      </pc:docMkLst>
      <pc:sldChg chg="modSp del mod">
        <pc:chgData name="Hilppa Iittiläinen" userId="f7572432-e0f1-4abb-81ed-7836843e2f2b" providerId="ADAL" clId="{B3A6FCA9-7304-47D6-ABB3-16B3CCD259F0}" dt="2022-05-27T08:18:58.654" v="9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B3A6FCA9-7304-47D6-ABB3-16B3CCD259F0}" dt="2022-05-27T08:18:44.122" v="1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B3A6FCA9-7304-47D6-ABB3-16B3CCD259F0}" dt="2022-05-27T08:18:44.123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modSp mod">
        <pc:chgData name="Hilppa Iittiläinen" userId="f7572432-e0f1-4abb-81ed-7836843e2f2b" providerId="ADAL" clId="{B3A6FCA9-7304-47D6-ABB3-16B3CCD259F0}" dt="2022-05-27T08:19:54.380" v="12" actId="6549"/>
        <pc:sldMkLst>
          <pc:docMk/>
          <pc:sldMk cId="608405168" sldId="298"/>
        </pc:sldMkLst>
        <pc:spChg chg="mod">
          <ac:chgData name="Hilppa Iittiläinen" userId="f7572432-e0f1-4abb-81ed-7836843e2f2b" providerId="ADAL" clId="{B3A6FCA9-7304-47D6-ABB3-16B3CCD259F0}" dt="2022-05-27T08:19:54.380" v="12" actId="6549"/>
          <ac:spMkLst>
            <pc:docMk/>
            <pc:sldMk cId="608405168" sldId="29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B3A6FCA9-7304-47D6-ABB3-16B3CCD259F0}" dt="2022-05-27T08:20:02.639" v="13" actId="6549"/>
        <pc:sldMkLst>
          <pc:docMk/>
          <pc:sldMk cId="4177911070" sldId="299"/>
        </pc:sldMkLst>
        <pc:spChg chg="mod">
          <ac:chgData name="Hilppa Iittiläinen" userId="f7572432-e0f1-4abb-81ed-7836843e2f2b" providerId="ADAL" clId="{B3A6FCA9-7304-47D6-ABB3-16B3CCD259F0}" dt="2022-05-27T08:20:02.639" v="13" actId="6549"/>
          <ac:spMkLst>
            <pc:docMk/>
            <pc:sldMk cId="4177911070" sldId="299"/>
            <ac:spMk id="10" creationId="{BCB0EF8D-B7C6-43C5-A8BA-C7A43D5F5F51}"/>
          </ac:spMkLst>
        </pc:spChg>
      </pc:sldChg>
      <pc:sldChg chg="add ord">
        <pc:chgData name="Hilppa Iittiläinen" userId="f7572432-e0f1-4abb-81ed-7836843e2f2b" providerId="ADAL" clId="{B3A6FCA9-7304-47D6-ABB3-16B3CCD259F0}" dt="2022-05-27T08:18:51.162" v="6"/>
        <pc:sldMkLst>
          <pc:docMk/>
          <pc:sldMk cId="0" sldId="302"/>
        </pc:sldMkLst>
      </pc:sldChg>
      <pc:sldChg chg="add ord">
        <pc:chgData name="Hilppa Iittiläinen" userId="f7572432-e0f1-4abb-81ed-7836843e2f2b" providerId="ADAL" clId="{B3A6FCA9-7304-47D6-ABB3-16B3CCD259F0}" dt="2022-05-27T08:18:51.162" v="6"/>
        <pc:sldMkLst>
          <pc:docMk/>
          <pc:sldMk cId="0" sldId="303"/>
        </pc:sldMkLst>
      </pc:sldChg>
      <pc:sldChg chg="add del ord">
        <pc:chgData name="Hilppa Iittiläinen" userId="f7572432-e0f1-4abb-81ed-7836843e2f2b" providerId="ADAL" clId="{B3A6FCA9-7304-47D6-ABB3-16B3CCD259F0}" dt="2022-05-27T08:18:53.317" v="7" actId="2696"/>
        <pc:sldMkLst>
          <pc:docMk/>
          <pc:sldMk cId="2667013120" sldId="304"/>
        </pc:sldMkLst>
      </pc:sldChg>
      <pc:sldChg chg="add">
        <pc:chgData name="Hilppa Iittiläinen" userId="f7572432-e0f1-4abb-81ed-7836843e2f2b" providerId="ADAL" clId="{B3A6FCA9-7304-47D6-ABB3-16B3CCD259F0}" dt="2022-05-27T08:18:56.326" v="8"/>
        <pc:sldMkLst>
          <pc:docMk/>
          <pc:sldMk cId="2697094688" sldId="304"/>
        </pc:sldMkLst>
      </pc:sldChg>
      <pc:sldChg chg="modSp mod">
        <pc:chgData name="Hilppa Iittiläinen" userId="f7572432-e0f1-4abb-81ed-7836843e2f2b" providerId="ADAL" clId="{B3A6FCA9-7304-47D6-ABB3-16B3CCD259F0}" dt="2022-05-27T08:22:31.385" v="38" actId="6549"/>
        <pc:sldMkLst>
          <pc:docMk/>
          <pc:sldMk cId="837339784" sldId="334"/>
        </pc:sldMkLst>
        <pc:spChg chg="mod">
          <ac:chgData name="Hilppa Iittiläinen" userId="f7572432-e0f1-4abb-81ed-7836843e2f2b" providerId="ADAL" clId="{B3A6FCA9-7304-47D6-ABB3-16B3CCD259F0}" dt="2022-05-27T08:22:31.385" v="38" actId="6549"/>
          <ac:spMkLst>
            <pc:docMk/>
            <pc:sldMk cId="837339784" sldId="33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2:53.251" v="44" actId="255"/>
        <pc:sldMkLst>
          <pc:docMk/>
          <pc:sldMk cId="17696905" sldId="340"/>
        </pc:sldMkLst>
        <pc:spChg chg="mod">
          <ac:chgData name="Hilppa Iittiläinen" userId="f7572432-e0f1-4abb-81ed-7836843e2f2b" providerId="ADAL" clId="{B3A6FCA9-7304-47D6-ABB3-16B3CCD259F0}" dt="2022-05-27T08:22:53.251" v="44" actId="255"/>
          <ac:spMkLst>
            <pc:docMk/>
            <pc:sldMk cId="17696905" sldId="34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3:10.043" v="48" actId="255"/>
        <pc:sldMkLst>
          <pc:docMk/>
          <pc:sldMk cId="45765080" sldId="341"/>
        </pc:sldMkLst>
        <pc:spChg chg="mod">
          <ac:chgData name="Hilppa Iittiläinen" userId="f7572432-e0f1-4abb-81ed-7836843e2f2b" providerId="ADAL" clId="{B3A6FCA9-7304-47D6-ABB3-16B3CCD259F0}" dt="2022-05-27T08:23:10.043" v="48" actId="255"/>
          <ac:spMkLst>
            <pc:docMk/>
            <pc:sldMk cId="45765080" sldId="34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3:31.142" v="53" actId="6549"/>
        <pc:sldMkLst>
          <pc:docMk/>
          <pc:sldMk cId="2175116976" sldId="343"/>
        </pc:sldMkLst>
        <pc:spChg chg="mod">
          <ac:chgData name="Hilppa Iittiläinen" userId="f7572432-e0f1-4abb-81ed-7836843e2f2b" providerId="ADAL" clId="{B3A6FCA9-7304-47D6-ABB3-16B3CCD259F0}" dt="2022-05-27T08:23:31.142" v="53" actId="6549"/>
          <ac:spMkLst>
            <pc:docMk/>
            <pc:sldMk cId="2175116976" sldId="34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3:38.828" v="55" actId="14100"/>
        <pc:sldMkLst>
          <pc:docMk/>
          <pc:sldMk cId="3088198671" sldId="345"/>
        </pc:sldMkLst>
        <pc:spChg chg="mod">
          <ac:chgData name="Hilppa Iittiläinen" userId="f7572432-e0f1-4abb-81ed-7836843e2f2b" providerId="ADAL" clId="{B3A6FCA9-7304-47D6-ABB3-16B3CCD259F0}" dt="2022-05-27T08:23:38.828" v="55" actId="14100"/>
          <ac:spMkLst>
            <pc:docMk/>
            <pc:sldMk cId="3088198671" sldId="34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3:57.367" v="60" actId="14100"/>
        <pc:sldMkLst>
          <pc:docMk/>
          <pc:sldMk cId="4257097072" sldId="363"/>
        </pc:sldMkLst>
        <pc:spChg chg="mod">
          <ac:chgData name="Hilppa Iittiläinen" userId="f7572432-e0f1-4abb-81ed-7836843e2f2b" providerId="ADAL" clId="{B3A6FCA9-7304-47D6-ABB3-16B3CCD259F0}" dt="2022-05-27T08:23:57.367" v="60" actId="14100"/>
          <ac:spMkLst>
            <pc:docMk/>
            <pc:sldMk cId="4257097072" sldId="36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1:01.807" v="19" actId="6549"/>
        <pc:sldMkLst>
          <pc:docMk/>
          <pc:sldMk cId="453673707" sldId="367"/>
        </pc:sldMkLst>
        <pc:spChg chg="mod">
          <ac:chgData name="Hilppa Iittiläinen" userId="f7572432-e0f1-4abb-81ed-7836843e2f2b" providerId="ADAL" clId="{B3A6FCA9-7304-47D6-ABB3-16B3CCD259F0}" dt="2022-05-27T08:21:01.807" v="19" actId="6549"/>
          <ac:spMkLst>
            <pc:docMk/>
            <pc:sldMk cId="453673707" sldId="36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19:35.116" v="11" actId="6549"/>
        <pc:sldMkLst>
          <pc:docMk/>
          <pc:sldMk cId="492723371" sldId="375"/>
        </pc:sldMkLst>
        <pc:spChg chg="mod">
          <ac:chgData name="Hilppa Iittiläinen" userId="f7572432-e0f1-4abb-81ed-7836843e2f2b" providerId="ADAL" clId="{B3A6FCA9-7304-47D6-ABB3-16B3CCD259F0}" dt="2022-05-27T08:19:35.116" v="11" actId="6549"/>
          <ac:spMkLst>
            <pc:docMk/>
            <pc:sldMk cId="492723371" sldId="37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B3A6FCA9-7304-47D6-ABB3-16B3CCD259F0}" dt="2022-05-27T08:24:01.605" v="61" actId="6549"/>
        <pc:sldMkLst>
          <pc:docMk/>
          <pc:sldMk cId="1713885057" sldId="378"/>
        </pc:sldMkLst>
        <pc:spChg chg="mod">
          <ac:chgData name="Hilppa Iittiläinen" userId="f7572432-e0f1-4abb-81ed-7836843e2f2b" providerId="ADAL" clId="{B3A6FCA9-7304-47D6-ABB3-16B3CCD259F0}" dt="2022-05-27T08:24:01.605" v="61" actId="6549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0:52.414" v="18" actId="6549"/>
        <pc:sldMkLst>
          <pc:docMk/>
          <pc:sldMk cId="941451739" sldId="393"/>
        </pc:sldMkLst>
        <pc:spChg chg="mod">
          <ac:chgData name="Hilppa Iittiläinen" userId="f7572432-e0f1-4abb-81ed-7836843e2f2b" providerId="ADAL" clId="{B3A6FCA9-7304-47D6-ABB3-16B3CCD259F0}" dt="2022-05-27T08:20:52.414" v="18" actId="6549"/>
          <ac:spMkLst>
            <pc:docMk/>
            <pc:sldMk cId="941451739" sldId="39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B3A6FCA9-7304-47D6-ABB3-16B3CCD259F0}" dt="2022-05-27T08:21:08.199" v="20" actId="6549"/>
        <pc:sldMkLst>
          <pc:docMk/>
          <pc:sldMk cId="1928771168" sldId="406"/>
        </pc:sldMkLst>
        <pc:spChg chg="mod">
          <ac:chgData name="Hilppa Iittiläinen" userId="f7572432-e0f1-4abb-81ed-7836843e2f2b" providerId="ADAL" clId="{B3A6FCA9-7304-47D6-ABB3-16B3CCD259F0}" dt="2022-05-27T08:21:08.199" v="20" actId="6549"/>
          <ac:spMkLst>
            <pc:docMk/>
            <pc:sldMk cId="1928771168" sldId="406"/>
            <ac:spMk id="14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2:03.997" v="31" actId="6549"/>
        <pc:sldMkLst>
          <pc:docMk/>
          <pc:sldMk cId="1840218522" sldId="409"/>
        </pc:sldMkLst>
        <pc:spChg chg="mod">
          <ac:chgData name="Hilppa Iittiläinen" userId="f7572432-e0f1-4abb-81ed-7836843e2f2b" providerId="ADAL" clId="{B3A6FCA9-7304-47D6-ABB3-16B3CCD259F0}" dt="2022-05-27T08:22:03.997" v="31" actId="6549"/>
          <ac:spMkLst>
            <pc:docMk/>
            <pc:sldMk cId="1840218522" sldId="40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2:20.490" v="36" actId="6549"/>
        <pc:sldMkLst>
          <pc:docMk/>
          <pc:sldMk cId="2630840154" sldId="415"/>
        </pc:sldMkLst>
        <pc:spChg chg="mod">
          <ac:chgData name="Hilppa Iittiläinen" userId="f7572432-e0f1-4abb-81ed-7836843e2f2b" providerId="ADAL" clId="{B3A6FCA9-7304-47D6-ABB3-16B3CCD259F0}" dt="2022-05-27T08:22:20.490" v="36" actId="6549"/>
          <ac:spMkLst>
            <pc:docMk/>
            <pc:sldMk cId="2630840154" sldId="41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3:27.428" v="52" actId="255"/>
        <pc:sldMkLst>
          <pc:docMk/>
          <pc:sldMk cId="3821073006" sldId="419"/>
        </pc:sldMkLst>
        <pc:spChg chg="mod">
          <ac:chgData name="Hilppa Iittiläinen" userId="f7572432-e0f1-4abb-81ed-7836843e2f2b" providerId="ADAL" clId="{B3A6FCA9-7304-47D6-ABB3-16B3CCD259F0}" dt="2022-05-27T08:23:27.428" v="52" actId="255"/>
          <ac:spMkLst>
            <pc:docMk/>
            <pc:sldMk cId="3821073006" sldId="41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0:16.677" v="14" actId="20577"/>
        <pc:sldMkLst>
          <pc:docMk/>
          <pc:sldMk cId="1036928282" sldId="433"/>
        </pc:sldMkLst>
        <pc:spChg chg="mod">
          <ac:chgData name="Hilppa Iittiläinen" userId="f7572432-e0f1-4abb-81ed-7836843e2f2b" providerId="ADAL" clId="{B3A6FCA9-7304-47D6-ABB3-16B3CCD259F0}" dt="2022-05-27T08:20:16.677" v="14" actId="20577"/>
          <ac:spMkLst>
            <pc:docMk/>
            <pc:sldMk cId="1036928282" sldId="43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B3A6FCA9-7304-47D6-ABB3-16B3CCD259F0}" dt="2022-05-27T08:21:13.364" v="21" actId="6549"/>
        <pc:sldMkLst>
          <pc:docMk/>
          <pc:sldMk cId="1824854882" sldId="436"/>
        </pc:sldMkLst>
        <pc:spChg chg="mod">
          <ac:chgData name="Hilppa Iittiläinen" userId="f7572432-e0f1-4abb-81ed-7836843e2f2b" providerId="ADAL" clId="{B3A6FCA9-7304-47D6-ABB3-16B3CCD259F0}" dt="2022-05-27T08:21:13.364" v="21" actId="6549"/>
          <ac:spMkLst>
            <pc:docMk/>
            <pc:sldMk cId="1824854882" sldId="436"/>
            <ac:spMk id="14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1:19.511" v="23" actId="6549"/>
        <pc:sldMkLst>
          <pc:docMk/>
          <pc:sldMk cId="2319678328" sldId="437"/>
        </pc:sldMkLst>
        <pc:spChg chg="mod">
          <ac:chgData name="Hilppa Iittiläinen" userId="f7572432-e0f1-4abb-81ed-7836843e2f2b" providerId="ADAL" clId="{B3A6FCA9-7304-47D6-ABB3-16B3CCD259F0}" dt="2022-05-27T08:21:19.511" v="23" actId="6549"/>
          <ac:spMkLst>
            <pc:docMk/>
            <pc:sldMk cId="2319678328" sldId="437"/>
            <ac:spMk id="14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1:31.605" v="27" actId="6549"/>
        <pc:sldMkLst>
          <pc:docMk/>
          <pc:sldMk cId="4178839640" sldId="439"/>
        </pc:sldMkLst>
        <pc:spChg chg="mod">
          <ac:chgData name="Hilppa Iittiläinen" userId="f7572432-e0f1-4abb-81ed-7836843e2f2b" providerId="ADAL" clId="{B3A6FCA9-7304-47D6-ABB3-16B3CCD259F0}" dt="2022-05-27T08:21:31.605" v="27" actId="6549"/>
          <ac:spMkLst>
            <pc:docMk/>
            <pc:sldMk cId="4178839640" sldId="439"/>
            <ac:spMk id="14" creationId="{C1F58099-9B24-4C58-826E-511BF2433727}"/>
          </ac:spMkLst>
        </pc:spChg>
      </pc:sldChg>
      <pc:sldChg chg="modSp mod">
        <pc:chgData name="Hilppa Iittiläinen" userId="f7572432-e0f1-4abb-81ed-7836843e2f2b" providerId="ADAL" clId="{B3A6FCA9-7304-47D6-ABB3-16B3CCD259F0}" dt="2022-05-27T08:23:45.473" v="57" actId="6549"/>
        <pc:sldMkLst>
          <pc:docMk/>
          <pc:sldMk cId="634400578" sldId="440"/>
        </pc:sldMkLst>
        <pc:spChg chg="mod">
          <ac:chgData name="Hilppa Iittiläinen" userId="f7572432-e0f1-4abb-81ed-7836843e2f2b" providerId="ADAL" clId="{B3A6FCA9-7304-47D6-ABB3-16B3CCD259F0}" dt="2022-05-27T08:23:45.473" v="57" actId="6549"/>
          <ac:spMkLst>
            <pc:docMk/>
            <pc:sldMk cId="634400578" sldId="440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9621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9859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643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581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2484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8460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99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8026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1149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27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049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1742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3978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0942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628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6977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1704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0690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0937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079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400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7735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66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025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0525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10988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4931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46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0422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180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67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9474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250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2280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31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Tilaelementit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563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Tilaelementit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Kerrosmäärä tilaelementtejä käytettäessä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12027" cy="4964413"/>
          </a:xfrm>
        </p:spPr>
        <p:txBody>
          <a:bodyPr>
            <a:normAutofit/>
          </a:bodyPr>
          <a:lstStyle/>
          <a:p>
            <a:r>
              <a:rPr lang="fi-FI" sz="2400" dirty="0"/>
              <a:t>Kerrosmäärään vaikuttavat tekijät samat kuin ranka- ja massiivipuulevyrakenteisissa tasoelementeissä</a:t>
            </a:r>
          </a:p>
          <a:p>
            <a:r>
              <a:rPr lang="fi-FI" sz="2400" dirty="0"/>
              <a:t>Suositeltava kerrosmäärä </a:t>
            </a:r>
          </a:p>
          <a:p>
            <a:pPr lvl="1"/>
            <a:r>
              <a:rPr lang="fi-FI" sz="2000" dirty="0"/>
              <a:t>Rankarakenteisena enintään 5 puurakenteista kerrosta</a:t>
            </a:r>
          </a:p>
          <a:p>
            <a:pPr lvl="1"/>
            <a:r>
              <a:rPr lang="fi-FI" sz="2000" dirty="0"/>
              <a:t>Massiivipuulevyrakenteisena enintään 8 puurakenteista kerrosta</a:t>
            </a:r>
          </a:p>
          <a:p>
            <a:r>
              <a:rPr lang="fi-FI" sz="2400" dirty="0"/>
              <a:t>Kerroskorkeus</a:t>
            </a:r>
          </a:p>
          <a:p>
            <a:pPr lvl="1"/>
            <a:r>
              <a:rPr lang="fi-FI" sz="2000" dirty="0"/>
              <a:t>3200 mm (asuinrakennus)</a:t>
            </a:r>
          </a:p>
          <a:p>
            <a:pPr lvl="1"/>
            <a:r>
              <a:rPr lang="fi-FI" sz="2000" dirty="0"/>
              <a:t>3800…4000 mm (julkiset tilat)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54" y="1690688"/>
            <a:ext cx="4716480" cy="393158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266F762-F030-E1EE-8848-2F729EA33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72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Rankarakenteinen tilaelementti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Kantava runko koostuu puurangoista ja/tai palkeista</a:t>
            </a:r>
          </a:p>
          <a:p>
            <a:pPr lvl="1"/>
            <a:r>
              <a:rPr lang="fi-FI" dirty="0"/>
              <a:t>Massiivipuulevyjen käyttö mahdollista (esim. jäykistävät rakennusosat)</a:t>
            </a:r>
          </a:p>
          <a:p>
            <a:r>
              <a:rPr lang="fi-FI" dirty="0"/>
              <a:t>Rankojen ja palkkien k-jako pyritään sovittamaan villalevyjen leveyteen (k-jako 600 mm)</a:t>
            </a:r>
          </a:p>
          <a:p>
            <a:r>
              <a:rPr lang="fi-FI" dirty="0"/>
              <a:t>Tilaelementeille ei ole standardisoituja vakiomittoja</a:t>
            </a:r>
          </a:p>
          <a:p>
            <a:r>
              <a:rPr lang="fi-FI" dirty="0"/>
              <a:t>Tilaelementit valmistetaan tilauksesta suunnitelmien mukaan</a:t>
            </a:r>
          </a:p>
          <a:p>
            <a:r>
              <a:rPr lang="fi-FI" dirty="0"/>
              <a:t>Ulkoverhous on tavallisesti puupaneelia tai muuta levymäistä </a:t>
            </a:r>
            <a:r>
              <a:rPr lang="fi-FI" dirty="0" err="1"/>
              <a:t>ulkoverhousmaterialia</a:t>
            </a:r>
            <a:r>
              <a:rPr lang="fi-FI" dirty="0"/>
              <a:t> (asennus tehtaalla)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CCF8D4-5A0E-3EC4-E726-82DC4F9D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266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Massiivipuulevyrakenteinen tilaelementti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Kantava runko massiivipuulevyä (CLT tai kerrannaisliimattu LVL)</a:t>
            </a:r>
          </a:p>
          <a:p>
            <a:pPr lvl="1"/>
            <a:r>
              <a:rPr lang="fi-FI" dirty="0"/>
              <a:t>Lattia- ja kattorakenne voi olla myös palkkirakenteinen</a:t>
            </a:r>
          </a:p>
          <a:p>
            <a:r>
              <a:rPr lang="fi-FI" dirty="0"/>
              <a:t>Lämmöneristys on massiivipuulevyn ulkopuolella</a:t>
            </a:r>
          </a:p>
          <a:p>
            <a:r>
              <a:rPr lang="fi-FI" dirty="0"/>
              <a:t>Tilaelementeille ei ole standardisoituja vakiomittoja</a:t>
            </a:r>
          </a:p>
          <a:p>
            <a:r>
              <a:rPr lang="fi-FI" dirty="0"/>
              <a:t>Tilaelementit valmistetaan tilauksesta suunnitelmien mukaan vakiolevypaksuuksia käyttäen (erikoislevyjä saatavilla)</a:t>
            </a:r>
          </a:p>
          <a:p>
            <a:r>
              <a:rPr lang="fi-FI" dirty="0"/>
              <a:t>Ulkoverhous on tavallisesti puupaneelia tai muuta levymäistä </a:t>
            </a:r>
            <a:r>
              <a:rPr lang="fi-FI" dirty="0" err="1"/>
              <a:t>ulkoverhousmaterialia</a:t>
            </a:r>
            <a:r>
              <a:rPr lang="fi-FI" dirty="0"/>
              <a:t> (asennus tehtaalla)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1A9A40-DDFA-1882-ACA3-C044026F6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2992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Tilaelementin esivalmistusaste 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58715" cy="4351338"/>
          </a:xfrm>
        </p:spPr>
        <p:txBody>
          <a:bodyPr>
            <a:normAutofit/>
          </a:bodyPr>
          <a:lstStyle/>
          <a:p>
            <a:r>
              <a:rPr lang="fi-FI" dirty="0"/>
              <a:t>Tilaelementit pyritään valmistamaan tehtaalla mahdollisimman valmiiksi sisältäen</a:t>
            </a:r>
          </a:p>
          <a:p>
            <a:pPr lvl="1"/>
            <a:r>
              <a:rPr lang="fi-FI" dirty="0"/>
              <a:t>Sisäpinnat</a:t>
            </a:r>
          </a:p>
          <a:p>
            <a:pPr lvl="1"/>
            <a:r>
              <a:rPr lang="fi-FI" dirty="0"/>
              <a:t>Kalusteet</a:t>
            </a:r>
          </a:p>
          <a:p>
            <a:pPr lvl="1"/>
            <a:r>
              <a:rPr lang="fi-FI" dirty="0"/>
              <a:t>Talotekniikan</a:t>
            </a:r>
          </a:p>
          <a:p>
            <a:pPr lvl="1"/>
            <a:r>
              <a:rPr lang="fi-FI" dirty="0"/>
              <a:t>Ikkunat ja ovet</a:t>
            </a:r>
          </a:p>
          <a:p>
            <a:pPr lvl="1"/>
            <a:r>
              <a:rPr lang="fi-FI" dirty="0"/>
              <a:t>Ulkoverhous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6756" r="9302" b="7207"/>
          <a:stretch/>
        </p:blipFill>
        <p:spPr>
          <a:xfrm>
            <a:off x="6530549" y="1510159"/>
            <a:ext cx="5334000" cy="4519938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0330182" y="5814653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170F12F-D626-B184-3C00-C2F0EDDFB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40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Tilaelementtien koko (suuntaa-antava)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9670" cy="4351338"/>
          </a:xfrm>
        </p:spPr>
        <p:txBody>
          <a:bodyPr>
            <a:noAutofit/>
          </a:bodyPr>
          <a:lstStyle/>
          <a:p>
            <a:r>
              <a:rPr lang="fi-FI" sz="2400" dirty="0"/>
              <a:t>Tilaelementtien koon määrityksessä tulee ottaa huomioon erikoiskuljetuksia koskevat määräykset </a:t>
            </a:r>
          </a:p>
          <a:p>
            <a:r>
              <a:rPr lang="fi-FI" sz="2400" dirty="0"/>
              <a:t>Suositeltavat tilaelementin mitat</a:t>
            </a:r>
          </a:p>
          <a:p>
            <a:pPr lvl="1"/>
            <a:r>
              <a:rPr lang="fi-FI" sz="2000" dirty="0"/>
              <a:t>Leveys ≤ 4,0 m </a:t>
            </a:r>
          </a:p>
          <a:p>
            <a:pPr lvl="1"/>
            <a:r>
              <a:rPr lang="fi-FI" sz="2000" dirty="0"/>
              <a:t>Korkeus ≤ 3,2 m </a:t>
            </a:r>
          </a:p>
          <a:p>
            <a:pPr lvl="1"/>
            <a:r>
              <a:rPr lang="fi-FI" sz="2000" dirty="0"/>
              <a:t>Pituus ≤ 10 m </a:t>
            </a:r>
          </a:p>
          <a:p>
            <a:pPr lvl="0"/>
            <a:r>
              <a:rPr lang="fi-FI" sz="2400" dirty="0">
                <a:solidFill>
                  <a:srgbClr val="0D0D0D"/>
                </a:solidFill>
              </a:rPr>
              <a:t>Leveyttä </a:t>
            </a:r>
            <a:r>
              <a:rPr lang="fi-FI" sz="2400" dirty="0"/>
              <a:t>≤ 4,0 m</a:t>
            </a:r>
            <a:r>
              <a:rPr lang="fi-FI" sz="2400" dirty="0">
                <a:solidFill>
                  <a:srgbClr val="0D0D0D"/>
                </a:solidFill>
              </a:rPr>
              <a:t> suositellaan, jotta kuljetus voidaan tehdä yhdellä varoitusautolla (kuljetuksen hinta) </a:t>
            </a:r>
          </a:p>
          <a:p>
            <a:pPr lvl="1"/>
            <a:endParaRPr lang="fi-FI" sz="2000" dirty="0"/>
          </a:p>
          <a:p>
            <a:pPr lvl="1"/>
            <a:endParaRPr lang="fi-FI" sz="20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464" y="1451923"/>
            <a:ext cx="3651678" cy="217842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464" y="3677139"/>
            <a:ext cx="3651678" cy="2650103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0424911" y="611179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Kuvat: ELY-keskus</a:t>
            </a:r>
          </a:p>
        </p:txBody>
      </p:sp>
      <p:sp>
        <p:nvSpPr>
          <p:cNvPr id="5" name="Suorakulmio 4"/>
          <p:cNvSpPr/>
          <p:nvPr/>
        </p:nvSpPr>
        <p:spPr>
          <a:xfrm>
            <a:off x="9941011" y="4559643"/>
            <a:ext cx="154460" cy="10008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/>
          <p:cNvSpPr/>
          <p:nvPr/>
        </p:nvSpPr>
        <p:spPr>
          <a:xfrm>
            <a:off x="9934833" y="4035799"/>
            <a:ext cx="483900" cy="3940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/>
          <p:cNvSpPr/>
          <p:nvPr/>
        </p:nvSpPr>
        <p:spPr>
          <a:xfrm>
            <a:off x="7506730" y="5363492"/>
            <a:ext cx="1149178" cy="197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F3FC2D7-7A40-2412-1359-756116D95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91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Tilaelementtejä</a:t>
            </a:r>
          </a:p>
        </p:txBody>
      </p:sp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89" y="1524086"/>
            <a:ext cx="4909899" cy="349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/>
              <a:t>Rankarakenteinen </a:t>
            </a:r>
          </a:p>
        </p:txBody>
      </p:sp>
      <p:sp>
        <p:nvSpPr>
          <p:cNvPr id="15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 txBox="1">
            <a:spLocks/>
          </p:cNvSpPr>
          <p:nvPr/>
        </p:nvSpPr>
        <p:spPr>
          <a:xfrm>
            <a:off x="6263622" y="1524086"/>
            <a:ext cx="5746520" cy="34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000" dirty="0"/>
              <a:t>Massiivipuulevyrakenteinen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4053" r="3085" b="5415"/>
          <a:stretch/>
        </p:blipFill>
        <p:spPr>
          <a:xfrm>
            <a:off x="503583" y="1941895"/>
            <a:ext cx="5342418" cy="429826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13115" b="-1"/>
          <a:stretch/>
        </p:blipFill>
        <p:spPr>
          <a:xfrm>
            <a:off x="6345999" y="1933832"/>
            <a:ext cx="5342418" cy="4305617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10154050" y="6024005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4311634" y="6024005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EE777F8-96CD-1B0C-741E-69E882F92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40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Tilaelementtien rakennetyypit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Tilaelementtien seinärakenteissa käytetään periaatteessa samoja rakennetyyppejä kuin tasoelementeissä</a:t>
            </a:r>
          </a:p>
          <a:p>
            <a:r>
              <a:rPr lang="fi-FI" dirty="0"/>
              <a:t>Välipohja muodostuu alemman tilaelementin kattorakenteesta ja ylemmän tilaelementin lattiarakenteesta</a:t>
            </a:r>
          </a:p>
          <a:p>
            <a:r>
              <a:rPr lang="fi-FI" dirty="0"/>
              <a:t>Välipohjassa voidaan käyttää massiivipuulevy- tai rankarakenteita tai näiden yhdistelmiä</a:t>
            </a:r>
          </a:p>
          <a:p>
            <a:r>
              <a:rPr lang="fi-FI" dirty="0"/>
              <a:t>Yläpohja toteutetaan tavallisesti NR-ristikkorakenteisista lohkoista</a:t>
            </a:r>
          </a:p>
          <a:p>
            <a:r>
              <a:rPr lang="fi-FI" dirty="0"/>
              <a:t>Yläpohjalohkoja käytetään tavallisesti sääsuojana tilaelementtien asennuksessa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6D58C8-2704-AD58-C6DD-90AE0751F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6928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Tilaelementtivälipohja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17059" cy="4840846"/>
          </a:xfrm>
        </p:spPr>
        <p:txBody>
          <a:bodyPr>
            <a:normAutofit/>
          </a:bodyPr>
          <a:lstStyle/>
          <a:p>
            <a:r>
              <a:rPr lang="fi-FI" sz="2400" dirty="0"/>
              <a:t>Jäykistävänä levytyksenä käytetään </a:t>
            </a:r>
          </a:p>
          <a:p>
            <a:pPr lvl="1"/>
            <a:r>
              <a:rPr lang="fi-FI" sz="2000" dirty="0"/>
              <a:t>Palkiston päällä olevaa levytystä</a:t>
            </a:r>
          </a:p>
          <a:p>
            <a:pPr lvl="1"/>
            <a:r>
              <a:rPr lang="fi-FI" sz="2000" dirty="0"/>
              <a:t>Kattorakenteessa olevaa levytystä</a:t>
            </a:r>
          </a:p>
          <a:p>
            <a:pPr lvl="0"/>
            <a:r>
              <a:rPr lang="fi-FI" sz="2400" dirty="0">
                <a:solidFill>
                  <a:srgbClr val="0D0D0D"/>
                </a:solidFill>
              </a:rPr>
              <a:t>Kipsilevyjä ja valua käytetään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sz="2400" dirty="0">
                <a:solidFill>
                  <a:srgbClr val="0D0D0D"/>
                </a:solidFill>
              </a:rPr>
              <a:t>Palkiston ja koolauksen paksuuteen vaikuttaa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Värähtely (lattiassa) (usein mitoittava)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Taipuma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28" y="889332"/>
            <a:ext cx="4563958" cy="533244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E025672-B3AA-803E-040B-D9727A184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1725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105" y="871151"/>
            <a:ext cx="4620008" cy="515276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Tilaelementtivälipohja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17059" cy="4803775"/>
          </a:xfrm>
        </p:spPr>
        <p:txBody>
          <a:bodyPr>
            <a:normAutofit/>
          </a:bodyPr>
          <a:lstStyle/>
          <a:p>
            <a:r>
              <a:rPr lang="fi-FI" sz="2400" dirty="0"/>
              <a:t>Jäykistävänä levytyksenä käytetään </a:t>
            </a:r>
          </a:p>
          <a:p>
            <a:pPr lvl="1"/>
            <a:r>
              <a:rPr lang="fi-FI" sz="2000" dirty="0"/>
              <a:t>Ripa- tai avokotelolaatan levytystä</a:t>
            </a:r>
          </a:p>
          <a:p>
            <a:pPr lvl="1"/>
            <a:r>
              <a:rPr lang="fi-FI" sz="2000" dirty="0"/>
              <a:t>Kattorakenteessa olevaa levytystä</a:t>
            </a:r>
          </a:p>
          <a:p>
            <a:pPr lvl="0"/>
            <a:r>
              <a:rPr lang="fi-FI" sz="2400" dirty="0">
                <a:solidFill>
                  <a:srgbClr val="0D0D0D"/>
                </a:solidFill>
              </a:rPr>
              <a:t>Kipsilevyjä ja valua käytetään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sz="2400" dirty="0">
                <a:solidFill>
                  <a:srgbClr val="0D0D0D"/>
                </a:solidFill>
              </a:rPr>
              <a:t>Palkiston ja koolauksen paksuuteen vaikuttaa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Värähtely (lattiassa) (usein mitoittava)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8E36A93-0C1F-2208-DBC4-76CED30EC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0728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Tilaelementtivälipohja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17059" cy="4803775"/>
          </a:xfrm>
        </p:spPr>
        <p:txBody>
          <a:bodyPr>
            <a:normAutofit/>
          </a:bodyPr>
          <a:lstStyle/>
          <a:p>
            <a:r>
              <a:rPr lang="fi-FI" sz="2400" dirty="0"/>
              <a:t>Jäykistävänä levynä käytetään lattian tai katon massiivipuulevyä</a:t>
            </a:r>
          </a:p>
          <a:p>
            <a:r>
              <a:rPr lang="fi-FI" sz="2400" dirty="0">
                <a:solidFill>
                  <a:srgbClr val="0D0D0D"/>
                </a:solidFill>
              </a:rPr>
              <a:t>Kipsilevyä ja valua käytetään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sz="2400" dirty="0">
                <a:solidFill>
                  <a:srgbClr val="0D0D0D"/>
                </a:solidFill>
              </a:rPr>
              <a:t>Massiivipuulevyn paksuuteen vaikuttaa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Värähtely (lattiassa) (usein mitoittava)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sz="2000" dirty="0">
                <a:solidFill>
                  <a:srgbClr val="0D0D0D"/>
                </a:solidFill>
              </a:rPr>
              <a:t>Taipuma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37" y="889687"/>
            <a:ext cx="3562584" cy="460012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5CA7801-E6EE-7B44-D5EF-819B758E0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01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17059" cy="4890273"/>
          </a:xfrm>
        </p:spPr>
        <p:txBody>
          <a:bodyPr>
            <a:normAutofit/>
          </a:bodyPr>
          <a:lstStyle/>
          <a:p>
            <a:r>
              <a:rPr lang="fi-FI" sz="2400" dirty="0"/>
              <a:t>Voidaan toteuttaa tasoelementtijärjestelmän yläpohjatyypeillä </a:t>
            </a:r>
          </a:p>
          <a:p>
            <a:pPr lvl="1"/>
            <a:r>
              <a:rPr lang="fi-FI" sz="2000" dirty="0"/>
              <a:t>NR-ristikot</a:t>
            </a:r>
          </a:p>
          <a:p>
            <a:pPr lvl="1"/>
            <a:r>
              <a:rPr lang="fi-FI" sz="2000" dirty="0"/>
              <a:t>Palkkirakenteiset kattoelementit</a:t>
            </a:r>
          </a:p>
          <a:p>
            <a:r>
              <a:rPr lang="fi-FI" sz="2400" dirty="0"/>
              <a:t>NR-ristikoiden kannatus voidaan toteuttaa tasoelementtijärjestelmän menetelmillä</a:t>
            </a:r>
          </a:p>
          <a:p>
            <a:r>
              <a:rPr lang="fi-FI" sz="2400" dirty="0"/>
              <a:t>Tilaelementin katto voidaan suunnitella levyjäykisteeksi</a:t>
            </a:r>
          </a:p>
          <a:p>
            <a:pPr lvl="1"/>
            <a:r>
              <a:rPr lang="fi-FI" sz="2000" dirty="0"/>
              <a:t>Massiivipuulevy </a:t>
            </a:r>
          </a:p>
          <a:p>
            <a:pPr lvl="1"/>
            <a:r>
              <a:rPr lang="fi-FI" sz="2000" dirty="0"/>
              <a:t>Rankarakenteen levytys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895" y="681259"/>
            <a:ext cx="5298597" cy="557524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1AAF51-C9E7-B218-5AF7-73DC0AD78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1451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2" t="3784" r="20034" b="1979"/>
          <a:stretch/>
        </p:blipFill>
        <p:spPr>
          <a:xfrm>
            <a:off x="6450227" y="1109786"/>
            <a:ext cx="5579076" cy="489870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Elementtisaumat muodostuvat tilaelementtien rajapintoihin</a:t>
            </a:r>
          </a:p>
          <a:p>
            <a:r>
              <a:rPr lang="fi-FI" dirty="0"/>
              <a:t>Ulkoverhouksen puupaneelin suunta vaikuttaa saumojen näkyvyyteen, kuten tasoelementtien tapauksessa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48D952F-6DCA-7BF2-0683-2F06CA001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3673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1" b="21004"/>
          <a:stretch/>
        </p:blipFill>
        <p:spPr>
          <a:xfrm>
            <a:off x="6364763" y="994719"/>
            <a:ext cx="5510081" cy="48455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Tilaelementtivalmistus</a:t>
            </a:r>
          </a:p>
        </p:txBody>
      </p:sp>
      <p:sp>
        <p:nvSpPr>
          <p:cNvPr id="14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Massiivipuulevyrakenteiset tilaelementit valmistetaan massiivipuulevyrakenteisista tasoelementeistä</a:t>
            </a:r>
          </a:p>
          <a:p>
            <a:r>
              <a:rPr lang="fi-FI" dirty="0"/>
              <a:t>Tilaelementtien osien valmistuksessa noudatetaan samoja periaatteita ja menetelmiä kuin tasoelementtijärjestelmässä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25C0B4-6B7A-F744-B9D0-EE9650E9B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8771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59"/>
          <a:stretch/>
        </p:blipFill>
        <p:spPr>
          <a:xfrm>
            <a:off x="6363730" y="1002645"/>
            <a:ext cx="5511114" cy="483767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Tilaelementtivalmistus</a:t>
            </a:r>
          </a:p>
        </p:txBody>
      </p:sp>
      <p:sp>
        <p:nvSpPr>
          <p:cNvPr id="14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Rankarakenteiset tilaelementit valmistetaan rankarakenteisista tasoelementeistä</a:t>
            </a:r>
          </a:p>
          <a:p>
            <a:r>
              <a:rPr lang="fi-FI" dirty="0"/>
              <a:t>Tilaelementtien osien valmistuksessa noudatetaan samoja periaatteita ja menetelmiä kuin tasoelementtijärjestelmässä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049ACC-FC54-BD33-6C6A-C4CD9CF57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4854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4794"/>
          <a:stretch/>
        </p:blipFill>
        <p:spPr>
          <a:xfrm>
            <a:off x="6363729" y="994719"/>
            <a:ext cx="5504935" cy="48455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Tilaelementtivalmistus</a:t>
            </a:r>
          </a:p>
        </p:txBody>
      </p:sp>
      <p:sp>
        <p:nvSpPr>
          <p:cNvPr id="14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Tilaelementit kootaan tasoelementeistä linjastolla </a:t>
            </a:r>
          </a:p>
          <a:p>
            <a:r>
              <a:rPr lang="fi-FI" dirty="0"/>
              <a:t>Tilaelementtien valmistus on jaettu linjastolle eri työpisteisiin</a:t>
            </a:r>
          </a:p>
          <a:p>
            <a:r>
              <a:rPr lang="fi-FI" dirty="0"/>
              <a:t>Linjaston alkupäässä kootaan kantava runko ja linjaston loppupäässä tehdään kalusteasennuksia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2C230C-3F23-8B96-209C-690945E87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9678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6" r="7683"/>
          <a:stretch/>
        </p:blipFill>
        <p:spPr>
          <a:xfrm>
            <a:off x="6357551" y="994719"/>
            <a:ext cx="5511113" cy="48455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Tilaelementtivalmistus</a:t>
            </a:r>
          </a:p>
        </p:txBody>
      </p:sp>
      <p:sp>
        <p:nvSpPr>
          <p:cNvPr id="14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84095"/>
          </a:xfrm>
        </p:spPr>
        <p:txBody>
          <a:bodyPr>
            <a:normAutofit/>
          </a:bodyPr>
          <a:lstStyle/>
          <a:p>
            <a:r>
              <a:rPr lang="fi-FI" sz="2400" dirty="0"/>
              <a:t>Koulu- ja päiväkotirakennuksien yms. kokoontumistilojen tilaelementit ovat suurempia kuin asuinrakennusten tilaelementit</a:t>
            </a:r>
          </a:p>
          <a:p>
            <a:r>
              <a:rPr lang="fi-FI" sz="2400" dirty="0"/>
              <a:t>Tilaelementit voidaan suunnitella siten, että ne ovat kyljistä avoimia, jolloin saadaan suurempia yhtenäisiä tiloja</a:t>
            </a:r>
          </a:p>
          <a:p>
            <a:r>
              <a:rPr lang="fi-FI" sz="2400" dirty="0"/>
              <a:t>Avoimien sivujen kantavuudesta ja jäykistyksestä tulee huolehtia jo tilaelementtivalmistuksessa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04DCF04-7152-C5D2-A1EC-C9768340C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8839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11095" r="9493" b="15880"/>
          <a:stretch/>
        </p:blipFill>
        <p:spPr>
          <a:xfrm>
            <a:off x="6252518" y="2063578"/>
            <a:ext cx="5677383" cy="311390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Tilaelementtien perustus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16132"/>
          </a:xfrm>
        </p:spPr>
        <p:txBody>
          <a:bodyPr>
            <a:normAutofit/>
          </a:bodyPr>
          <a:lstStyle/>
          <a:p>
            <a:r>
              <a:rPr lang="fi-FI" dirty="0"/>
              <a:t>Tilaelementtien kantavien seinien alla tulee olla jatkuva perustus</a:t>
            </a:r>
          </a:p>
          <a:p>
            <a:r>
              <a:rPr lang="fi-FI" dirty="0"/>
              <a:t>Perustustyypit</a:t>
            </a:r>
          </a:p>
          <a:p>
            <a:pPr lvl="1"/>
            <a:r>
              <a:rPr lang="fi-FI" dirty="0"/>
              <a:t>Tuuletettu alapohja</a:t>
            </a:r>
          </a:p>
          <a:p>
            <a:pPr lvl="1"/>
            <a:r>
              <a:rPr lang="fi-FI" dirty="0"/>
              <a:t>Kellari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Seinän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440D65-5693-0EBC-9A92-CA3D272E3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7441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Tilaelementin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 err="1"/>
              <a:t>Tilalementissä</a:t>
            </a:r>
            <a:r>
              <a:rPr lang="fi-FI" dirty="0"/>
              <a:t> välipohjan jänneväli on tavallisesti lyhyempi kuin tasoelementtijärjestelmässä</a:t>
            </a:r>
          </a:p>
          <a:p>
            <a:r>
              <a:rPr lang="fi-FI" dirty="0"/>
              <a:t>Tilaelementin jänneväli määräytyy usein tilaelementin kuljetusleveydestä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7124" r="19933" b="3422"/>
          <a:stretch/>
        </p:blipFill>
        <p:spPr>
          <a:xfrm>
            <a:off x="6771504" y="1643447"/>
            <a:ext cx="5189838" cy="435489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7EE3A4-EBB5-827A-C8C1-D88E2E67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0218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295" y="1432010"/>
            <a:ext cx="4604451" cy="479238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Tilaelementtien liittymät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181600" cy="4958235"/>
          </a:xfrm>
        </p:spPr>
        <p:txBody>
          <a:bodyPr>
            <a:normAutofit/>
          </a:bodyPr>
          <a:lstStyle/>
          <a:p>
            <a:r>
              <a:rPr lang="fi-FI" dirty="0"/>
              <a:t>Päällekkäisten tilaelementtien välisissä liitoksissa käytetään tärinäeristimiä (sivutiesiirtymä)</a:t>
            </a:r>
          </a:p>
          <a:p>
            <a:r>
              <a:rPr lang="fi-FI" dirty="0"/>
              <a:t>Tukialueella tulee yleisesti aina huomioida</a:t>
            </a:r>
          </a:p>
          <a:p>
            <a:pPr lvl="1"/>
            <a:r>
              <a:rPr lang="fi-FI" dirty="0"/>
              <a:t>Palotekniset seikat</a:t>
            </a:r>
          </a:p>
          <a:p>
            <a:pPr lvl="1"/>
            <a:r>
              <a:rPr lang="fi-FI" dirty="0"/>
              <a:t>Akustiset seikat (sivutiesiirtymä)</a:t>
            </a:r>
          </a:p>
          <a:p>
            <a:pPr lvl="1"/>
            <a:r>
              <a:rPr lang="fi-FI" dirty="0"/>
              <a:t>Kantavuus pystykuormille</a:t>
            </a:r>
          </a:p>
          <a:p>
            <a:pPr lvl="1"/>
            <a:r>
              <a:rPr lang="fi-FI" dirty="0"/>
              <a:t>Painuman minimointi</a:t>
            </a:r>
          </a:p>
          <a:p>
            <a:pPr lvl="1"/>
            <a:r>
              <a:rPr lang="fi-FI" dirty="0"/>
              <a:t>Vaakakuormien välittyminen </a:t>
            </a:r>
          </a:p>
          <a:p>
            <a:pPr lvl="1"/>
            <a:r>
              <a:rPr lang="fi-FI" dirty="0"/>
              <a:t>Jatkuvan sortuman estäminen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0E78625-D7CC-FDC3-766A-94F5C0CD9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211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5048" r="21402" b="5048"/>
          <a:stretch/>
        </p:blipFill>
        <p:spPr>
          <a:xfrm>
            <a:off x="6291490" y="1037968"/>
            <a:ext cx="5754446" cy="524375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24856" cy="4351338"/>
          </a:xfrm>
        </p:spPr>
        <p:txBody>
          <a:bodyPr>
            <a:normAutofit/>
          </a:bodyPr>
          <a:lstStyle/>
          <a:p>
            <a:r>
              <a:rPr lang="fi-FI" dirty="0"/>
              <a:t>NR-ristikoiden tukina toimivat kantavat ulko- ja väliseinät, kuten tasoelementtijärjestelmässä</a:t>
            </a:r>
          </a:p>
          <a:p>
            <a:r>
              <a:rPr lang="fi-FI" dirty="0"/>
              <a:t>Kun tilaelementin katto suunnitellaan toimimaan kantavana rakenteena palotilanteessa, ei tarvita paloristikoita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5B1B3A-9D5F-5FDC-A649-00CF431F7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084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7015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6402" r="22415" b="5680"/>
          <a:stretch/>
        </p:blipFill>
        <p:spPr>
          <a:xfrm>
            <a:off x="6394623" y="1190760"/>
            <a:ext cx="5647038" cy="485027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Tilaelementtien kantavat seinät välittävät pystykuormat perustuksille, kuten tasoelementti-järjestelmässä</a:t>
            </a:r>
          </a:p>
          <a:p>
            <a:r>
              <a:rPr lang="fi-FI" dirty="0"/>
              <a:t>Kantavat ja jäykistävät rakennus-osat mitoitetaan kuten tasoelementtijärjestelmässä 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F6AC05-2F82-6950-BD51-F8A2DB5E6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339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7846" r="17348" b="10373"/>
          <a:stretch/>
        </p:blipFill>
        <p:spPr>
          <a:xfrm>
            <a:off x="6181032" y="1604190"/>
            <a:ext cx="5770610" cy="412316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2769" cy="4351338"/>
          </a:xfrm>
        </p:spPr>
        <p:txBody>
          <a:bodyPr>
            <a:normAutofit/>
          </a:bodyPr>
          <a:lstStyle/>
          <a:p>
            <a:r>
              <a:rPr lang="fi-FI" sz="2600" dirty="0"/>
              <a:t>Tilaelementin seinät mitoitetaan toimimaan levyjäykisteenä, kuten tasoelementtijärjestelmässä</a:t>
            </a:r>
          </a:p>
          <a:p>
            <a:r>
              <a:rPr lang="fi-FI" sz="2600" dirty="0"/>
              <a:t>Ranka- ja massiivipuulevyrakenteisten seinien mitoituksessa noudatetaan samoja periaatteita kuin tasoelementtijärjestelmässä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3139E53-DB90-8FBC-2E5F-3998CABB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96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600" dirty="0"/>
              <a:t>Välipohjat mitoitetaan toimimaan levyjäykisteenä, kuten tasoelementtijärjestelmässä</a:t>
            </a:r>
          </a:p>
          <a:p>
            <a:r>
              <a:rPr lang="fi-FI" sz="2600" dirty="0"/>
              <a:t>Levyjäykisteenä voidaan käyttää lattian tai katon levytystä</a:t>
            </a:r>
          </a:p>
          <a:p>
            <a:r>
              <a:rPr lang="fi-FI" sz="2600" dirty="0"/>
              <a:t>Tilaelementtien kokoiset jäykistävät välipohjat tulee kytkeä toisiinsa siten, että syntyy yhtenäinen kokonaisuus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5" t="7756" r="16588" b="8026"/>
          <a:stretch/>
        </p:blipFill>
        <p:spPr>
          <a:xfrm>
            <a:off x="6202656" y="1495167"/>
            <a:ext cx="5771041" cy="439900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887CC2C-0569-E63E-1F77-21F2DFA72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765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fi-FI" sz="2600" dirty="0"/>
              <a:t>Ankkurointivoimien pienentämisen ja jäykistävien seinien sijainnin osalta noudatetaan samoja periaatteita kuin tasoelementtijärjestelmässä</a:t>
            </a:r>
          </a:p>
          <a:p>
            <a:r>
              <a:rPr lang="fi-FI" sz="2600" dirty="0"/>
              <a:t>Kaksoisrunkoseinistä voidaan hyödyntää vain toinen runkopuolisko, mikäli tilaelementtien liitostekniikka ei ole sellainen, että molempiin puoliskoihin saadaan liitososat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5319" r="20490" b="4506"/>
          <a:stretch/>
        </p:blipFill>
        <p:spPr>
          <a:xfrm>
            <a:off x="6261709" y="1345793"/>
            <a:ext cx="5693449" cy="48160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897B64-5EB1-75A2-C043-F12B08DFA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1073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7" r="2204"/>
          <a:stretch/>
        </p:blipFill>
        <p:spPr>
          <a:xfrm>
            <a:off x="6579974" y="1067539"/>
            <a:ext cx="5325761" cy="496255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Liitoselimet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Tilaelementtien välisissä liitoksissa käytetään tavallisesti teräslevyjä ja ruuveja</a:t>
            </a:r>
          </a:p>
          <a:p>
            <a:r>
              <a:rPr lang="fi-FI" dirty="0"/>
              <a:t>Liitoselimien suunnittelussa tulee ottaa huomioon akustiset seikat (sivutiesiirtymä)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79607" y="5814653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Matti Yli-Sissala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9EF7021-9E0B-1AC6-7A5C-B55B733A5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511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 t="2790" r="28193" b="3333"/>
          <a:stretch/>
        </p:blipFill>
        <p:spPr>
          <a:xfrm>
            <a:off x="7012459" y="1395108"/>
            <a:ext cx="4536519" cy="485388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16296" cy="4351338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Palkkeja </a:t>
            </a:r>
          </a:p>
          <a:p>
            <a:pPr lvl="1"/>
            <a:r>
              <a:rPr lang="fi-FI" dirty="0"/>
              <a:t>Seinämäisiä palkkeja</a:t>
            </a:r>
          </a:p>
          <a:p>
            <a:pPr lvl="1"/>
            <a:r>
              <a:rPr lang="fi-FI" dirty="0"/>
              <a:t>Elementtien välisiä liitoselimiä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0DD9844-2DC8-CFA5-AF1F-1C1A8E886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8198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8207" r="20236" b="6492"/>
          <a:stretch/>
        </p:blipFill>
        <p:spPr>
          <a:xfrm>
            <a:off x="6710456" y="1483006"/>
            <a:ext cx="5292752" cy="459710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58235"/>
          </a:xfrm>
        </p:spPr>
        <p:txBody>
          <a:bodyPr>
            <a:normAutofit/>
          </a:bodyPr>
          <a:lstStyle/>
          <a:p>
            <a:r>
              <a:rPr lang="fi-FI" dirty="0"/>
              <a:t>Tilaelementin katto mitoitetaan toimimaan osastoivana rakennusosana (kerrososastointi) ja kantavana rakennusosana palotilanteessa</a:t>
            </a:r>
          </a:p>
          <a:p>
            <a:r>
              <a:rPr lang="fi-FI" dirty="0"/>
              <a:t>Tilaelementin katon tulee toimia kantavana ja osastoivana rakennusosana sekä alapuolisessa että ullakkopalossa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EF14AAF-9DF3-3A5C-0C3D-CDD4F7911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4400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8477" r="20388" b="7034"/>
          <a:stretch/>
        </p:blipFill>
        <p:spPr>
          <a:xfrm>
            <a:off x="6736371" y="1499279"/>
            <a:ext cx="5242125" cy="454317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58235"/>
          </a:xfrm>
        </p:spPr>
        <p:txBody>
          <a:bodyPr>
            <a:normAutofit/>
          </a:bodyPr>
          <a:lstStyle/>
          <a:p>
            <a:r>
              <a:rPr lang="fi-FI" dirty="0"/>
              <a:t>Tilaelementin lattia ja katto mitoitetaan toimimaan osastoivana ja kantavana rakennusosana palotilanteessa</a:t>
            </a:r>
          </a:p>
          <a:p>
            <a:r>
              <a:rPr lang="fi-FI" dirty="0"/>
              <a:t>Mitoitusperiaatteet ovat samat kuin tasoelementtijärjestelmässä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C59B4A6-3EB2-9EA7-E3A4-3377E756D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7239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8477" r="20591" b="6582"/>
          <a:stretch/>
        </p:blipFill>
        <p:spPr>
          <a:xfrm>
            <a:off x="6743631" y="1499279"/>
            <a:ext cx="5212499" cy="456275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 seinä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61432" cy="4575175"/>
          </a:xfrm>
        </p:spPr>
        <p:txBody>
          <a:bodyPr>
            <a:normAutofit/>
          </a:bodyPr>
          <a:lstStyle/>
          <a:p>
            <a:r>
              <a:rPr lang="fi-FI" dirty="0"/>
              <a:t>Kantavat seinät mitoitetaan toimimaan palotilanteessa, kuten tasoelementtijärjestelmässä</a:t>
            </a:r>
          </a:p>
          <a:p>
            <a:r>
              <a:rPr lang="fi-FI" dirty="0"/>
              <a:t>Tilaelementtien vaakarakenteiden jännevälit ovat tavallisesti niin lyhyitä, että tilan väliseiniä ei välttämättä tarvitse suunnitella toimimaan palotilanteessa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4F0563F-FB3E-A859-A3EB-CBEACD27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7097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 palotilanteessa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Palotilanteessa pyritään käyttämään samoja jäykisteitä kuin murtorajatilassa </a:t>
            </a:r>
          </a:p>
          <a:p>
            <a:r>
              <a:rPr lang="fi-FI" dirty="0"/>
              <a:t>Mitoitusperiaatteet ovat samat kuin tasoelementtijärjestelmässä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4145" r="18817" b="3874"/>
          <a:stretch/>
        </p:blipFill>
        <p:spPr>
          <a:xfrm>
            <a:off x="6702195" y="1779373"/>
            <a:ext cx="5036724" cy="430211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BF9330D-407E-2F93-652D-A02C67C1E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388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Tekijät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1.7.2021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04DE2D-E429-417B-D62C-EBB443E741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</a:p>
        </p:txBody>
      </p:sp>
    </p:spTree>
    <p:extLst>
      <p:ext uri="{BB962C8B-B14F-4D97-AF65-F5344CB8AC3E}">
        <p14:creationId xmlns:p14="http://schemas.microsoft.com/office/powerpoint/2010/main" val="269709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Ranka- ja massiivipuulevyrakenteiset tilaelementit</a:t>
            </a:r>
            <a:br>
              <a:rPr lang="fi-FI" dirty="0"/>
            </a:br>
            <a:r>
              <a:rPr lang="fi-FI" dirty="0"/>
              <a:t>Asuin- ja toimitilarakentaminen</a:t>
            </a:r>
          </a:p>
        </p:txBody>
      </p:sp>
    </p:spTree>
    <p:extLst>
      <p:ext uri="{BB962C8B-B14F-4D97-AF65-F5344CB8AC3E}">
        <p14:creationId xmlns:p14="http://schemas.microsoft.com/office/powerpoint/2010/main" val="414044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Tilaelementin osat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833551" cy="4834667"/>
          </a:xfrm>
        </p:spPr>
        <p:txBody>
          <a:bodyPr>
            <a:normAutofit/>
          </a:bodyPr>
          <a:lstStyle/>
          <a:p>
            <a:r>
              <a:rPr lang="fi-FI" sz="2400" dirty="0"/>
              <a:t>Alapohja</a:t>
            </a:r>
          </a:p>
          <a:p>
            <a:r>
              <a:rPr lang="fi-FI" sz="2400" dirty="0"/>
              <a:t>Kantavat ulkoseinät</a:t>
            </a:r>
          </a:p>
          <a:p>
            <a:r>
              <a:rPr lang="fi-FI" sz="2400" dirty="0"/>
              <a:t>Kantavat väliseinät</a:t>
            </a:r>
          </a:p>
          <a:p>
            <a:r>
              <a:rPr lang="fi-FI" sz="2400" dirty="0"/>
              <a:t>Välipohjat</a:t>
            </a:r>
          </a:p>
          <a:p>
            <a:r>
              <a:rPr lang="fi-FI" sz="2400" dirty="0"/>
              <a:t>Muu varustelu</a:t>
            </a:r>
          </a:p>
          <a:p>
            <a:pPr lvl="1"/>
            <a:r>
              <a:rPr lang="fi-FI" sz="2000" dirty="0"/>
              <a:t>Ulkoverhous</a:t>
            </a:r>
          </a:p>
          <a:p>
            <a:pPr lvl="1"/>
            <a:r>
              <a:rPr lang="fi-FI" sz="2000" dirty="0"/>
              <a:t>Ikkunat ja ovet</a:t>
            </a:r>
          </a:p>
          <a:p>
            <a:pPr lvl="1"/>
            <a:r>
              <a:rPr lang="fi-FI" sz="2000" dirty="0"/>
              <a:t>Talotekniikka</a:t>
            </a:r>
          </a:p>
          <a:p>
            <a:pPr lvl="1"/>
            <a:r>
              <a:rPr lang="fi-FI" sz="2000" dirty="0"/>
              <a:t>Sisäpinnat</a:t>
            </a:r>
          </a:p>
          <a:p>
            <a:pPr lvl="1"/>
            <a:r>
              <a:rPr lang="fi-FI" sz="2000" dirty="0"/>
              <a:t>Kalusteet</a:t>
            </a:r>
          </a:p>
          <a:p>
            <a:pPr lvl="1"/>
            <a:endParaRPr lang="fi-FI" sz="20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10193" r="8835" b="9832"/>
          <a:stretch/>
        </p:blipFill>
        <p:spPr>
          <a:xfrm>
            <a:off x="6100104" y="1918301"/>
            <a:ext cx="5876868" cy="349926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E6525AB-3A7A-390F-1096-77D61B487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729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2408" b="12256"/>
          <a:stretch/>
        </p:blipFill>
        <p:spPr>
          <a:xfrm>
            <a:off x="6530549" y="1075038"/>
            <a:ext cx="5334000" cy="4955059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10330182" y="5814653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Tilaelementit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284574" cy="4351338"/>
          </a:xfrm>
        </p:spPr>
        <p:txBody>
          <a:bodyPr>
            <a:normAutofit/>
          </a:bodyPr>
          <a:lstStyle/>
          <a:p>
            <a:r>
              <a:rPr lang="fi-FI" dirty="0"/>
              <a:t>Tilaelementtejä valmistetaan</a:t>
            </a:r>
          </a:p>
          <a:p>
            <a:pPr lvl="1"/>
            <a:r>
              <a:rPr lang="fi-FI" dirty="0"/>
              <a:t>Rankarakenteisena</a:t>
            </a:r>
          </a:p>
          <a:p>
            <a:pPr lvl="1"/>
            <a:r>
              <a:rPr lang="fi-FI" dirty="0"/>
              <a:t>Massiivipuulevyrakenteisena</a:t>
            </a:r>
          </a:p>
          <a:p>
            <a:pPr lvl="1"/>
            <a:r>
              <a:rPr lang="fi-FI" dirty="0"/>
              <a:t>Edellisten yhdistelminä</a:t>
            </a:r>
          </a:p>
          <a:p>
            <a:r>
              <a:rPr lang="fi-FI" dirty="0"/>
              <a:t>Tilaelementtijärjestelmä on kantavaseinäinen järjestelmä, jossa rakennusosat toimivat periaatteessa samalla tavalla kuin tasoelementtijärjestelmässä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E7AAAF7-EB3F-20CB-47CE-436F394AD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78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Järjestelmän käyttökohteet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Tilaelementtejä käytetään ensisijaisesti</a:t>
            </a:r>
          </a:p>
          <a:p>
            <a:pPr lvl="1"/>
            <a:r>
              <a:rPr lang="fi-FI" dirty="0"/>
              <a:t>Pien-, rivi- ja kerrostaloissa</a:t>
            </a:r>
          </a:p>
          <a:p>
            <a:pPr lvl="1"/>
            <a:r>
              <a:rPr lang="fi-FI" dirty="0"/>
              <a:t>Majoitus- ja hoitolaitosrakennuksissa</a:t>
            </a:r>
          </a:p>
          <a:p>
            <a:pPr lvl="1"/>
            <a:r>
              <a:rPr lang="fi-FI" dirty="0"/>
              <a:t>Koulu- ja päiväkotirakennuksissa</a:t>
            </a:r>
          </a:p>
          <a:p>
            <a:r>
              <a:rPr lang="fi-FI" dirty="0"/>
              <a:t>Tilaelementtejä valmistetaan ensisijaisesti rankarakenteisena </a:t>
            </a:r>
          </a:p>
          <a:p>
            <a:r>
              <a:rPr lang="fi-FI" dirty="0"/>
              <a:t>Massiivipuulevyrakenteiset tilaelementit ovat olleet käytössä Suomessa vasta noin 10 vuoden ajan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C83899C-05E4-923C-65E3-A4FB72C14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1348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Tilaelementtien vahvuudet ja haasteet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9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Vahvuudet</a:t>
            </a:r>
          </a:p>
          <a:p>
            <a:r>
              <a:rPr lang="fi-FI" dirty="0"/>
              <a:t>Rakennusosakohtaisesti samat vahvuudet kuin ranka- ja massiivipuulevyrakenteisilla tasoelementeillä</a:t>
            </a:r>
          </a:p>
          <a:p>
            <a:r>
              <a:rPr lang="fi-FI" dirty="0"/>
              <a:t>Erittäin pitkä esivalmistusaste lyhentää työmaa-aikaa</a:t>
            </a:r>
          </a:p>
          <a:p>
            <a:r>
              <a:rPr lang="fi-FI" dirty="0"/>
              <a:t>Laadunvarmistus voidaan tehdä valtaosin jo tehtaalla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0DB415F8-6772-4402-84BC-0E63A33AE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Haasteet</a:t>
            </a:r>
          </a:p>
          <a:p>
            <a:r>
              <a:rPr lang="fi-FI" dirty="0"/>
              <a:t>Rakennusosakohtaisesti samat vahvuudet kuin ranka- ja massiivipuulevyrakenteisilla tasoelementeillä</a:t>
            </a:r>
          </a:p>
          <a:p>
            <a:r>
              <a:rPr lang="fi-FI" dirty="0"/>
              <a:t>Tilaelementtien väliset liitokset</a:t>
            </a:r>
          </a:p>
          <a:p>
            <a:r>
              <a:rPr lang="fi-FI" dirty="0"/>
              <a:t>Erikoiskuljetukset</a:t>
            </a:r>
          </a:p>
          <a:p>
            <a:r>
              <a:rPr lang="fi-FI" dirty="0"/>
              <a:t>Nostojen aiheuttamat rasitukset runkorakenteeseen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3440E9-857C-302B-6E4C-FECA08801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Tilaelementit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05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93e2402c-36e9-4cdd-8de8-0cb185c44caf"/>
  </ds:schemaRefs>
</ds:datastoreItem>
</file>

<file path=customXml/itemProps2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0E17EA-7262-492F-AE3C-6F428C20AE5E}"/>
</file>

<file path=docProps/app.xml><?xml version="1.0" encoding="utf-8"?>
<Properties xmlns="http://schemas.openxmlformats.org/officeDocument/2006/extended-properties" xmlns:vt="http://schemas.openxmlformats.org/officeDocument/2006/docPropsVTypes">
  <TotalTime>4544</TotalTime>
  <Words>1263</Words>
  <Application>Microsoft Office PowerPoint</Application>
  <PresentationFormat>Laajakuva</PresentationFormat>
  <Paragraphs>311</Paragraphs>
  <Slides>39</Slides>
  <Notes>37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Teolliset rakennusjärjestelmät</vt:lpstr>
      <vt:lpstr>PowerPoint-esitys</vt:lpstr>
      <vt:lpstr>Ranka- ja massiivipuulevyrakenteiset tilaelementit Asuin- ja toimitilarakentaminen</vt:lpstr>
      <vt:lpstr>Tilaelementin osat</vt:lpstr>
      <vt:lpstr>Tilaelementit</vt:lpstr>
      <vt:lpstr>Järjestelmän käyttökohteet</vt:lpstr>
      <vt:lpstr>Tilaelementtien vahvuudet ja haasteet</vt:lpstr>
      <vt:lpstr>Kerrosmäärä tilaelementtejä käytettäessä</vt:lpstr>
      <vt:lpstr>Rankarakenteinen tilaelementti</vt:lpstr>
      <vt:lpstr>Massiivipuulevyrakenteinen tilaelementti</vt:lpstr>
      <vt:lpstr>Tilaelementin esivalmistusaste </vt:lpstr>
      <vt:lpstr>Tilaelementtien koko (suuntaa-antava)</vt:lpstr>
      <vt:lpstr>Tilaelementtejä</vt:lpstr>
      <vt:lpstr>Tilaelementtien rakennetyypit</vt:lpstr>
      <vt:lpstr>Tilaelementtivälipohja</vt:lpstr>
      <vt:lpstr>Tilaelementtivälipohja</vt:lpstr>
      <vt:lpstr>Tilaelementtivälipohja</vt:lpstr>
      <vt:lpstr>Yläpohjan rakenne</vt:lpstr>
      <vt:lpstr>Elementtisaumat</vt:lpstr>
      <vt:lpstr>Tilaelementtivalmistus</vt:lpstr>
      <vt:lpstr>Tilaelementtivalmistus</vt:lpstr>
      <vt:lpstr>Tilaelementtivalmistus</vt:lpstr>
      <vt:lpstr>Tilaelementtivalmistus</vt:lpstr>
      <vt:lpstr>Tilaelementtien perustus </vt:lpstr>
      <vt:lpstr>Tilaelementin välipohjan jänneväli</vt:lpstr>
      <vt:lpstr>Tilaelementtien liittymät</vt:lpstr>
      <vt:lpstr>NR-ristikoiden kannatus</vt:lpstr>
      <vt:lpstr>Pystykuormien alastuonti</vt:lpstr>
      <vt:lpstr>Rakennuksen jäykistysperiaate</vt:lpstr>
      <vt:lpstr>Rakennuksen jäykistysperiaate</vt:lpstr>
      <vt:lpstr>Rakennuksen jäykistysperiaate</vt:lpstr>
      <vt:lpstr>Liitoselimet</vt:lpstr>
      <vt:lpstr>Jatkuvan sortuman estäminen</vt:lpstr>
      <vt:lpstr>Yläpohja palotilanteessa </vt:lpstr>
      <vt:lpstr>Välipohja palotilanteessa </vt:lpstr>
      <vt:lpstr>Kantava seinä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305</cp:revision>
  <cp:lastPrinted>2021-05-26T11:58:08Z</cp:lastPrinted>
  <dcterms:created xsi:type="dcterms:W3CDTF">2021-05-03T10:20:21Z</dcterms:created>
  <dcterms:modified xsi:type="dcterms:W3CDTF">2022-06-18T16:42:25Z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